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0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992" y="0"/>
            <a:ext cx="502500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26</cp:revision>
  <dcterms:created xsi:type="dcterms:W3CDTF">2016-06-04T11:12:35Z</dcterms:created>
  <dcterms:modified xsi:type="dcterms:W3CDTF">2016-09-03T03:14:12Z</dcterms:modified>
</cp:coreProperties>
</file>