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70" d="100"/>
          <a:sy n="70" d="100"/>
        </p:scale>
        <p:origin x="12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6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2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A479-A328-44ED-8ED8-175B2862F1E7}" type="datetimeFigureOut">
              <a:rPr lang="ko-KR" altLang="en-US" smtClean="0"/>
              <a:t>2017-03-11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34F1-6E67-4951-B4CA-835FF8202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1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184"/>
            <a:ext cx="3398293" cy="60596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93" y="72856"/>
            <a:ext cx="3203385" cy="6067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43" y="72855"/>
            <a:ext cx="3133538" cy="60276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7285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170312</a:t>
            </a:r>
            <a:r>
              <a:rPr lang="ko-KR" altLang="en-US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주일오전</a:t>
            </a:r>
            <a:endParaRPr lang="ko-KR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91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" y="15258"/>
            <a:ext cx="4708479" cy="66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6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Office PowerPoint</Application>
  <PresentationFormat>A4 용지(210x297mm)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kim</cp:lastModifiedBy>
  <cp:revision>3</cp:revision>
  <cp:lastPrinted>2017-03-11T02:50:59Z</cp:lastPrinted>
  <dcterms:created xsi:type="dcterms:W3CDTF">2017-03-11T02:31:32Z</dcterms:created>
  <dcterms:modified xsi:type="dcterms:W3CDTF">2017-03-11T02:54:25Z</dcterms:modified>
</cp:coreProperties>
</file>