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0" userDrawn="1">
          <p15:clr>
            <a:srgbClr val="A4A3A4"/>
          </p15:clr>
        </p15:guide>
        <p15:guide id="2" pos="26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66" y="126"/>
      </p:cViewPr>
      <p:guideLst>
        <p:guide orient="horz" pos="1960"/>
        <p:guide pos="26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301" y="1933496"/>
            <a:ext cx="7200086" cy="1334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603" y="3526971"/>
            <a:ext cx="5929482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9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4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9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4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9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1249" y="249252"/>
            <a:ext cx="1905905" cy="53106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534" y="249252"/>
            <a:ext cx="5576537" cy="53106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26" y="3999540"/>
            <a:ext cx="7200086" cy="1236169"/>
          </a:xfrm>
        </p:spPr>
        <p:txBody>
          <a:bodyPr anchor="t"/>
          <a:lstStyle>
            <a:lvl1pPr algn="l">
              <a:defRPr sz="363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126" y="2638026"/>
            <a:ext cx="7200086" cy="1361514"/>
          </a:xfrm>
        </p:spPr>
        <p:txBody>
          <a:bodyPr anchor="b"/>
          <a:lstStyle>
            <a:lvl1pPr marL="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1pPr>
            <a:lvl2pPr marL="414955" indent="0">
              <a:buNone/>
              <a:defRPr sz="1634">
                <a:solidFill>
                  <a:schemeClr val="tx1">
                    <a:tint val="75000"/>
                  </a:schemeClr>
                </a:solidFill>
              </a:defRPr>
            </a:lvl2pPr>
            <a:lvl3pPr marL="82990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3pPr>
            <a:lvl4pPr marL="1244864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4pPr>
            <a:lvl5pPr marL="1659819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5pPr>
            <a:lvl6pPr marL="2074774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6pPr>
            <a:lvl7pPr marL="2489728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7pPr>
            <a:lvl8pPr marL="2904683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8pPr>
            <a:lvl9pPr marL="3319638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534" y="1452283"/>
            <a:ext cx="3741221" cy="4107597"/>
          </a:xfrm>
        </p:spPr>
        <p:txBody>
          <a:bodyPr/>
          <a:lstStyle>
            <a:lvl1pPr>
              <a:defRPr sz="2541"/>
            </a:lvl1pPr>
            <a:lvl2pPr>
              <a:defRPr sz="2178"/>
            </a:lvl2pPr>
            <a:lvl3pPr>
              <a:defRPr sz="1815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933" y="1452283"/>
            <a:ext cx="3741221" cy="4107597"/>
          </a:xfrm>
        </p:spPr>
        <p:txBody>
          <a:bodyPr/>
          <a:lstStyle>
            <a:lvl1pPr>
              <a:defRPr sz="2541"/>
            </a:lvl1pPr>
            <a:lvl2pPr>
              <a:defRPr sz="2178"/>
            </a:lvl2pPr>
            <a:lvl3pPr>
              <a:defRPr sz="1815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534" y="1393212"/>
            <a:ext cx="3742692" cy="580624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534" y="1973836"/>
            <a:ext cx="3742692" cy="3586043"/>
          </a:xfrm>
        </p:spPr>
        <p:txBody>
          <a:bodyPr/>
          <a:lstStyle>
            <a:lvl1pPr>
              <a:defRPr sz="2178"/>
            </a:lvl1pPr>
            <a:lvl2pPr>
              <a:defRPr sz="1815"/>
            </a:lvl2pPr>
            <a:lvl3pPr>
              <a:defRPr sz="1634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2993" y="1393212"/>
            <a:ext cx="3744162" cy="580624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2993" y="1973836"/>
            <a:ext cx="3744162" cy="3586043"/>
          </a:xfrm>
        </p:spPr>
        <p:txBody>
          <a:bodyPr/>
          <a:lstStyle>
            <a:lvl1pPr>
              <a:defRPr sz="2178"/>
            </a:lvl1pPr>
            <a:lvl2pPr>
              <a:defRPr sz="1815"/>
            </a:lvl2pPr>
            <a:lvl3pPr>
              <a:defRPr sz="1634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35" y="247810"/>
            <a:ext cx="2786798" cy="1054634"/>
          </a:xfrm>
        </p:spPr>
        <p:txBody>
          <a:bodyPr anchor="b"/>
          <a:lstStyle>
            <a:lvl1pPr algn="l">
              <a:defRPr sz="181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804" y="247811"/>
            <a:ext cx="4735350" cy="5312069"/>
          </a:xfrm>
        </p:spPr>
        <p:txBody>
          <a:bodyPr/>
          <a:lstStyle>
            <a:lvl1pPr>
              <a:defRPr sz="2904"/>
            </a:lvl1pPr>
            <a:lvl2pPr>
              <a:defRPr sz="2541"/>
            </a:lvl2pPr>
            <a:lvl3pPr>
              <a:defRPr sz="2178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535" y="1302444"/>
            <a:ext cx="2786798" cy="4257435"/>
          </a:xfrm>
        </p:spPr>
        <p:txBody>
          <a:bodyPr/>
          <a:lstStyle>
            <a:lvl1pPr marL="0" indent="0">
              <a:buNone/>
              <a:defRPr sz="1271"/>
            </a:lvl1pPr>
            <a:lvl2pPr marL="414955" indent="0">
              <a:buNone/>
              <a:defRPr sz="1089"/>
            </a:lvl2pPr>
            <a:lvl3pPr marL="829909" indent="0">
              <a:buNone/>
              <a:defRPr sz="908"/>
            </a:lvl3pPr>
            <a:lvl4pPr marL="1244864" indent="0">
              <a:buNone/>
              <a:defRPr sz="817"/>
            </a:lvl4pPr>
            <a:lvl5pPr marL="1659819" indent="0">
              <a:buNone/>
              <a:defRPr sz="817"/>
            </a:lvl5pPr>
            <a:lvl6pPr marL="2074774" indent="0">
              <a:buNone/>
              <a:defRPr sz="817"/>
            </a:lvl6pPr>
            <a:lvl7pPr marL="2489728" indent="0">
              <a:buNone/>
              <a:defRPr sz="817"/>
            </a:lvl7pPr>
            <a:lvl8pPr marL="2904683" indent="0">
              <a:buNone/>
              <a:defRPr sz="817"/>
            </a:lvl8pPr>
            <a:lvl9pPr marL="3319638" indent="0">
              <a:buNone/>
              <a:defRPr sz="81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314" y="4356847"/>
            <a:ext cx="5082413" cy="514350"/>
          </a:xfrm>
        </p:spPr>
        <p:txBody>
          <a:bodyPr anchor="b"/>
          <a:lstStyle>
            <a:lvl1pPr algn="l">
              <a:defRPr sz="181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0314" y="556132"/>
            <a:ext cx="5082413" cy="3734440"/>
          </a:xfrm>
        </p:spPr>
        <p:txBody>
          <a:bodyPr/>
          <a:lstStyle>
            <a:lvl1pPr marL="0" indent="0">
              <a:buNone/>
              <a:defRPr sz="2904"/>
            </a:lvl1pPr>
            <a:lvl2pPr marL="414955" indent="0">
              <a:buNone/>
              <a:defRPr sz="2541"/>
            </a:lvl2pPr>
            <a:lvl3pPr marL="829909" indent="0">
              <a:buNone/>
              <a:defRPr sz="2178"/>
            </a:lvl3pPr>
            <a:lvl4pPr marL="1244864" indent="0">
              <a:buNone/>
              <a:defRPr sz="1815"/>
            </a:lvl4pPr>
            <a:lvl5pPr marL="1659819" indent="0">
              <a:buNone/>
              <a:defRPr sz="1815"/>
            </a:lvl5pPr>
            <a:lvl6pPr marL="2074774" indent="0">
              <a:buNone/>
              <a:defRPr sz="1815"/>
            </a:lvl6pPr>
            <a:lvl7pPr marL="2489728" indent="0">
              <a:buNone/>
              <a:defRPr sz="1815"/>
            </a:lvl7pPr>
            <a:lvl8pPr marL="2904683" indent="0">
              <a:buNone/>
              <a:defRPr sz="1815"/>
            </a:lvl8pPr>
            <a:lvl9pPr marL="3319638" indent="0">
              <a:buNone/>
              <a:defRPr sz="181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0314" y="4871198"/>
            <a:ext cx="5082413" cy="730463"/>
          </a:xfrm>
        </p:spPr>
        <p:txBody>
          <a:bodyPr/>
          <a:lstStyle>
            <a:lvl1pPr marL="0" indent="0">
              <a:buNone/>
              <a:defRPr sz="1271"/>
            </a:lvl1pPr>
            <a:lvl2pPr marL="414955" indent="0">
              <a:buNone/>
              <a:defRPr sz="1089"/>
            </a:lvl2pPr>
            <a:lvl3pPr marL="829909" indent="0">
              <a:buNone/>
              <a:defRPr sz="908"/>
            </a:lvl3pPr>
            <a:lvl4pPr marL="1244864" indent="0">
              <a:buNone/>
              <a:defRPr sz="817"/>
            </a:lvl4pPr>
            <a:lvl5pPr marL="1659819" indent="0">
              <a:buNone/>
              <a:defRPr sz="817"/>
            </a:lvl5pPr>
            <a:lvl6pPr marL="2074774" indent="0">
              <a:buNone/>
              <a:defRPr sz="817"/>
            </a:lvl6pPr>
            <a:lvl7pPr marL="2489728" indent="0">
              <a:buNone/>
              <a:defRPr sz="817"/>
            </a:lvl7pPr>
            <a:lvl8pPr marL="2904683" indent="0">
              <a:buNone/>
              <a:defRPr sz="817"/>
            </a:lvl8pPr>
            <a:lvl9pPr marL="3319638" indent="0">
              <a:buNone/>
              <a:defRPr sz="81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534" y="249251"/>
            <a:ext cx="7623620" cy="10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534" y="1452283"/>
            <a:ext cx="7623620" cy="410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534" y="5768789"/>
            <a:ext cx="1976494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4152" y="5768789"/>
            <a:ext cx="2682385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0660" y="5768789"/>
            <a:ext cx="1976494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9909" rtl="0" eaLnBrk="1" latinLnBrk="0" hangingPunct="1">
        <a:spcBef>
          <a:spcPct val="0"/>
        </a:spcBef>
        <a:buNone/>
        <a:defRPr sz="3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216" indent="-311216" algn="l" defTabSz="829909" rtl="0" eaLnBrk="1" latinLnBrk="0" hangingPunct="1">
        <a:spcBef>
          <a:spcPct val="20000"/>
        </a:spcBef>
        <a:buFont typeface="Arial" pitchFamily="34" charset="0"/>
        <a:buChar char="•"/>
        <a:defRPr sz="2904" kern="1200">
          <a:solidFill>
            <a:schemeClr val="tx1"/>
          </a:solidFill>
          <a:latin typeface="+mn-lt"/>
          <a:ea typeface="+mn-ea"/>
          <a:cs typeface="+mn-cs"/>
        </a:defRPr>
      </a:lvl1pPr>
      <a:lvl2pPr marL="674301" indent="-259347" algn="l" defTabSz="829909" rtl="0" eaLnBrk="1" latinLnBrk="0" hangingPunct="1">
        <a:spcBef>
          <a:spcPct val="20000"/>
        </a:spcBef>
        <a:buFont typeface="Arial" pitchFamily="34" charset="0"/>
        <a:buChar char="–"/>
        <a:defRPr sz="2541" kern="1200">
          <a:solidFill>
            <a:schemeClr val="tx1"/>
          </a:solidFill>
          <a:latin typeface="+mn-lt"/>
          <a:ea typeface="+mn-ea"/>
          <a:cs typeface="+mn-cs"/>
        </a:defRPr>
      </a:lvl2pPr>
      <a:lvl3pPr marL="1037387" indent="-207477" algn="l" defTabSz="829909" rtl="0" eaLnBrk="1" latinLnBrk="0" hangingPunct="1">
        <a:spcBef>
          <a:spcPct val="20000"/>
        </a:spcBef>
        <a:buFont typeface="Arial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3pPr>
      <a:lvl4pPr marL="1452342" indent="-207477" algn="l" defTabSz="829909" rtl="0" eaLnBrk="1" latinLnBrk="0" hangingPunct="1">
        <a:spcBef>
          <a:spcPct val="20000"/>
        </a:spcBef>
        <a:buFont typeface="Arial" pitchFamily="34" charset="0"/>
        <a:buChar char="–"/>
        <a:defRPr sz="1815" kern="1200">
          <a:solidFill>
            <a:schemeClr val="tx1"/>
          </a:solidFill>
          <a:latin typeface="+mn-lt"/>
          <a:ea typeface="+mn-ea"/>
          <a:cs typeface="+mn-cs"/>
        </a:defRPr>
      </a:lvl4pPr>
      <a:lvl5pPr marL="1867296" indent="-207477" algn="l" defTabSz="829909" rtl="0" eaLnBrk="1" latinLnBrk="0" hangingPunct="1">
        <a:spcBef>
          <a:spcPct val="20000"/>
        </a:spcBef>
        <a:buFont typeface="Arial" pitchFamily="34" charset="0"/>
        <a:buChar char="»"/>
        <a:defRPr sz="1815" kern="1200">
          <a:solidFill>
            <a:schemeClr val="tx1"/>
          </a:solidFill>
          <a:latin typeface="+mn-lt"/>
          <a:ea typeface="+mn-ea"/>
          <a:cs typeface="+mn-cs"/>
        </a:defRPr>
      </a:lvl5pPr>
      <a:lvl6pPr marL="2282251" indent="-207477" algn="l" defTabSz="829909" rtl="0" eaLnBrk="1" latinLnBrk="0" hangingPunct="1">
        <a:spcBef>
          <a:spcPct val="20000"/>
        </a:spcBef>
        <a:buFont typeface="Arial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6pPr>
      <a:lvl7pPr marL="2697206" indent="-207477" algn="l" defTabSz="829909" rtl="0" eaLnBrk="1" latinLnBrk="0" hangingPunct="1">
        <a:spcBef>
          <a:spcPct val="20000"/>
        </a:spcBef>
        <a:buFont typeface="Arial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7pPr>
      <a:lvl8pPr marL="3112160" indent="-207477" algn="l" defTabSz="829909" rtl="0" eaLnBrk="1" latinLnBrk="0" hangingPunct="1">
        <a:spcBef>
          <a:spcPct val="20000"/>
        </a:spcBef>
        <a:buFont typeface="Arial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8pPr>
      <a:lvl9pPr marL="3527115" indent="-207477" algn="l" defTabSz="829909" rtl="0" eaLnBrk="1" latinLnBrk="0" hangingPunct="1">
        <a:spcBef>
          <a:spcPct val="20000"/>
        </a:spcBef>
        <a:buFont typeface="Arial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1pPr>
      <a:lvl2pPr marL="414955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2pPr>
      <a:lvl3pPr marL="82990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3pPr>
      <a:lvl4pPr marL="124486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4pPr>
      <a:lvl5pPr marL="165981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5pPr>
      <a:lvl6pPr marL="207477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48972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2904683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31963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8" y="197224"/>
            <a:ext cx="4880147" cy="6203576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4997" y="287899"/>
            <a:ext cx="4931003" cy="48175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1375698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7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170319 </a:t>
            </a:r>
            <a:r>
              <a:rPr lang="ko-KR" altLang="en-US" sz="127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주일오전</a:t>
            </a:r>
            <a:endParaRPr lang="ko-KR" altLang="en-US" sz="127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209"/>
            <a:ext cx="4953000" cy="6685109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1" y="92208"/>
            <a:ext cx="4800600" cy="6431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A4 용지(210x297mm)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kim</dc:creator>
  <cp:lastModifiedBy>kim</cp:lastModifiedBy>
  <cp:revision>6</cp:revision>
  <dcterms:created xsi:type="dcterms:W3CDTF">2006-08-16T00:00:00Z</dcterms:created>
  <dcterms:modified xsi:type="dcterms:W3CDTF">2017-03-18T02:39:30Z</dcterms:modified>
</cp:coreProperties>
</file>