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311150"/>
            <a:ext cx="5245100" cy="59817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9100" y="101600"/>
            <a:ext cx="4953000" cy="70993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492" y="44450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170326 </a:t>
            </a:r>
            <a:r>
              <a:rPr lang="ko-KR" altLang="en-US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주일오전</a:t>
            </a:r>
            <a:endParaRPr lang="ko-KR" altLang="en-US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7949"/>
            <a:ext cx="5397500" cy="6547787"/>
          </a:xfrm>
          <a:prstGeom prst="rect">
            <a:avLst/>
          </a:prstGeom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101600"/>
            <a:ext cx="5016500" cy="7288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Windows 사용자</cp:lastModifiedBy>
  <cp:revision>5</cp:revision>
  <dcterms:created xsi:type="dcterms:W3CDTF">2006-08-16T00:00:00Z</dcterms:created>
  <dcterms:modified xsi:type="dcterms:W3CDTF">2017-03-26T00:21:43Z</dcterms:modified>
</cp:coreProperties>
</file>