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0693400" cy="75565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43492504" descr="EMB000018b42d5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1" y="457200"/>
            <a:ext cx="5486400" cy="67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81394168" descr="EMB000021c42e0b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30189"/>
            <a:ext cx="5168902" cy="69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00" y="6350"/>
            <a:ext cx="1652159" cy="329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_x143482416" descr="EMB000018b42d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273050"/>
            <a:ext cx="5194300" cy="671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_x143493464" descr="EMB000018b42d5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73050"/>
            <a:ext cx="5181600" cy="683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사용자 지정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Windows 사용자</cp:lastModifiedBy>
  <cp:revision>8</cp:revision>
  <cp:lastPrinted>2017-04-15T05:59:05Z</cp:lastPrinted>
  <dcterms:created xsi:type="dcterms:W3CDTF">2006-08-16T00:00:00Z</dcterms:created>
  <dcterms:modified xsi:type="dcterms:W3CDTF">2017-04-15T06:00:48Z</dcterms:modified>
</cp:coreProperties>
</file>