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96" autoAdjust="0"/>
  </p:normalViewPr>
  <p:slideViewPr>
    <p:cSldViewPr>
      <p:cViewPr varScale="1">
        <p:scale>
          <a:sx n="74" d="100"/>
          <a:sy n="74" d="100"/>
        </p:scale>
        <p:origin x="10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1600"/>
            <a:ext cx="5181600" cy="736600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131873"/>
            <a:ext cx="5511800" cy="742462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0" y="0"/>
            <a:ext cx="1375698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7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170423 </a:t>
            </a:r>
            <a:r>
              <a:rPr lang="ko-KR" altLang="en-US" sz="1271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주일오전</a:t>
            </a:r>
            <a:endParaRPr lang="ko-KR" altLang="en-US" sz="127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73050"/>
            <a:ext cx="5194300" cy="7112000"/>
          </a:xfrm>
          <a:prstGeom prst="rect">
            <a:avLst/>
          </a:prstGeom>
          <a:noFill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70500" y="0"/>
            <a:ext cx="5390776" cy="7556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사용자 지정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kimsumok</dc:creator>
  <cp:lastModifiedBy>Windows 사용자</cp:lastModifiedBy>
  <cp:revision>6</cp:revision>
  <dcterms:created xsi:type="dcterms:W3CDTF">2006-08-16T00:00:00Z</dcterms:created>
  <dcterms:modified xsi:type="dcterms:W3CDTF">2017-04-22T00:23:28Z</dcterms:modified>
</cp:coreProperties>
</file>