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565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6" autoAdjust="0"/>
  </p:normalViewPr>
  <p:slideViewPr>
    <p:cSldViewPr>
      <p:cViewPr varScale="1">
        <p:scale>
          <a:sx n="72" d="100"/>
          <a:sy n="72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89" y="59299"/>
            <a:ext cx="5052711" cy="72241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1375698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7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170507 </a:t>
            </a:r>
            <a:r>
              <a:rPr lang="ko-KR" altLang="en-US" sz="127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주일오전</a:t>
            </a:r>
            <a:endParaRPr lang="ko-KR" altLang="en-US" sz="127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98850" y="-169301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89" y="1"/>
            <a:ext cx="5509911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0" y="120651"/>
            <a:ext cx="5356225" cy="7435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925" y="0"/>
            <a:ext cx="5324475" cy="75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4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kimsumok</dc:creator>
  <cp:lastModifiedBy>Windows 사용자</cp:lastModifiedBy>
  <cp:revision>9</cp:revision>
  <cp:lastPrinted>2017-04-28T08:05:59Z</cp:lastPrinted>
  <dcterms:created xsi:type="dcterms:W3CDTF">2006-08-16T00:00:00Z</dcterms:created>
  <dcterms:modified xsi:type="dcterms:W3CDTF">2017-05-06T02:01:44Z</dcterms:modified>
</cp:coreProperties>
</file>