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6" autoAdjust="0"/>
  </p:normalViewPr>
  <p:slideViewPr>
    <p:cSldViewPr>
      <p:cViewPr varScale="1">
        <p:scale>
          <a:sx n="74" d="100"/>
          <a:sy n="74" d="100"/>
        </p:scale>
        <p:origin x="3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375698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7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170514 </a:t>
            </a:r>
            <a:r>
              <a:rPr lang="ko-KR" altLang="en-US" sz="127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주일오전</a:t>
            </a:r>
            <a:endParaRPr lang="ko-KR" altLang="en-US" sz="127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98850" y="-169301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73050"/>
            <a:ext cx="5293314" cy="688746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8287" y="-45720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1284744" descr="EMB00001cc80f3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90" y="228600"/>
            <a:ext cx="5285800" cy="70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865"/>
            <a:ext cx="5346700" cy="72475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6700" y="28351"/>
            <a:ext cx="5346700" cy="74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kimsumok</dc:creator>
  <cp:lastModifiedBy>Windows 사용자</cp:lastModifiedBy>
  <cp:revision>15</cp:revision>
  <cp:lastPrinted>2017-04-28T08:05:59Z</cp:lastPrinted>
  <dcterms:created xsi:type="dcterms:W3CDTF">2006-08-16T00:00:00Z</dcterms:created>
  <dcterms:modified xsi:type="dcterms:W3CDTF">2017-05-13T02:11:43Z</dcterms:modified>
</cp:coreProperties>
</file>