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2D1FA-E3FE-4BC2-9D06-2B10A44C6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FF18C-99C6-45D9-BF2E-4BEAD7CBE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26547-4557-437C-B5D4-F14E5B8E2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040B-9D9C-4EBA-AACD-738087FBD2D7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04F39-BB4C-4954-B3A8-F86D8114E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A842A-AB54-4940-8BD1-961616EEF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6D49-5C37-4AE6-8774-4C11B3D17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60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52325-47C1-4312-9FD0-8C3EEB48F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0F369-7117-413C-A02C-6BF791AEC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58D04-4C2D-44FA-A36B-B287F86D7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040B-9D9C-4EBA-AACD-738087FBD2D7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5E9A1-35F4-41BA-958D-FC495C4D4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0D2FB-F0A6-47F6-8327-4EF6CD61B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6D49-5C37-4AE6-8774-4C11B3D17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2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FE8762-7806-44B7-A3FE-78BBCC3F5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11376-4533-4530-AD66-7FDA8A03C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48A89-19ED-460B-8A53-9B5AF05A7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040B-9D9C-4EBA-AACD-738087FBD2D7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37513-353D-4DB1-9900-6A36AF59E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90C8F-33AE-4E92-8C26-5B03AB129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6D49-5C37-4AE6-8774-4C11B3D17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92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0D606-D26E-418C-8497-66775F9D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7DC45-BDC1-4784-9A3F-5EB0DF20E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241EA-569C-402D-AD85-0BEFFAB98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040B-9D9C-4EBA-AACD-738087FBD2D7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F36AF-25C7-4BD1-A8B8-A3E12D6DB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591E7-85E3-4BD5-84C4-F4C6D26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6D49-5C37-4AE6-8774-4C11B3D17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76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93A5F-D2ED-4976-B035-96C629B6D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C0471-A914-46D5-BBE1-D35507657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5E34A-E0CE-421B-8800-745C1B6B2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040B-9D9C-4EBA-AACD-738087FBD2D7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8805A-2C8C-4CFF-9B89-A25DC6CA5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604B1-FB24-44D1-99A1-B91700B10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6D49-5C37-4AE6-8774-4C11B3D17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CFC44-6580-427A-B8AF-9224F42E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E568D-A509-477C-B4BF-54448CB58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0906B-DE23-4BB3-8A92-7B7E9CB38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0F640-91AB-49A8-B579-39BB3296E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040B-9D9C-4EBA-AACD-738087FBD2D7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C2DE8-2E64-4EA9-BD46-A62F951C2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1ECAF-D915-4AAC-88F4-795832119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6D49-5C37-4AE6-8774-4C11B3D17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11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5D101-495A-4E79-B43C-2B16B1A5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FC1DB-11F2-4B9C-A89F-57E01CE90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C984E-6653-44EB-9572-5BD6A35D1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5E5A44-EA5A-47EA-BA65-B7F445638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5B1B91-0784-40C7-B9B9-6FED45481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DF25AB-6DEA-4011-A65D-71A06E9C7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040B-9D9C-4EBA-AACD-738087FBD2D7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4D520-0EED-4DAF-99CD-13DD3AC68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0C49A-C29A-4CBF-AAD6-C37740C4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6D49-5C37-4AE6-8774-4C11B3D17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73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A8BD1-35DA-46E7-9442-E95A70708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3E1AA7-4C8A-4702-9800-A537AA9EF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040B-9D9C-4EBA-AACD-738087FBD2D7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4DFF7-FEDB-4F42-819D-034558668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226D9-A62A-4BB8-ABE0-07452A49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6D49-5C37-4AE6-8774-4C11B3D17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5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5FD9B7-351D-49FC-80DE-C71CF64C4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040B-9D9C-4EBA-AACD-738087FBD2D7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070AB3-26D7-4E41-BCF6-AF6CE17FE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17474-6F20-4DED-A99B-5BE0ABDA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6D49-5C37-4AE6-8774-4C11B3D17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7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158C3-691E-4C82-9D15-36F017D6E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66218-E461-47D5-9494-94DEBA0EA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02745-CABD-4B02-97A0-C23276679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B8E6B-C683-45E6-8143-8BDB52FBA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040B-9D9C-4EBA-AACD-738087FBD2D7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1D418-F662-4FDE-8B97-5C46AFF00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085D8-CEAB-4EED-AF4B-9F8795CC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6D49-5C37-4AE6-8774-4C11B3D17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85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2C193-6A5D-4AA1-AD8A-39E54952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CAD6F3-7B4B-4083-8106-FA4667FCC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6E321-43B5-4392-A284-49AF647F7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772A1-1061-4B99-8343-3B7B33ECC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040B-9D9C-4EBA-AACD-738087FBD2D7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17C67-2F76-4821-8990-BD5CA1612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C4D64-A174-446F-AD31-51CD48736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6D49-5C37-4AE6-8774-4C11B3D17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891BCA-08CF-468A-A610-377337070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72055-D1CF-4376-9293-F5A21F81C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E99D1-3461-401E-BAA5-3DA3DC695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4040B-9D9C-4EBA-AACD-738087FBD2D7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E79FF-802B-402F-99B9-F22B3B43BD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7EB21-AF47-437B-A75D-48B26456D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E6D49-5C37-4AE6-8774-4C11B3D17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6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3B03-CBB0-4184-AAFA-1CD49CC346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95DD4-FC0D-4498-8262-74DD726365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1B5AE-83BC-4C10-A8CE-ABE7F0B6F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30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3B03-CBB0-4184-AAFA-1CD49CC346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95DD4-FC0D-4498-8262-74DD726365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E1A027-CBAC-4040-B741-BC91019A6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00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3B03-CBB0-4184-AAFA-1CD49CC346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95DD4-FC0D-4498-8262-74DD726365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A6C538-E9B4-4291-9C5F-4B59399AA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33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3B03-CBB0-4184-AAFA-1CD49CC346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95DD4-FC0D-4498-8262-74DD726365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9E4800-7427-448E-821C-55EF5AC56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4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3B03-CBB0-4184-AAFA-1CD49CC346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95DD4-FC0D-4498-8262-74DD726365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327DD0-0335-41AE-B604-0A47C6F5C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B7E992-89DC-4292-920B-C82FD66DE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635CE3-5B7A-4583-B13C-F1433A1248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04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3B03-CBB0-4184-AAFA-1CD49CC346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95DD4-FC0D-4498-8262-74DD726365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F6EE80-2ACC-4309-9024-E9FEB3372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79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3B03-CBB0-4184-AAFA-1CD49CC346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95DD4-FC0D-4498-8262-74DD726365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C763C-253F-424A-BBBF-3DB5C658D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211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3B03-CBB0-4184-AAFA-1CD49CC346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95DD4-FC0D-4498-8262-74DD726365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FF9318-D85C-4CCC-B032-4A2D0C42B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15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3B03-CBB0-4184-AAFA-1CD49CC346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95DD4-FC0D-4498-8262-74DD726365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BBF780-DFE1-44D8-8FD3-5C9D735CF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36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3B03-CBB0-4184-AAFA-1CD49CC346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95DD4-FC0D-4498-8262-74DD726365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EFDEE8-0036-4FE5-AA52-D4B6E93BE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3315A3-F6FC-42CC-8A29-6CF98C3C9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8FFD87-3ACA-4624-BC65-97FA7BA45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574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3B03-CBB0-4184-AAFA-1CD49CC346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95DD4-FC0D-4498-8262-74DD726365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DB81E6-72F7-4653-B081-EAA728F8A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000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3B03-CBB0-4184-AAFA-1CD49CC346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95DD4-FC0D-4498-8262-74DD726365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F1E428-F872-4ED6-9B89-B6343896F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82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3B03-CBB0-4184-AAFA-1CD49CC346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95DD4-FC0D-4498-8262-74DD726365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2F5F78-DD35-4A30-9CA3-EFAE5315F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993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3B03-CBB0-4184-AAFA-1CD49CC346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95DD4-FC0D-4498-8262-74DD726365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51BF06-07CE-4988-9C7D-0B5D16404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5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</dc:creator>
  <cp:lastModifiedBy>Luka</cp:lastModifiedBy>
  <cp:revision>1</cp:revision>
  <dcterms:created xsi:type="dcterms:W3CDTF">2017-11-26T09:20:18Z</dcterms:created>
  <dcterms:modified xsi:type="dcterms:W3CDTF">2017-11-26T09:23:36Z</dcterms:modified>
</cp:coreProperties>
</file>