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61AB-1FBE-4EFE-9560-A7F96AE90FE7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2FD-4D2F-453C-A8E7-5973AD07E99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6761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61AB-1FBE-4EFE-9560-A7F96AE90FE7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2FD-4D2F-453C-A8E7-5973AD07E99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938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61AB-1FBE-4EFE-9560-A7F96AE90FE7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2FD-4D2F-453C-A8E7-5973AD07E99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2331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61AB-1FBE-4EFE-9560-A7F96AE90FE7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2FD-4D2F-453C-A8E7-5973AD07E995}" type="slidenum">
              <a:rPr lang="sl-SI" smtClean="0"/>
              <a:t>‹#›</a:t>
            </a:fld>
            <a:endParaRPr lang="sl-SI"/>
          </a:p>
        </p:txBody>
      </p:sp>
      <p:sp>
        <p:nvSpPr>
          <p:cNvPr id="7" name="Pravokotni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66000"/>
            </a:blip>
            <a:srcRect/>
            <a:stretch>
              <a:fillRect t="-2000" b="-2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8759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61AB-1FBE-4EFE-9560-A7F96AE90FE7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2FD-4D2F-453C-A8E7-5973AD07E99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5696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61AB-1FBE-4EFE-9560-A7F96AE90FE7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2FD-4D2F-453C-A8E7-5973AD07E99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3014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61AB-1FBE-4EFE-9560-A7F96AE90FE7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2FD-4D2F-453C-A8E7-5973AD07E99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4420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61AB-1FBE-4EFE-9560-A7F96AE90FE7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2FD-4D2F-453C-A8E7-5973AD07E99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0528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61AB-1FBE-4EFE-9560-A7F96AE90FE7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2FD-4D2F-453C-A8E7-5973AD07E99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506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61AB-1FBE-4EFE-9560-A7F96AE90FE7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2FD-4D2F-453C-A8E7-5973AD07E99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3523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61AB-1FBE-4EFE-9560-A7F96AE90FE7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2FD-4D2F-453C-A8E7-5973AD07E99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9398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C61AB-1FBE-4EFE-9560-A7F96AE90FE7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62FD-4D2F-453C-A8E7-5973AD07E99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6746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Pravokotnik 3"/>
          <p:cNvSpPr/>
          <p:nvPr/>
        </p:nvSpPr>
        <p:spPr>
          <a:xfrm>
            <a:off x="0" y="0"/>
            <a:ext cx="12224084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6" name="Pravokotnik 5"/>
          <p:cNvSpPr/>
          <p:nvPr/>
        </p:nvSpPr>
        <p:spPr>
          <a:xfrm>
            <a:off x="3627195" y="3498895"/>
            <a:ext cx="2985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l-SI" sz="11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</a:t>
            </a:r>
            <a:endParaRPr lang="sl-SI" sz="11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Pravokotnik 6"/>
          <p:cNvSpPr/>
          <p:nvPr/>
        </p:nvSpPr>
        <p:spPr>
          <a:xfrm>
            <a:off x="4506265" y="5734734"/>
            <a:ext cx="31794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l-SI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DAN PAVLOVIČ</a:t>
            </a:r>
            <a:endParaRPr lang="sl-SI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Pravokotnik 7"/>
          <p:cNvSpPr/>
          <p:nvPr/>
        </p:nvSpPr>
        <p:spPr>
          <a:xfrm>
            <a:off x="-65735" y="1719891"/>
            <a:ext cx="31794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l-SI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ŽIGA LIKAR</a:t>
            </a:r>
            <a:endParaRPr lang="sl-SI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Pravokotnik 8"/>
          <p:cNvSpPr/>
          <p:nvPr/>
        </p:nvSpPr>
        <p:spPr>
          <a:xfrm>
            <a:off x="8239225" y="1678672"/>
            <a:ext cx="38131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l-SI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ALEKSANDAR JELIĆ</a:t>
            </a:r>
            <a:endParaRPr lang="sl-SI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Pravokotnik 9"/>
          <p:cNvSpPr/>
          <p:nvPr/>
        </p:nvSpPr>
        <p:spPr>
          <a:xfrm>
            <a:off x="567928" y="3956408"/>
            <a:ext cx="35108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l-SI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MIHA ZADRAVEC</a:t>
            </a:r>
            <a:endParaRPr lang="sl-SI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Pravokotnik 10"/>
          <p:cNvSpPr/>
          <p:nvPr/>
        </p:nvSpPr>
        <p:spPr>
          <a:xfrm>
            <a:off x="8055542" y="3956408"/>
            <a:ext cx="365840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l-SI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NEJC VELKAVRH</a:t>
            </a:r>
            <a:endParaRPr lang="sl-SI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Pravokotnik 11"/>
          <p:cNvSpPr/>
          <p:nvPr/>
        </p:nvSpPr>
        <p:spPr>
          <a:xfrm>
            <a:off x="6286957" y="3633242"/>
            <a:ext cx="11950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l-SI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UNIT</a:t>
            </a:r>
            <a:endParaRPr lang="sl-SI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92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2206416"/>
            <a:ext cx="10515600" cy="4351338"/>
          </a:xfrm>
          <a:ln>
            <a:noFill/>
          </a:ln>
        </p:spPr>
        <p:txBody>
          <a:bodyPr>
            <a:normAutofit/>
          </a:bodyPr>
          <a:lstStyle/>
          <a:p>
            <a:r>
              <a:rPr lang="sl-SI" sz="32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C000"/>
                </a:solidFill>
              </a:rPr>
              <a:t>Do 2020 v USA 40$ milijard</a:t>
            </a:r>
          </a:p>
          <a:p>
            <a:r>
              <a:rPr lang="sl-SI" sz="32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C000"/>
                </a:solidFill>
              </a:rPr>
              <a:t>Evropa </a:t>
            </a:r>
            <a:r>
              <a:rPr lang="sl-SI" sz="32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 28% rast</a:t>
            </a:r>
          </a:p>
          <a:p>
            <a:r>
              <a:rPr lang="sl-SI" sz="3200" b="1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Zero</a:t>
            </a:r>
            <a:r>
              <a:rPr lang="sl-SI" sz="32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 UI</a:t>
            </a:r>
          </a:p>
          <a:p>
            <a:r>
              <a:rPr lang="sl-SI" sz="32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2020 brskanje brez ekrana</a:t>
            </a:r>
            <a:endParaRPr lang="sl-SI" sz="3200" b="1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70" y="2452270"/>
            <a:ext cx="3859630" cy="38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883376"/>
            <a:ext cx="10515600" cy="4351338"/>
          </a:xfrm>
        </p:spPr>
        <p:txBody>
          <a:bodyPr>
            <a:normAutofit/>
          </a:bodyPr>
          <a:lstStyle/>
          <a:p>
            <a:r>
              <a:rPr lang="sl-SI" sz="4400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C000"/>
                </a:solidFill>
              </a:rPr>
              <a:t>Različni standardi</a:t>
            </a:r>
          </a:p>
          <a:p>
            <a:r>
              <a:rPr lang="sl-SI" sz="4400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C000"/>
                </a:solidFill>
              </a:rPr>
              <a:t>2 pametna sistema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06" y="1622659"/>
            <a:ext cx="4026568" cy="40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199" y="1690688"/>
            <a:ext cx="7016016" cy="4351338"/>
          </a:xfrm>
        </p:spPr>
        <p:txBody>
          <a:bodyPr>
            <a:normAutofit/>
          </a:bodyPr>
          <a:lstStyle/>
          <a:p>
            <a:r>
              <a:rPr lang="sl-SI" sz="32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4"/>
                </a:solidFill>
              </a:rPr>
              <a:t>Ukaze vnašamo zvočno preko telefona</a:t>
            </a:r>
          </a:p>
          <a:p>
            <a:r>
              <a:rPr lang="sl-SI" sz="32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4"/>
                </a:solidFill>
              </a:rPr>
              <a:t>Delovanje preko REST API sistema </a:t>
            </a:r>
          </a:p>
          <a:p>
            <a:r>
              <a:rPr lang="sl-SI" sz="32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4"/>
                </a:solidFill>
              </a:rPr>
              <a:t>Preprosto prilagajanje ukazov in računov</a:t>
            </a:r>
          </a:p>
          <a:p>
            <a:r>
              <a:rPr lang="sl-SI" sz="32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4"/>
                </a:solidFill>
              </a:rPr>
              <a:t>En pametni sistem</a:t>
            </a:r>
            <a:endParaRPr lang="sl-SI" sz="3200" b="1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4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50" y="3193957"/>
            <a:ext cx="6395403" cy="324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cxnSp>
        <p:nvCxnSpPr>
          <p:cNvPr id="7" name="Raven puščični povezovalnik 6"/>
          <p:cNvCxnSpPr/>
          <p:nvPr/>
        </p:nvCxnSpPr>
        <p:spPr>
          <a:xfrm>
            <a:off x="4572000" y="465862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značba mesta vsebine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8657"/>
          </a:xfr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77" y="3069955"/>
            <a:ext cx="2031482" cy="361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noFill/>
          <a:ln w="0">
            <a:solidFill>
              <a:srgbClr val="FFFFFF">
                <a:alpha val="0"/>
              </a:srgbClr>
            </a:solidFill>
          </a:ln>
        </p:spPr>
        <p:txBody>
          <a:bodyPr>
            <a:normAutofit/>
          </a:bodyPr>
          <a:lstStyle/>
          <a:p>
            <a:r>
              <a:rPr lang="sl-SI" sz="3200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4"/>
                </a:solidFill>
              </a:rPr>
              <a:t>Ciljna publika družine srednjega, višjega razreda</a:t>
            </a:r>
          </a:p>
          <a:p>
            <a:r>
              <a:rPr lang="sl-SI" sz="3200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4"/>
                </a:solidFill>
              </a:rPr>
              <a:t>Primerno za osebe z </a:t>
            </a:r>
            <a:r>
              <a:rPr lang="sl-SI" sz="32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4"/>
                </a:solidFill>
              </a:rPr>
              <a:t>zasedenimi </a:t>
            </a:r>
            <a:r>
              <a:rPr lang="sl-SI" sz="3200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4"/>
                </a:solidFill>
              </a:rPr>
              <a:t>urniki</a:t>
            </a:r>
          </a:p>
          <a:p>
            <a:r>
              <a:rPr lang="sl-SI" sz="3200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4"/>
                </a:solidFill>
              </a:rPr>
              <a:t>Omejevanje ukazov določenim uporabnikom npr. otrokom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475" y="3752850"/>
            <a:ext cx="45529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značba mesta vsebin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300" y="3357187"/>
            <a:ext cx="6110538" cy="3144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Pravokotnik 7"/>
          <p:cNvSpPr/>
          <p:nvPr/>
        </p:nvSpPr>
        <p:spPr>
          <a:xfrm>
            <a:off x="994611" y="1372460"/>
            <a:ext cx="8948285" cy="127791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l-SI" sz="36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4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PRODUKT, KI V DOMOVE PRINAŠA NAJNOVEJŠO TEHNOLOGIJO PRIHODNOSTI</a:t>
            </a:r>
            <a:endParaRPr lang="sl-SI" sz="3600" b="1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4"/>
              </a:solidFill>
              <a:effectLst>
                <a:glow>
                  <a:schemeClr val="accent1"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Slika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1283" y="3234873"/>
            <a:ext cx="3272589" cy="32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82</Words>
  <Application>Microsoft Office PowerPoint</Application>
  <PresentationFormat>Širokozaslonsko</PresentationFormat>
  <Paragraphs>21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Officeova tema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Windows User</dc:creator>
  <cp:lastModifiedBy>Windows User</cp:lastModifiedBy>
  <cp:revision>14</cp:revision>
  <dcterms:created xsi:type="dcterms:W3CDTF">2017-11-26T02:24:38Z</dcterms:created>
  <dcterms:modified xsi:type="dcterms:W3CDTF">2017-11-26T08:49:33Z</dcterms:modified>
</cp:coreProperties>
</file>