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3" r:id="rId4"/>
    <p:sldId id="259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1525" autoAdjust="0"/>
  </p:normalViewPr>
  <p:slideViewPr>
    <p:cSldViewPr snapToGrid="0">
      <p:cViewPr>
        <p:scale>
          <a:sx n="66" d="100"/>
          <a:sy n="66" d="100"/>
        </p:scale>
        <p:origin x="93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4733E-41DE-498D-A010-A244C7044831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741F4-D723-4723-9CC6-08CD409F5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10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sl-SI" altLang="sl-SI" sz="1200" dirty="0" smtClean="0"/>
              <a:t>Velika podjetja oz. večji objekti vseh vrst imajo velike cene za elektriko zaradi </a:t>
            </a:r>
            <a:r>
              <a:rPr lang="sl-SI" altLang="sl-SI" sz="1200" dirty="0" err="1" smtClean="0"/>
              <a:t>neoptimiziranih</a:t>
            </a:r>
            <a:r>
              <a:rPr lang="sl-SI" altLang="sl-SI" sz="1200" dirty="0" smtClean="0"/>
              <a:t> električnih inštalacij</a:t>
            </a:r>
          </a:p>
          <a:p>
            <a:r>
              <a:rPr lang="sl-SI" altLang="sl-SI" sz="1200" dirty="0" smtClean="0"/>
              <a:t>Zahtevno programiranje inteligentnih instalacij</a:t>
            </a:r>
          </a:p>
          <a:p>
            <a:r>
              <a:rPr lang="sl-SI" altLang="sl-SI" sz="1200" dirty="0" smtClean="0"/>
              <a:t>Prevelika cena električnih instalacij oz. ogromna cena njihove namestitve</a:t>
            </a:r>
            <a:endParaRPr lang="sl-SI" altLang="sl-SI" sz="12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7F0DEC-D7A8-426A-973A-7F28920EEF20}" type="slidenum">
              <a:rPr lang="sl-SI" altLang="sl-SI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sl-SI" altLang="sl-S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7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3863" y="1243013"/>
            <a:ext cx="5961062" cy="33543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sl-SI" altLang="sl-SI" dirty="0"/>
              <a:t>V primeru, če imate revolucionarni poslovni model, ga opišite razumljivo, jasno in po možnost v povezavi z že poznanimi obstoječimi poslovnimi modeli.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DEBD31-8B06-49AC-8FBA-6669CA964B77}" type="slidenum">
              <a:rPr lang="sl-SI" altLang="sl-SI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sl-SI" altLang="sl-S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2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71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7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22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713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23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9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0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101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7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92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9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6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22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4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35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EA699A-A9C1-462E-B738-7319507416C0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C8B14-8058-430B-B246-E7DBE1B4B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18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Mr. </a:t>
            </a:r>
            <a:r>
              <a:rPr lang="sl-SI" dirty="0" err="1" smtClean="0"/>
              <a:t>house</a:t>
            </a:r>
            <a:endParaRPr lang="en-GB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#B</a:t>
            </a:r>
            <a:endParaRPr lang="en-GB" dirty="0"/>
          </a:p>
        </p:txBody>
      </p:sp>
      <p:pic>
        <p:nvPicPr>
          <p:cNvPr id="4" name="Označba mesta vseb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57" y="-1"/>
            <a:ext cx="2523744" cy="21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92299"/>
            <a:ext cx="6172200" cy="85725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sl-SI" b="1" dirty="0"/>
              <a:t>Problem in priložnost</a:t>
            </a:r>
          </a:p>
        </p:txBody>
      </p:sp>
      <p:pic>
        <p:nvPicPr>
          <p:cNvPr id="2050" name="Picture 2" descr="Rezultat iskanja slik za expensive electric bi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20" y="3374646"/>
            <a:ext cx="5328745" cy="299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vezana sli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9" y="1449549"/>
            <a:ext cx="4067503" cy="162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zultat iskanja slik za expensive electric bi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70" y="3933800"/>
            <a:ext cx="3153303" cy="210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zultat iskanja slik za throwing away mon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192" y="1639153"/>
            <a:ext cx="3407432" cy="124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5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značba mesta vseb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734" y="1109440"/>
            <a:ext cx="5255723" cy="443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804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zultat iskanja slik za smart electron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85" y="1078097"/>
            <a:ext cx="6906514" cy="448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052" name="Picture 4" descr="Rezultat iskanja slik za house out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939" y="586024"/>
            <a:ext cx="3439885" cy="343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9" r="10635" b="17249"/>
          <a:stretch/>
        </p:blipFill>
        <p:spPr>
          <a:xfrm>
            <a:off x="2467429" y="4840513"/>
            <a:ext cx="4206833" cy="20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zultat iskanja slik za smart vtičn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56" y="722800"/>
            <a:ext cx="2117834" cy="21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zultat iskanja slik za smart vtičnic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9" r="8583"/>
          <a:stretch/>
        </p:blipFill>
        <p:spPr bwMode="auto">
          <a:xfrm>
            <a:off x="3770367" y="1514990"/>
            <a:ext cx="4129855" cy="511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zultat iskanja slik za vocc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6" r="20054"/>
          <a:stretch/>
        </p:blipFill>
        <p:spPr bwMode="auto">
          <a:xfrm>
            <a:off x="8839200" y="728328"/>
            <a:ext cx="2162629" cy="21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1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Povezana sl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977" y="891016"/>
            <a:ext cx="7586345" cy="469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Naelektren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Naelektren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67</Words>
  <Application>Microsoft Office PowerPoint</Application>
  <PresentationFormat>Širokozaslonsko</PresentationFormat>
  <Paragraphs>9</Paragraphs>
  <Slides>7</Slides>
  <Notes>2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Naelektreno</vt:lpstr>
      <vt:lpstr>Mr. house</vt:lpstr>
      <vt:lpstr>Problem in priložnost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 house</dc:title>
  <dc:creator>W</dc:creator>
  <cp:lastModifiedBy>W</cp:lastModifiedBy>
  <cp:revision>7</cp:revision>
  <dcterms:created xsi:type="dcterms:W3CDTF">2017-11-26T07:31:52Z</dcterms:created>
  <dcterms:modified xsi:type="dcterms:W3CDTF">2017-11-26T08:45:29Z</dcterms:modified>
</cp:coreProperties>
</file>