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-71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4544-868C-4E0F-8B18-405C38F55D1E}" type="datetimeFigureOut">
              <a:rPr lang="en-GB" smtClean="0"/>
              <a:t>26/11/17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0393A97-7324-4065-A899-67DD9DDA2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3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4544-868C-4E0F-8B18-405C38F55D1E}" type="datetimeFigureOut">
              <a:rPr lang="en-GB" smtClean="0"/>
              <a:t>26/11/17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0393A97-7324-4065-A899-67DD9DDA2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12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4544-868C-4E0F-8B18-405C38F55D1E}" type="datetimeFigureOut">
              <a:rPr lang="en-GB" smtClean="0"/>
              <a:t>26/11/17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0393A97-7324-4065-A899-67DD9DDA2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400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4544-868C-4E0F-8B18-405C38F55D1E}" type="datetimeFigureOut">
              <a:rPr lang="en-GB" smtClean="0"/>
              <a:t>26/11/17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0393A97-7324-4065-A899-67DD9DDA2526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3982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4544-868C-4E0F-8B18-405C38F55D1E}" type="datetimeFigureOut">
              <a:rPr lang="en-GB" smtClean="0"/>
              <a:t>26/11/17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0393A97-7324-4065-A899-67DD9DDA2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768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4544-868C-4E0F-8B18-405C38F55D1E}" type="datetimeFigureOut">
              <a:rPr lang="en-GB" smtClean="0"/>
              <a:t>26/11/17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3A97-7324-4065-A899-67DD9DDA2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012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4544-868C-4E0F-8B18-405C38F55D1E}" type="datetimeFigureOut">
              <a:rPr lang="en-GB" smtClean="0"/>
              <a:t>26/11/17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3A97-7324-4065-A899-67DD9DDA2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258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4544-868C-4E0F-8B18-405C38F55D1E}" type="datetimeFigureOut">
              <a:rPr lang="en-GB" smtClean="0"/>
              <a:t>26/11/17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3A97-7324-4065-A899-67DD9DDA2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862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03B4544-868C-4E0F-8B18-405C38F55D1E}" type="datetimeFigureOut">
              <a:rPr lang="en-GB" smtClean="0"/>
              <a:t>26/11/17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0393A97-7324-4065-A899-67DD9DDA2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04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4544-868C-4E0F-8B18-405C38F55D1E}" type="datetimeFigureOut">
              <a:rPr lang="en-GB" smtClean="0"/>
              <a:t>26/11/17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3A97-7324-4065-A899-67DD9DDA2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59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4544-868C-4E0F-8B18-405C38F55D1E}" type="datetimeFigureOut">
              <a:rPr lang="en-GB" smtClean="0"/>
              <a:t>26/11/17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0393A97-7324-4065-A899-67DD9DDA2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8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4544-868C-4E0F-8B18-405C38F55D1E}" type="datetimeFigureOut">
              <a:rPr lang="en-GB" smtClean="0"/>
              <a:t>26/11/17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3A97-7324-4065-A899-67DD9DDA2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51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4544-868C-4E0F-8B18-405C38F55D1E}" type="datetimeFigureOut">
              <a:rPr lang="en-GB" smtClean="0"/>
              <a:t>26/11/17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3A97-7324-4065-A899-67DD9DDA2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62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4544-868C-4E0F-8B18-405C38F55D1E}" type="datetimeFigureOut">
              <a:rPr lang="en-GB" smtClean="0"/>
              <a:t>26/11/17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3A97-7324-4065-A899-67DD9DDA2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54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4544-868C-4E0F-8B18-405C38F55D1E}" type="datetimeFigureOut">
              <a:rPr lang="en-GB" smtClean="0"/>
              <a:t>26/11/17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3A97-7324-4065-A899-67DD9DDA2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39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4544-868C-4E0F-8B18-405C38F55D1E}" type="datetimeFigureOut">
              <a:rPr lang="en-GB" smtClean="0"/>
              <a:t>26/11/17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3A97-7324-4065-A899-67DD9DDA2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09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4544-868C-4E0F-8B18-405C38F55D1E}" type="datetimeFigureOut">
              <a:rPr lang="en-GB" smtClean="0"/>
              <a:t>26/11/17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3A97-7324-4065-A899-67DD9DDA2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31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B4544-868C-4E0F-8B18-405C38F55D1E}" type="datetimeFigureOut">
              <a:rPr lang="en-GB" smtClean="0"/>
              <a:t>26/11/17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93A97-7324-4065-A899-67DD9DDA2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741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F4034E-3FDD-4E4E-8076-FF0A6A6B85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err="1"/>
              <a:t>Pameten</a:t>
            </a:r>
            <a:r>
              <a:rPr lang="en-US" sz="4000" dirty="0"/>
              <a:t> </a:t>
            </a:r>
            <a:r>
              <a:rPr lang="en-US" sz="4000" dirty="0" err="1"/>
              <a:t>govorec</a:t>
            </a:r>
            <a:r>
              <a:rPr lang="en-US" sz="4000" dirty="0"/>
              <a:t> </a:t>
            </a:r>
            <a:r>
              <a:rPr lang="en-US" sz="4000" dirty="0" err="1" smtClean="0"/>
              <a:t>domači</a:t>
            </a:r>
            <a:r>
              <a:rPr lang="en-US" sz="4000" dirty="0" smtClean="0"/>
              <a:t> </a:t>
            </a:r>
            <a:r>
              <a:rPr lang="en-US" sz="4000" dirty="0" err="1"/>
              <a:t>asistent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65D39A-DE8F-420D-8CDC-C22E02663E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/>
              <a:t>Skupina</a:t>
            </a:r>
            <a:r>
              <a:rPr lang="en-US" dirty="0"/>
              <a:t> M</a:t>
            </a:r>
            <a:br>
              <a:rPr lang="en-US" dirty="0"/>
            </a:br>
            <a:r>
              <a:rPr lang="en-US" dirty="0" err="1"/>
              <a:t>Gašper</a:t>
            </a:r>
            <a:r>
              <a:rPr lang="en-US" dirty="0"/>
              <a:t> </a:t>
            </a:r>
            <a:r>
              <a:rPr lang="en-US" dirty="0" err="1" smtClean="0"/>
              <a:t>Ferdin</a:t>
            </a:r>
            <a:r>
              <a:rPr lang="en-US" dirty="0" smtClean="0"/>
              <a:t>, </a:t>
            </a:r>
            <a:r>
              <a:rPr lang="en-US" dirty="0" err="1"/>
              <a:t>Dejan</a:t>
            </a:r>
            <a:r>
              <a:rPr lang="en-US" dirty="0"/>
              <a:t> </a:t>
            </a:r>
            <a:r>
              <a:rPr lang="en-US" dirty="0" err="1"/>
              <a:t>Kljajić</a:t>
            </a:r>
            <a:r>
              <a:rPr lang="en-US" dirty="0"/>
              <a:t>, Caterina Nahler, Tadej Vodopivec</a:t>
            </a:r>
          </a:p>
        </p:txBody>
      </p:sp>
    </p:spTree>
    <p:extLst>
      <p:ext uri="{BB962C8B-B14F-4D97-AF65-F5344CB8AC3E}">
        <p14:creationId xmlns:p14="http://schemas.microsoft.com/office/powerpoint/2010/main" val="192207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AB75D3-F735-4CAB-9045-52B444F5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/>
              <a:t>Vsebinski opis rešitve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026806-24B3-4EFF-8E37-BADD19794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Modularen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avtomatizacijo</a:t>
            </a:r>
            <a:endParaRPr lang="en-US" dirty="0"/>
          </a:p>
          <a:p>
            <a:r>
              <a:rPr lang="en-US" dirty="0" err="1"/>
              <a:t>Intuitiven</a:t>
            </a:r>
            <a:r>
              <a:rPr lang="en-US" dirty="0"/>
              <a:t> in </a:t>
            </a:r>
            <a:r>
              <a:rPr lang="en-US" dirty="0" err="1"/>
              <a:t>enostavno</a:t>
            </a:r>
            <a:r>
              <a:rPr lang="en-US" dirty="0"/>
              <a:t> </a:t>
            </a:r>
            <a:r>
              <a:rPr lang="en-US" dirty="0" err="1"/>
              <a:t>nadgradljiv</a:t>
            </a:r>
            <a:endParaRPr lang="en-US" dirty="0"/>
          </a:p>
          <a:p>
            <a:r>
              <a:rPr lang="en-US" dirty="0" err="1"/>
              <a:t>Dvosmerna</a:t>
            </a:r>
            <a:r>
              <a:rPr lang="en-US" dirty="0"/>
              <a:t> </a:t>
            </a:r>
            <a:r>
              <a:rPr lang="en-US" dirty="0" err="1"/>
              <a:t>govorna</a:t>
            </a:r>
            <a:r>
              <a:rPr lang="en-US" dirty="0"/>
              <a:t> </a:t>
            </a:r>
            <a:r>
              <a:rPr lang="en-US" dirty="0" err="1"/>
              <a:t>komunikacija</a:t>
            </a:r>
            <a:endParaRPr lang="en-US" dirty="0"/>
          </a:p>
          <a:p>
            <a:r>
              <a:rPr lang="en-US" dirty="0" err="1"/>
              <a:t>Spletni</a:t>
            </a:r>
            <a:r>
              <a:rPr lang="en-US" dirty="0"/>
              <a:t> </a:t>
            </a:r>
            <a:r>
              <a:rPr lang="en-US" dirty="0" err="1"/>
              <a:t>vmesnik</a:t>
            </a:r>
            <a:endParaRPr lang="en-US" dirty="0"/>
          </a:p>
          <a:p>
            <a:r>
              <a:rPr lang="en-US" dirty="0" err="1"/>
              <a:t>Varnost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2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B8F059-21C2-4034-A3DF-97B0AD49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/>
              <a:t>Tehnološki opis rešitve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37A745-B171-41F2-BE0F-D8313EA97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Glavni</a:t>
            </a:r>
            <a:r>
              <a:rPr lang="en-US" dirty="0"/>
              <a:t> </a:t>
            </a:r>
            <a:r>
              <a:rPr lang="en-US" dirty="0" err="1"/>
              <a:t>OrangePi</a:t>
            </a:r>
            <a:r>
              <a:rPr lang="en-US" dirty="0"/>
              <a:t> – </a:t>
            </a:r>
            <a:r>
              <a:rPr lang="en-US" dirty="0" err="1"/>
              <a:t>mobilni</a:t>
            </a:r>
            <a:r>
              <a:rPr lang="en-US" dirty="0"/>
              <a:t> modem, </a:t>
            </a:r>
            <a:r>
              <a:rPr lang="en-US" dirty="0" err="1"/>
              <a:t>glavna</a:t>
            </a:r>
            <a:r>
              <a:rPr lang="en-US" dirty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, </a:t>
            </a:r>
            <a:r>
              <a:rPr lang="en-US" dirty="0" err="1"/>
              <a:t>spletni</a:t>
            </a:r>
            <a:r>
              <a:rPr lang="en-US" dirty="0"/>
              <a:t> </a:t>
            </a:r>
            <a:r>
              <a:rPr lang="en-US" dirty="0" err="1" smtClean="0"/>
              <a:t>strežnik</a:t>
            </a:r>
            <a:endParaRPr lang="en-US" dirty="0"/>
          </a:p>
          <a:p>
            <a:r>
              <a:rPr lang="en-US" dirty="0" err="1"/>
              <a:t>Kontrola</a:t>
            </a:r>
            <a:r>
              <a:rPr lang="en-US" dirty="0"/>
              <a:t> </a:t>
            </a:r>
            <a:r>
              <a:rPr lang="en-US" dirty="0" err="1"/>
              <a:t>dostopa</a:t>
            </a:r>
            <a:r>
              <a:rPr lang="en-US" dirty="0"/>
              <a:t> </a:t>
            </a:r>
            <a:r>
              <a:rPr lang="en-US" dirty="0" err="1"/>
              <a:t>OrangePi</a:t>
            </a:r>
            <a:r>
              <a:rPr lang="en-US" dirty="0"/>
              <a:t> – RFID, </a:t>
            </a:r>
            <a:r>
              <a:rPr lang="en-US" dirty="0" err="1"/>
              <a:t>odpira</a:t>
            </a:r>
            <a:r>
              <a:rPr lang="en-US" dirty="0"/>
              <a:t> </a:t>
            </a:r>
            <a:r>
              <a:rPr lang="en-US" dirty="0" err="1"/>
              <a:t>vrata</a:t>
            </a:r>
            <a:r>
              <a:rPr lang="en-US" dirty="0"/>
              <a:t>, </a:t>
            </a:r>
            <a:r>
              <a:rPr lang="en-US" dirty="0" err="1" smtClean="0"/>
              <a:t>proži</a:t>
            </a:r>
            <a:r>
              <a:rPr lang="en-US" dirty="0" smtClean="0"/>
              <a:t> </a:t>
            </a:r>
            <a:r>
              <a:rPr lang="en-US" dirty="0" err="1"/>
              <a:t>alarme</a:t>
            </a:r>
            <a:endParaRPr lang="en-US" dirty="0"/>
          </a:p>
          <a:p>
            <a:r>
              <a:rPr lang="en-US" dirty="0" err="1"/>
              <a:t>Zunanji</a:t>
            </a:r>
            <a:r>
              <a:rPr lang="en-US" dirty="0"/>
              <a:t> </a:t>
            </a:r>
            <a:r>
              <a:rPr lang="en-US" dirty="0" err="1"/>
              <a:t>OrangePi</a:t>
            </a:r>
            <a:r>
              <a:rPr lang="en-US" dirty="0"/>
              <a:t> &amp; u-</a:t>
            </a:r>
            <a:r>
              <a:rPr lang="en-US" dirty="0" err="1"/>
              <a:t>Blox</a:t>
            </a:r>
            <a:r>
              <a:rPr lang="en-US" dirty="0"/>
              <a:t> </a:t>
            </a:r>
            <a:r>
              <a:rPr lang="en-US" dirty="0" err="1"/>
              <a:t>univerzalni</a:t>
            </a:r>
            <a:r>
              <a:rPr lang="en-US" dirty="0"/>
              <a:t> </a:t>
            </a:r>
            <a:r>
              <a:rPr lang="en-US" dirty="0" err="1"/>
              <a:t>senzor</a:t>
            </a:r>
            <a:r>
              <a:rPr lang="en-US" dirty="0"/>
              <a:t> &amp; </a:t>
            </a:r>
            <a:r>
              <a:rPr lang="en-US" dirty="0" err="1" smtClean="0"/>
              <a:t>dež</a:t>
            </a:r>
            <a:r>
              <a:rPr lang="en-US" dirty="0" smtClean="0"/>
              <a:t> </a:t>
            </a:r>
            <a:r>
              <a:rPr lang="en-US" dirty="0"/>
              <a:t>(pull)</a:t>
            </a:r>
          </a:p>
          <a:p>
            <a:r>
              <a:rPr lang="en-US" dirty="0" err="1"/>
              <a:t>Dodatni</a:t>
            </a:r>
            <a:r>
              <a:rPr lang="en-US" dirty="0"/>
              <a:t> SRM </a:t>
            </a:r>
            <a:r>
              <a:rPr lang="en-US" dirty="0" err="1"/>
              <a:t>modul</a:t>
            </a:r>
            <a:r>
              <a:rPr lang="en-US" dirty="0"/>
              <a:t> – </a:t>
            </a:r>
            <a:r>
              <a:rPr lang="en-US" dirty="0" err="1"/>
              <a:t>analogne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, </a:t>
            </a:r>
            <a:r>
              <a:rPr lang="en-US" dirty="0" err="1"/>
              <a:t>interrupti</a:t>
            </a:r>
            <a:r>
              <a:rPr lang="en-US" dirty="0"/>
              <a:t> (push)</a:t>
            </a:r>
          </a:p>
          <a:p>
            <a:r>
              <a:rPr lang="en-US" dirty="0"/>
              <a:t>Raspberry Pi </a:t>
            </a:r>
            <a:r>
              <a:rPr lang="en-US" dirty="0" smtClean="0"/>
              <a:t>– </a:t>
            </a:r>
            <a:r>
              <a:rPr lang="en-US" dirty="0" err="1" smtClean="0"/>
              <a:t>govorni</a:t>
            </a:r>
            <a:r>
              <a:rPr lang="en-US" dirty="0" smtClean="0"/>
              <a:t> </a:t>
            </a:r>
            <a:r>
              <a:rPr lang="en-US" dirty="0" err="1" smtClean="0"/>
              <a:t>ukazi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Samokonfiguracija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RFID</a:t>
            </a:r>
          </a:p>
          <a:p>
            <a:r>
              <a:rPr lang="en-US" dirty="0" err="1"/>
              <a:t>Povezani</a:t>
            </a:r>
            <a:r>
              <a:rPr lang="en-US" dirty="0"/>
              <a:t> + </a:t>
            </a:r>
            <a:r>
              <a:rPr lang="en-US" dirty="0" err="1" smtClean="0"/>
              <a:t>lokalni</a:t>
            </a:r>
            <a:r>
              <a:rPr lang="en-US" dirty="0" smtClean="0"/>
              <a:t> fallback</a:t>
            </a:r>
            <a:r>
              <a:rPr lang="en-US" dirty="0"/>
              <a:t>, </a:t>
            </a:r>
            <a:r>
              <a:rPr lang="en-US" dirty="0" err="1" smtClean="0"/>
              <a:t>logični</a:t>
            </a:r>
            <a:r>
              <a:rPr lang="en-US" dirty="0" smtClean="0"/>
              <a:t> </a:t>
            </a:r>
            <a:r>
              <a:rPr lang="en-US" dirty="0" err="1"/>
              <a:t>naslovi</a:t>
            </a:r>
            <a:r>
              <a:rPr lang="en-US" dirty="0"/>
              <a:t>, SRM AP, </a:t>
            </a:r>
            <a:r>
              <a:rPr lang="en-US" dirty="0" err="1"/>
              <a:t>strojno</a:t>
            </a:r>
            <a:r>
              <a:rPr lang="en-US" dirty="0"/>
              <a:t> </a:t>
            </a:r>
            <a:r>
              <a:rPr lang="en-US" dirty="0" err="1" smtClean="0"/>
              <a:t>učenje</a:t>
            </a:r>
            <a:r>
              <a:rPr lang="en-US" dirty="0"/>
              <a:t>, </a:t>
            </a:r>
            <a:r>
              <a:rPr lang="en-US" dirty="0" err="1"/>
              <a:t>detekcija</a:t>
            </a:r>
            <a:r>
              <a:rPr lang="en-US" dirty="0"/>
              <a:t> </a:t>
            </a:r>
            <a:r>
              <a:rPr lang="en-US" dirty="0" err="1"/>
              <a:t>napada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074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6B8877-DF41-40C9-9346-EDB454E5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/>
              <a:t>Inovativnost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95C900-23FE-4B0B-95B7-A98402560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Sodelovanje</a:t>
            </a:r>
            <a:r>
              <a:rPr lang="en-US" dirty="0"/>
              <a:t> </a:t>
            </a:r>
            <a:r>
              <a:rPr lang="en-US" dirty="0" err="1" smtClean="0"/>
              <a:t>različnih</a:t>
            </a:r>
            <a:r>
              <a:rPr lang="en-US" dirty="0" smtClean="0"/>
              <a:t> </a:t>
            </a:r>
            <a:r>
              <a:rPr lang="en-US" dirty="0" err="1"/>
              <a:t>modulov</a:t>
            </a:r>
            <a:endParaRPr lang="en-US" dirty="0"/>
          </a:p>
          <a:p>
            <a:r>
              <a:rPr lang="en-US" dirty="0" err="1"/>
              <a:t>Celovit</a:t>
            </a:r>
            <a:r>
              <a:rPr lang="en-US" dirty="0"/>
              <a:t>, a </a:t>
            </a:r>
            <a:r>
              <a:rPr lang="en-US" dirty="0" err="1"/>
              <a:t>robusten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r>
              <a:rPr lang="en-US" dirty="0" err="1"/>
              <a:t>Napredne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/>
              <a:t>govora</a:t>
            </a:r>
            <a:r>
              <a:rPr lang="en-US" dirty="0"/>
              <a:t> in </a:t>
            </a:r>
            <a:r>
              <a:rPr lang="en-US" dirty="0" err="1"/>
              <a:t>strojnega</a:t>
            </a:r>
            <a:r>
              <a:rPr lang="en-US" dirty="0"/>
              <a:t> </a:t>
            </a:r>
            <a:r>
              <a:rPr lang="en-US" dirty="0" err="1" smtClean="0"/>
              <a:t>učenja</a:t>
            </a:r>
            <a:r>
              <a:rPr lang="en-US" dirty="0"/>
              <a:t>, </a:t>
            </a:r>
            <a:r>
              <a:rPr lang="en-US" dirty="0" err="1"/>
              <a:t>intuitiven</a:t>
            </a:r>
            <a:r>
              <a:rPr lang="en-US" dirty="0"/>
              <a:t> </a:t>
            </a:r>
            <a:r>
              <a:rPr lang="en-US" dirty="0" err="1"/>
              <a:t>odziv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napake</a:t>
            </a:r>
            <a:endParaRPr lang="en-US" dirty="0"/>
          </a:p>
          <a:p>
            <a:r>
              <a:rPr lang="en-US" dirty="0" err="1" smtClean="0"/>
              <a:t>Samokonfiguracija</a:t>
            </a:r>
            <a:r>
              <a:rPr lang="en-US" dirty="0" smtClean="0"/>
              <a:t> </a:t>
            </a:r>
            <a:r>
              <a:rPr lang="en-US" dirty="0" err="1" smtClean="0"/>
              <a:t>preko</a:t>
            </a:r>
            <a:r>
              <a:rPr lang="en-US" dirty="0" smtClean="0"/>
              <a:t> RFID</a:t>
            </a:r>
            <a:endParaRPr lang="en-US" dirty="0"/>
          </a:p>
          <a:p>
            <a:endParaRPr lang="en-US" dirty="0"/>
          </a:p>
          <a:p>
            <a:r>
              <a:rPr lang="en-US" dirty="0"/>
              <a:t>Na </a:t>
            </a:r>
            <a:r>
              <a:rPr lang="en-US" dirty="0" err="1"/>
              <a:t>trgu</a:t>
            </a:r>
            <a:r>
              <a:rPr lang="en-US" dirty="0"/>
              <a:t> </a:t>
            </a:r>
            <a:r>
              <a:rPr lang="en-US" dirty="0" err="1" smtClean="0"/>
              <a:t>še</a:t>
            </a:r>
            <a:r>
              <a:rPr lang="en-US" dirty="0" smtClean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 smtClean="0"/>
              <a:t>rešitev</a:t>
            </a:r>
            <a:r>
              <a:rPr lang="en-US" dirty="0" smtClean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podobnem</a:t>
            </a:r>
            <a:r>
              <a:rPr lang="en-US" dirty="0"/>
              <a:t> </a:t>
            </a:r>
            <a:r>
              <a:rPr lang="en-US" dirty="0" err="1"/>
              <a:t>nivoju</a:t>
            </a:r>
            <a:r>
              <a:rPr lang="en-US" dirty="0"/>
              <a:t>, dobro se </a:t>
            </a:r>
            <a:r>
              <a:rPr lang="en-US" dirty="0" err="1"/>
              <a:t>skalira</a:t>
            </a:r>
            <a:r>
              <a:rPr lang="en-US" dirty="0"/>
              <a:t>, </a:t>
            </a:r>
            <a:r>
              <a:rPr lang="en-US" dirty="0" err="1"/>
              <a:t>enostaven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namestitev</a:t>
            </a:r>
            <a:r>
              <a:rPr lang="en-US" dirty="0"/>
              <a:t>, </a:t>
            </a:r>
            <a:r>
              <a:rPr lang="en-US" dirty="0" err="1"/>
              <a:t>uporabo</a:t>
            </a:r>
            <a:r>
              <a:rPr lang="en-US" dirty="0"/>
              <a:t> in </a:t>
            </a:r>
            <a:r>
              <a:rPr lang="en-US" dirty="0" err="1" smtClean="0"/>
              <a:t>razširitve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16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F457B2-8384-4975-ACD3-90FA43D6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/>
              <a:t>Implementacija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F0AB2F-F29C-40F8-BC64-97464C1C6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Začeli</a:t>
            </a:r>
            <a:r>
              <a:rPr lang="en-US" dirty="0" smtClean="0"/>
              <a:t> </a:t>
            </a:r>
            <a:r>
              <a:rPr lang="en-US" dirty="0"/>
              <a:t>od </a:t>
            </a:r>
            <a:r>
              <a:rPr lang="en-US" dirty="0" err="1" smtClean="0"/>
              <a:t>začetka</a:t>
            </a:r>
            <a:endParaRPr lang="en-US" dirty="0"/>
          </a:p>
          <a:p>
            <a:r>
              <a:rPr lang="en-US" dirty="0"/>
              <a:t>Do faze proof-of-concept </a:t>
            </a:r>
            <a:r>
              <a:rPr lang="en-US" dirty="0" err="1" smtClean="0"/>
              <a:t>večina</a:t>
            </a:r>
            <a:r>
              <a:rPr lang="en-US" dirty="0" smtClean="0"/>
              <a:t> </a:t>
            </a:r>
            <a:r>
              <a:rPr lang="en-US" dirty="0" err="1"/>
              <a:t>funkcionalnosti</a:t>
            </a:r>
            <a:endParaRPr lang="en-US" dirty="0"/>
          </a:p>
          <a:p>
            <a:pPr lvl="1"/>
            <a:r>
              <a:rPr lang="en-US" dirty="0" err="1"/>
              <a:t>Glavni</a:t>
            </a:r>
            <a:r>
              <a:rPr lang="en-US" dirty="0"/>
              <a:t> </a:t>
            </a:r>
            <a:r>
              <a:rPr lang="en-US" dirty="0" err="1"/>
              <a:t>krmilnik</a:t>
            </a:r>
            <a:r>
              <a:rPr lang="en-US" dirty="0"/>
              <a:t> s </a:t>
            </a:r>
            <a:r>
              <a:rPr lang="en-US" dirty="0" err="1" smtClean="0"/>
              <a:t>strežnikom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/>
              <a:t>komunikacijo</a:t>
            </a:r>
            <a:r>
              <a:rPr lang="en-US" dirty="0"/>
              <a:t> + </a:t>
            </a:r>
            <a:r>
              <a:rPr lang="en-US" dirty="0" err="1"/>
              <a:t>logiko</a:t>
            </a:r>
            <a:r>
              <a:rPr lang="en-US" dirty="0"/>
              <a:t> + </a:t>
            </a:r>
            <a:r>
              <a:rPr lang="en-US" dirty="0" err="1"/>
              <a:t>bazo</a:t>
            </a:r>
            <a:r>
              <a:rPr lang="en-US" dirty="0"/>
              <a:t> + web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, 4G, SMS, alarm, AP</a:t>
            </a:r>
          </a:p>
          <a:p>
            <a:pPr lvl="1"/>
            <a:r>
              <a:rPr lang="en-US" dirty="0" err="1"/>
              <a:t>glasovno</a:t>
            </a:r>
            <a:r>
              <a:rPr lang="en-US" dirty="0"/>
              <a:t> </a:t>
            </a:r>
            <a:r>
              <a:rPr lang="en-US" dirty="0" err="1"/>
              <a:t>upravljanje</a:t>
            </a:r>
            <a:endParaRPr lang="en-US" dirty="0"/>
          </a:p>
          <a:p>
            <a:pPr lvl="1"/>
            <a:r>
              <a:rPr lang="en-US" dirty="0" err="1"/>
              <a:t>b</a:t>
            </a:r>
            <a:r>
              <a:rPr lang="en-US" dirty="0" err="1" smtClean="0"/>
              <a:t>eleženje</a:t>
            </a:r>
            <a:r>
              <a:rPr lang="en-US" dirty="0" smtClean="0"/>
              <a:t> </a:t>
            </a:r>
            <a:r>
              <a:rPr lang="en-US" dirty="0" err="1" smtClean="0"/>
              <a:t>vlage</a:t>
            </a:r>
            <a:r>
              <a:rPr lang="en-US" dirty="0"/>
              <a:t>, </a:t>
            </a:r>
            <a:r>
              <a:rPr lang="en-US" dirty="0" smtClean="0"/>
              <a:t>temperature, CO</a:t>
            </a:r>
            <a:endParaRPr lang="en-US" dirty="0"/>
          </a:p>
          <a:p>
            <a:pPr lvl="1"/>
            <a:r>
              <a:rPr lang="en-US" dirty="0"/>
              <a:t>push, pull</a:t>
            </a:r>
          </a:p>
          <a:p>
            <a:pPr lvl="1"/>
            <a:r>
              <a:rPr lang="en-US" dirty="0"/>
              <a:t>RFID, </a:t>
            </a:r>
            <a:r>
              <a:rPr lang="en-US" dirty="0" err="1"/>
              <a:t>odpiranje</a:t>
            </a:r>
            <a:r>
              <a:rPr lang="en-US" dirty="0"/>
              <a:t> </a:t>
            </a:r>
            <a:r>
              <a:rPr lang="en-US" dirty="0" err="1"/>
              <a:t>vrat</a:t>
            </a:r>
            <a:endParaRPr lang="en-GB" dirty="0"/>
          </a:p>
          <a:p>
            <a:r>
              <a:rPr lang="en-US" dirty="0" err="1" smtClean="0"/>
              <a:t>Nedokončano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Samokonfiguracija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RFID, </a:t>
            </a:r>
            <a:r>
              <a:rPr lang="en-US" dirty="0" err="1"/>
              <a:t>strojno</a:t>
            </a:r>
            <a:r>
              <a:rPr lang="en-US" dirty="0"/>
              <a:t> </a:t>
            </a:r>
            <a:r>
              <a:rPr lang="en-US" dirty="0" err="1" smtClean="0"/>
              <a:t>učenje</a:t>
            </a:r>
            <a:r>
              <a:rPr lang="en-US" dirty="0"/>
              <a:t>, </a:t>
            </a:r>
            <a:r>
              <a:rPr lang="en-US" dirty="0" err="1"/>
              <a:t>senzor</a:t>
            </a:r>
            <a:r>
              <a:rPr lang="en-US" dirty="0"/>
              <a:t> </a:t>
            </a:r>
            <a:r>
              <a:rPr lang="en-US" dirty="0" err="1" smtClean="0"/>
              <a:t>zračnega</a:t>
            </a:r>
            <a:r>
              <a:rPr lang="en-US" dirty="0" smtClean="0"/>
              <a:t> </a:t>
            </a:r>
            <a:r>
              <a:rPr lang="en-US" smtClean="0"/>
              <a:t>pritiska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295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69</TotalTime>
  <Words>200</Words>
  <Application>Microsoft Macintosh PowerPoint</Application>
  <PresentationFormat>Custom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Berlin</vt:lpstr>
      <vt:lpstr>Pameten govorec domači asistent</vt:lpstr>
      <vt:lpstr>Vsebinski opis rešitve</vt:lpstr>
      <vt:lpstr>Tehnološki opis rešitve</vt:lpstr>
      <vt:lpstr>Inovativnost</vt:lpstr>
      <vt:lpstr>Implementacija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Tadej Vodopivec</dc:creator>
  <cp:lastModifiedBy>gasper</cp:lastModifiedBy>
  <cp:revision>7</cp:revision>
  <dcterms:created xsi:type="dcterms:W3CDTF">2017-11-26T07:33:21Z</dcterms:created>
  <dcterms:modified xsi:type="dcterms:W3CDTF">2017-11-26T08:44:26Z</dcterms:modified>
</cp:coreProperties>
</file>