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22" Type="http://schemas.openxmlformats.org/officeDocument/2006/relationships/font" Target="fonts/MavenPro-bold.fntdata"/><Relationship Id="rId10" Type="http://schemas.openxmlformats.org/officeDocument/2006/relationships/slide" Target="slides/slide6.xml"/><Relationship Id="rId21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italic.fntdata"/><Relationship Id="rId6" Type="http://schemas.openxmlformats.org/officeDocument/2006/relationships/slide" Target="slides/slide2.xml"/><Relationship Id="rId18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l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F8hOAok_hMQ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l"/>
              <a:t>MotionConnect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l"/>
              <a:t>Where motion creates magic.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719050" y="3162150"/>
            <a:ext cx="3129300" cy="1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Aljaž Blatnik</a:t>
            </a:r>
          </a:p>
          <a:p>
            <a:pPr lv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Kaja Jarm</a:t>
            </a:r>
          </a:p>
          <a:p>
            <a:pPr lv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Matej Hacin</a:t>
            </a:r>
          </a:p>
          <a:p>
            <a:pPr lv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Eva L. Žnidaršič</a:t>
            </a:r>
          </a:p>
          <a:p>
            <a:pPr lv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BajtaHack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60" y="0"/>
            <a:ext cx="76184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1000200" y="2092925"/>
            <a:ext cx="1993800" cy="10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l"/>
              <a:t>Senzor gest</a:t>
            </a:r>
          </a:p>
        </p:txBody>
      </p:sp>
      <p:sp>
        <p:nvSpPr>
          <p:cNvPr id="347" name="Shape 347"/>
          <p:cNvSpPr/>
          <p:nvPr/>
        </p:nvSpPr>
        <p:spPr>
          <a:xfrm>
            <a:off x="3558800" y="2092925"/>
            <a:ext cx="1993800" cy="1019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sl">
                <a:solidFill>
                  <a:srgbClr val="D9D9D9"/>
                </a:solidFill>
              </a:rPr>
              <a:t>Kontrolna naprava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sl">
                <a:solidFill>
                  <a:srgbClr val="D9D9D9"/>
                </a:solidFill>
              </a:rPr>
              <a:t>(Orange Pi Zero)</a:t>
            </a:r>
          </a:p>
        </p:txBody>
      </p:sp>
      <p:sp>
        <p:nvSpPr>
          <p:cNvPr id="348" name="Shape 348"/>
          <p:cNvSpPr/>
          <p:nvPr/>
        </p:nvSpPr>
        <p:spPr>
          <a:xfrm>
            <a:off x="3609000" y="652375"/>
            <a:ext cx="1993800" cy="10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sl"/>
              <a:t>REST API</a:t>
            </a:r>
          </a:p>
        </p:txBody>
      </p:sp>
      <p:sp>
        <p:nvSpPr>
          <p:cNvPr id="349" name="Shape 349"/>
          <p:cNvSpPr/>
          <p:nvPr/>
        </p:nvSpPr>
        <p:spPr>
          <a:xfrm>
            <a:off x="1000200" y="652375"/>
            <a:ext cx="1993800" cy="10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sl"/>
              <a:t>Baza podatkov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sl"/>
              <a:t>(MongoDB)</a:t>
            </a:r>
          </a:p>
        </p:txBody>
      </p:sp>
      <p:sp>
        <p:nvSpPr>
          <p:cNvPr id="350" name="Shape 350"/>
          <p:cNvSpPr/>
          <p:nvPr/>
        </p:nvSpPr>
        <p:spPr>
          <a:xfrm>
            <a:off x="3609000" y="3472025"/>
            <a:ext cx="1993800" cy="10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sl"/>
              <a:t>Luči</a:t>
            </a:r>
          </a:p>
        </p:txBody>
      </p:sp>
      <p:sp>
        <p:nvSpPr>
          <p:cNvPr id="351" name="Shape 351"/>
          <p:cNvSpPr/>
          <p:nvPr/>
        </p:nvSpPr>
        <p:spPr>
          <a:xfrm>
            <a:off x="6150000" y="652375"/>
            <a:ext cx="1993800" cy="10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sl"/>
              <a:t>Predvajalnik glasbe</a:t>
            </a:r>
          </a:p>
        </p:txBody>
      </p:sp>
      <p:sp>
        <p:nvSpPr>
          <p:cNvPr id="352" name="Shape 352"/>
          <p:cNvSpPr/>
          <p:nvPr/>
        </p:nvSpPr>
        <p:spPr>
          <a:xfrm>
            <a:off x="3011500" y="1038925"/>
            <a:ext cx="597600" cy="24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4454600" y="3112025"/>
            <a:ext cx="202200" cy="360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552600" y="2479475"/>
            <a:ext cx="547200" cy="24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3011500" y="2479375"/>
            <a:ext cx="547200" cy="24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6117400" y="2092925"/>
            <a:ext cx="1993800" cy="10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sl"/>
              <a:t>Senzor gest</a:t>
            </a:r>
          </a:p>
        </p:txBody>
      </p:sp>
      <p:sp>
        <p:nvSpPr>
          <p:cNvPr id="357" name="Shape 357"/>
          <p:cNvSpPr/>
          <p:nvPr/>
        </p:nvSpPr>
        <p:spPr>
          <a:xfrm>
            <a:off x="5602800" y="1038925"/>
            <a:ext cx="547200" cy="24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4454600" y="1671475"/>
            <a:ext cx="202200" cy="414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l"/>
              <a:t>MotionConnect</a:t>
            </a:r>
          </a:p>
        </p:txBody>
      </p:sp>
      <p:sp>
        <p:nvSpPr>
          <p:cNvPr id="364" name="Shape 36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l"/>
              <a:t>Where motion creates magic.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4719050" y="3162150"/>
            <a:ext cx="3129300" cy="1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Aljaž Blatnik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Kaja Jarm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Matej Hacin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Eva L. Žnidaršič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sl">
                <a:solidFill>
                  <a:srgbClr val="FFFFFF"/>
                </a:solidFill>
              </a:rPr>
              <a:t>BajtaHack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00" y="-294786"/>
            <a:ext cx="9144000" cy="543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438" y="375250"/>
            <a:ext cx="6243125" cy="48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 title="MotionConnect - BajtaHack">
            <a:hlinkClick r:id="rId3"/>
          </p:cNvPr>
          <p:cNvSpPr/>
          <p:nvPr/>
        </p:nvSpPr>
        <p:spPr>
          <a:xfrm>
            <a:off x="0" y="-857250"/>
            <a:ext cx="9085325" cy="6814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4294967295" type="body"/>
          </p:nvPr>
        </p:nvSpPr>
        <p:spPr>
          <a:xfrm>
            <a:off x="365475" y="4274675"/>
            <a:ext cx="7030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sl" sz="1400">
                <a:solidFill>
                  <a:srgbClr val="FFFFFF"/>
                </a:solidFill>
              </a:rPr>
              <a:t>Vezje razvito in izdelano v sklopu BajtaHack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75" y="456774"/>
            <a:ext cx="3030320" cy="22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 rotWithShape="1">
          <a:blip r:embed="rId4">
            <a:alphaModFix/>
          </a:blip>
          <a:srcRect b="23958" l="0" r="0" t="13875"/>
          <a:stretch/>
        </p:blipFill>
        <p:spPr>
          <a:xfrm>
            <a:off x="3528725" y="1297825"/>
            <a:ext cx="2741914" cy="2272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 rotWithShape="1">
          <a:blip r:embed="rId5">
            <a:alphaModFix/>
          </a:blip>
          <a:srcRect b="17179" l="0" r="0" t="11238"/>
          <a:stretch/>
        </p:blipFill>
        <p:spPr>
          <a:xfrm>
            <a:off x="6403575" y="2001950"/>
            <a:ext cx="2381166" cy="2272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813"/>
            <a:ext cx="46386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400" y="1266825"/>
            <a:ext cx="44456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25" y="233475"/>
            <a:ext cx="3658900" cy="20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25" y="2388225"/>
            <a:ext cx="3778599" cy="251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9474" y="13535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6087225" y="3258500"/>
            <a:ext cx="23508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sl"/>
              <a:t>2.47€ / kos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 algn="ctr">
              <a:spcBef>
                <a:spcPts val="0"/>
              </a:spcBef>
              <a:buNone/>
            </a:pPr>
            <a:r>
              <a:rPr b="1" lang="sl"/>
              <a:t>~4.5€ / modul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algn="ctr">
              <a:spcBef>
                <a:spcPts val="0"/>
              </a:spcBef>
              <a:buNone/>
            </a:pPr>
            <a:r>
              <a:rPr b="1" lang="sl"/>
              <a:t>(strošek proizvodnje)</a:t>
            </a:r>
          </a:p>
        </p:txBody>
      </p:sp>
      <p:cxnSp>
        <p:nvCxnSpPr>
          <p:cNvPr id="322" name="Shape 322"/>
          <p:cNvCxnSpPr/>
          <p:nvPr/>
        </p:nvCxnSpPr>
        <p:spPr>
          <a:xfrm>
            <a:off x="4460025" y="2513825"/>
            <a:ext cx="147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63" y="468600"/>
            <a:ext cx="8374125" cy="37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ct val="100000"/>
            </a:pPr>
            <a:r>
              <a:rPr lang="sl"/>
              <a:t>oteženo ročno upravljanje stikal</a:t>
            </a:r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2329"/>
            <a:ext cx="9144000" cy="6133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