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01"/>
    <p:restoredTop sz="93692"/>
  </p:normalViewPr>
  <p:slideViewPr>
    <p:cSldViewPr snapToGrid="0" snapToObjects="1">
      <p:cViewPr varScale="1">
        <p:scale>
          <a:sx n="21" d="100"/>
          <a:sy n="21" d="100"/>
        </p:scale>
        <p:origin x="19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AF674-8283-ED4D-96C5-9A41CF1009DC}" type="datetimeFigureOut">
              <a:rPr kumimoji="1" lang="zh-CN" altLang="en-US" smtClean="0"/>
              <a:t>2017/3/18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80F2C-31C2-634E-835F-817B14DB22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25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80F2C-31C2-634E-835F-817B14DB229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76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3/18/17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b51.net/tools/zhengz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后端大课（二）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06043" y="3319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34375" y="5331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7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常用</a:t>
            </a:r>
            <a:r>
              <a:rPr lang="zh-CN" altLang="en-US" sz="3600" b="1" dirty="0"/>
              <a:t>的限定符</a:t>
            </a:r>
            <a:endParaRPr kumimoji="1"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4" y="2093976"/>
            <a:ext cx="6175486" cy="460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983" y="512768"/>
            <a:ext cx="10058400" cy="1609344"/>
          </a:xfrm>
        </p:spPr>
        <p:txBody>
          <a:bodyPr/>
          <a:lstStyle/>
          <a:p>
            <a:r>
              <a:rPr kumimoji="1" lang="zh-CN" altLang="en-US" dirty="0" smtClean="0"/>
              <a:t>贪婪与懒惰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19642" y="2122112"/>
            <a:ext cx="564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dirty="0" err="1"/>
              <a:t>a</a:t>
            </a:r>
            <a:r>
              <a:rPr lang="mr-IN" altLang="zh-CN" dirty="0"/>
              <a:t>.*</a:t>
            </a:r>
            <a:r>
              <a:rPr lang="mr-IN" altLang="zh-CN" dirty="0" err="1" smtClean="0"/>
              <a:t>b</a:t>
            </a:r>
            <a:r>
              <a:rPr lang="zh-CN" altLang="en-US" dirty="0" smtClean="0"/>
              <a:t> 贪婪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 flipH="1">
            <a:off x="2419642" y="2743200"/>
            <a:ext cx="194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A*?b </a:t>
            </a:r>
            <a:r>
              <a:rPr kumimoji="1" lang="zh-CN" altLang="en-US" dirty="0" smtClean="0"/>
              <a:t>怠惰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3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后向引用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用于</a:t>
            </a:r>
            <a:r>
              <a:rPr lang="zh-CN" altLang="en-US" sz="2800" dirty="0">
                <a:latin typeface="+mn-ea"/>
              </a:rPr>
              <a:t>重复搜索前面某个分组匹配的文本。例如，</a:t>
            </a:r>
            <a:r>
              <a:rPr lang="en-US" altLang="zh-CN" sz="2800" dirty="0">
                <a:latin typeface="+mn-ea"/>
              </a:rPr>
              <a:t>\1</a:t>
            </a:r>
            <a:r>
              <a:rPr lang="zh-CN" altLang="en-US" sz="2800" dirty="0">
                <a:latin typeface="+mn-ea"/>
              </a:rPr>
              <a:t>代表</a:t>
            </a:r>
            <a:r>
              <a:rPr lang="zh-CN" altLang="en-US" sz="2800" u="sng" dirty="0">
                <a:latin typeface="+mn-ea"/>
              </a:rPr>
              <a:t>分组</a:t>
            </a:r>
            <a:r>
              <a:rPr lang="en-US" altLang="zh-CN" sz="2800" u="sng" dirty="0">
                <a:latin typeface="+mn-ea"/>
              </a:rPr>
              <a:t>1</a:t>
            </a:r>
            <a:r>
              <a:rPr lang="zh-CN" altLang="en-US" sz="2800" u="sng" dirty="0">
                <a:latin typeface="+mn-ea"/>
              </a:rPr>
              <a:t>匹配的文本</a:t>
            </a:r>
            <a:endParaRPr kumimoji="1"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31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今日内容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smtClean="0"/>
              <a:t>Curl</a:t>
            </a:r>
          </a:p>
          <a:p>
            <a:r>
              <a:rPr kumimoji="1" lang="zh-CN" altLang="en-US" sz="3600" dirty="0" smtClean="0"/>
              <a:t>正则表达式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002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聊聊今天学习的东西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6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2915" y="484632"/>
            <a:ext cx="10058400" cy="1609344"/>
          </a:xfrm>
        </p:spPr>
        <p:txBody>
          <a:bodyPr/>
          <a:lstStyle/>
          <a:p>
            <a:r>
              <a:rPr kumimoji="1" lang="zh-CN" altLang="en-US" dirty="0" smtClean="0"/>
              <a:t>爬虫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2093976"/>
            <a:ext cx="10058400" cy="2599006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什么是爬虫？        </a:t>
            </a:r>
            <a:endParaRPr kumimoji="1" lang="en-US" altLang="zh-CN" sz="3600" dirty="0" smtClean="0"/>
          </a:p>
          <a:p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435608" y="2883877"/>
            <a:ext cx="91138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百度百科定义：</a:t>
            </a:r>
            <a:r>
              <a:rPr lang="zh-CN" altLang="zh-CN" sz="2400" b="1" dirty="0">
                <a:latin typeface="+mn-ea"/>
              </a:rPr>
              <a:t>网络爬虫是是一种按照</a:t>
            </a:r>
            <a:r>
              <a:rPr lang="zh-CN" altLang="zh-CN" sz="2800" b="1" dirty="0">
                <a:solidFill>
                  <a:srgbClr val="942092"/>
                </a:solidFill>
                <a:latin typeface="+mn-ea"/>
              </a:rPr>
              <a:t>一定的规则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zh-CN" altLang="zh-CN" sz="2400" b="1" dirty="0">
                <a:latin typeface="+mn-ea"/>
              </a:rPr>
              <a:t>自动的</a:t>
            </a:r>
            <a:r>
              <a:rPr lang="zh-CN" altLang="zh-CN" sz="2800" b="1" dirty="0">
                <a:solidFill>
                  <a:srgbClr val="942092"/>
                </a:solidFill>
                <a:latin typeface="+mn-ea"/>
              </a:rPr>
              <a:t>抓取</a:t>
            </a:r>
            <a:r>
              <a:rPr lang="zh-CN" altLang="zh-CN" sz="2400" b="1" dirty="0">
                <a:latin typeface="+mn-ea"/>
              </a:rPr>
              <a:t>万维网信息的程序或者脚本</a:t>
            </a:r>
            <a:r>
              <a:rPr lang="zh-CN" altLang="zh-CN" sz="2400" dirty="0">
                <a:latin typeface="+mn-ea"/>
              </a:rPr>
              <a:t> </a:t>
            </a:r>
            <a:endParaRPr kumimoji="1" lang="zh-CN" altLang="en-US" sz="2400" dirty="0">
              <a:latin typeface="+mn-ea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3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curl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69848" y="1811867"/>
            <a:ext cx="39424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PHP supports </a:t>
            </a:r>
            <a:r>
              <a:rPr lang="en-US" altLang="zh-CN" dirty="0" err="1"/>
              <a:t>libcurl</a:t>
            </a:r>
            <a:r>
              <a:rPr lang="en-US" altLang="zh-CN" dirty="0"/>
              <a:t>, a library created by Daniel Stenberg, that allows you to connect and communicate to many different types of servers with many different types of protocols. </a:t>
            </a:r>
            <a:r>
              <a:rPr lang="en-US" altLang="zh-CN" dirty="0" err="1"/>
              <a:t>libcurl</a:t>
            </a:r>
            <a:r>
              <a:rPr lang="en-US" altLang="zh-CN" dirty="0"/>
              <a:t> currently supports the http, https, ftp, gopher, telnet, </a:t>
            </a:r>
            <a:r>
              <a:rPr lang="en-US" altLang="zh-CN" dirty="0" err="1"/>
              <a:t>dict</a:t>
            </a:r>
            <a:r>
              <a:rPr lang="en-US" altLang="zh-CN" dirty="0"/>
              <a:t>, file, and </a:t>
            </a:r>
            <a:r>
              <a:rPr lang="en-US" altLang="zh-CN" dirty="0" err="1"/>
              <a:t>ldap</a:t>
            </a:r>
            <a:r>
              <a:rPr lang="en-US" altLang="zh-CN" dirty="0"/>
              <a:t> protocols. </a:t>
            </a:r>
            <a:r>
              <a:rPr lang="en-US" altLang="zh-CN" dirty="0" err="1"/>
              <a:t>libcurl</a:t>
            </a:r>
            <a:r>
              <a:rPr lang="en-US" altLang="zh-CN" dirty="0"/>
              <a:t> also supports HTTPS certificates, HTTP POST, HTTP PUT, FTP uploading (this can also be done with PHP's ftp extension), HTTP form based upload, proxies, cookies, and </a:t>
            </a:r>
            <a:r>
              <a:rPr lang="en-US" altLang="zh-CN" dirty="0" err="1"/>
              <a:t>user+password</a:t>
            </a:r>
            <a:r>
              <a:rPr lang="en-US" altLang="zh-CN" dirty="0"/>
              <a:t> authentication.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520010" y="1811867"/>
            <a:ext cx="4215723" cy="5046133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curl</a:t>
            </a:r>
            <a:r>
              <a:rPr lang="zh-CN" altLang="en-US" dirty="0"/>
              <a:t>是一个库，能让你通过</a:t>
            </a:r>
            <a:r>
              <a:rPr lang="en-US" altLang="zh-CN" dirty="0"/>
              <a:t>URL</a:t>
            </a:r>
            <a:r>
              <a:rPr lang="zh-CN" altLang="en-US" dirty="0"/>
              <a:t>和许多不同种的服务器进行勾搭、搭讪和深入交流，并且还支持许多</a:t>
            </a:r>
            <a:r>
              <a:rPr lang="zh-CN" altLang="en-US" dirty="0" smtClean="0"/>
              <a:t>协议。</a:t>
            </a:r>
            <a:r>
              <a:rPr lang="zh-CN" altLang="en-US" dirty="0"/>
              <a:t> </a:t>
            </a:r>
            <a:r>
              <a:rPr lang="en-US" altLang="zh-CN" dirty="0"/>
              <a:t>curl</a:t>
            </a:r>
            <a:r>
              <a:rPr lang="zh-CN" altLang="en-US" dirty="0"/>
              <a:t>可以支持</a:t>
            </a:r>
            <a:r>
              <a:rPr lang="en-US" altLang="zh-CN" dirty="0"/>
              <a:t>https</a:t>
            </a:r>
            <a:r>
              <a:rPr lang="zh-CN" altLang="en-US" dirty="0"/>
              <a:t>认证、</a:t>
            </a:r>
            <a:r>
              <a:rPr lang="en-US" altLang="zh-CN" dirty="0"/>
              <a:t>http post</a:t>
            </a:r>
            <a:r>
              <a:rPr lang="zh-CN" altLang="en-US" dirty="0"/>
              <a:t>、</a:t>
            </a:r>
            <a:r>
              <a:rPr lang="en-US" altLang="zh-CN" dirty="0"/>
              <a:t>ftp</a:t>
            </a:r>
            <a:r>
              <a:rPr lang="zh-CN" altLang="en-US" dirty="0"/>
              <a:t>上传、代理、</a:t>
            </a:r>
            <a:r>
              <a:rPr lang="en-US" altLang="zh-CN" dirty="0"/>
              <a:t>cookies</a:t>
            </a:r>
            <a:r>
              <a:rPr lang="zh-CN" altLang="en-US" dirty="0"/>
              <a:t>、简单口令认证等等功能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69701" y="4538133"/>
            <a:ext cx="350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综上：模拟</a:t>
            </a:r>
            <a:r>
              <a:rPr kumimoji="1"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浏览器请求</a:t>
            </a:r>
            <a:endParaRPr kumimoji="1" lang="en-US" altLang="zh-C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8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248" y="1653032"/>
            <a:ext cx="10058400" cy="1609344"/>
          </a:xfrm>
        </p:spPr>
        <p:txBody>
          <a:bodyPr/>
          <a:lstStyle/>
          <a:p>
            <a:r>
              <a:rPr kumimoji="1" lang="zh-CN" altLang="en-US" dirty="0" smtClean="0"/>
              <a:t>看几个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2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08134" y="6079066"/>
            <a:ext cx="760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推荐学习教程：</a:t>
            </a:r>
            <a:r>
              <a:rPr lang="zh-CN" altLang="en-US" b="1" dirty="0" smtClean="0">
                <a:hlinkClick r:id="rId2"/>
              </a:rPr>
              <a:t>正</a:t>
            </a:r>
            <a:r>
              <a:rPr lang="zh-CN" altLang="en-US" b="1" dirty="0">
                <a:hlinkClick r:id="rId2"/>
              </a:rPr>
              <a:t>则表达式</a:t>
            </a:r>
            <a:r>
              <a:rPr lang="en-US" altLang="zh-CN" b="1" dirty="0">
                <a:hlinkClick r:id="rId2"/>
              </a:rPr>
              <a:t>30</a:t>
            </a:r>
            <a:r>
              <a:rPr lang="zh-CN" altLang="en-US" b="1" dirty="0">
                <a:hlinkClick r:id="rId2"/>
              </a:rPr>
              <a:t>分钟入门教程</a:t>
            </a:r>
            <a:endParaRPr lang="zh-CN" altLang="en-US" b="1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4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0968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常用的元字符</a:t>
            </a:r>
            <a:endParaRPr kumimoji="1"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867" y="1625600"/>
            <a:ext cx="8446778" cy="41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常用的反义代码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980" y="2810934"/>
            <a:ext cx="8486079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2168</TotalTime>
  <Words>259</Words>
  <Application>Microsoft Macintosh PowerPoint</Application>
  <PresentationFormat>宽屏</PresentationFormat>
  <Paragraphs>26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DengXian</vt:lpstr>
      <vt:lpstr>Hiragino Sans GB W3</vt:lpstr>
      <vt:lpstr>Mangal</vt:lpstr>
      <vt:lpstr>Rockwell</vt:lpstr>
      <vt:lpstr>Rockwell Condensed</vt:lpstr>
      <vt:lpstr>Wingdings</vt:lpstr>
      <vt:lpstr>方正姚体</vt:lpstr>
      <vt:lpstr>木活字</vt:lpstr>
      <vt:lpstr>后端大课（二）</vt:lpstr>
      <vt:lpstr>今日内容</vt:lpstr>
      <vt:lpstr>聊聊今天学习的东西</vt:lpstr>
      <vt:lpstr>爬虫</vt:lpstr>
      <vt:lpstr>curl</vt:lpstr>
      <vt:lpstr>看几个demo</vt:lpstr>
      <vt:lpstr>正则表达式</vt:lpstr>
      <vt:lpstr>常用的元字符</vt:lpstr>
      <vt:lpstr>常用的反义代码</vt:lpstr>
      <vt:lpstr>常用的限定符</vt:lpstr>
      <vt:lpstr>贪婪与懒惰</vt:lpstr>
      <vt:lpstr>后向引用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后端大课</dc:title>
  <dc:creator>Microsoft Office 用户</dc:creator>
  <cp:lastModifiedBy>pumbf Aaron</cp:lastModifiedBy>
  <cp:revision>17</cp:revision>
  <dcterms:created xsi:type="dcterms:W3CDTF">2017-03-17T03:14:20Z</dcterms:created>
  <dcterms:modified xsi:type="dcterms:W3CDTF">2017-03-19T10:32:38Z</dcterms:modified>
</cp:coreProperties>
</file>