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/>
    <p:restoredTop sz="94742"/>
  </p:normalViewPr>
  <p:slideViewPr>
    <p:cSldViewPr snapToGrid="0" snapToObjects="1">
      <p:cViewPr>
        <p:scale>
          <a:sx n="164" d="100"/>
          <a:sy n="164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5A3C-8E90-D04C-9C0E-EE5DB749F49C}" type="datetimeFigureOut">
              <a:rPr kumimoji="1" lang="zh-CN" altLang="en-US" smtClean="0"/>
              <a:t>2017/3/10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CC8F2-7D12-704A-BAF2-7361085393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9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CC8F2-7D12-704A-BAF2-7361085393B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91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ZZJ-DLJW" charset="-122"/>
                <a:ea typeface="FZZJ-DLJW" charset="-122"/>
                <a:cs typeface="FZZJ-DLJW" charset="-122"/>
              </a:rPr>
              <a:t>下半学期第一次上课</a:t>
            </a:r>
            <a:endParaRPr kumimoji="1" lang="zh-CN" altLang="en-US" dirty="0">
              <a:latin typeface="FZZJ-DLJW" charset="-122"/>
              <a:ea typeface="FZZJ-DLJW" charset="-122"/>
              <a:cs typeface="FZZJ-DLJW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     </a:t>
            </a:r>
            <a:r>
              <a:rPr kumimoji="1" lang="en-US" altLang="zh-CN" dirty="0" smtClean="0"/>
              <a:t>					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讲的不好不要喷哈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568" y="1346937"/>
            <a:ext cx="10364451" cy="1596177"/>
          </a:xfrm>
        </p:spPr>
        <p:txBody>
          <a:bodyPr/>
          <a:lstStyle/>
          <a:p>
            <a:r>
              <a:rPr kumimoji="1" lang="zh-CN" altLang="en-US" dirty="0" smtClean="0">
                <a:latin typeface="FZShuiYunS" charset="-122"/>
                <a:ea typeface="FZShuiYunS" charset="-122"/>
                <a:cs typeface="FZShuiYunS" charset="-122"/>
              </a:rPr>
              <a:t>研究</a:t>
            </a:r>
            <a:r>
              <a:rPr kumimoji="1" lang="en-US" altLang="zh-CN" dirty="0" smtClean="0">
                <a:latin typeface="FZShuiYunS" charset="-122"/>
                <a:ea typeface="FZShuiYunS" charset="-122"/>
                <a:cs typeface="FZShuiYunS" charset="-122"/>
              </a:rPr>
              <a:t>PSR-4 demo</a:t>
            </a:r>
            <a:endParaRPr kumimoji="1" lang="zh-CN" altLang="en-US" dirty="0">
              <a:latin typeface="FZShuiYunS" charset="-122"/>
              <a:ea typeface="FZShuiYunS" charset="-122"/>
              <a:cs typeface="FZShuiYun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50569" y="1030637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Q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 smtClean="0">
                <a:latin typeface="FZQingChunTiS" charset="-122"/>
                <a:ea typeface="FZQingChunTiS" charset="-122"/>
                <a:cs typeface="FZQingChunTiS" charset="-122"/>
              </a:rPr>
              <a:t>什么是路由啊</a:t>
            </a:r>
            <a:r>
              <a:rPr kumimoji="1" lang="zh-CN" altLang="en-US" sz="2400" dirty="0" smtClean="0"/>
              <a:t>？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650569" y="1764179"/>
            <a:ext cx="792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FZZJ-FOJW" charset="-122"/>
                <a:ea typeface="FZZJ-FOJW" charset="-122"/>
                <a:cs typeface="FZZJ-FOJW" charset="-122"/>
              </a:rPr>
              <a:t>A</a:t>
            </a: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：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路由其实和路由器是一个</a:t>
            </a: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道理，通过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一个入口接受请求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, </a:t>
            </a: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然后路由通过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（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URL)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匹配规则将请求分发到不同的</a:t>
            </a: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地方。</a:t>
            </a:r>
            <a:endParaRPr kumimoji="1" lang="zh-CN" altLang="en-US" dirty="0">
              <a:latin typeface="FZZJ-FOJW" charset="-122"/>
              <a:ea typeface="FZZJ-FOJW" charset="-122"/>
              <a:cs typeface="FZZJ-FOJW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0569" y="3045417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FZQingChunTiS" charset="-122"/>
                <a:ea typeface="FZQingChunTiS" charset="-122"/>
                <a:cs typeface="FZQingChunTiS" charset="-122"/>
              </a:rPr>
              <a:t>Q</a:t>
            </a:r>
            <a:r>
              <a:rPr kumimoji="1" lang="zh-CN" altLang="en-US" sz="2400" dirty="0" smtClean="0">
                <a:latin typeface="FZQingChunTiS" charset="-122"/>
                <a:ea typeface="FZQingChunTiS" charset="-122"/>
                <a:cs typeface="FZQingChunTiS" charset="-122"/>
              </a:rPr>
              <a:t>：为啥要用单入口模式</a:t>
            </a:r>
            <a:endParaRPr kumimoji="1" lang="zh-CN" altLang="en-US" sz="2400" dirty="0">
              <a:latin typeface="FZQingChunTiS" charset="-122"/>
              <a:ea typeface="FZQingChunTiS" charset="-122"/>
              <a:cs typeface="FZQingChunTiS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0569" y="3700153"/>
            <a:ext cx="6827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单一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入口应用程序的所有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http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请求都是通过</a:t>
            </a:r>
            <a:r>
              <a:rPr lang="en-US" altLang="zh-CN" dirty="0" err="1">
                <a:latin typeface="FZZJ-FOJW" charset="-122"/>
                <a:ea typeface="FZZJ-FOJW" charset="-122"/>
                <a:cs typeface="FZZJ-FOJW" charset="-122"/>
              </a:rPr>
              <a:t>index.php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接收并转发到功能代码去的，所以在</a:t>
            </a:r>
            <a:r>
              <a:rPr lang="en-US" altLang="zh-CN" dirty="0" err="1">
                <a:latin typeface="FZZJ-FOJW" charset="-122"/>
                <a:ea typeface="FZZJ-FOJW" charset="-122"/>
                <a:cs typeface="FZZJ-FOJW" charset="-122"/>
              </a:rPr>
              <a:t>index.php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里面就能完成许多实际工作</a:t>
            </a: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。</a:t>
            </a:r>
            <a:endParaRPr lang="en-US" altLang="zh-CN" dirty="0" smtClean="0">
              <a:latin typeface="FZZJ-FOJW" charset="-122"/>
              <a:ea typeface="FZZJ-FOJW" charset="-122"/>
              <a:cs typeface="FZZJ-FOJW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由于所有的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http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请求都由</a:t>
            </a:r>
            <a:r>
              <a:rPr lang="en-US" altLang="zh-CN" dirty="0" err="1">
                <a:latin typeface="FZZJ-FOJW" charset="-122"/>
                <a:ea typeface="FZZJ-FOJW" charset="-122"/>
                <a:cs typeface="FZZJ-FOJW" charset="-122"/>
              </a:rPr>
              <a:t>index.php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接收，所以可以进行集中的安全性检查，如果不是单一入口，那么开发者就必须记得在每一个文件的开始加上安全性检查</a:t>
            </a: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代码</a:t>
            </a:r>
            <a:endParaRPr lang="en-US" altLang="zh-CN" dirty="0" smtClean="0">
              <a:latin typeface="FZZJ-FOJW" charset="-122"/>
              <a:ea typeface="FZZJ-FOJW" charset="-122"/>
              <a:cs typeface="FZZJ-FOJW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在入口里，我们还可以对</a:t>
            </a:r>
            <a:r>
              <a:rPr lang="en-US" altLang="zh-CN" dirty="0" err="1">
                <a:latin typeface="FZZJ-FOJW" charset="-122"/>
                <a:ea typeface="FZZJ-FOJW" charset="-122"/>
                <a:cs typeface="FZZJ-FOJW" charset="-122"/>
              </a:rPr>
              <a:t>url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参数和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post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进行必要的检查和特殊字符过滤、记录日志、访问统计等等各种可以集中处理的任务</a:t>
            </a:r>
            <a:endParaRPr kumimoji="1" lang="zh-CN" altLang="en-US" dirty="0">
              <a:latin typeface="FZZJ-FOJW" charset="-122"/>
              <a:ea typeface="FZZJ-FOJW" charset="-122"/>
              <a:cs typeface="FZZJ-FOJW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2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1" y="2673457"/>
            <a:ext cx="708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Wawati SC" charset="-122"/>
                <a:ea typeface="Wawati SC" charset="-122"/>
                <a:cs typeface="Wawati SC" charset="-122"/>
              </a:rPr>
              <a:t>那我们分析</a:t>
            </a:r>
            <a:r>
              <a:rPr kumimoji="1" lang="en-US" altLang="zh-CN" sz="2800" dirty="0" err="1" smtClean="0">
                <a:latin typeface="Wawati SC" charset="-122"/>
                <a:ea typeface="Wawati SC" charset="-122"/>
                <a:cs typeface="Wawati SC" charset="-122"/>
              </a:rPr>
              <a:t>thinkphp</a:t>
            </a:r>
            <a:r>
              <a:rPr kumimoji="1" lang="zh-CN" altLang="en-US" sz="2800" dirty="0" smtClean="0">
                <a:latin typeface="Wawati SC" charset="-122"/>
                <a:ea typeface="Wawati SC" charset="-122"/>
                <a:cs typeface="Wawati SC" charset="-122"/>
              </a:rPr>
              <a:t>路由的源码</a:t>
            </a:r>
            <a:endParaRPr kumimoji="1" lang="zh-CN" altLang="en-US" sz="28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FZZJ-FOJW" charset="-122"/>
                <a:ea typeface="FZZJ-FOJW" charset="-122"/>
                <a:cs typeface="FZZJ-FOJW" charset="-122"/>
              </a:rPr>
              <a:t>聊聊寒假学习的东西</a:t>
            </a:r>
            <a:endParaRPr kumimoji="1" lang="zh-CN" altLang="en-US" sz="4000" dirty="0">
              <a:latin typeface="FZZJ-FOJW" charset="-122"/>
              <a:ea typeface="FZZJ-FOJW" charset="-122"/>
              <a:cs typeface="FZZJ-FOJW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457200">
              <a:buNone/>
            </a:pP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寒假这么长的时间，或多或少的接触了许多新东西。期间往往伴随着许多问题和困惑，那谁来给我抛砖引玉一下😁。</a:t>
            </a:r>
            <a:endParaRPr kumimoji="1" lang="zh-CN" altLang="en-US" dirty="0">
              <a:latin typeface="FZZJ-FOJW" charset="-122"/>
              <a:ea typeface="FZZJ-FOJW" charset="-122"/>
              <a:cs typeface="FZZJ-FOJW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2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内容总概</a:t>
            </a:r>
            <a:endParaRPr kumimoji="1" lang="zh-CN" altLang="en-US" dirty="0">
              <a:latin typeface="FZZJ-FOJW" charset="-122"/>
              <a:ea typeface="FZZJ-FOJW" charset="-122"/>
              <a:cs typeface="FZZJ-FOJW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914400" y="2336095"/>
            <a:ext cx="10363826" cy="3424107"/>
          </a:xfrm>
        </p:spPr>
        <p:txBody>
          <a:bodyPr>
            <a:normAutofit/>
          </a:bodyPr>
          <a:lstStyle/>
          <a:p>
            <a:pPr marL="457200" marR="0" lvl="0" indent="-457200" defTabSz="914400" eaLnBrk="1" fontAlgn="auto" latinLnBrk="0" hangingPunct="1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解惑</a:t>
            </a:r>
            <a:endParaRPr kumimoji="1" lang="en-US" altLang="zh-CN" dirty="0" smtClean="0">
              <a:latin typeface="FZZJ-FOJW" charset="-122"/>
              <a:ea typeface="FZZJ-FOJW" charset="-122"/>
              <a:cs typeface="FZZJ-FOJW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dirty="0" err="1" smtClean="0">
                <a:latin typeface="FZZJ-FOJW" charset="-122"/>
                <a:ea typeface="FZZJ-FOJW" charset="-122"/>
                <a:cs typeface="FZZJ-FOJW" charset="-122"/>
              </a:rPr>
              <a:t>psr</a:t>
            </a: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的相关内容</a:t>
            </a:r>
            <a:endParaRPr kumimoji="1" lang="en-US" altLang="zh-CN" dirty="0" smtClean="0">
              <a:latin typeface="FZZJ-FOJW" charset="-122"/>
              <a:ea typeface="FZZJ-FOJW" charset="-122"/>
              <a:cs typeface="FZZJ-FOJW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CN" dirty="0" smtClean="0">
                <a:latin typeface="FZZJ-FOJW" charset="-122"/>
                <a:ea typeface="FZZJ-FOJW" charset="-122"/>
                <a:cs typeface="FZZJ-FOJW" charset="-122"/>
              </a:rPr>
              <a:t>Psr4 </a:t>
            </a: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命名空间的规范</a:t>
            </a:r>
            <a:endParaRPr kumimoji="1" lang="en-US" altLang="zh-CN" dirty="0" smtClean="0">
              <a:latin typeface="FZZJ-FOJW" charset="-122"/>
              <a:ea typeface="FZZJ-FOJW" charset="-122"/>
              <a:cs typeface="FZZJ-FOJW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路由</a:t>
            </a:r>
            <a:r>
              <a:rPr kumimoji="1" lang="en-US" altLang="zh-CN" dirty="0" smtClean="0">
                <a:latin typeface="FZZJ-FOJW" charset="-122"/>
                <a:ea typeface="FZZJ-FOJW" charset="-122"/>
                <a:cs typeface="FZZJ-FOJW" charset="-122"/>
              </a:rPr>
              <a:t>—</a:t>
            </a: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研究</a:t>
            </a:r>
            <a:r>
              <a:rPr kumimoji="1" lang="en-US" altLang="zh-CN" dirty="0" err="1" smtClean="0">
                <a:latin typeface="FZZJ-FOJW" charset="-122"/>
                <a:ea typeface="FZZJ-FOJW" charset="-122"/>
                <a:cs typeface="FZZJ-FOJW" charset="-122"/>
              </a:rPr>
              <a:t>Thinkphp</a:t>
            </a:r>
            <a:r>
              <a:rPr kumimoji="1" lang="zh-CN" altLang="en-US" dirty="0" smtClean="0">
                <a:latin typeface="FZZJ-FOJW" charset="-122"/>
                <a:ea typeface="FZZJ-FOJW" charset="-122"/>
                <a:cs typeface="FZZJ-FOJW" charset="-122"/>
              </a:rPr>
              <a:t>的路由</a:t>
            </a:r>
            <a:endParaRPr kumimoji="1" lang="en-US" altLang="zh-CN" dirty="0" smtClean="0">
              <a:latin typeface="FZZJ-FOJW" charset="-122"/>
              <a:ea typeface="FZZJ-FOJW" charset="-122"/>
              <a:cs typeface="FZZJ-FOJW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3"/>
          </p:nvPr>
        </p:nvSpPr>
        <p:spPr>
          <a:xfrm>
            <a:off x="913775" y="1096062"/>
            <a:ext cx="10363826" cy="803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FZZJ-FOJW" charset="-122"/>
                <a:ea typeface="FZZJ-FOJW" charset="-122"/>
                <a:cs typeface="FZZJ-FOJW" charset="-122"/>
              </a:rPr>
              <a:t>Q:</a:t>
            </a:r>
            <a:r>
              <a:rPr kumimoji="1" lang="zh-CN" altLang="en-US" sz="2400" dirty="0" smtClean="0">
                <a:latin typeface="FZQingChunTiS" charset="-122"/>
                <a:ea typeface="FZQingChunTiS" charset="-122"/>
                <a:cs typeface="FZQingChunTiS" charset="-122"/>
              </a:rPr>
              <a:t>我们为啥要用面向对象编程啊？</a:t>
            </a:r>
            <a:r>
              <a:rPr lang="zh-CN" altLang="en-US" sz="2400" dirty="0">
                <a:latin typeface="FZQingChunTiS" charset="-122"/>
                <a:ea typeface="FZQingChunTiS" charset="-122"/>
                <a:cs typeface="FZQingChunTiS" charset="-122"/>
              </a:rPr>
              <a:t/>
            </a:r>
            <a:br>
              <a:rPr lang="zh-CN" altLang="en-US" sz="2400" dirty="0">
                <a:latin typeface="FZQingChunTiS" charset="-122"/>
                <a:ea typeface="FZQingChunTiS" charset="-122"/>
                <a:cs typeface="FZQingChunTiS" charset="-122"/>
              </a:rPr>
            </a:br>
            <a:endParaRPr kumimoji="1" lang="zh-CN" altLang="en-US" sz="2400" dirty="0">
              <a:latin typeface="FZQingChunTiS" charset="-122"/>
              <a:ea typeface="FZQingChunTiS" charset="-122"/>
              <a:cs typeface="FZQingChunTiS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3775" y="1729621"/>
            <a:ext cx="742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FZQingChunTiS" charset="-122"/>
                <a:ea typeface="FZQingChunTiS" charset="-122"/>
                <a:cs typeface="FZQingChunTiS" charset="-122"/>
              </a:rPr>
              <a:t>共</a:t>
            </a:r>
            <a:r>
              <a:rPr lang="zh-CN" altLang="en-US" sz="2400" dirty="0">
                <a:latin typeface="FZQingChunTiS" charset="-122"/>
                <a:ea typeface="FZQingChunTiS" charset="-122"/>
                <a:cs typeface="FZQingChunTiS" charset="-122"/>
              </a:rPr>
              <a:t>用女朋友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代码界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加班多，没有时间陪女朋友逛街、旅游、买衣服。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>
                <a:latin typeface="FZZJ-FOJW" charset="-122"/>
                <a:ea typeface="FZZJ-FOJW" charset="-122"/>
                <a:cs typeface="FZZJ-FOJW" charset="-122"/>
              </a:rPr>
              <a:t> 甚至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等不起还在上幼儿园的她。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new </a:t>
            </a:r>
            <a:r>
              <a:rPr lang="en-US" altLang="zh-CN" dirty="0" err="1">
                <a:latin typeface="FZZJ-FOJW" charset="-122"/>
                <a:ea typeface="FZZJ-FOJW" charset="-122"/>
                <a:cs typeface="FZZJ-FOJW" charset="-122"/>
              </a:rPr>
              <a:t>GirlFriend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() 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是不是很简单。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撸一会爽了就行了，不用自己哄她开心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(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维护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)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呀。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75" y="3299281"/>
            <a:ext cx="50898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FZQingChunTiS" charset="-122"/>
                <a:ea typeface="FZQingChunTiS" charset="-122"/>
                <a:cs typeface="FZQingChunTiS" charset="-122"/>
              </a:rPr>
              <a:t>即插即用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女孩心思难猜，隔壁大神写的代码看不懂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工期紧，节奏快，我只想外部配置下就能使用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3775" y="4354311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FZQingChunTiS" charset="-122"/>
                <a:ea typeface="FZQingChunTiS" charset="-122"/>
                <a:cs typeface="FZQingChunTiS" charset="-122"/>
              </a:rPr>
              <a:t>世界越来越大，你能做的相对越来越少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单打独斗的时代已经过去了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你要和别人合作才能更大的事情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3775" y="5390866"/>
            <a:ext cx="4927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FZQingChunTiS" charset="-122"/>
                <a:ea typeface="FZQingChunTiS" charset="-122"/>
                <a:cs typeface="FZQingChunTiS" charset="-122"/>
              </a:rPr>
              <a:t>人读的诗，机器吃的屎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为什么不直接汇编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48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33516"/>
            <a:ext cx="10363825" cy="3757683"/>
          </a:xfrm>
        </p:spPr>
        <p:txBody>
          <a:bodyPr/>
          <a:lstStyle/>
          <a:p>
            <a:r>
              <a:rPr lang="zh-CN" altLang="en-US" b="1" dirty="0">
                <a:latin typeface="FZZJ-FOJW" charset="-122"/>
                <a:ea typeface="FZZJ-FOJW" charset="-122"/>
                <a:cs typeface="FZZJ-FOJW" charset="-122"/>
              </a:rPr>
              <a:t>运行效率</a:t>
            </a:r>
            <a:endParaRPr lang="zh-CN" altLang="en-US" dirty="0">
              <a:latin typeface="FZZJ-FOJW" charset="-122"/>
              <a:ea typeface="FZZJ-FOJW" charset="-122"/>
              <a:cs typeface="FZZJ-FOJW" charset="-122"/>
            </a:endParaRPr>
          </a:p>
          <a:p>
            <a:r>
              <a:rPr lang="zh-CN" altLang="en-US" b="1" dirty="0">
                <a:latin typeface="FZZJ-FOJW" charset="-122"/>
                <a:ea typeface="FZZJ-FOJW" charset="-122"/>
                <a:cs typeface="FZZJ-FOJW" charset="-122"/>
              </a:rPr>
              <a:t>开发效率</a:t>
            </a:r>
            <a:endParaRPr lang="zh-CN" altLang="en-US" dirty="0">
              <a:latin typeface="FZZJ-FOJW" charset="-122"/>
              <a:ea typeface="FZZJ-FOJW" charset="-122"/>
              <a:cs typeface="FZZJ-FOJW" charset="-122"/>
            </a:endParaRPr>
          </a:p>
          <a:p>
            <a:r>
              <a:rPr lang="zh-CN" altLang="en-US" b="1" dirty="0">
                <a:latin typeface="FZZJ-FOJW" charset="-122"/>
                <a:ea typeface="FZZJ-FOJW" charset="-122"/>
                <a:cs typeface="FZZJ-FOJW" charset="-122"/>
              </a:rPr>
              <a:t>维护效率</a:t>
            </a:r>
            <a:endParaRPr lang="zh-CN" altLang="en-US" dirty="0">
              <a:latin typeface="FZZJ-FOJW" charset="-122"/>
              <a:ea typeface="FZZJ-FOJW" charset="-122"/>
              <a:cs typeface="FZZJ-FOJW" charset="-122"/>
            </a:endParaRPr>
          </a:p>
          <a:p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三种效率，什么效率都是成本，那种组合配比才能使开支最小？</a:t>
            </a:r>
          </a:p>
          <a:p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在尝试阶段使用的是解释型语言。</a:t>
            </a:r>
          </a:p>
          <a:p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把稳定被需求需要更快运算的改为</a:t>
            </a:r>
            <a:r>
              <a:rPr lang="en-US" altLang="zh-CN" dirty="0">
                <a:latin typeface="FZZJ-FOJW" charset="-122"/>
                <a:ea typeface="FZZJ-FOJW" charset="-122"/>
                <a:cs typeface="FZZJ-FOJW" charset="-122"/>
              </a:rPr>
              <a:t>C</a:t>
            </a:r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开发，节约的是用户的时间</a:t>
            </a:r>
          </a:p>
          <a:p>
            <a:r>
              <a:rPr lang="zh-CN" altLang="en-US" dirty="0">
                <a:latin typeface="FZZJ-FOJW" charset="-122"/>
                <a:ea typeface="FZZJ-FOJW" charset="-122"/>
                <a:cs typeface="FZZJ-FOJW" charset="-122"/>
              </a:rPr>
              <a:t>世界级运行效率且不变的需求用了汇编，因为汇编快到了极致节约的是世界人民的钱。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913775" y="1199623"/>
            <a:ext cx="10364451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latin typeface="FZZJ-ZCJW" charset="-122"/>
                <a:ea typeface="FZZJ-ZCJW" charset="-122"/>
                <a:cs typeface="FZZJ-ZCJW" charset="-122"/>
              </a:rPr>
              <a:t>总的来说就是方便以后代码复用，在和他人协作的时候，方便交流</a:t>
            </a:r>
            <a:endParaRPr kumimoji="1" lang="zh-CN" altLang="en-US" sz="2400" dirty="0">
              <a:latin typeface="FZZJ-ZCJW" charset="-122"/>
              <a:ea typeface="FZZJ-ZCJW" charset="-122"/>
              <a:cs typeface="FZZJ-ZCJW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3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0687" y="1091820"/>
            <a:ext cx="72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latin typeface="FZQingChunTiS" charset="-122"/>
                <a:ea typeface="FZQingChunTiS" charset="-122"/>
                <a:cs typeface="FZQingChunTiS" charset="-122"/>
              </a:rPr>
              <a:t>我使用了面向对象进行编程，但是每次使用都要引用新文件。这样太麻烦了，我们有什么解决方法么？</a:t>
            </a:r>
            <a:endParaRPr kumimoji="1" lang="zh-CN" altLang="en-US" dirty="0">
              <a:latin typeface="FZQingChunTiS" charset="-122"/>
              <a:ea typeface="FZQingChunTiS" charset="-122"/>
              <a:cs typeface="FZQingChunTiS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0687" y="1951630"/>
            <a:ext cx="7547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err="1" smtClean="0">
                <a:latin typeface="FZZJ-FOJW" charset="-122"/>
                <a:ea typeface="FZZJ-FOJW" charset="-122"/>
                <a:cs typeface="FZZJ-FOJW" charset="-122"/>
              </a:rPr>
              <a:t>php</a:t>
            </a:r>
            <a:r>
              <a:rPr kumimoji="1" lang="zh-CN" altLang="en-US" sz="2000" dirty="0" smtClean="0">
                <a:latin typeface="FZZJ-FOJW" charset="-122"/>
                <a:ea typeface="FZZJ-FOJW" charset="-122"/>
                <a:cs typeface="FZZJ-FOJW" charset="-122"/>
              </a:rPr>
              <a:t> 给我们解决方案，就是</a:t>
            </a:r>
            <a:r>
              <a:rPr kumimoji="1" lang="en-US" altLang="zh-CN" sz="2000" dirty="0" err="1" smtClean="0">
                <a:latin typeface="FZZJ-FOJW" charset="-122"/>
                <a:ea typeface="FZZJ-FOJW" charset="-122"/>
                <a:cs typeface="FZZJ-FOJW" charset="-122"/>
              </a:rPr>
              <a:t>autoload</a:t>
            </a:r>
            <a:r>
              <a:rPr kumimoji="1" lang="zh-CN" altLang="en-US" sz="2000" dirty="0" smtClean="0">
                <a:latin typeface="FZZJ-FOJW" charset="-122"/>
                <a:ea typeface="FZZJ-FOJW" charset="-122"/>
                <a:cs typeface="FZZJ-FOJW" charset="-122"/>
              </a:rPr>
              <a:t>。也就是自动加载，指的是在运行时按需自动找到并加载</a:t>
            </a:r>
            <a:r>
              <a:rPr kumimoji="1" lang="en-US" altLang="zh-CN" sz="2000" dirty="0" smtClean="0">
                <a:latin typeface="FZZJ-FOJW" charset="-122"/>
                <a:ea typeface="FZZJ-FOJW" charset="-122"/>
                <a:cs typeface="FZZJ-FOJW" charset="-122"/>
              </a:rPr>
              <a:t>PHP</a:t>
            </a:r>
            <a:r>
              <a:rPr kumimoji="1" lang="zh-CN" altLang="en-US" sz="2000" dirty="0" smtClean="0">
                <a:latin typeface="FZZJ-FOJW" charset="-122"/>
                <a:ea typeface="FZZJ-FOJW" charset="-122"/>
                <a:cs typeface="FZZJ-FOJW" charset="-122"/>
              </a:rPr>
              <a:t>类的过程。他的核心方法为</a:t>
            </a:r>
            <a:r>
              <a:rPr kumimoji="1" lang="en-US" altLang="zh-CN" sz="2000" dirty="0" err="1" smtClean="0">
                <a:latin typeface="FZZJ-FOJW" charset="-122"/>
                <a:ea typeface="FZZJ-FOJW" charset="-122"/>
                <a:cs typeface="FZZJ-FOJW" charset="-122"/>
              </a:rPr>
              <a:t>spl_autoload_register</a:t>
            </a:r>
            <a:r>
              <a:rPr kumimoji="1" lang="en-US" altLang="zh-CN" sz="2000" dirty="0" smtClean="0">
                <a:latin typeface="FZZJ-FOJW" charset="-122"/>
                <a:ea typeface="FZZJ-FOJW" charset="-122"/>
                <a:cs typeface="FZZJ-FOJW" charset="-122"/>
              </a:rPr>
              <a:t>()</a:t>
            </a:r>
            <a:r>
              <a:rPr kumimoji="1" lang="zh-CN" altLang="en-US" sz="2000" dirty="0" smtClean="0">
                <a:latin typeface="FZZJ-FOJW" charset="-122"/>
                <a:ea typeface="FZZJ-FOJW" charset="-122"/>
                <a:cs typeface="FZZJ-FOJW" charset="-122"/>
              </a:rPr>
              <a:t>方法。一般我们可以参考</a:t>
            </a:r>
            <a:r>
              <a:rPr kumimoji="1" lang="en-US" altLang="zh-CN" sz="2000" dirty="0" smtClean="0">
                <a:latin typeface="FZZJ-FOJW" charset="-122"/>
                <a:ea typeface="FZZJ-FOJW" charset="-122"/>
                <a:cs typeface="FZZJ-FOJW" charset="-122"/>
              </a:rPr>
              <a:t>PSR4</a:t>
            </a:r>
            <a:r>
              <a:rPr kumimoji="1" lang="zh-CN" altLang="en-US" sz="2000" dirty="0" smtClean="0">
                <a:latin typeface="FZZJ-FOJW" charset="-122"/>
                <a:ea typeface="FZZJ-FOJW" charset="-122"/>
                <a:cs typeface="FZZJ-FOJW" charset="-122"/>
              </a:rPr>
              <a:t>标准。</a:t>
            </a:r>
            <a:endParaRPr kumimoji="1" lang="zh-CN" altLang="en-US" sz="2000" dirty="0">
              <a:latin typeface="FZZJ-FOJW" charset="-122"/>
              <a:ea typeface="FZZJ-FOJW" charset="-122"/>
              <a:cs typeface="FZZJ-FOJW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0687" y="3480179"/>
            <a:ext cx="313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：什么是</a:t>
            </a:r>
            <a:r>
              <a:rPr kumimoji="1" lang="en-US" altLang="zh-CN" dirty="0" smtClean="0"/>
              <a:t>PSR4</a:t>
            </a:r>
            <a:r>
              <a:rPr kumimoji="1" lang="zh-CN" altLang="en-US" dirty="0" smtClean="0"/>
              <a:t>标准呢？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10687" y="4020361"/>
            <a:ext cx="97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PSR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推荐标准简称，是由</a:t>
            </a:r>
            <a:r>
              <a:rPr kumimoji="1" lang="en-US" altLang="zh-CN" dirty="0" smtClean="0"/>
              <a:t>PHP-FIG</a:t>
            </a:r>
            <a:r>
              <a:rPr kumimoji="1" lang="zh-CN" altLang="en-US" dirty="0" smtClean="0"/>
              <a:t>制定的推荐规范。其中</a:t>
            </a:r>
            <a:r>
              <a:rPr kumimoji="1" lang="en-US" altLang="zh-CN" dirty="0" smtClean="0"/>
              <a:t>PSR4</a:t>
            </a:r>
            <a:r>
              <a:rPr kumimoji="1" lang="zh-CN" altLang="en-US" dirty="0" smtClean="0"/>
              <a:t>是其规范的自动加载策略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2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503070" y="2224007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3335" y="2812941"/>
            <a:ext cx="743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>
                <a:latin typeface="FZZJ-HFHWFW" charset="-122"/>
                <a:ea typeface="FZZJ-HFHWFW" charset="-122"/>
                <a:cs typeface="FZZJ-HFHWFW" charset="-122"/>
              </a:rPr>
              <a:t>Don't BB , let's see the code</a:t>
            </a:r>
            <a:endParaRPr kumimoji="1" lang="zh-CN" altLang="en-US" sz="3600" dirty="0">
              <a:latin typeface="FZZJ-HFHWFW" charset="-122"/>
              <a:ea typeface="FZZJ-HFHWFW" charset="-122"/>
              <a:cs typeface="FZZJ-HFHWFW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3628" y="2301498"/>
            <a:ext cx="767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latin typeface="Wawati SC" charset="-122"/>
                <a:ea typeface="Wawati SC" charset="-122"/>
                <a:cs typeface="Wawati SC" charset="-122"/>
              </a:rPr>
              <a:t>Autoload</a:t>
            </a:r>
            <a: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  <a:t> </a:t>
            </a:r>
            <a:r>
              <a:rPr kumimoji="1" lang="zh-CN" altLang="en-US" sz="3200" dirty="0" smtClean="0">
                <a:latin typeface="Wawati SC" charset="-122"/>
                <a:ea typeface="Wawati SC" charset="-122"/>
                <a:cs typeface="Wawati SC" charset="-122"/>
              </a:rPr>
              <a:t>核心函数 </a:t>
            </a:r>
            <a:r>
              <a:rPr kumimoji="1" lang="en-US" altLang="zh-CN" sz="3200" dirty="0" err="1" smtClean="0">
                <a:latin typeface="Wawati SC" charset="-122"/>
                <a:ea typeface="Wawati SC" charset="-122"/>
                <a:cs typeface="Wawati SC" charset="-122"/>
              </a:rPr>
              <a:t>spl_autoload_register</a:t>
            </a:r>
            <a:endParaRPr kumimoji="1" lang="zh-CN" altLang="en-US" sz="32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78"/>
            <a:ext cx="12192000" cy="6887778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810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266</TotalTime>
  <Words>568</Words>
  <Application>Microsoft Macintosh PowerPoint</Application>
  <PresentationFormat>宽屏</PresentationFormat>
  <Paragraphs>48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DengXian</vt:lpstr>
      <vt:lpstr>FZQingChunTiS</vt:lpstr>
      <vt:lpstr>FZShuiYunS</vt:lpstr>
      <vt:lpstr>FZZJ-DLJW</vt:lpstr>
      <vt:lpstr>FZZJ-FOJW</vt:lpstr>
      <vt:lpstr>FZZJ-HFHWFW</vt:lpstr>
      <vt:lpstr>FZZJ-ZCJW</vt:lpstr>
      <vt:lpstr>Tw Cen MT</vt:lpstr>
      <vt:lpstr>Wawati SC</vt:lpstr>
      <vt:lpstr>宋体</vt:lpstr>
      <vt:lpstr>Arial</vt:lpstr>
      <vt:lpstr>水滴</vt:lpstr>
      <vt:lpstr>下半学期第一次上课</vt:lpstr>
      <vt:lpstr>聊聊寒假学习的东西</vt:lpstr>
      <vt:lpstr>内容总概</vt:lpstr>
      <vt:lpstr>PowerPoint 演示文稿</vt:lpstr>
      <vt:lpstr>总的来说就是方便以后代码复用，在和他人协作的时候，方便交流</vt:lpstr>
      <vt:lpstr>PowerPoint 演示文稿</vt:lpstr>
      <vt:lpstr>PowerPoint 演示文稿</vt:lpstr>
      <vt:lpstr>PowerPoint 演示文稿</vt:lpstr>
      <vt:lpstr>PowerPoint 演示文稿</vt:lpstr>
      <vt:lpstr>研究PSR-4 demo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下半学期第一次上课</dc:title>
  <dc:creator>Microsoft Office 用户</dc:creator>
  <cp:lastModifiedBy>Microsoft Office 用户</cp:lastModifiedBy>
  <cp:revision>21</cp:revision>
  <dcterms:created xsi:type="dcterms:W3CDTF">2017-03-09T01:52:24Z</dcterms:created>
  <dcterms:modified xsi:type="dcterms:W3CDTF">2017-03-09T17:52:33Z</dcterms:modified>
</cp:coreProperties>
</file>