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97" r:id="rId4"/>
    <p:sldMasterId id="2147483698" r:id="rId5"/>
    <p:sldMasterId id="2147483699" r:id="rId6"/>
    <p:sldMasterId id="2147483700"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 id="294" r:id="rId47"/>
    <p:sldId id="295" r:id="rId48"/>
    <p:sldId id="296" r:id="rId49"/>
    <p:sldId id="297" r:id="rId50"/>
    <p:sldId id="298" r:id="rId51"/>
    <p:sldId id="299" r:id="rId52"/>
  </p:sldIdLst>
  <p:sldSz cy="5143500" cx="9144000"/>
  <p:notesSz cx="6858000" cy="9144000"/>
  <p:embeddedFontLst>
    <p:embeddedFont>
      <p:font typeface="Carme"/>
      <p:regular r:id="rId53"/>
    </p:embeddedFont>
    <p:embeddedFont>
      <p:font typeface="Proxima Nova"/>
      <p:regular r:id="rId54"/>
      <p:bold r:id="rId55"/>
      <p:italic r:id="rId56"/>
      <p:boldItalic r:id="rId57"/>
    </p:embeddedFont>
    <p:embeddedFont>
      <p:font typeface="Helvetica Neue"/>
      <p:regular r:id="rId58"/>
      <p:bold r:id="rId59"/>
      <p:italic r:id="rId60"/>
      <p:boldItalic r:id="rId6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11B68B40-8995-4D1A-A072-DB2C40B7D3A2}">
  <a:tblStyle styleId="{11B68B40-8995-4D1A-A072-DB2C40B7D3A2}" styleName="Table_0">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 styleId="{1D1FBD6E-E8FA-4B2C-A349-7C438455A6EF}" styleName="Table_1">
    <a:wholeTbl>
      <a:tcTxStyle b="off" i="off">
        <a:font>
          <a:latin typeface="Calibri"/>
          <a:ea typeface="Calibri"/>
          <a:cs typeface="Calibri"/>
        </a:font>
        <a:schemeClr val="dk1"/>
      </a:tcTxStyle>
      <a:tcStyle>
        <a:tcBdr>
          <a:left>
            <a:ln cap="flat" cmpd="sng" w="9525">
              <a:solidFill>
                <a:schemeClr val="accent3"/>
              </a:solidFill>
              <a:prstDash val="solid"/>
              <a:round/>
              <a:headEnd len="med" w="med" type="none"/>
              <a:tailEnd len="med" w="med" type="none"/>
            </a:ln>
          </a:left>
          <a:right>
            <a:ln cap="flat" cmpd="sng" w="9525">
              <a:solidFill>
                <a:schemeClr val="accent3"/>
              </a:solidFill>
              <a:prstDash val="solid"/>
              <a:round/>
              <a:headEnd len="med" w="med" type="none"/>
              <a:tailEnd len="med" w="med" type="none"/>
            </a:ln>
          </a:right>
          <a:top>
            <a:ln cap="flat" cmpd="sng" w="9525">
              <a:solidFill>
                <a:schemeClr val="accent3"/>
              </a:solidFill>
              <a:prstDash val="solid"/>
              <a:round/>
              <a:headEnd len="med" w="med" type="none"/>
              <a:tailEnd len="med" w="med" type="none"/>
            </a:ln>
          </a:top>
          <a:bottom>
            <a:ln cap="flat" cmpd="sng" w="9525">
              <a:solidFill>
                <a:schemeClr val="accent3"/>
              </a:solidFill>
              <a:prstDash val="solid"/>
              <a:round/>
              <a:headEnd len="med" w="med" type="none"/>
              <a:tailEnd len="med" w="med" type="none"/>
            </a:ln>
          </a:bottom>
          <a:insideH>
            <a:ln cap="flat" cmpd="sng" w="9525">
              <a:solidFill>
                <a:srgbClr val="000000">
                  <a:alpha val="0"/>
                </a:srgbClr>
              </a:solidFill>
              <a:prstDash val="solid"/>
              <a:round/>
              <a:headEnd len="med" w="med" type="none"/>
              <a:tailEnd len="med" w="med" type="none"/>
            </a:ln>
          </a:insideH>
          <a:insideV>
            <a:ln cap="flat" cmpd="sng" w="9525">
              <a:solidFill>
                <a:srgbClr val="000000">
                  <a:alpha val="0"/>
                </a:srgbClr>
              </a:solidFill>
              <a:prstDash val="solid"/>
              <a:round/>
              <a:headEnd len="med" w="med" type="none"/>
              <a:tailEnd len="med" w="med" type="none"/>
            </a:ln>
          </a:insideV>
        </a:tcBdr>
        <a:fill>
          <a:solidFill>
            <a:srgbClr val="FFFFFF">
              <a:alpha val="0"/>
            </a:srgbClr>
          </a:solidFill>
        </a:fill>
      </a:tcStyle>
    </a:wholeTbl>
    <a:band1H>
      <a:tcStyle>
        <a:tcBdr>
          <a:top>
            <a:ln cap="flat" cmpd="sng" w="9525">
              <a:solidFill>
                <a:schemeClr val="accent3"/>
              </a:solidFill>
              <a:prstDash val="solid"/>
              <a:round/>
              <a:headEnd len="med" w="med" type="none"/>
              <a:tailEnd len="med" w="med" type="none"/>
            </a:ln>
          </a:top>
          <a:bottom>
            <a:ln cap="flat" cmpd="sng" w="9525">
              <a:solidFill>
                <a:schemeClr val="accent3"/>
              </a:solidFill>
              <a:prstDash val="solid"/>
              <a:round/>
              <a:headEnd len="med" w="med" type="none"/>
              <a:tailEnd len="med" w="med" type="none"/>
            </a:ln>
          </a:bottom>
        </a:tcBdr>
      </a:tcStyle>
    </a:band1H>
    <a:band1V>
      <a:tcStyle>
        <a:tcBdr>
          <a:left>
            <a:ln cap="flat" cmpd="sng" w="9525">
              <a:solidFill>
                <a:schemeClr val="accent3"/>
              </a:solidFill>
              <a:prstDash val="solid"/>
              <a:round/>
              <a:headEnd len="med" w="med" type="none"/>
              <a:tailEnd len="med" w="med" type="none"/>
            </a:ln>
          </a:left>
          <a:right>
            <a:ln cap="flat" cmpd="sng" w="9525">
              <a:solidFill>
                <a:schemeClr val="accent3"/>
              </a:solidFill>
              <a:prstDash val="solid"/>
              <a:round/>
              <a:headEnd len="med" w="med" type="none"/>
              <a:tailEnd len="med" w="med" type="none"/>
            </a:ln>
          </a:right>
        </a:tcBdr>
      </a:tcStyle>
    </a:band1V>
    <a:band2V>
      <a:tcStyle>
        <a:tcBdr>
          <a:left>
            <a:ln cap="flat" cmpd="sng" w="9525">
              <a:solidFill>
                <a:schemeClr val="accent3"/>
              </a:solidFill>
              <a:prstDash val="solid"/>
              <a:round/>
              <a:headEnd len="med" w="med" type="none"/>
              <a:tailEnd len="med" w="med" type="none"/>
            </a:ln>
          </a:left>
          <a:right>
            <a:ln cap="flat" cmpd="sng" w="9525">
              <a:solidFill>
                <a:schemeClr val="accent3"/>
              </a:solidFill>
              <a:prstDash val="solid"/>
              <a:round/>
              <a:headEnd len="med" w="med" type="none"/>
              <a:tailEnd len="med" w="med" type="none"/>
            </a:ln>
          </a:right>
        </a:tcBdr>
      </a:tcStyle>
    </a:band2V>
    <a:lastCol>
      <a:tcTxStyle b="on" i="off"/>
    </a:lastCol>
    <a:firstCol>
      <a:tcTxStyle b="on" i="off"/>
    </a:firstCol>
    <a:lastRow>
      <a:tcTxStyle b="on" i="off"/>
      <a:tcStyle>
        <a:tcBdr>
          <a:top>
            <a:ln cap="flat" cmpd="sng" w="50800">
              <a:solidFill>
                <a:schemeClr val="accent3"/>
              </a:solidFill>
              <a:prstDash val="solid"/>
              <a:round/>
              <a:headEnd len="med" w="med" type="none"/>
              <a:tailEnd len="med" w="med" type="none"/>
            </a:ln>
          </a:top>
        </a:tcBdr>
      </a:tcStyle>
    </a:lastRow>
    <a:firstRow>
      <a:tcTxStyle b="on" i="off">
        <a:font>
          <a:latin typeface="Calibri"/>
          <a:ea typeface="Calibri"/>
          <a:cs typeface="Calibri"/>
        </a:font>
        <a:schemeClr val="lt1"/>
      </a:tcTxStyle>
      <a:tcStyle>
        <a:fill>
          <a:solidFill>
            <a:schemeClr val="accent3"/>
          </a:solidFill>
        </a:fill>
      </a:tcStyle>
    </a:firstRow>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2.xml"/><Relationship Id="rId42" Type="http://schemas.openxmlformats.org/officeDocument/2006/relationships/slide" Target="slides/slide34.xml"/><Relationship Id="rId41" Type="http://schemas.openxmlformats.org/officeDocument/2006/relationships/slide" Target="slides/slide33.xml"/><Relationship Id="rId44" Type="http://schemas.openxmlformats.org/officeDocument/2006/relationships/slide" Target="slides/slide36.xml"/><Relationship Id="rId43" Type="http://schemas.openxmlformats.org/officeDocument/2006/relationships/slide" Target="slides/slide35.xml"/><Relationship Id="rId46" Type="http://schemas.openxmlformats.org/officeDocument/2006/relationships/slide" Target="slides/slide38.xml"/><Relationship Id="rId45" Type="http://schemas.openxmlformats.org/officeDocument/2006/relationships/slide" Target="slides/slide37.xml"/><Relationship Id="rId1" Type="http://schemas.openxmlformats.org/officeDocument/2006/relationships/theme" Target="theme/theme4.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1.xml"/><Relationship Id="rId48" Type="http://schemas.openxmlformats.org/officeDocument/2006/relationships/slide" Target="slides/slide40.xml"/><Relationship Id="rId47" Type="http://schemas.openxmlformats.org/officeDocument/2006/relationships/slide" Target="slides/slide39.xml"/><Relationship Id="rId49" Type="http://schemas.openxmlformats.org/officeDocument/2006/relationships/slide" Target="slides/slide41.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slideMaster" Target="slideMasters/slideMaster4.xml"/><Relationship Id="rId8" Type="http://schemas.openxmlformats.org/officeDocument/2006/relationships/notesMaster" Target="notesMasters/notesMaster1.xml"/><Relationship Id="rId31" Type="http://schemas.openxmlformats.org/officeDocument/2006/relationships/slide" Target="slides/slide23.xml"/><Relationship Id="rId30" Type="http://schemas.openxmlformats.org/officeDocument/2006/relationships/slide" Target="slides/slide22.xml"/><Relationship Id="rId33" Type="http://schemas.openxmlformats.org/officeDocument/2006/relationships/slide" Target="slides/slide25.xml"/><Relationship Id="rId32" Type="http://schemas.openxmlformats.org/officeDocument/2006/relationships/slide" Target="slides/slide24.xml"/><Relationship Id="rId35" Type="http://schemas.openxmlformats.org/officeDocument/2006/relationships/slide" Target="slides/slide27.xml"/><Relationship Id="rId34" Type="http://schemas.openxmlformats.org/officeDocument/2006/relationships/slide" Target="slides/slide26.xml"/><Relationship Id="rId37" Type="http://schemas.openxmlformats.org/officeDocument/2006/relationships/slide" Target="slides/slide29.xml"/><Relationship Id="rId36" Type="http://schemas.openxmlformats.org/officeDocument/2006/relationships/slide" Target="slides/slide28.xml"/><Relationship Id="rId39" Type="http://schemas.openxmlformats.org/officeDocument/2006/relationships/slide" Target="slides/slide31.xml"/><Relationship Id="rId38" Type="http://schemas.openxmlformats.org/officeDocument/2006/relationships/slide" Target="slides/slide30.xml"/><Relationship Id="rId61" Type="http://schemas.openxmlformats.org/officeDocument/2006/relationships/font" Target="fonts/HelveticaNeue-boldItalic.fntdata"/><Relationship Id="rId20" Type="http://schemas.openxmlformats.org/officeDocument/2006/relationships/slide" Target="slides/slide12.xml"/><Relationship Id="rId22" Type="http://schemas.openxmlformats.org/officeDocument/2006/relationships/slide" Target="slides/slide14.xml"/><Relationship Id="rId21" Type="http://schemas.openxmlformats.org/officeDocument/2006/relationships/slide" Target="slides/slide13.xml"/><Relationship Id="rId24" Type="http://schemas.openxmlformats.org/officeDocument/2006/relationships/slide" Target="slides/slide16.xml"/><Relationship Id="rId23" Type="http://schemas.openxmlformats.org/officeDocument/2006/relationships/slide" Target="slides/slide15.xml"/><Relationship Id="rId60" Type="http://schemas.openxmlformats.org/officeDocument/2006/relationships/font" Target="fonts/HelveticaNeue-italic.fntdata"/><Relationship Id="rId26" Type="http://schemas.openxmlformats.org/officeDocument/2006/relationships/slide" Target="slides/slide18.xml"/><Relationship Id="rId25" Type="http://schemas.openxmlformats.org/officeDocument/2006/relationships/slide" Target="slides/slide17.xml"/><Relationship Id="rId28" Type="http://schemas.openxmlformats.org/officeDocument/2006/relationships/slide" Target="slides/slide20.xml"/><Relationship Id="rId27" Type="http://schemas.openxmlformats.org/officeDocument/2006/relationships/slide" Target="slides/slide19.xml"/><Relationship Id="rId29" Type="http://schemas.openxmlformats.org/officeDocument/2006/relationships/slide" Target="slides/slide21.xml"/><Relationship Id="rId51" Type="http://schemas.openxmlformats.org/officeDocument/2006/relationships/slide" Target="slides/slide43.xml"/><Relationship Id="rId50" Type="http://schemas.openxmlformats.org/officeDocument/2006/relationships/slide" Target="slides/slide42.xml"/><Relationship Id="rId53" Type="http://schemas.openxmlformats.org/officeDocument/2006/relationships/font" Target="fonts/Carme-regular.fntdata"/><Relationship Id="rId52" Type="http://schemas.openxmlformats.org/officeDocument/2006/relationships/slide" Target="slides/slide44.xml"/><Relationship Id="rId11" Type="http://schemas.openxmlformats.org/officeDocument/2006/relationships/slide" Target="slides/slide3.xml"/><Relationship Id="rId55" Type="http://schemas.openxmlformats.org/officeDocument/2006/relationships/font" Target="fonts/ProximaNova-bold.fntdata"/><Relationship Id="rId10" Type="http://schemas.openxmlformats.org/officeDocument/2006/relationships/slide" Target="slides/slide2.xml"/><Relationship Id="rId54" Type="http://schemas.openxmlformats.org/officeDocument/2006/relationships/font" Target="fonts/ProximaNova-regular.fntdata"/><Relationship Id="rId13" Type="http://schemas.openxmlformats.org/officeDocument/2006/relationships/slide" Target="slides/slide5.xml"/><Relationship Id="rId57" Type="http://schemas.openxmlformats.org/officeDocument/2006/relationships/font" Target="fonts/ProximaNova-boldItalic.fntdata"/><Relationship Id="rId12" Type="http://schemas.openxmlformats.org/officeDocument/2006/relationships/slide" Target="slides/slide4.xml"/><Relationship Id="rId56" Type="http://schemas.openxmlformats.org/officeDocument/2006/relationships/font" Target="fonts/ProximaNova-italic.fntdata"/><Relationship Id="rId15" Type="http://schemas.openxmlformats.org/officeDocument/2006/relationships/slide" Target="slides/slide7.xml"/><Relationship Id="rId59" Type="http://schemas.openxmlformats.org/officeDocument/2006/relationships/font" Target="fonts/HelveticaNeue-bold.fntdata"/><Relationship Id="rId14" Type="http://schemas.openxmlformats.org/officeDocument/2006/relationships/slide" Target="slides/slide6.xml"/><Relationship Id="rId58" Type="http://schemas.openxmlformats.org/officeDocument/2006/relationships/font" Target="fonts/HelveticaNeue-regular.fntdata"/><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buChar char="●"/>
              <a:defRPr sz="1100"/>
            </a:lvl1pPr>
            <a:lvl2pPr lvl="1">
              <a:spcBef>
                <a:spcPts val="0"/>
              </a:spcBef>
              <a:buChar char="○"/>
              <a:defRPr sz="1100"/>
            </a:lvl2pPr>
            <a:lvl3pPr lvl="2">
              <a:spcBef>
                <a:spcPts val="0"/>
              </a:spcBef>
              <a:buChar char="■"/>
              <a:defRPr sz="1100"/>
            </a:lvl3pPr>
            <a:lvl4pPr lvl="3">
              <a:spcBef>
                <a:spcPts val="0"/>
              </a:spcBef>
              <a:buChar char="●"/>
              <a:defRPr sz="1100"/>
            </a:lvl4pPr>
            <a:lvl5pPr lvl="4">
              <a:spcBef>
                <a:spcPts val="0"/>
              </a:spcBef>
              <a:buChar char="○"/>
              <a:defRPr sz="1100"/>
            </a:lvl5pPr>
            <a:lvl6pPr lvl="5">
              <a:spcBef>
                <a:spcPts val="0"/>
              </a:spcBef>
              <a:buChar char="■"/>
              <a:defRPr sz="1100"/>
            </a:lvl6pPr>
            <a:lvl7pPr lvl="6">
              <a:spcBef>
                <a:spcPts val="0"/>
              </a:spcBef>
              <a:buChar char="●"/>
              <a:defRPr sz="1100"/>
            </a:lvl7pPr>
            <a:lvl8pPr lvl="7">
              <a:spcBef>
                <a:spcPts val="0"/>
              </a:spcBef>
              <a:buChar char="○"/>
              <a:defRPr sz="1100"/>
            </a:lvl8pPr>
            <a:lvl9pPr lvl="8">
              <a:spcBef>
                <a:spcPts val="0"/>
              </a:spcBef>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Monitoring_and_Evaluation" TargetMode="External"/><Relationship Id="rId3" Type="http://schemas.openxmlformats.org/officeDocument/2006/relationships/hyperlink" Target="https://en.wikipedia.org/wiki/International_development" TargetMode="Externa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google.com/document/d/1M8n0L-ngd1dAt5bvh3GAsJ7krAcEw1OxF2Q6Of_1t_s/edit?usp=sharing"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www.ted.com/talks/simon_sinek_how_great_leaders_inspire_action?language=en"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Shape 2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1" name="Shape 26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8" name="Shape 318"/>
        <p:cNvGrpSpPr/>
        <p:nvPr/>
      </p:nvGrpSpPr>
      <p:grpSpPr>
        <a:xfrm>
          <a:off x="0" y="0"/>
          <a:ext cx="0" cy="0"/>
          <a:chOff x="0" y="0"/>
          <a:chExt cx="0" cy="0"/>
        </a:xfrm>
      </p:grpSpPr>
      <p:sp>
        <p:nvSpPr>
          <p:cNvPr id="319" name="Shape 3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0" name="Shape 32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90000"/>
              </a:lnSpc>
              <a:spcBef>
                <a:spcPts val="1000"/>
              </a:spcBef>
              <a:buNone/>
            </a:pPr>
            <a:r>
              <a:rPr lang="en" sz="1200">
                <a:solidFill>
                  <a:srgbClr val="434343"/>
                </a:solidFill>
                <a:latin typeface="Carme"/>
                <a:ea typeface="Carme"/>
                <a:cs typeface="Carme"/>
                <a:sym typeface="Carme"/>
              </a:rPr>
              <a:t>1:40-1:50pm</a:t>
            </a:r>
          </a:p>
          <a:p>
            <a:pPr lvl="0" rtl="0">
              <a:lnSpc>
                <a:spcPct val="90000"/>
              </a:lnSpc>
              <a:spcBef>
                <a:spcPts val="1000"/>
              </a:spcBef>
              <a:buNone/>
            </a:pPr>
            <a:r>
              <a:rPr lang="en" sz="1200">
                <a:solidFill>
                  <a:srgbClr val="434343"/>
                </a:solidFill>
                <a:latin typeface="Carme"/>
                <a:ea typeface="Carme"/>
                <a:cs typeface="Carme"/>
                <a:sym typeface="Carme"/>
              </a:rPr>
              <a:t>Open Access</a:t>
            </a:r>
          </a:p>
          <a:p>
            <a:pPr indent="-304800" lvl="1" marL="914400" rtl="0">
              <a:lnSpc>
                <a:spcPct val="90000"/>
              </a:lnSpc>
              <a:spcBef>
                <a:spcPts val="1000"/>
              </a:spcBef>
              <a:buClr>
                <a:srgbClr val="434343"/>
              </a:buClr>
              <a:buSzPct val="100000"/>
              <a:buChar char="•"/>
            </a:pPr>
            <a:r>
              <a:rPr b="1" lang="en" sz="1200">
                <a:solidFill>
                  <a:srgbClr val="434343"/>
                </a:solidFill>
                <a:latin typeface="Carme"/>
                <a:ea typeface="Carme"/>
                <a:cs typeface="Carme"/>
                <a:sym typeface="Carme"/>
              </a:rPr>
              <a:t>Free</a:t>
            </a:r>
            <a:r>
              <a:rPr lang="en" sz="1200">
                <a:solidFill>
                  <a:srgbClr val="434343"/>
                </a:solidFill>
                <a:latin typeface="Carme"/>
                <a:ea typeface="Carme"/>
                <a:cs typeface="Carme"/>
                <a:sym typeface="Carme"/>
              </a:rPr>
              <a:t>, immediate, online availability of research articles</a:t>
            </a:r>
          </a:p>
          <a:p>
            <a:pPr indent="-304800" lvl="1" marL="914400" rtl="0">
              <a:lnSpc>
                <a:spcPct val="90000"/>
              </a:lnSpc>
              <a:spcBef>
                <a:spcPts val="1000"/>
              </a:spcBef>
              <a:buClr>
                <a:srgbClr val="434343"/>
              </a:buClr>
              <a:buSzPct val="100000"/>
              <a:buChar char="•"/>
            </a:pPr>
            <a:r>
              <a:rPr b="1" lang="en" sz="1200">
                <a:solidFill>
                  <a:srgbClr val="434343"/>
                </a:solidFill>
                <a:latin typeface="Carme"/>
                <a:ea typeface="Carme"/>
                <a:cs typeface="Carme"/>
                <a:sym typeface="Carme"/>
              </a:rPr>
              <a:t>Rights to use</a:t>
            </a:r>
            <a:r>
              <a:rPr lang="en" sz="1200">
                <a:solidFill>
                  <a:srgbClr val="434343"/>
                </a:solidFill>
                <a:latin typeface="Carme"/>
                <a:ea typeface="Carme"/>
                <a:cs typeface="Carme"/>
                <a:sym typeface="Carme"/>
              </a:rPr>
              <a:t> these articles fully in the digital environment</a:t>
            </a:r>
          </a:p>
          <a:p>
            <a:pPr lvl="0" rtl="0">
              <a:lnSpc>
                <a:spcPct val="90000"/>
              </a:lnSpc>
              <a:spcBef>
                <a:spcPts val="1000"/>
              </a:spcBef>
              <a:buClr>
                <a:srgbClr val="000000"/>
              </a:buClr>
              <a:buSzPct val="91666"/>
              <a:buFont typeface="Arial"/>
              <a:buNone/>
            </a:pPr>
            <a:r>
              <a:rPr lang="en" sz="1200">
                <a:solidFill>
                  <a:srgbClr val="434343"/>
                </a:solidFill>
                <a:latin typeface="Carme"/>
                <a:ea typeface="Carme"/>
                <a:cs typeface="Carme"/>
                <a:sym typeface="Carme"/>
              </a:rPr>
              <a:t>Open Data</a:t>
            </a:r>
          </a:p>
          <a:p>
            <a:pPr indent="-304800" lvl="0" marL="457200" rtl="0">
              <a:lnSpc>
                <a:spcPct val="90000"/>
              </a:lnSpc>
              <a:spcBef>
                <a:spcPts val="1000"/>
              </a:spcBef>
              <a:buClr>
                <a:srgbClr val="434343"/>
              </a:buClr>
              <a:buSzPct val="100000"/>
              <a:buFont typeface="Carme"/>
            </a:pPr>
            <a:r>
              <a:rPr lang="en" sz="1200">
                <a:solidFill>
                  <a:srgbClr val="434343"/>
                </a:solidFill>
                <a:latin typeface="Carme"/>
                <a:ea typeface="Carme"/>
                <a:cs typeface="Carme"/>
                <a:sym typeface="Carme"/>
              </a:rPr>
              <a:t>Research data that can be freely used, reused and redistributed by anyone, subject at most to the requirement to attribute and sharealike.</a:t>
            </a:r>
          </a:p>
          <a:p>
            <a:pPr indent="-304800" lvl="0" marL="457200" rtl="0">
              <a:lnSpc>
                <a:spcPct val="90000"/>
              </a:lnSpc>
              <a:spcBef>
                <a:spcPts val="1000"/>
              </a:spcBef>
              <a:buClr>
                <a:srgbClr val="434343"/>
              </a:buClr>
              <a:buSzPct val="100000"/>
              <a:buFont typeface="Carme"/>
              <a:buChar char="•"/>
            </a:pPr>
            <a:r>
              <a:rPr lang="en" sz="1200">
                <a:solidFill>
                  <a:srgbClr val="434343"/>
                </a:solidFill>
                <a:latin typeface="Carme"/>
                <a:ea typeface="Carme"/>
                <a:cs typeface="Carme"/>
                <a:sym typeface="Carme"/>
              </a:rPr>
              <a:t>Availability</a:t>
            </a:r>
          </a:p>
          <a:p>
            <a:pPr indent="-304800" lvl="1" marL="914400" rtl="0">
              <a:lnSpc>
                <a:spcPct val="90000"/>
              </a:lnSpc>
              <a:spcBef>
                <a:spcPts val="1000"/>
              </a:spcBef>
              <a:buClr>
                <a:srgbClr val="434343"/>
              </a:buClr>
              <a:buSzPct val="100000"/>
              <a:buFont typeface="Carme"/>
              <a:buChar char="•"/>
            </a:pPr>
            <a:r>
              <a:rPr lang="en" sz="1200">
                <a:solidFill>
                  <a:srgbClr val="434343"/>
                </a:solidFill>
                <a:latin typeface="Carme"/>
                <a:ea typeface="Carme"/>
                <a:cs typeface="Carme"/>
                <a:sym typeface="Carme"/>
              </a:rPr>
              <a:t>Data should be made available in whole, and at no more than a reasonable reproduction cost.</a:t>
            </a:r>
          </a:p>
          <a:p>
            <a:pPr indent="-304800" lvl="0" marL="457200" rtl="0">
              <a:lnSpc>
                <a:spcPct val="90000"/>
              </a:lnSpc>
              <a:spcBef>
                <a:spcPts val="1000"/>
              </a:spcBef>
              <a:buClr>
                <a:srgbClr val="434343"/>
              </a:buClr>
              <a:buSzPct val="100000"/>
              <a:buFont typeface="Carme"/>
              <a:buChar char="•"/>
            </a:pPr>
            <a:r>
              <a:rPr lang="en" sz="1200">
                <a:solidFill>
                  <a:srgbClr val="434343"/>
                </a:solidFill>
                <a:latin typeface="Carme"/>
                <a:ea typeface="Carme"/>
                <a:cs typeface="Carme"/>
                <a:sym typeface="Carme"/>
              </a:rPr>
              <a:t>Access</a:t>
            </a:r>
          </a:p>
          <a:p>
            <a:pPr indent="-304800" lvl="1" marL="914400" rtl="0">
              <a:lnSpc>
                <a:spcPct val="90000"/>
              </a:lnSpc>
              <a:spcBef>
                <a:spcPts val="1000"/>
              </a:spcBef>
              <a:buClr>
                <a:srgbClr val="434343"/>
              </a:buClr>
              <a:buSzPct val="100000"/>
              <a:buFont typeface="Carme"/>
              <a:buChar char="•"/>
            </a:pPr>
            <a:r>
              <a:rPr lang="en" sz="1200">
                <a:solidFill>
                  <a:srgbClr val="434343"/>
                </a:solidFill>
                <a:latin typeface="Carme"/>
                <a:ea typeface="Carme"/>
                <a:cs typeface="Carme"/>
                <a:sym typeface="Carme"/>
              </a:rPr>
              <a:t>Data should be available for downloading on the open Internet in a form that is both convenient and modifiable.</a:t>
            </a:r>
          </a:p>
          <a:p>
            <a:pPr indent="-304800" lvl="0" marL="457200" rtl="0">
              <a:lnSpc>
                <a:spcPct val="90000"/>
              </a:lnSpc>
              <a:spcBef>
                <a:spcPts val="1000"/>
              </a:spcBef>
              <a:buClr>
                <a:srgbClr val="434343"/>
              </a:buClr>
              <a:buSzPct val="100000"/>
              <a:buFont typeface="Carme"/>
              <a:buChar char="•"/>
            </a:pPr>
            <a:r>
              <a:rPr lang="en" sz="1200">
                <a:solidFill>
                  <a:srgbClr val="434343"/>
                </a:solidFill>
                <a:latin typeface="Carme"/>
                <a:ea typeface="Carme"/>
                <a:cs typeface="Carme"/>
                <a:sym typeface="Carme"/>
              </a:rPr>
              <a:t>Redistribution + reuse</a:t>
            </a:r>
          </a:p>
          <a:p>
            <a:pPr indent="-304800" lvl="1" marL="914400" rtl="0">
              <a:lnSpc>
                <a:spcPct val="90000"/>
              </a:lnSpc>
              <a:spcBef>
                <a:spcPts val="1000"/>
              </a:spcBef>
              <a:buClr>
                <a:srgbClr val="434343"/>
              </a:buClr>
              <a:buSzPct val="100000"/>
              <a:buFont typeface="Carme"/>
              <a:buChar char="•"/>
            </a:pPr>
            <a:r>
              <a:rPr lang="en" sz="1200">
                <a:solidFill>
                  <a:srgbClr val="434343"/>
                </a:solidFill>
                <a:latin typeface="Carme"/>
                <a:ea typeface="Carme"/>
                <a:cs typeface="Carme"/>
                <a:sym typeface="Carme"/>
              </a:rPr>
              <a:t>Data must be provided in a format and under terms that permit full redistribution and full reuse of the data.</a:t>
            </a:r>
          </a:p>
          <a:p>
            <a:pPr lvl="0" rtl="0">
              <a:lnSpc>
                <a:spcPct val="90000"/>
              </a:lnSpc>
              <a:spcBef>
                <a:spcPts val="1000"/>
              </a:spcBef>
              <a:buNone/>
            </a:pPr>
            <a:r>
              <a:rPr lang="en" sz="1200">
                <a:solidFill>
                  <a:srgbClr val="434343"/>
                </a:solidFill>
                <a:latin typeface="Carme"/>
                <a:ea typeface="Carme"/>
                <a:cs typeface="Carme"/>
                <a:sym typeface="Carme"/>
              </a:rPr>
              <a:t>Open Education</a:t>
            </a:r>
          </a:p>
          <a:p>
            <a:pPr indent="-304800" lvl="1" marL="914400" rtl="0">
              <a:lnSpc>
                <a:spcPct val="90000"/>
              </a:lnSpc>
              <a:spcBef>
                <a:spcPts val="1000"/>
              </a:spcBef>
              <a:buClr>
                <a:srgbClr val="434343"/>
              </a:buClr>
              <a:buSzPct val="100000"/>
              <a:buChar char="•"/>
            </a:pPr>
            <a:r>
              <a:rPr lang="en" sz="1200">
                <a:solidFill>
                  <a:srgbClr val="434343"/>
                </a:solidFill>
                <a:latin typeface="Carme"/>
                <a:ea typeface="Carme"/>
                <a:cs typeface="Carme"/>
                <a:sym typeface="Carme"/>
              </a:rPr>
              <a:t>Teaching, learning, and research resources</a:t>
            </a:r>
          </a:p>
          <a:p>
            <a:pPr indent="-304800" lvl="1" marL="914400" rtl="0">
              <a:lnSpc>
                <a:spcPct val="90000"/>
              </a:lnSpc>
              <a:spcBef>
                <a:spcPts val="1000"/>
              </a:spcBef>
              <a:buClr>
                <a:srgbClr val="434343"/>
              </a:buClr>
              <a:buSzPct val="100000"/>
              <a:buChar char="•"/>
            </a:pPr>
            <a:r>
              <a:rPr lang="en" sz="1200">
                <a:solidFill>
                  <a:srgbClr val="434343"/>
                </a:solidFill>
                <a:latin typeface="Carme"/>
                <a:ea typeface="Carme"/>
                <a:cs typeface="Carme"/>
                <a:sym typeface="Carme"/>
              </a:rPr>
              <a:t>Open license</a:t>
            </a:r>
          </a:p>
          <a:p>
            <a:pPr indent="-304800" lvl="1" marL="914400" rtl="0">
              <a:lnSpc>
                <a:spcPct val="90000"/>
              </a:lnSpc>
              <a:spcBef>
                <a:spcPts val="1000"/>
              </a:spcBef>
              <a:buClr>
                <a:srgbClr val="434343"/>
              </a:buClr>
              <a:buSzPct val="100000"/>
              <a:buChar char="•"/>
            </a:pPr>
            <a:r>
              <a:rPr lang="en" sz="1200">
                <a:solidFill>
                  <a:srgbClr val="434343"/>
                </a:solidFill>
                <a:latin typeface="Carme"/>
                <a:ea typeface="Carme"/>
                <a:cs typeface="Carme"/>
                <a:sym typeface="Carme"/>
              </a:rPr>
              <a:t>Permits their free use and repurposing by others</a:t>
            </a:r>
          </a:p>
          <a:p>
            <a:pPr lvl="0" rtl="0">
              <a:lnSpc>
                <a:spcPct val="90000"/>
              </a:lnSpc>
              <a:spcBef>
                <a:spcPts val="1000"/>
              </a:spcBef>
              <a:buNone/>
            </a:pPr>
            <a:r>
              <a:rPr lang="en" sz="1200">
                <a:solidFill>
                  <a:srgbClr val="434343"/>
                </a:solidFill>
                <a:latin typeface="Carme"/>
                <a:ea typeface="Carme"/>
                <a:cs typeface="Carme"/>
                <a:sym typeface="Carme"/>
              </a:rPr>
              <a:t>Open Science</a:t>
            </a:r>
          </a:p>
          <a:p>
            <a:pPr indent="-304800" lvl="1" marL="914400" rtl="0">
              <a:lnSpc>
                <a:spcPct val="90000"/>
              </a:lnSpc>
              <a:spcBef>
                <a:spcPts val="1000"/>
              </a:spcBef>
              <a:buClr>
                <a:srgbClr val="434343"/>
              </a:buClr>
              <a:buSzPct val="100000"/>
              <a:buChar char="•"/>
            </a:pPr>
            <a:r>
              <a:rPr lang="en" sz="1200">
                <a:solidFill>
                  <a:srgbClr val="434343"/>
                </a:solidFill>
                <a:latin typeface="Carme"/>
                <a:ea typeface="Carme"/>
                <a:cs typeface="Carme"/>
                <a:sym typeface="Carme"/>
              </a:rPr>
              <a:t>Allows collaboration and contribution.</a:t>
            </a:r>
          </a:p>
          <a:p>
            <a:pPr indent="-304800" lvl="1" marL="914400" rtl="0">
              <a:lnSpc>
                <a:spcPct val="90000"/>
              </a:lnSpc>
              <a:spcBef>
                <a:spcPts val="1000"/>
              </a:spcBef>
              <a:buClr>
                <a:srgbClr val="434343"/>
              </a:buClr>
              <a:buSzPct val="100000"/>
              <a:buChar char="•"/>
            </a:pPr>
            <a:r>
              <a:rPr lang="en" sz="1200">
                <a:solidFill>
                  <a:srgbClr val="434343"/>
                </a:solidFill>
                <a:latin typeface="Carme"/>
                <a:ea typeface="Carme"/>
                <a:cs typeface="Carme"/>
                <a:sym typeface="Carme"/>
              </a:rPr>
              <a:t>Research data, lab notes, and other research processes are freely available.</a:t>
            </a:r>
          </a:p>
          <a:p>
            <a:pPr indent="-304800" lvl="1" marL="914400" rtl="0">
              <a:lnSpc>
                <a:spcPct val="90000"/>
              </a:lnSpc>
              <a:spcBef>
                <a:spcPts val="1000"/>
              </a:spcBef>
              <a:buClr>
                <a:srgbClr val="434343"/>
              </a:buClr>
              <a:buSzPct val="100000"/>
              <a:buChar char="•"/>
            </a:pPr>
            <a:r>
              <a:rPr lang="en" sz="1200">
                <a:solidFill>
                  <a:srgbClr val="434343"/>
                </a:solidFill>
                <a:latin typeface="Carme"/>
                <a:ea typeface="Carme"/>
                <a:cs typeface="Carme"/>
                <a:sym typeface="Carme"/>
              </a:rPr>
              <a:t>Under terms that enable reuse, redistribution.</a:t>
            </a:r>
          </a:p>
          <a:p>
            <a:pPr indent="-304800" lvl="1" marL="914400" rtl="0">
              <a:lnSpc>
                <a:spcPct val="90000"/>
              </a:lnSpc>
              <a:spcBef>
                <a:spcPts val="1000"/>
              </a:spcBef>
              <a:buClr>
                <a:srgbClr val="434343"/>
              </a:buClr>
              <a:buSzPct val="100000"/>
              <a:buChar char="•"/>
            </a:pPr>
            <a:r>
              <a:rPr lang="en" sz="1200">
                <a:solidFill>
                  <a:srgbClr val="434343"/>
                </a:solidFill>
                <a:latin typeface="Carme"/>
                <a:ea typeface="Carme"/>
                <a:cs typeface="Carme"/>
                <a:sym typeface="Carme"/>
              </a:rPr>
              <a:t>Allows replication of research, data, and methods.</a:t>
            </a:r>
          </a:p>
          <a:p>
            <a:pPr lvl="0" rtl="0">
              <a:lnSpc>
                <a:spcPct val="90000"/>
              </a:lnSpc>
              <a:spcBef>
                <a:spcPts val="1000"/>
              </a:spcBef>
              <a:buNone/>
            </a:pPr>
            <a:r>
              <a:rPr lang="en" sz="1200">
                <a:solidFill>
                  <a:srgbClr val="434343"/>
                </a:solidFill>
                <a:latin typeface="Carme"/>
                <a:ea typeface="Carme"/>
                <a:cs typeface="Carme"/>
                <a:sym typeface="Carme"/>
              </a:rPr>
              <a:t>Open Innovation &amp; Global Access</a:t>
            </a:r>
          </a:p>
          <a:p>
            <a:pPr indent="-304800" lvl="1" marL="914400" rtl="0">
              <a:lnSpc>
                <a:spcPct val="90000"/>
              </a:lnSpc>
              <a:spcBef>
                <a:spcPts val="1000"/>
              </a:spcBef>
              <a:buClr>
                <a:srgbClr val="434343"/>
              </a:buClr>
              <a:buSzPct val="100000"/>
              <a:buChar char="•"/>
            </a:pPr>
            <a:r>
              <a:rPr lang="en" sz="1200">
                <a:solidFill>
                  <a:srgbClr val="434343"/>
                </a:solidFill>
                <a:latin typeface="Carme"/>
                <a:ea typeface="Carme"/>
                <a:cs typeface="Carme"/>
                <a:sym typeface="Carme"/>
              </a:rPr>
              <a:t>Allows collaboration for research and development of technologies.</a:t>
            </a:r>
          </a:p>
          <a:p>
            <a:pPr indent="-304800" lvl="1" marL="914400" rtl="0">
              <a:lnSpc>
                <a:spcPct val="90000"/>
              </a:lnSpc>
              <a:spcBef>
                <a:spcPts val="1000"/>
              </a:spcBef>
              <a:buClr>
                <a:srgbClr val="434343"/>
              </a:buClr>
              <a:buSzPct val="100000"/>
              <a:buChar char="•"/>
            </a:pPr>
            <a:r>
              <a:rPr lang="en" sz="1200">
                <a:solidFill>
                  <a:srgbClr val="434343"/>
                </a:solidFill>
                <a:latin typeface="Carme"/>
                <a:ea typeface="Carme"/>
                <a:cs typeface="Carme"/>
                <a:sym typeface="Carme"/>
              </a:rPr>
              <a:t>Not only data and knowledge but products themselves are made accessible and affordable through various open approaches to technology transfer such as global access licensing and patent pools.</a:t>
            </a:r>
          </a:p>
          <a:p>
            <a:pPr lvl="0" rtl="0">
              <a:lnSpc>
                <a:spcPct val="90000"/>
              </a:lnSpc>
              <a:spcBef>
                <a:spcPts val="1000"/>
              </a:spcBef>
              <a:buNone/>
            </a:pPr>
            <a:r>
              <a:rPr lang="en" sz="1200">
                <a:solidFill>
                  <a:srgbClr val="434343"/>
                </a:solidFill>
                <a:latin typeface="Carme"/>
                <a:ea typeface="Carme"/>
                <a:cs typeface="Carme"/>
                <a:sym typeface="Carme"/>
              </a:rPr>
              <a:t>Clinical Trial Transparency</a:t>
            </a:r>
          </a:p>
          <a:p>
            <a:pPr indent="-304800" lvl="1" marL="914400" rtl="0">
              <a:lnSpc>
                <a:spcPct val="90000"/>
              </a:lnSpc>
              <a:spcBef>
                <a:spcPts val="1000"/>
              </a:spcBef>
              <a:buClr>
                <a:srgbClr val="434343"/>
              </a:buClr>
              <a:buSzPct val="100000"/>
              <a:buChar char="•"/>
            </a:pPr>
            <a:r>
              <a:rPr lang="en" sz="1200">
                <a:solidFill>
                  <a:srgbClr val="434343"/>
                </a:solidFill>
                <a:latin typeface="Carme"/>
                <a:ea typeface="Carme"/>
                <a:cs typeface="Carme"/>
                <a:sym typeface="Carme"/>
              </a:rPr>
              <a:t>Public registration </a:t>
            </a:r>
          </a:p>
          <a:p>
            <a:pPr indent="-304800" lvl="1" marL="914400" rtl="0">
              <a:lnSpc>
                <a:spcPct val="90000"/>
              </a:lnSpc>
              <a:spcBef>
                <a:spcPts val="1000"/>
              </a:spcBef>
              <a:buClr>
                <a:srgbClr val="434343"/>
              </a:buClr>
              <a:buSzPct val="100000"/>
              <a:buChar char="•"/>
            </a:pPr>
            <a:r>
              <a:rPr lang="en" sz="1200">
                <a:solidFill>
                  <a:srgbClr val="434343"/>
                </a:solidFill>
                <a:latin typeface="Carme"/>
                <a:ea typeface="Carme"/>
                <a:cs typeface="Carme"/>
                <a:sym typeface="Carme"/>
              </a:rPr>
              <a:t>Reporting of results</a:t>
            </a:r>
          </a:p>
          <a:p>
            <a:pPr indent="-304800" lvl="1" marL="914400" rtl="0">
              <a:lnSpc>
                <a:spcPct val="90000"/>
              </a:lnSpc>
              <a:spcBef>
                <a:spcPts val="1000"/>
              </a:spcBef>
              <a:buClr>
                <a:srgbClr val="434343"/>
              </a:buClr>
              <a:buSzPct val="100000"/>
              <a:buChar char="•"/>
            </a:pPr>
            <a:r>
              <a:rPr lang="en" sz="1200">
                <a:solidFill>
                  <a:srgbClr val="434343"/>
                </a:solidFill>
                <a:latin typeface="Carme"/>
                <a:ea typeface="Carme"/>
                <a:cs typeface="Carme"/>
                <a:sym typeface="Carme"/>
              </a:rPr>
              <a:t>Protocol sharing</a:t>
            </a:r>
          </a:p>
          <a:p>
            <a:pPr indent="-304800" lvl="1" marL="914400" rtl="0">
              <a:lnSpc>
                <a:spcPct val="90000"/>
              </a:lnSpc>
              <a:spcBef>
                <a:spcPts val="1000"/>
              </a:spcBef>
              <a:buClr>
                <a:srgbClr val="434343"/>
              </a:buClr>
              <a:buSzPct val="100000"/>
              <a:buChar char="•"/>
            </a:pPr>
            <a:r>
              <a:rPr lang="en" sz="1200">
                <a:solidFill>
                  <a:srgbClr val="434343"/>
                </a:solidFill>
                <a:latin typeface="Carme"/>
                <a:ea typeface="Carme"/>
                <a:cs typeface="Carme"/>
                <a:sym typeface="Carme"/>
              </a:rPr>
              <a:t>Statistical Analysis Plans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5" name="Shape 325"/>
        <p:cNvGrpSpPr/>
        <p:nvPr/>
      </p:nvGrpSpPr>
      <p:grpSpPr>
        <a:xfrm>
          <a:off x="0" y="0"/>
          <a:ext cx="0" cy="0"/>
          <a:chOff x="0" y="0"/>
          <a:chExt cx="0" cy="0"/>
        </a:xfrm>
      </p:grpSpPr>
      <p:sp>
        <p:nvSpPr>
          <p:cNvPr id="326" name="Shape 3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7" name="Shape 32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90000"/>
              </a:lnSpc>
              <a:spcBef>
                <a:spcPts val="1000"/>
              </a:spcBef>
              <a:buClr>
                <a:schemeClr val="dk1"/>
              </a:buClr>
              <a:buSzPct val="91666"/>
              <a:buFont typeface="Arial"/>
              <a:buNone/>
            </a:pPr>
            <a:r>
              <a:rPr lang="en" sz="1200">
                <a:solidFill>
                  <a:srgbClr val="434343"/>
                </a:solidFill>
                <a:latin typeface="Carme"/>
                <a:ea typeface="Carme"/>
                <a:cs typeface="Carme"/>
                <a:sym typeface="Carme"/>
              </a:rPr>
              <a:t>1:40-1:50pm</a:t>
            </a:r>
          </a:p>
          <a:p>
            <a:pPr indent="-228600" lvl="0" marL="457200" marR="0" rtl="0" algn="l">
              <a:lnSpc>
                <a:spcPct val="115000"/>
              </a:lnSpc>
              <a:spcBef>
                <a:spcPts val="0"/>
              </a:spcBef>
              <a:spcAft>
                <a:spcPts val="0"/>
              </a:spcAft>
              <a:buClr>
                <a:schemeClr val="dk1"/>
              </a:buClr>
              <a:buFont typeface="Proxima Nova"/>
            </a:pPr>
            <a:r>
              <a:rPr lang="en">
                <a:solidFill>
                  <a:schemeClr val="dk1"/>
                </a:solidFill>
                <a:latin typeface="Proxima Nova"/>
                <a:ea typeface="Proxima Nova"/>
                <a:cs typeface="Proxima Nova"/>
                <a:sym typeface="Proxima Nova"/>
              </a:rPr>
              <a:t>Policy advocacy is a deliberate process that requires planning and strategy. It is not effective if done haphazardly, unless you are lucky.</a:t>
            </a:r>
          </a:p>
          <a:p>
            <a:pPr indent="-228600" lvl="0" marL="457200" marR="0" rtl="0" algn="l">
              <a:lnSpc>
                <a:spcPct val="115000"/>
              </a:lnSpc>
              <a:spcBef>
                <a:spcPts val="0"/>
              </a:spcBef>
              <a:spcAft>
                <a:spcPts val="0"/>
              </a:spcAft>
              <a:buClr>
                <a:schemeClr val="dk1"/>
              </a:buClr>
              <a:buFont typeface="Proxima Nova"/>
            </a:pPr>
            <a:r>
              <a:rPr lang="en">
                <a:solidFill>
                  <a:schemeClr val="dk1"/>
                </a:solidFill>
                <a:latin typeface="Proxima Nova"/>
                <a:ea typeface="Proxima Nova"/>
                <a:cs typeface="Proxima Nova"/>
                <a:sym typeface="Proxima Nova"/>
              </a:rPr>
              <a:t>It aims to inform and influence decision-makers. Policy advocacy tries to influence those who have the formal power to make the change. </a:t>
            </a:r>
          </a:p>
          <a:p>
            <a:pPr indent="-228600" lvl="0" marL="457200" marR="0" rtl="0" algn="l">
              <a:lnSpc>
                <a:spcPct val="115000"/>
              </a:lnSpc>
              <a:spcBef>
                <a:spcPts val="0"/>
              </a:spcBef>
              <a:spcAft>
                <a:spcPts val="0"/>
              </a:spcAft>
              <a:buClr>
                <a:schemeClr val="dk1"/>
              </a:buClr>
              <a:buFont typeface="Proxima Nova"/>
            </a:pPr>
            <a:r>
              <a:rPr lang="en">
                <a:solidFill>
                  <a:schemeClr val="dk1"/>
                </a:solidFill>
                <a:latin typeface="Proxima Nova"/>
                <a:ea typeface="Proxima Nova"/>
                <a:cs typeface="Proxima Nova"/>
                <a:sym typeface="Proxima Nova"/>
              </a:rPr>
              <a:t>Policy advocacy seeks changes that are evidence-based. You should have program experience or data to prove the issue is important and the suggested solution will help. </a:t>
            </a:r>
          </a:p>
          <a:p>
            <a:pPr indent="-228600" lvl="0" marL="457200" marR="0" rtl="0" algn="l">
              <a:lnSpc>
                <a:spcPct val="115000"/>
              </a:lnSpc>
              <a:spcBef>
                <a:spcPts val="0"/>
              </a:spcBef>
              <a:spcAft>
                <a:spcPts val="0"/>
              </a:spcAft>
              <a:buClr>
                <a:schemeClr val="dk1"/>
              </a:buClr>
              <a:buFont typeface="Proxima Nova"/>
            </a:pPr>
            <a:r>
              <a:rPr lang="en">
                <a:solidFill>
                  <a:schemeClr val="dk1"/>
                </a:solidFill>
                <a:latin typeface="Proxima Nova"/>
                <a:ea typeface="Proxima Nova"/>
                <a:cs typeface="Proxima Nova"/>
                <a:sym typeface="Proxima Nova"/>
              </a:rPr>
              <a:t>The ultimate goal of policy advocacy is to </a:t>
            </a:r>
            <a:r>
              <a:rPr b="1" lang="en">
                <a:solidFill>
                  <a:schemeClr val="dk1"/>
                </a:solidFill>
                <a:latin typeface="Proxima Nova"/>
                <a:ea typeface="Proxima Nova"/>
                <a:cs typeface="Proxima Nova"/>
                <a:sym typeface="Proxima Nova"/>
              </a:rPr>
              <a:t>achieve a desired policy change or ensure that an existing policy is implemented</a:t>
            </a:r>
            <a:r>
              <a:rPr lang="en">
                <a:solidFill>
                  <a:schemeClr val="dk1"/>
                </a:solidFill>
                <a:latin typeface="Proxima Nova"/>
                <a:ea typeface="Proxima Nova"/>
                <a:cs typeface="Proxima Nova"/>
                <a:sym typeface="Proxima Nova"/>
              </a:rPr>
              <a:t>. </a:t>
            </a:r>
          </a:p>
          <a:p>
            <a:pPr indent="-228600" lvl="1" marL="914400" marR="0" rtl="0" algn="l">
              <a:lnSpc>
                <a:spcPct val="115000"/>
              </a:lnSpc>
              <a:spcBef>
                <a:spcPts val="0"/>
              </a:spcBef>
              <a:spcAft>
                <a:spcPts val="0"/>
              </a:spcAft>
              <a:buClr>
                <a:schemeClr val="dk1"/>
              </a:buClr>
              <a:buFont typeface="Proxima Nova"/>
            </a:pPr>
            <a:r>
              <a:rPr lang="en">
                <a:solidFill>
                  <a:schemeClr val="dk1"/>
                </a:solidFill>
                <a:latin typeface="Proxima Nova"/>
                <a:ea typeface="Proxima Nova"/>
                <a:cs typeface="Proxima Nova"/>
                <a:sym typeface="Proxima Nova"/>
              </a:rPr>
              <a:t>It is not enough to just educate policymakers. We want to convince them to take action. </a:t>
            </a:r>
          </a:p>
          <a:p>
            <a:pPr indent="-228600" lvl="1" marL="914400" marR="0" rtl="0" algn="l">
              <a:lnSpc>
                <a:spcPct val="115000"/>
              </a:lnSpc>
              <a:spcBef>
                <a:spcPts val="0"/>
              </a:spcBef>
              <a:spcAft>
                <a:spcPts val="0"/>
              </a:spcAft>
              <a:buClr>
                <a:schemeClr val="dk1"/>
              </a:buClr>
              <a:buFont typeface="Proxima Nova"/>
            </a:pPr>
            <a:r>
              <a:rPr lang="en">
                <a:solidFill>
                  <a:schemeClr val="dk1"/>
                </a:solidFill>
                <a:latin typeface="Proxima Nova"/>
                <a:ea typeface="Proxima Nova"/>
                <a:cs typeface="Proxima Nova"/>
                <a:sym typeface="Proxima Nova"/>
              </a:rPr>
              <a:t>Policy change and implementation can happen at any level. It can happen at an organizational or facility level if they are the institutional target of your advocacy efforts.</a:t>
            </a:r>
          </a:p>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3" name="Shape 333"/>
        <p:cNvGrpSpPr/>
        <p:nvPr/>
      </p:nvGrpSpPr>
      <p:grpSpPr>
        <a:xfrm>
          <a:off x="0" y="0"/>
          <a:ext cx="0" cy="0"/>
          <a:chOff x="0" y="0"/>
          <a:chExt cx="0" cy="0"/>
        </a:xfrm>
      </p:grpSpPr>
      <p:sp>
        <p:nvSpPr>
          <p:cNvPr id="334" name="Shape 3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5" name="Shape 33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90000"/>
              </a:lnSpc>
              <a:spcBef>
                <a:spcPts val="1000"/>
              </a:spcBef>
              <a:buNone/>
            </a:pPr>
            <a:r>
              <a:rPr lang="en" sz="1200">
                <a:solidFill>
                  <a:srgbClr val="434343"/>
                </a:solidFill>
                <a:latin typeface="Carme"/>
                <a:ea typeface="Carme"/>
                <a:cs typeface="Carme"/>
                <a:sym typeface="Carme"/>
              </a:rPr>
              <a:t>1:40-1:50pm</a:t>
            </a:r>
          </a:p>
          <a:p>
            <a:pPr lvl="0" rtl="0">
              <a:lnSpc>
                <a:spcPct val="90000"/>
              </a:lnSpc>
              <a:spcBef>
                <a:spcPts val="1000"/>
              </a:spcBef>
              <a:buClr>
                <a:schemeClr val="dk1"/>
              </a:buClr>
              <a:buSzPct val="91666"/>
              <a:buFont typeface="Arial"/>
              <a:buNone/>
            </a:pPr>
            <a:r>
              <a:t/>
            </a:r>
            <a:endParaRPr sz="1200">
              <a:solidFill>
                <a:srgbClr val="434343"/>
              </a:solidFill>
              <a:latin typeface="Carme"/>
              <a:ea typeface="Carme"/>
              <a:cs typeface="Carme"/>
              <a:sym typeface="Carme"/>
            </a:endParaRPr>
          </a:p>
          <a:p>
            <a:pPr lvl="0">
              <a:spcBef>
                <a:spcPts val="0"/>
              </a:spcBef>
              <a:buNone/>
            </a:pPr>
            <a:r>
              <a:rPr lang="en"/>
              <a:t>Research transparency is ripe for advocacy</a:t>
            </a:r>
          </a:p>
          <a:p>
            <a:pPr indent="-228600" lvl="0" marL="457200" rtl="0">
              <a:spcBef>
                <a:spcPts val="0"/>
              </a:spcBef>
            </a:pPr>
            <a:r>
              <a:rPr lang="en"/>
              <a:t>Complex and emerging area</a:t>
            </a:r>
          </a:p>
          <a:p>
            <a:pPr indent="-228600" lvl="0" marL="457200" rtl="0">
              <a:spcBef>
                <a:spcPts val="0"/>
              </a:spcBef>
            </a:pPr>
            <a:r>
              <a:rPr lang="en"/>
              <a:t>Lots of parties and interests involved</a:t>
            </a:r>
          </a:p>
          <a:p>
            <a:pPr indent="-228600" lvl="0" marL="457200" rtl="0">
              <a:spcBef>
                <a:spcPts val="0"/>
              </a:spcBef>
            </a:pPr>
            <a:r>
              <a:rPr lang="en"/>
              <a:t>Guidance and ideas available for you to start with</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8" name="Shape 338"/>
        <p:cNvGrpSpPr/>
        <p:nvPr/>
      </p:nvGrpSpPr>
      <p:grpSpPr>
        <a:xfrm>
          <a:off x="0" y="0"/>
          <a:ext cx="0" cy="0"/>
          <a:chOff x="0" y="0"/>
          <a:chExt cx="0" cy="0"/>
        </a:xfrm>
      </p:grpSpPr>
      <p:sp>
        <p:nvSpPr>
          <p:cNvPr id="339" name="Shape 3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0" name="Shape 34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90000"/>
              </a:lnSpc>
              <a:spcBef>
                <a:spcPts val="1000"/>
              </a:spcBef>
              <a:buClr>
                <a:schemeClr val="dk1"/>
              </a:buClr>
              <a:buSzPct val="91666"/>
              <a:buFont typeface="Arial"/>
              <a:buNone/>
            </a:pPr>
            <a:r>
              <a:rPr lang="en" sz="1200">
                <a:solidFill>
                  <a:srgbClr val="434343"/>
                </a:solidFill>
                <a:latin typeface="Carme"/>
                <a:ea typeface="Carme"/>
                <a:cs typeface="Carme"/>
                <a:sym typeface="Carme"/>
              </a:rPr>
              <a:t>1:40-1:50pm</a:t>
            </a:r>
          </a:p>
          <a:p>
            <a:pPr lvl="0">
              <a:spcBef>
                <a:spcPts val="0"/>
              </a:spcBef>
              <a:buNone/>
            </a:pPr>
            <a:r>
              <a:t/>
            </a:r>
            <a:endParaRPr/>
          </a:p>
          <a:p>
            <a:pPr lvl="0">
              <a:spcBef>
                <a:spcPts val="0"/>
              </a:spcBef>
              <a:buNone/>
            </a:pPr>
            <a:r>
              <a:rPr lang="en"/>
              <a:t>Looking at other policies is useful</a:t>
            </a:r>
          </a:p>
          <a:p>
            <a:pPr indent="-228600" lvl="0" marL="457200" rtl="0">
              <a:spcBef>
                <a:spcPts val="0"/>
              </a:spcBef>
            </a:pPr>
            <a:r>
              <a:rPr lang="en"/>
              <a:t>Sense of what others have done to solve issues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5" name="Shape 345"/>
        <p:cNvGrpSpPr/>
        <p:nvPr/>
      </p:nvGrpSpPr>
      <p:grpSpPr>
        <a:xfrm>
          <a:off x="0" y="0"/>
          <a:ext cx="0" cy="0"/>
          <a:chOff x="0" y="0"/>
          <a:chExt cx="0" cy="0"/>
        </a:xfrm>
      </p:grpSpPr>
      <p:sp>
        <p:nvSpPr>
          <p:cNvPr id="346" name="Shape 3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7" name="Shape 34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90000"/>
              </a:lnSpc>
              <a:spcBef>
                <a:spcPts val="1000"/>
              </a:spcBef>
              <a:buClr>
                <a:schemeClr val="dk1"/>
              </a:buClr>
              <a:buSzPct val="91666"/>
              <a:buFont typeface="Arial"/>
              <a:buNone/>
            </a:pPr>
            <a:r>
              <a:rPr lang="en" sz="1200">
                <a:solidFill>
                  <a:srgbClr val="434343"/>
                </a:solidFill>
                <a:latin typeface="Carme"/>
                <a:ea typeface="Carme"/>
                <a:cs typeface="Carme"/>
                <a:sym typeface="Carme"/>
              </a:rPr>
              <a:t>1:40-1:50pm</a:t>
            </a:r>
          </a:p>
          <a:p>
            <a:pPr lvl="0">
              <a:spcBef>
                <a:spcPts val="0"/>
              </a:spcBef>
              <a:buNone/>
            </a:pPr>
            <a:r>
              <a:t/>
            </a:r>
            <a:endParaRPr/>
          </a:p>
          <a:p>
            <a:pPr lvl="0">
              <a:spcBef>
                <a:spcPts val="0"/>
              </a:spcBef>
              <a:buNone/>
            </a:pPr>
            <a:r>
              <a:rPr lang="en"/>
              <a:t>Many open resources from groups like SPARC</a:t>
            </a:r>
          </a:p>
          <a:p>
            <a:pPr indent="-228600" lvl="0" marL="457200" rtl="0">
              <a:spcBef>
                <a:spcPts val="0"/>
              </a:spcBef>
            </a:pPr>
            <a:r>
              <a:rPr lang="en"/>
              <a:t>Here is information on developing and implementing open access policies</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2" name="Shape 352"/>
        <p:cNvGrpSpPr/>
        <p:nvPr/>
      </p:nvGrpSpPr>
      <p:grpSpPr>
        <a:xfrm>
          <a:off x="0" y="0"/>
          <a:ext cx="0" cy="0"/>
          <a:chOff x="0" y="0"/>
          <a:chExt cx="0" cy="0"/>
        </a:xfrm>
      </p:grpSpPr>
      <p:sp>
        <p:nvSpPr>
          <p:cNvPr id="353" name="Shape 3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4" name="Shape 35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90000"/>
              </a:lnSpc>
              <a:spcBef>
                <a:spcPts val="1000"/>
              </a:spcBef>
              <a:buClr>
                <a:schemeClr val="dk1"/>
              </a:buClr>
              <a:buSzPct val="91666"/>
              <a:buFont typeface="Arial"/>
              <a:buNone/>
            </a:pPr>
            <a:r>
              <a:rPr lang="en" sz="1200">
                <a:solidFill>
                  <a:srgbClr val="434343"/>
                </a:solidFill>
                <a:latin typeface="Carme"/>
                <a:ea typeface="Carme"/>
                <a:cs typeface="Carme"/>
                <a:sym typeface="Carme"/>
              </a:rPr>
              <a:t>1:40-1:50pm</a:t>
            </a:r>
          </a:p>
          <a:p>
            <a:pPr lvl="0">
              <a:spcBef>
                <a:spcPts val="0"/>
              </a:spcBef>
              <a:buNone/>
            </a:pPr>
            <a:r>
              <a:t/>
            </a:r>
            <a:endParaRPr/>
          </a:p>
          <a:p>
            <a:pPr lvl="0" rtl="0">
              <a:spcBef>
                <a:spcPts val="0"/>
              </a:spcBef>
              <a:buNone/>
            </a:pPr>
            <a:r>
              <a:rPr lang="en"/>
              <a:t>Here are resources on open data policies</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1" name="Shape 361"/>
        <p:cNvGrpSpPr/>
        <p:nvPr/>
      </p:nvGrpSpPr>
      <p:grpSpPr>
        <a:xfrm>
          <a:off x="0" y="0"/>
          <a:ext cx="0" cy="0"/>
          <a:chOff x="0" y="0"/>
          <a:chExt cx="0" cy="0"/>
        </a:xfrm>
      </p:grpSpPr>
      <p:sp>
        <p:nvSpPr>
          <p:cNvPr id="362" name="Shape 3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3" name="Shape 36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90000"/>
              </a:lnSpc>
              <a:spcBef>
                <a:spcPts val="1000"/>
              </a:spcBef>
              <a:buClr>
                <a:schemeClr val="dk1"/>
              </a:buClr>
              <a:buSzPct val="91666"/>
              <a:buFont typeface="Arial"/>
              <a:buNone/>
            </a:pPr>
            <a:r>
              <a:rPr lang="en" sz="1200">
                <a:solidFill>
                  <a:srgbClr val="434343"/>
                </a:solidFill>
                <a:latin typeface="Carme"/>
                <a:ea typeface="Carme"/>
                <a:cs typeface="Carme"/>
                <a:sym typeface="Carme"/>
              </a:rPr>
              <a:t>1:40-1:50pm</a:t>
            </a:r>
          </a:p>
          <a:p>
            <a:pPr lvl="0" rtl="0">
              <a:spcBef>
                <a:spcPts val="0"/>
              </a:spcBef>
              <a:buNone/>
            </a:pPr>
            <a:r>
              <a:t/>
            </a:r>
            <a:endParaRPr sz="1200">
              <a:solidFill>
                <a:schemeClr val="dk1"/>
              </a:solidFill>
              <a:latin typeface="Calibri"/>
              <a:ea typeface="Calibri"/>
              <a:cs typeface="Calibri"/>
              <a:sym typeface="Calibri"/>
            </a:endParaRPr>
          </a:p>
          <a:p>
            <a:pPr lvl="0" rtl="0">
              <a:spcBef>
                <a:spcPts val="0"/>
              </a:spcBef>
              <a:buNone/>
            </a:pPr>
            <a:r>
              <a:rPr lang="en" sz="1200">
                <a:solidFill>
                  <a:schemeClr val="dk1"/>
                </a:solidFill>
                <a:latin typeface="Calibri"/>
                <a:ea typeface="Calibri"/>
                <a:cs typeface="Calibri"/>
                <a:sym typeface="Calibri"/>
              </a:rPr>
              <a:t>When possible, find standards of policy development. Harmonizing your policy advocacy is best.</a:t>
            </a:r>
          </a:p>
          <a:p>
            <a:pPr lvl="0" rtl="0">
              <a:spcBef>
                <a:spcPts val="0"/>
              </a:spcBef>
              <a:buNone/>
            </a:pPr>
            <a:r>
              <a:t/>
            </a:r>
            <a:endParaRPr sz="1200">
              <a:solidFill>
                <a:schemeClr val="dk1"/>
              </a:solidFill>
              <a:latin typeface="Calibri"/>
              <a:ea typeface="Calibri"/>
              <a:cs typeface="Calibri"/>
              <a:sym typeface="Calibri"/>
            </a:endParaRPr>
          </a:p>
          <a:p>
            <a:pPr lvl="0" rtl="0">
              <a:spcBef>
                <a:spcPts val="0"/>
              </a:spcBef>
              <a:buClr>
                <a:schemeClr val="dk1"/>
              </a:buClr>
              <a:buSzPct val="25000"/>
              <a:buFont typeface="Calibri"/>
              <a:buNone/>
            </a:pPr>
            <a:r>
              <a:rPr lang="en" sz="1200">
                <a:solidFill>
                  <a:schemeClr val="dk1"/>
                </a:solidFill>
                <a:latin typeface="Calibri"/>
                <a:ea typeface="Calibri"/>
                <a:cs typeface="Calibri"/>
                <a:sym typeface="Calibri"/>
              </a:rPr>
              <a:t>There are eight standards in the TOP guidelines; each moves scientific communication toward greater openness. These standards are modular, facilitating adoption in whole or in part. However, they also complement each other, in that commitment to one standard may facilitate adoption of others. Moreover, the guidelines are sensitive to barriers to openness by articulating, for example, a process for exceptions to sharing because of ethical issues, intellectual property concerns, or availability of necessary resources.</a:t>
            </a:r>
          </a:p>
          <a:p>
            <a:pPr lvl="0" rtl="0">
              <a:spcBef>
                <a:spcPts val="0"/>
              </a:spcBef>
              <a:buClr>
                <a:schemeClr val="dk1"/>
              </a:buClr>
              <a:buSzPct val="25000"/>
              <a:buFont typeface="Calibri"/>
              <a:buNone/>
            </a:pPr>
            <a:r>
              <a:t/>
            </a:r>
            <a:endParaRPr sz="1200">
              <a:solidFill>
                <a:schemeClr val="dk1"/>
              </a:solidFill>
              <a:latin typeface="Calibri"/>
              <a:ea typeface="Calibri"/>
              <a:cs typeface="Calibri"/>
              <a:sym typeface="Calibri"/>
            </a:endParaRPr>
          </a:p>
          <a:p>
            <a:pPr lvl="0" rtl="0">
              <a:spcBef>
                <a:spcPts val="0"/>
              </a:spcBef>
              <a:buClr>
                <a:schemeClr val="dk1"/>
              </a:buClr>
              <a:buSzPct val="25000"/>
              <a:buFont typeface="Calibri"/>
              <a:buNone/>
            </a:pPr>
            <a:r>
              <a:rPr lang="en" sz="1200">
                <a:solidFill>
                  <a:schemeClr val="dk1"/>
                </a:solidFill>
                <a:latin typeface="Calibri"/>
                <a:ea typeface="Calibri"/>
                <a:cs typeface="Calibri"/>
                <a:sym typeface="Calibri"/>
              </a:rPr>
              <a:t>First, two standards reward researchers for the time and effort they have spent engaging in open practices. </a:t>
            </a:r>
          </a:p>
          <a:p>
            <a:pPr lvl="0" rtl="0">
              <a:spcBef>
                <a:spcPts val="0"/>
              </a:spcBef>
              <a:buClr>
                <a:schemeClr val="dk1"/>
              </a:buClr>
              <a:buSzPct val="25000"/>
              <a:buFont typeface="Calibri"/>
              <a:buNone/>
            </a:pPr>
            <a:r>
              <a:t/>
            </a:r>
            <a:endParaRPr sz="1200">
              <a:solidFill>
                <a:schemeClr val="dk1"/>
              </a:solidFill>
              <a:latin typeface="Calibri"/>
              <a:ea typeface="Calibri"/>
              <a:cs typeface="Calibri"/>
              <a:sym typeface="Calibri"/>
            </a:endParaRPr>
          </a:p>
          <a:p>
            <a:pPr indent="-292100" lvl="0" marL="292100" rtl="0">
              <a:spcBef>
                <a:spcPts val="0"/>
              </a:spcBef>
              <a:buClr>
                <a:schemeClr val="dk1"/>
              </a:buClr>
              <a:buSzPct val="100000"/>
              <a:buFont typeface="Calibri"/>
              <a:buAutoNum type="romanLcParenBoth"/>
            </a:pPr>
            <a:r>
              <a:rPr lang="en" sz="1200">
                <a:solidFill>
                  <a:schemeClr val="dk1"/>
                </a:solidFill>
                <a:latin typeface="Calibri"/>
                <a:ea typeface="Calibri"/>
                <a:cs typeface="Calibri"/>
                <a:sym typeface="Calibri"/>
              </a:rPr>
              <a:t>Citation standards extend current article citation norms to data, code, and research materials. Regular and rigorous citation of these materials credit them as original intellectual contributions. </a:t>
            </a:r>
          </a:p>
          <a:p>
            <a:pPr indent="-292100" lvl="0" marL="292100" rtl="0">
              <a:spcBef>
                <a:spcPts val="0"/>
              </a:spcBef>
              <a:buClr>
                <a:schemeClr val="dk1"/>
              </a:buClr>
              <a:buSzPct val="100000"/>
              <a:buFont typeface="Calibri"/>
              <a:buAutoNum type="romanLcParenBoth"/>
            </a:pPr>
            <a:r>
              <a:rPr lang="en" sz="1200">
                <a:solidFill>
                  <a:schemeClr val="dk1"/>
                </a:solidFill>
                <a:latin typeface="Calibri"/>
                <a:ea typeface="Calibri"/>
                <a:cs typeface="Calibri"/>
                <a:sym typeface="Calibri"/>
              </a:rPr>
              <a:t>Replication standards recognize the value of replication for independent verification of research results and identify the conditions under which replication studies will be published in the journal. To progress, science needs both innovation and self-correction; replication offers opportunities for self-correction to more efficiently identify promising research directions</a:t>
            </a:r>
          </a:p>
          <a:p>
            <a:pPr indent="-292100" lvl="0" marL="292100" rtl="0">
              <a:spcBef>
                <a:spcPts val="0"/>
              </a:spcBef>
              <a:buClr>
                <a:schemeClr val="dk1"/>
              </a:buClr>
              <a:buSzPct val="100000"/>
              <a:buFont typeface="Calibri"/>
              <a:buNone/>
            </a:pPr>
            <a:r>
              <a:t/>
            </a:r>
            <a:endParaRPr sz="1200">
              <a:solidFill>
                <a:schemeClr val="dk1"/>
              </a:solidFill>
              <a:latin typeface="Calibri"/>
              <a:ea typeface="Calibri"/>
              <a:cs typeface="Calibri"/>
              <a:sym typeface="Calibri"/>
            </a:endParaRPr>
          </a:p>
          <a:p>
            <a:pPr indent="-292100" lvl="0" marL="292100" rtl="0">
              <a:spcBef>
                <a:spcPts val="0"/>
              </a:spcBef>
              <a:buClr>
                <a:schemeClr val="dk1"/>
              </a:buClr>
              <a:buSzPct val="100000"/>
              <a:buFont typeface="Calibri"/>
              <a:buNone/>
            </a:pPr>
            <a:r>
              <a:t/>
            </a:r>
            <a:endParaRPr sz="1200">
              <a:solidFill>
                <a:schemeClr val="dk1"/>
              </a:solidFill>
              <a:latin typeface="Calibri"/>
              <a:ea typeface="Calibri"/>
              <a:cs typeface="Calibri"/>
              <a:sym typeface="Calibri"/>
            </a:endParaRPr>
          </a:p>
          <a:p>
            <a:pPr indent="-292100" lvl="0" marL="292100" rtl="0">
              <a:spcBef>
                <a:spcPts val="0"/>
              </a:spcBef>
              <a:buClr>
                <a:schemeClr val="dk1"/>
              </a:buClr>
              <a:buSzPct val="100000"/>
              <a:buFont typeface="Calibri"/>
              <a:buAutoNum type="romanLcParenBoth"/>
            </a:pPr>
            <a:r>
              <a:rPr lang="en" sz="1200">
                <a:solidFill>
                  <a:schemeClr val="dk1"/>
                </a:solidFill>
                <a:latin typeface="Calibri"/>
                <a:ea typeface="Calibri"/>
                <a:cs typeface="Calibri"/>
                <a:sym typeface="Calibri"/>
              </a:rPr>
              <a:t>Second, four standards describe what openness means across the scientific process so that research can be reproduced and evaluated. Reproducibility increases confidence in results and also allows scholars to learn more about what results do and do not mean. </a:t>
            </a:r>
          </a:p>
          <a:p>
            <a:pPr indent="-292100" lvl="0" marL="292100" rtl="0">
              <a:spcBef>
                <a:spcPts val="0"/>
              </a:spcBef>
              <a:buClr>
                <a:schemeClr val="dk1"/>
              </a:buClr>
              <a:buSzPct val="100000"/>
              <a:buFont typeface="Calibri"/>
              <a:buAutoNum type="romanLcParenBoth"/>
            </a:pPr>
            <a:r>
              <a:rPr lang="en" sz="1200">
                <a:solidFill>
                  <a:schemeClr val="dk1"/>
                </a:solidFill>
                <a:latin typeface="Calibri"/>
                <a:ea typeface="Calibri"/>
                <a:cs typeface="Calibri"/>
                <a:sym typeface="Calibri"/>
              </a:rPr>
              <a:t>Design standards increase transparency about the research process and reduce vague or incomplete reporting of the methodology. </a:t>
            </a:r>
          </a:p>
          <a:p>
            <a:pPr indent="-292100" lvl="0" marL="292100" rtl="0">
              <a:spcBef>
                <a:spcPts val="0"/>
              </a:spcBef>
              <a:buClr>
                <a:schemeClr val="dk1"/>
              </a:buClr>
              <a:buSzPct val="100000"/>
              <a:buFont typeface="Calibri"/>
              <a:buAutoNum type="romanLcParenBoth"/>
            </a:pPr>
            <a:r>
              <a:rPr lang="en" sz="1200">
                <a:solidFill>
                  <a:schemeClr val="dk1"/>
                </a:solidFill>
                <a:latin typeface="Calibri"/>
                <a:ea typeface="Calibri"/>
                <a:cs typeface="Calibri"/>
                <a:sym typeface="Calibri"/>
              </a:rPr>
              <a:t>Research materials standards encourage the provision of all elements of that methodology. </a:t>
            </a:r>
          </a:p>
          <a:p>
            <a:pPr indent="-292100" lvl="0" marL="292100" rtl="0">
              <a:spcBef>
                <a:spcPts val="0"/>
              </a:spcBef>
              <a:buClr>
                <a:schemeClr val="dk1"/>
              </a:buClr>
              <a:buSzPct val="100000"/>
              <a:buFont typeface="Calibri"/>
              <a:buAutoNum type="romanLcParenBoth"/>
            </a:pPr>
            <a:r>
              <a:rPr lang="en" sz="1200">
                <a:solidFill>
                  <a:schemeClr val="dk1"/>
                </a:solidFill>
                <a:latin typeface="Calibri"/>
                <a:ea typeface="Calibri"/>
                <a:cs typeface="Calibri"/>
                <a:sym typeface="Calibri"/>
              </a:rPr>
              <a:t>Data sharing standards incentivize authors to make data available in trusted repositories such as Dataverse, Dryad, the Interuniversity Consortium for Political and Social Research (ICPSR), the Open Science Framework, or the Qualitative Data Repository. </a:t>
            </a:r>
          </a:p>
          <a:p>
            <a:pPr indent="-292100" lvl="0" marL="292100" rtl="0">
              <a:spcBef>
                <a:spcPts val="0"/>
              </a:spcBef>
              <a:buClr>
                <a:schemeClr val="dk1"/>
              </a:buClr>
              <a:buSzPct val="100000"/>
              <a:buFont typeface="Calibri"/>
              <a:buAutoNum type="romanLcParenBoth"/>
            </a:pPr>
            <a:r>
              <a:rPr lang="en" sz="1200">
                <a:solidFill>
                  <a:schemeClr val="dk1"/>
                </a:solidFill>
                <a:latin typeface="Calibri"/>
                <a:ea typeface="Calibri"/>
                <a:cs typeface="Calibri"/>
                <a:sym typeface="Calibri"/>
              </a:rPr>
              <a:t> Analytic methods standards do the same for the code comprising the statistical models or simulations conducted for the research. Many discipline-specific standards for disclosure exist, particularly for clinical trials and health research more generally (e.g., www.equator-network.org). </a:t>
            </a:r>
          </a:p>
          <a:p>
            <a:pPr lvl="0" rtl="0">
              <a:spcBef>
                <a:spcPts val="0"/>
              </a:spcBef>
              <a:buClr>
                <a:schemeClr val="dk1"/>
              </a:buClr>
              <a:buSzPct val="25000"/>
              <a:buFont typeface="Calibri"/>
              <a:buNone/>
            </a:pPr>
            <a:r>
              <a:t/>
            </a:r>
            <a:endParaRPr sz="1200">
              <a:solidFill>
                <a:schemeClr val="dk1"/>
              </a:solidFill>
              <a:latin typeface="Calibri"/>
              <a:ea typeface="Calibri"/>
              <a:cs typeface="Calibri"/>
              <a:sym typeface="Calibri"/>
            </a:endParaRPr>
          </a:p>
          <a:p>
            <a:pPr lvl="0" rtl="0">
              <a:spcBef>
                <a:spcPts val="0"/>
              </a:spcBef>
              <a:buClr>
                <a:schemeClr val="dk1"/>
              </a:buClr>
              <a:buSzPct val="25000"/>
              <a:buFont typeface="Calibri"/>
              <a:buNone/>
            </a:pPr>
            <a:r>
              <a:rPr lang="en" sz="1200">
                <a:solidFill>
                  <a:schemeClr val="dk1"/>
                </a:solidFill>
                <a:latin typeface="Calibri"/>
                <a:ea typeface="Calibri"/>
                <a:cs typeface="Calibri"/>
                <a:sym typeface="Calibri"/>
              </a:rPr>
              <a:t>Finally, two standards address the values resulting from preregistration. </a:t>
            </a:r>
          </a:p>
          <a:p>
            <a:pPr lvl="0" rtl="0">
              <a:spcBef>
                <a:spcPts val="0"/>
              </a:spcBef>
              <a:buClr>
                <a:schemeClr val="dk1"/>
              </a:buClr>
              <a:buSzPct val="25000"/>
              <a:buFont typeface="Calibri"/>
              <a:buNone/>
            </a:pPr>
            <a:r>
              <a:t/>
            </a:r>
            <a:endParaRPr sz="1200">
              <a:solidFill>
                <a:schemeClr val="dk1"/>
              </a:solidFill>
              <a:latin typeface="Calibri"/>
              <a:ea typeface="Calibri"/>
              <a:cs typeface="Calibri"/>
              <a:sym typeface="Calibri"/>
            </a:endParaRPr>
          </a:p>
          <a:p>
            <a:pPr indent="-292100" lvl="0" marL="292100" rtl="0">
              <a:spcBef>
                <a:spcPts val="0"/>
              </a:spcBef>
              <a:buClr>
                <a:schemeClr val="dk1"/>
              </a:buClr>
              <a:buSzPct val="100000"/>
              <a:buFont typeface="Calibri"/>
              <a:buAutoNum type="romanLcParenBoth"/>
            </a:pPr>
            <a:r>
              <a:rPr lang="en" sz="1200">
                <a:solidFill>
                  <a:schemeClr val="dk1"/>
                </a:solidFill>
                <a:latin typeface="Calibri"/>
                <a:ea typeface="Calibri"/>
                <a:cs typeface="Calibri"/>
                <a:sym typeface="Calibri"/>
              </a:rPr>
              <a:t>Standards for preregistration of studies facilitate the discovery of research, even unpublished research, by ensuring that the existence of the study is recorded in a public registry. </a:t>
            </a:r>
          </a:p>
          <a:p>
            <a:pPr indent="-292100" lvl="0" marL="292100" rtl="0">
              <a:spcBef>
                <a:spcPts val="0"/>
              </a:spcBef>
              <a:buClr>
                <a:schemeClr val="dk1"/>
              </a:buClr>
              <a:buSzPct val="100000"/>
              <a:buFont typeface="Calibri"/>
              <a:buAutoNum type="romanLcParenBoth"/>
            </a:pPr>
            <a:r>
              <a:rPr lang="en" sz="1200">
                <a:solidFill>
                  <a:schemeClr val="dk1"/>
                </a:solidFill>
                <a:latin typeface="Calibri"/>
                <a:ea typeface="Calibri"/>
                <a:cs typeface="Calibri"/>
                <a:sym typeface="Calibri"/>
              </a:rPr>
              <a:t>Preregistration of analysis plans certify the distinction between confirmatory and exploratory research, or what is also called hypothesis-testing versus hypothesis-generating research. Making transparent the distinction between confirmatory and exploratory methods can enhance reproducibility ( 3, 13, 14).</a:t>
            </a:r>
          </a:p>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9" name="Shape 369"/>
        <p:cNvGrpSpPr/>
        <p:nvPr/>
      </p:nvGrpSpPr>
      <p:grpSpPr>
        <a:xfrm>
          <a:off x="0" y="0"/>
          <a:ext cx="0" cy="0"/>
          <a:chOff x="0" y="0"/>
          <a:chExt cx="0" cy="0"/>
        </a:xfrm>
      </p:grpSpPr>
      <p:sp>
        <p:nvSpPr>
          <p:cNvPr id="370" name="Shape 3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1" name="Shape 37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90000"/>
              </a:lnSpc>
              <a:spcBef>
                <a:spcPts val="1000"/>
              </a:spcBef>
              <a:buClr>
                <a:schemeClr val="dk1"/>
              </a:buClr>
              <a:buSzPct val="91666"/>
              <a:buFont typeface="Arial"/>
              <a:buNone/>
            </a:pPr>
            <a:r>
              <a:rPr lang="en" sz="1200">
                <a:solidFill>
                  <a:srgbClr val="434343"/>
                </a:solidFill>
                <a:latin typeface="Carme"/>
                <a:ea typeface="Carme"/>
                <a:cs typeface="Carme"/>
                <a:sym typeface="Carme"/>
              </a:rPr>
              <a:t>1:40-1:50pm</a:t>
            </a:r>
          </a:p>
          <a:p>
            <a:pPr lvl="0" rt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5" name="Shape 375"/>
        <p:cNvGrpSpPr/>
        <p:nvPr/>
      </p:nvGrpSpPr>
      <p:grpSpPr>
        <a:xfrm>
          <a:off x="0" y="0"/>
          <a:ext cx="0" cy="0"/>
          <a:chOff x="0" y="0"/>
          <a:chExt cx="0" cy="0"/>
        </a:xfrm>
      </p:grpSpPr>
      <p:sp>
        <p:nvSpPr>
          <p:cNvPr id="376" name="Shape 3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7" name="Shape 37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solidFill>
                  <a:schemeClr val="dk1"/>
                </a:solidFill>
              </a:rPr>
              <a:t>1:50-2:20pm total</a:t>
            </a:r>
          </a:p>
          <a:p>
            <a:pPr lvl="0">
              <a:spcBef>
                <a:spcPts val="0"/>
              </a:spcBef>
              <a:buNone/>
            </a:pPr>
            <a:r>
              <a:t/>
            </a:r>
            <a:endParaRPr>
              <a:solidFill>
                <a:schemeClr val="dk1"/>
              </a:solidFill>
            </a:endParaRPr>
          </a:p>
          <a:p>
            <a:pPr lvl="0">
              <a:spcBef>
                <a:spcPts val="0"/>
              </a:spcBef>
              <a:buNone/>
            </a:pPr>
            <a:r>
              <a:rPr lang="en">
                <a:solidFill>
                  <a:schemeClr val="dk1"/>
                </a:solidFill>
              </a:rPr>
              <a:t>1:50-1:53pm</a:t>
            </a:r>
          </a:p>
          <a:p>
            <a:pPr lvl="0">
              <a:spcBef>
                <a:spcPts val="0"/>
              </a:spcBef>
              <a:buNone/>
            </a:pPr>
            <a:r>
              <a:rPr lang="en"/>
              <a:t> </a:t>
            </a:r>
          </a:p>
          <a:p>
            <a:pPr lvl="0">
              <a:spcBef>
                <a:spcPts val="0"/>
              </a:spcBef>
              <a:buNone/>
            </a:pPr>
            <a:r>
              <a:rPr lang="en"/>
              <a:t>Any issue you select for policy advocacy should have these five elements: </a:t>
            </a:r>
          </a:p>
          <a:p>
            <a:pPr indent="-228600" lvl="0" marL="457200">
              <a:spcBef>
                <a:spcPts val="0"/>
              </a:spcBef>
              <a:buAutoNum type="arabicPeriod"/>
            </a:pPr>
            <a:r>
              <a:rPr lang="en"/>
              <a:t>It should be an existing objective or natural outgrowth of your organization or program’s work. Don’t advocate for an issue with which your organization has no experience. It limits your credibility. </a:t>
            </a:r>
          </a:p>
          <a:p>
            <a:pPr indent="-228600" lvl="0" marL="457200">
              <a:spcBef>
                <a:spcPts val="0"/>
              </a:spcBef>
              <a:buAutoNum type="arabicPeriod"/>
            </a:pPr>
            <a:r>
              <a:rPr lang="en"/>
              <a:t>It should be based in evidence. There needs to be proof that your issue is in fact a problem. </a:t>
            </a:r>
          </a:p>
          <a:p>
            <a:pPr indent="-228600" lvl="0" marL="457200">
              <a:spcBef>
                <a:spcPts val="0"/>
              </a:spcBef>
              <a:buAutoNum type="arabicPeriod"/>
            </a:pPr>
            <a:r>
              <a:rPr lang="en"/>
              <a:t>A change in policy or implementation of a policy should help to improve the problem. </a:t>
            </a:r>
          </a:p>
          <a:p>
            <a:pPr indent="-228600" lvl="0" marL="457200">
              <a:spcBef>
                <a:spcPts val="0"/>
              </a:spcBef>
              <a:buAutoNum type="arabicPeriod"/>
            </a:pPr>
            <a:r>
              <a:rPr lang="en"/>
              <a:t>It should be reasonably attainable in three to five years. That is the average length of a policy advocacy strategy. </a:t>
            </a:r>
          </a:p>
          <a:p>
            <a:pPr indent="-228600" lvl="0" marL="457200" rtl="0">
              <a:spcBef>
                <a:spcPts val="0"/>
              </a:spcBef>
              <a:buAutoNum type="arabicPeriod"/>
            </a:pPr>
            <a:r>
              <a:rPr lang="en"/>
              <a:t>It should be suitably specific and clear. Broad health topics, such as HIV and AIDS, are too general. </a:t>
            </a:r>
          </a:p>
          <a:p>
            <a:pPr lvl="0" rtl="0">
              <a:spcBef>
                <a:spcPts val="0"/>
              </a:spcBef>
              <a:buNone/>
            </a:pPr>
            <a:r>
              <a:t/>
            </a:r>
            <a:endParaRPr/>
          </a:p>
          <a:p>
            <a:pPr lvl="0" rtl="0">
              <a:spcBef>
                <a:spcPts val="0"/>
              </a:spcBef>
              <a:buNone/>
            </a:pPr>
            <a:r>
              <a:rPr lang="en"/>
              <a:t>Experienced advocates are likely to identify the absence of a policy or funding as the main problem. In this case, encourage them to back up and clarify the main problem they hope to solve through funding or policy. </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1" name="Shape 381"/>
        <p:cNvGrpSpPr/>
        <p:nvPr/>
      </p:nvGrpSpPr>
      <p:grpSpPr>
        <a:xfrm>
          <a:off x="0" y="0"/>
          <a:ext cx="0" cy="0"/>
          <a:chOff x="0" y="0"/>
          <a:chExt cx="0" cy="0"/>
        </a:xfrm>
      </p:grpSpPr>
      <p:sp>
        <p:nvSpPr>
          <p:cNvPr id="382" name="Shape 382"/>
          <p:cNvSpPr txBox="1"/>
          <p:nvPr>
            <p:ph idx="1" type="body"/>
          </p:nvPr>
        </p:nvSpPr>
        <p:spPr>
          <a:xfrm>
            <a:off x="685800" y="4400550"/>
            <a:ext cx="5486399" cy="3600450"/>
          </a:xfrm>
          <a:prstGeom prst="rect">
            <a:avLst/>
          </a:prstGeom>
          <a:noFill/>
          <a:ln>
            <a:noFill/>
          </a:ln>
        </p:spPr>
        <p:txBody>
          <a:bodyPr anchorCtr="0" anchor="ctr" bIns="91425" lIns="91425" rIns="91425" tIns="91425">
            <a:noAutofit/>
          </a:bodyPr>
          <a:lstStyle/>
          <a:p>
            <a:pPr lvl="0">
              <a:spcBef>
                <a:spcPts val="0"/>
              </a:spcBef>
              <a:buClr>
                <a:schemeClr val="dk1"/>
              </a:buClr>
              <a:buSzPct val="100000"/>
              <a:buFont typeface="Arial"/>
              <a:buNone/>
            </a:pPr>
            <a:r>
              <a:rPr lang="en" sz="1100">
                <a:solidFill>
                  <a:schemeClr val="dk1"/>
                </a:solidFill>
              </a:rPr>
              <a:t>1:53-2:00pm</a:t>
            </a:r>
          </a:p>
          <a:p>
            <a:pPr lvl="0">
              <a:spcBef>
                <a:spcPts val="0"/>
              </a:spcBef>
              <a:buNone/>
            </a:pPr>
            <a:r>
              <a:t/>
            </a:r>
            <a:endParaRPr/>
          </a:p>
          <a:p>
            <a:pPr lvl="0">
              <a:spcBef>
                <a:spcPts val="0"/>
              </a:spcBef>
              <a:buNone/>
            </a:pPr>
            <a:r>
              <a:rPr lang="en"/>
              <a:t>Ask a participant to state a main problem he/she would like to address through policy advocacy in two sentences or less. Write the problem in the top box. </a:t>
            </a:r>
          </a:p>
          <a:p>
            <a:pPr lvl="0">
              <a:spcBef>
                <a:spcPts val="0"/>
              </a:spcBef>
              <a:buNone/>
            </a:pPr>
            <a:r>
              <a:t/>
            </a:r>
            <a:endParaRPr/>
          </a:p>
          <a:p>
            <a:pPr lvl="0">
              <a:spcBef>
                <a:spcPts val="0"/>
              </a:spcBef>
              <a:buClr>
                <a:schemeClr val="dk1"/>
              </a:buClr>
              <a:buFont typeface="Arial"/>
              <a:buNone/>
            </a:pPr>
            <a:r>
              <a:rPr lang="en">
                <a:solidFill>
                  <a:schemeClr val="dk1"/>
                </a:solidFill>
              </a:rPr>
              <a:t>A main problem is typically a challenge that impacts the people you serve or that impedes access to or delivery of effective care. Then we identify the root causes of the problem; these tend to become your issues for advocacy. </a:t>
            </a:r>
          </a:p>
          <a:p>
            <a:pPr lvl="0">
              <a:spcBef>
                <a:spcPts val="0"/>
              </a:spcBef>
              <a:buNone/>
            </a:pPr>
            <a:r>
              <a:t/>
            </a:r>
            <a:endParaRPr/>
          </a:p>
          <a:p>
            <a:pPr lvl="0">
              <a:spcBef>
                <a:spcPts val="0"/>
              </a:spcBef>
              <a:buNone/>
            </a:pPr>
            <a:r>
              <a:rPr lang="en"/>
              <a:t>Experienced advocates are likely to identify the absence of a policy or funding as the main problem. In this case, encourage them to back up and clarify the main problem they hope to solve through funding or policy.</a:t>
            </a:r>
          </a:p>
        </p:txBody>
      </p:sp>
      <p:sp>
        <p:nvSpPr>
          <p:cNvPr id="383" name="Shape 383"/>
          <p:cNvSpPr/>
          <p:nvPr>
            <p:ph idx="2" type="sldImg"/>
          </p:nvPr>
        </p:nvSpPr>
        <p:spPr>
          <a:xfrm>
            <a:off x="685800" y="1143000"/>
            <a:ext cx="5486400"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 name="Shape 265"/>
        <p:cNvGrpSpPr/>
        <p:nvPr/>
      </p:nvGrpSpPr>
      <p:grpSpPr>
        <a:xfrm>
          <a:off x="0" y="0"/>
          <a:ext cx="0" cy="0"/>
          <a:chOff x="0" y="0"/>
          <a:chExt cx="0" cy="0"/>
        </a:xfrm>
      </p:grpSpPr>
      <p:sp>
        <p:nvSpPr>
          <p:cNvPr id="266" name="Shape 2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7" name="Shape 26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8" name="Shape 388"/>
        <p:cNvGrpSpPr/>
        <p:nvPr/>
      </p:nvGrpSpPr>
      <p:grpSpPr>
        <a:xfrm>
          <a:off x="0" y="0"/>
          <a:ext cx="0" cy="0"/>
          <a:chOff x="0" y="0"/>
          <a:chExt cx="0" cy="0"/>
        </a:xfrm>
      </p:grpSpPr>
      <p:sp>
        <p:nvSpPr>
          <p:cNvPr id="389" name="Shape 389"/>
          <p:cNvSpPr txBox="1"/>
          <p:nvPr>
            <p:ph idx="1" type="body"/>
          </p:nvPr>
        </p:nvSpPr>
        <p:spPr>
          <a:xfrm>
            <a:off x="685800" y="4400550"/>
            <a:ext cx="5486400" cy="3600600"/>
          </a:xfrm>
          <a:prstGeom prst="rect">
            <a:avLst/>
          </a:prstGeom>
          <a:noFill/>
          <a:ln>
            <a:noFill/>
          </a:ln>
        </p:spPr>
        <p:txBody>
          <a:bodyPr anchorCtr="0" anchor="ctr" bIns="91425" lIns="91425" rIns="91425" tIns="91425">
            <a:noAutofit/>
          </a:bodyPr>
          <a:lstStyle/>
          <a:p>
            <a:pPr lvl="0">
              <a:spcBef>
                <a:spcPts val="0"/>
              </a:spcBef>
              <a:buClr>
                <a:schemeClr val="dk1"/>
              </a:buClr>
              <a:buSzPct val="100000"/>
              <a:buFont typeface="Arial"/>
              <a:buNone/>
            </a:pPr>
            <a:r>
              <a:rPr lang="en" sz="1100">
                <a:solidFill>
                  <a:schemeClr val="dk1"/>
                </a:solidFill>
              </a:rPr>
              <a:t>2:00-2:10pm</a:t>
            </a:r>
          </a:p>
          <a:p>
            <a:pPr lvl="0">
              <a:spcBef>
                <a:spcPts val="0"/>
              </a:spcBef>
              <a:buNone/>
            </a:pPr>
            <a:r>
              <a:t/>
            </a:r>
            <a:endParaRPr/>
          </a:p>
          <a:p>
            <a:pPr lvl="0">
              <a:spcBef>
                <a:spcPts val="0"/>
              </a:spcBef>
              <a:buNone/>
            </a:pPr>
            <a:r>
              <a:rPr lang="en"/>
              <a:t>A helpful way to make your issue suitably specific is to start with a very brief statement of the main problem you hope to address through policy advocacy. </a:t>
            </a:r>
          </a:p>
          <a:p>
            <a:pPr lvl="0">
              <a:spcBef>
                <a:spcPts val="0"/>
              </a:spcBef>
              <a:buNone/>
            </a:pPr>
            <a:r>
              <a:t/>
            </a:r>
            <a:endParaRPr/>
          </a:p>
          <a:p>
            <a:pPr lvl="0">
              <a:spcBef>
                <a:spcPts val="0"/>
              </a:spcBef>
              <a:buNone/>
            </a:pPr>
            <a:r>
              <a:rPr lang="en"/>
              <a:t>A main problem is typically a challenge that impacts the people you serve or that impedes access to or delivery of effective care. Then we identify the root causes of the problem; these tend to become your issues for advocacy. </a:t>
            </a:r>
          </a:p>
          <a:p>
            <a:pPr lvl="0">
              <a:spcBef>
                <a:spcPts val="0"/>
              </a:spcBef>
              <a:buNone/>
            </a:pPr>
            <a:r>
              <a:t/>
            </a:r>
            <a:endParaRPr/>
          </a:p>
          <a:p>
            <a:pPr lvl="0">
              <a:spcBef>
                <a:spcPts val="0"/>
              </a:spcBef>
              <a:buNone/>
            </a:pPr>
            <a:r>
              <a:rPr lang="en"/>
              <a:t>Ask the participant to next identify two to three root causes of the problem in two sentences or less. </a:t>
            </a:r>
          </a:p>
          <a:p>
            <a:pPr lvl="0">
              <a:spcBef>
                <a:spcPts val="0"/>
              </a:spcBef>
              <a:buNone/>
            </a:pPr>
            <a:r>
              <a:t/>
            </a:r>
            <a:endParaRPr/>
          </a:p>
          <a:p>
            <a:pPr indent="-228600" lvl="0" marL="457200">
              <a:spcBef>
                <a:spcPts val="0"/>
              </a:spcBef>
              <a:buAutoNum type="arabicPeriod"/>
            </a:pPr>
            <a:r>
              <a:rPr lang="en"/>
              <a:t>Can a policy change or the implementation of an existing policy help improve the root cause?</a:t>
            </a:r>
          </a:p>
          <a:p>
            <a:pPr indent="-228600" lvl="0" marL="457200">
              <a:spcBef>
                <a:spcPts val="0"/>
              </a:spcBef>
              <a:buAutoNum type="arabicPeriod"/>
            </a:pPr>
            <a:r>
              <a:rPr lang="en"/>
              <a:t>Do you have experience with this root cause?</a:t>
            </a:r>
          </a:p>
          <a:p>
            <a:pPr indent="-228600" lvl="0" marL="457200">
              <a:spcBef>
                <a:spcPts val="0"/>
              </a:spcBef>
              <a:buAutoNum type="arabicPeriod"/>
            </a:pPr>
            <a:r>
              <a:rPr lang="en"/>
              <a:t>Do you have any evidence that this is a root cause?</a:t>
            </a:r>
          </a:p>
          <a:p>
            <a:pPr indent="-228600" lvl="0" marL="457200" rtl="0">
              <a:spcBef>
                <a:spcPts val="0"/>
              </a:spcBef>
              <a:buAutoNum type="arabicPeriod"/>
            </a:pPr>
            <a:r>
              <a:rPr lang="en"/>
              <a:t>Can the problem be reasonably (if not completely) addressed in three to five years? </a:t>
            </a:r>
          </a:p>
        </p:txBody>
      </p:sp>
      <p:sp>
        <p:nvSpPr>
          <p:cNvPr id="390" name="Shape 390"/>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5" name="Shape 395"/>
        <p:cNvGrpSpPr/>
        <p:nvPr/>
      </p:nvGrpSpPr>
      <p:grpSpPr>
        <a:xfrm>
          <a:off x="0" y="0"/>
          <a:ext cx="0" cy="0"/>
          <a:chOff x="0" y="0"/>
          <a:chExt cx="0" cy="0"/>
        </a:xfrm>
      </p:grpSpPr>
      <p:sp>
        <p:nvSpPr>
          <p:cNvPr id="396" name="Shape 396"/>
          <p:cNvSpPr txBox="1"/>
          <p:nvPr>
            <p:ph idx="1" type="body"/>
          </p:nvPr>
        </p:nvSpPr>
        <p:spPr>
          <a:xfrm>
            <a:off x="685800" y="4400550"/>
            <a:ext cx="5486400" cy="3600600"/>
          </a:xfrm>
          <a:prstGeom prst="rect">
            <a:avLst/>
          </a:prstGeom>
          <a:noFill/>
          <a:ln>
            <a:noFill/>
          </a:ln>
        </p:spPr>
        <p:txBody>
          <a:bodyPr anchorCtr="0" anchor="ctr" bIns="91425" lIns="91425" rIns="91425" tIns="91425">
            <a:noAutofit/>
          </a:bodyPr>
          <a:lstStyle/>
          <a:p>
            <a:pPr lvl="0">
              <a:spcBef>
                <a:spcPts val="0"/>
              </a:spcBef>
              <a:buClr>
                <a:schemeClr val="dk1"/>
              </a:buClr>
              <a:buSzPct val="100000"/>
              <a:buFont typeface="Arial"/>
              <a:buNone/>
            </a:pPr>
            <a:r>
              <a:rPr lang="en" sz="1100">
                <a:solidFill>
                  <a:schemeClr val="dk1"/>
                </a:solidFill>
              </a:rPr>
              <a:t>2:10-2:20pm</a:t>
            </a:r>
          </a:p>
          <a:p>
            <a:pPr lvl="0">
              <a:spcBef>
                <a:spcPts val="0"/>
              </a:spcBef>
              <a:buNone/>
            </a:pPr>
            <a:r>
              <a:t/>
            </a:r>
            <a:endParaRPr/>
          </a:p>
          <a:p>
            <a:pPr lvl="0">
              <a:spcBef>
                <a:spcPts val="0"/>
              </a:spcBef>
              <a:buNone/>
            </a:pPr>
            <a:r>
              <a:rPr lang="en"/>
              <a:t>Then answer the four questions for each root cause. </a:t>
            </a:r>
          </a:p>
          <a:p>
            <a:pPr indent="-228600" lvl="0" marL="457200">
              <a:spcBef>
                <a:spcPts val="0"/>
              </a:spcBef>
              <a:buChar char="●"/>
            </a:pPr>
            <a:r>
              <a:rPr lang="en"/>
              <a:t>If you checked “yes” to all four questions, write the root cause in the box below labeled “Potential Issue for Advocacy.”</a:t>
            </a:r>
          </a:p>
          <a:p>
            <a:pPr indent="-228600" lvl="0" marL="457200">
              <a:spcBef>
                <a:spcPts val="0"/>
              </a:spcBef>
              <a:buChar char="●"/>
            </a:pPr>
            <a:r>
              <a:rPr lang="en"/>
              <a:t>At this point, you may have several root causes that could be a good issue for advocacy; you’ll be able to compare and choose between root causes utilizing a different worksheet.</a:t>
            </a:r>
          </a:p>
          <a:p>
            <a:pPr indent="-228600" lvl="0" marL="457200" rtl="0">
              <a:spcBef>
                <a:spcPts val="0"/>
              </a:spcBef>
              <a:buChar char="●"/>
            </a:pPr>
            <a:r>
              <a:rPr lang="en"/>
              <a:t>If you do not yet have at least two root causes that would be suitable for advocacy, flip to the other side of the worksheet and repeat this exercise. </a:t>
            </a:r>
          </a:p>
          <a:p>
            <a:pPr lvl="0" rtl="0">
              <a:spcBef>
                <a:spcPts val="0"/>
              </a:spcBef>
              <a:buNone/>
            </a:pPr>
            <a:r>
              <a:t/>
            </a:r>
            <a:endParaRPr/>
          </a:p>
          <a:p>
            <a:pPr lvl="0" rtl="0">
              <a:spcBef>
                <a:spcPts val="0"/>
              </a:spcBef>
              <a:buNone/>
            </a:pPr>
            <a:r>
              <a:rPr lang="en"/>
              <a:t>Score issues (high, medium, or low) against the worksheet criteria:</a:t>
            </a:r>
          </a:p>
          <a:p>
            <a:pPr lvl="0" rtl="0">
              <a:spcBef>
                <a:spcPts val="0"/>
              </a:spcBef>
              <a:buNone/>
            </a:pPr>
            <a:r>
              <a:t/>
            </a:r>
            <a:endParaRPr/>
          </a:p>
          <a:p>
            <a:pPr indent="-228600" lvl="0" marL="457200" rtl="0">
              <a:spcBef>
                <a:spcPts val="0"/>
              </a:spcBef>
              <a:buAutoNum type="arabicPeriod"/>
            </a:pPr>
            <a:r>
              <a:rPr lang="en"/>
              <a:t>Specificity and clarity of the issue. </a:t>
            </a:r>
          </a:p>
          <a:p>
            <a:pPr indent="-228600" lvl="0" marL="457200" rtl="0">
              <a:spcBef>
                <a:spcPts val="0"/>
              </a:spcBef>
              <a:buAutoNum type="arabicPeriod"/>
            </a:pPr>
            <a:r>
              <a:rPr lang="en"/>
              <a:t>Amount of evidence to prove the problem. </a:t>
            </a:r>
          </a:p>
          <a:p>
            <a:pPr indent="-228600" lvl="0" marL="457200" rtl="0">
              <a:spcBef>
                <a:spcPts val="0"/>
              </a:spcBef>
              <a:buAutoNum type="arabicPeriod"/>
            </a:pPr>
            <a:r>
              <a:rPr lang="en"/>
              <a:t>Potential for partnership to address issue. </a:t>
            </a:r>
          </a:p>
          <a:p>
            <a:pPr indent="-228600" lvl="0" marL="457200" rtl="0">
              <a:spcBef>
                <a:spcPts val="0"/>
              </a:spcBef>
              <a:buAutoNum type="arabicPeriod"/>
            </a:pPr>
            <a:r>
              <a:rPr lang="en"/>
              <a:t>Amount of political will to address issue. </a:t>
            </a:r>
          </a:p>
          <a:p>
            <a:pPr indent="-228600" lvl="0" marL="457200" rtl="0">
              <a:spcBef>
                <a:spcPts val="0"/>
              </a:spcBef>
              <a:buAutoNum type="arabicPeriod"/>
            </a:pPr>
            <a:r>
              <a:rPr lang="en"/>
              <a:t>Organization has unique experience and expertise to contribute to addressing the issue. </a:t>
            </a:r>
          </a:p>
          <a:p>
            <a:pPr indent="-228600" lvl="0" marL="457200" rtl="0">
              <a:spcBef>
                <a:spcPts val="0"/>
              </a:spcBef>
              <a:buAutoNum type="arabicPeriod"/>
            </a:pPr>
            <a:r>
              <a:rPr lang="en"/>
              <a:t>Availability of resources (time, money, and influence) to address the issue. </a:t>
            </a:r>
          </a:p>
          <a:p>
            <a:pPr indent="-228600" lvl="0" marL="457200" rtl="0">
              <a:spcBef>
                <a:spcPts val="0"/>
              </a:spcBef>
              <a:buAutoNum type="arabicPeriod"/>
            </a:pPr>
            <a:r>
              <a:rPr lang="en"/>
              <a:t>Risk to your organization to address the issue. </a:t>
            </a:r>
          </a:p>
          <a:p>
            <a:pPr indent="-228600" lvl="0" marL="457200" rtl="0">
              <a:spcBef>
                <a:spcPts val="0"/>
              </a:spcBef>
              <a:buAutoNum type="arabicPeriod"/>
            </a:pPr>
            <a:r>
              <a:rPr lang="en"/>
              <a:t>Likelihood the policy change or action will significantly impact the problem. </a:t>
            </a:r>
          </a:p>
          <a:p>
            <a:pPr indent="-228600" lvl="0" marL="457200" rtl="0">
              <a:spcBef>
                <a:spcPts val="0"/>
              </a:spcBef>
              <a:buAutoNum type="arabicPeriod"/>
            </a:pPr>
            <a:r>
              <a:rPr lang="en"/>
              <a:t>Feasibility of success in three to five years. </a:t>
            </a:r>
          </a:p>
        </p:txBody>
      </p:sp>
      <p:sp>
        <p:nvSpPr>
          <p:cNvPr id="397" name="Shape 397"/>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2" name="Shape 402"/>
        <p:cNvGrpSpPr/>
        <p:nvPr/>
      </p:nvGrpSpPr>
      <p:grpSpPr>
        <a:xfrm>
          <a:off x="0" y="0"/>
          <a:ext cx="0" cy="0"/>
          <a:chOff x="0" y="0"/>
          <a:chExt cx="0" cy="0"/>
        </a:xfrm>
      </p:grpSpPr>
      <p:sp>
        <p:nvSpPr>
          <p:cNvPr id="403" name="Shape 4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04" name="Shape 40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Clr>
                <a:schemeClr val="dk1"/>
              </a:buClr>
              <a:buSzPct val="100000"/>
              <a:buFont typeface="Arial"/>
              <a:buNone/>
            </a:pPr>
            <a:r>
              <a:rPr lang="en">
                <a:solidFill>
                  <a:schemeClr val="dk1"/>
                </a:solidFill>
              </a:rPr>
              <a:t>2:20-2:50pm total</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8" name="Shape 408"/>
        <p:cNvGrpSpPr/>
        <p:nvPr/>
      </p:nvGrpSpPr>
      <p:grpSpPr>
        <a:xfrm>
          <a:off x="0" y="0"/>
          <a:ext cx="0" cy="0"/>
          <a:chOff x="0" y="0"/>
          <a:chExt cx="0" cy="0"/>
        </a:xfrm>
      </p:grpSpPr>
      <p:sp>
        <p:nvSpPr>
          <p:cNvPr id="409" name="Shape 409"/>
          <p:cNvSpPr txBox="1"/>
          <p:nvPr>
            <p:ph idx="1" type="body"/>
          </p:nvPr>
        </p:nvSpPr>
        <p:spPr>
          <a:xfrm>
            <a:off x="685800" y="4400550"/>
            <a:ext cx="5486399" cy="3600450"/>
          </a:xfrm>
          <a:prstGeom prst="rect">
            <a:avLst/>
          </a:prstGeom>
          <a:noFill/>
          <a:ln>
            <a:noFill/>
          </a:ln>
        </p:spPr>
        <p:txBody>
          <a:bodyPr anchorCtr="0" anchor="ctr" bIns="91425" lIns="91425" rIns="91425" tIns="91425">
            <a:noAutofit/>
          </a:bodyPr>
          <a:lstStyle/>
          <a:p>
            <a:pPr lvl="0">
              <a:spcBef>
                <a:spcPts val="0"/>
              </a:spcBef>
              <a:buNone/>
            </a:pPr>
            <a:r>
              <a:rPr lang="en" sz="1100">
                <a:solidFill>
                  <a:schemeClr val="dk1"/>
                </a:solidFill>
              </a:rPr>
              <a:t>2:20-2:35pm</a:t>
            </a:r>
          </a:p>
          <a:p>
            <a:pPr lvl="0">
              <a:spcBef>
                <a:spcPts val="0"/>
              </a:spcBef>
              <a:buClr>
                <a:schemeClr val="dk1"/>
              </a:buClr>
              <a:buFont typeface="Arial"/>
              <a:buNone/>
            </a:pPr>
            <a:r>
              <a:t/>
            </a:r>
            <a:endParaRPr sz="1100">
              <a:solidFill>
                <a:schemeClr val="dk1"/>
              </a:solidFill>
            </a:endParaRPr>
          </a:p>
          <a:p>
            <a:pPr lvl="0">
              <a:spcBef>
                <a:spcPts val="0"/>
              </a:spcBef>
              <a:buNone/>
            </a:pPr>
            <a:r>
              <a:rPr lang="en"/>
              <a:t>F</a:t>
            </a:r>
            <a:r>
              <a:rPr lang="en"/>
              <a:t>our elements of a policy advocacy solution.</a:t>
            </a:r>
          </a:p>
          <a:p>
            <a:pPr indent="-228600" lvl="0" marL="457200" rtl="0">
              <a:spcBef>
                <a:spcPts val="0"/>
              </a:spcBef>
              <a:buAutoNum type="arabicPeriod"/>
            </a:pPr>
            <a:r>
              <a:rPr lang="en"/>
              <a:t>WHO: the decision-making institution with the power to take action on your advocacy issue. </a:t>
            </a:r>
          </a:p>
          <a:p>
            <a:pPr indent="-228600" lvl="0" marL="457200" rtl="0">
              <a:spcBef>
                <a:spcPts val="0"/>
              </a:spcBef>
              <a:buAutoNum type="arabicPeriod"/>
            </a:pPr>
            <a:r>
              <a:rPr lang="en"/>
              <a:t>WHAT: the change you would like to see relative to your advocacy issue. </a:t>
            </a:r>
          </a:p>
          <a:p>
            <a:pPr indent="-228600" lvl="0" marL="457200" rtl="0">
              <a:spcBef>
                <a:spcPts val="0"/>
              </a:spcBef>
              <a:buAutoNum type="arabicPeriod"/>
            </a:pPr>
            <a:r>
              <a:rPr lang="en"/>
              <a:t>HOW: the specific action a decision-making institution can take to accomplish the change. </a:t>
            </a:r>
          </a:p>
          <a:p>
            <a:pPr indent="-228600" lvl="0" marL="457200" rtl="0">
              <a:spcBef>
                <a:spcPts val="0"/>
              </a:spcBef>
              <a:buAutoNum type="arabicPeriod"/>
            </a:pPr>
            <a:r>
              <a:rPr lang="en"/>
              <a:t>WHEN: a time frame for the action to occur (often between six months and three to five years, depending on the particular advocacy effort). </a:t>
            </a:r>
          </a:p>
          <a:p>
            <a:pPr lvl="0" rtl="0">
              <a:spcBef>
                <a:spcPts val="0"/>
              </a:spcBef>
              <a:buNone/>
            </a:pPr>
            <a:r>
              <a:t/>
            </a:r>
            <a:endParaRPr/>
          </a:p>
          <a:p>
            <a:pPr lvl="0" rtl="0">
              <a:spcBef>
                <a:spcPts val="0"/>
              </a:spcBef>
              <a:buNone/>
            </a:pPr>
            <a:r>
              <a:rPr lang="en"/>
              <a:t>It is time for participants to brainstorm the “what” of their policy advocacy goals. </a:t>
            </a:r>
          </a:p>
          <a:p>
            <a:pPr indent="-228600" lvl="0" marL="457200" rtl="0">
              <a:spcBef>
                <a:spcPts val="0"/>
              </a:spcBef>
              <a:buAutoNum type="arabicPeriod"/>
            </a:pPr>
            <a:r>
              <a:rPr lang="en"/>
              <a:t>Ask participants to think back to their advocacy issue and identify the big change they would like to see—what is the difference that will improve the lives of the people they serve or will improve access to or delivery of effective care? </a:t>
            </a:r>
          </a:p>
          <a:p>
            <a:pPr indent="-228600" lvl="0" marL="457200" rtl="0">
              <a:spcBef>
                <a:spcPts val="0"/>
              </a:spcBef>
              <a:buAutoNum type="arabicPeriod"/>
            </a:pPr>
            <a:r>
              <a:rPr lang="en"/>
              <a:t>Encourage participants to describe that change in one sentence and write it down in the “what” column.</a:t>
            </a:r>
          </a:p>
          <a:p>
            <a:pPr lvl="0" rtl="0">
              <a:spcBef>
                <a:spcPts val="0"/>
              </a:spcBef>
              <a:buNone/>
            </a:pPr>
            <a:r>
              <a:t/>
            </a:r>
            <a:endParaRPr/>
          </a:p>
          <a:p>
            <a:pPr lvl="0" rtl="0">
              <a:spcBef>
                <a:spcPts val="0"/>
              </a:spcBef>
              <a:buNone/>
            </a:pPr>
            <a:r>
              <a:rPr lang="en"/>
              <a:t>Next ask participants to brainstorm the “how” of their goals—or what a decision-making institution can do to make the desired change happen. </a:t>
            </a:r>
          </a:p>
          <a:p>
            <a:pPr indent="-228600" lvl="0" marL="457200" rtl="0">
              <a:spcBef>
                <a:spcPts val="0"/>
              </a:spcBef>
              <a:buAutoNum type="arabicPeriod"/>
            </a:pPr>
            <a:r>
              <a:rPr lang="en"/>
              <a:t>Can the decision-maker develop, repeal, or amend a policy, form a budget line, organize dissemination of policies, hire more health care workers, or make specific purchases, etc. </a:t>
            </a:r>
          </a:p>
          <a:p>
            <a:pPr indent="-228600" lvl="0" marL="457200" rtl="0">
              <a:spcBef>
                <a:spcPts val="0"/>
              </a:spcBef>
              <a:buAutoNum type="arabicPeriod"/>
            </a:pPr>
            <a:r>
              <a:rPr lang="en"/>
              <a:t> The more specific your “how” the better. For example, if you want a decision-making institution to develop, amend, or repeal a policy, specify the name of the policy. Similar to your advocacy issue, the more specific your goal the greater clarity it will bring to your overall advocacy strategy.</a:t>
            </a:r>
          </a:p>
          <a:p>
            <a:pPr indent="-228600" lvl="0" marL="457200" rtl="0">
              <a:spcBef>
                <a:spcPts val="0"/>
              </a:spcBef>
              <a:buAutoNum type="arabicPeriod"/>
            </a:pPr>
            <a:r>
              <a:rPr lang="en"/>
              <a:t>The “how” is an extremely critical component of your policy analysis. Too often, advocates approach decision-makers with problems they want addressed without recommendations as to how those problems can be effectively solved. Without a strong</a:t>
            </a:r>
            <a:br>
              <a:rPr lang="en"/>
            </a:br>
            <a:r>
              <a:rPr lang="en"/>
              <a:t>policy solution, your advocacy efforts can be easily undermined.</a:t>
            </a:r>
          </a:p>
          <a:p>
            <a:pPr lvl="0" rtl="0">
              <a:spcBef>
                <a:spcPts val="0"/>
              </a:spcBef>
              <a:buNone/>
            </a:pPr>
            <a:r>
              <a:t/>
            </a:r>
            <a:endParaRPr/>
          </a:p>
          <a:p>
            <a:pPr indent="-228600" lvl="0" marL="457200" rtl="0">
              <a:spcBef>
                <a:spcPts val="0"/>
              </a:spcBef>
              <a:buChar char="●"/>
            </a:pPr>
            <a:r>
              <a:rPr lang="en"/>
              <a:t>The “how” within a policy advocacy goal refers to a specific policy change or an accountability action that can be made by a decision-making institution.  </a:t>
            </a:r>
          </a:p>
          <a:p>
            <a:pPr indent="-228600" lvl="0" marL="457200" rtl="0">
              <a:spcBef>
                <a:spcPts val="0"/>
              </a:spcBef>
              <a:buChar char="●"/>
            </a:pPr>
            <a:r>
              <a:rPr lang="en"/>
              <a:t>It is important to remember your advocacy goal should reflect what a decision-making institution can do to solve your advocacy issue. Remember, policy advocacy is working toward influencing someone else to take action. </a:t>
            </a:r>
            <a:r>
              <a:rPr b="1" lang="en"/>
              <a:t>So your advocacy goal will not be an action you or your organization will take</a:t>
            </a:r>
            <a:r>
              <a:rPr lang="en"/>
              <a:t>.  </a:t>
            </a:r>
          </a:p>
        </p:txBody>
      </p:sp>
      <p:sp>
        <p:nvSpPr>
          <p:cNvPr id="410" name="Shape 410"/>
          <p:cNvSpPr/>
          <p:nvPr>
            <p:ph idx="2" type="sldImg"/>
          </p:nvPr>
        </p:nvSpPr>
        <p:spPr>
          <a:xfrm>
            <a:off x="685800" y="1143000"/>
            <a:ext cx="5486400"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5" name="Shape 415"/>
        <p:cNvGrpSpPr/>
        <p:nvPr/>
      </p:nvGrpSpPr>
      <p:grpSpPr>
        <a:xfrm>
          <a:off x="0" y="0"/>
          <a:ext cx="0" cy="0"/>
          <a:chOff x="0" y="0"/>
          <a:chExt cx="0" cy="0"/>
        </a:xfrm>
      </p:grpSpPr>
      <p:sp>
        <p:nvSpPr>
          <p:cNvPr id="416" name="Shape 416"/>
          <p:cNvSpPr txBox="1"/>
          <p:nvPr>
            <p:ph idx="1" type="body"/>
          </p:nvPr>
        </p:nvSpPr>
        <p:spPr>
          <a:xfrm>
            <a:off x="685800" y="4400550"/>
            <a:ext cx="5486400" cy="3600600"/>
          </a:xfrm>
          <a:prstGeom prst="rect">
            <a:avLst/>
          </a:prstGeom>
          <a:noFill/>
          <a:ln>
            <a:noFill/>
          </a:ln>
        </p:spPr>
        <p:txBody>
          <a:bodyPr anchorCtr="0" anchor="ctr" bIns="91425" lIns="91425" rIns="91425" tIns="91425">
            <a:noAutofit/>
          </a:bodyPr>
          <a:lstStyle/>
          <a:p>
            <a:pPr lvl="0" rtl="0">
              <a:spcBef>
                <a:spcPts val="0"/>
              </a:spcBef>
              <a:buClr>
                <a:schemeClr val="dk1"/>
              </a:buClr>
              <a:buSzPct val="100000"/>
              <a:buFont typeface="Arial"/>
              <a:buNone/>
            </a:pPr>
            <a:r>
              <a:rPr lang="en" sz="1100">
                <a:solidFill>
                  <a:schemeClr val="dk1"/>
                </a:solidFill>
              </a:rPr>
              <a:t>2:35-2:50pm</a:t>
            </a:r>
          </a:p>
        </p:txBody>
      </p:sp>
      <p:sp>
        <p:nvSpPr>
          <p:cNvPr id="417" name="Shape 417"/>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2" name="Shape 422"/>
        <p:cNvGrpSpPr/>
        <p:nvPr/>
      </p:nvGrpSpPr>
      <p:grpSpPr>
        <a:xfrm>
          <a:off x="0" y="0"/>
          <a:ext cx="0" cy="0"/>
          <a:chOff x="0" y="0"/>
          <a:chExt cx="0" cy="0"/>
        </a:xfrm>
      </p:grpSpPr>
      <p:sp>
        <p:nvSpPr>
          <p:cNvPr id="423" name="Shape 4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24" name="Shape 42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2:50-3:10pm total</a:t>
            </a:r>
          </a:p>
          <a:p>
            <a:pPr lvl="0">
              <a:spcBef>
                <a:spcPts val="0"/>
              </a:spcBef>
              <a:buNone/>
            </a:pPr>
            <a:r>
              <a:t/>
            </a:r>
            <a:endParaRPr/>
          </a:p>
          <a:p>
            <a:pPr lvl="0">
              <a:spcBef>
                <a:spcPts val="0"/>
              </a:spcBef>
              <a:buNone/>
            </a:pPr>
            <a:r>
              <a:rPr lang="en"/>
              <a:t>Decision-makers: People with the formal power or authority to take the desired policy action and/or their key advisors or staff. </a:t>
            </a:r>
          </a:p>
          <a:p>
            <a:pPr indent="-228600" lvl="0" marL="457200" rtl="0">
              <a:spcBef>
                <a:spcPts val="0"/>
              </a:spcBef>
            </a:pPr>
            <a:r>
              <a:rPr lang="en"/>
              <a:t>Executive leaders, such as Presidents and Vice Presidents</a:t>
            </a:r>
          </a:p>
          <a:p>
            <a:pPr indent="-228600" lvl="0" marL="457200" rtl="0">
              <a:spcBef>
                <a:spcPts val="0"/>
              </a:spcBef>
            </a:pPr>
            <a:r>
              <a:rPr lang="en"/>
              <a:t>Ministers of Finance, Health, Education, and Gender and Women’s Affairs </a:t>
            </a:r>
          </a:p>
          <a:p>
            <a:pPr indent="-228600" lvl="0" marL="457200" rtl="0">
              <a:spcBef>
                <a:spcPts val="0"/>
              </a:spcBef>
            </a:pPr>
            <a:r>
              <a:rPr lang="en"/>
              <a:t>Provosts and Deans</a:t>
            </a:r>
          </a:p>
          <a:p>
            <a:pPr indent="-228600" lvl="0" marL="457200" rtl="0">
              <a:spcBef>
                <a:spcPts val="0"/>
              </a:spcBef>
            </a:pPr>
            <a:r>
              <a:rPr lang="en"/>
              <a:t>Division Heads </a:t>
            </a:r>
          </a:p>
          <a:p>
            <a:pPr indent="-228600" lvl="0" marL="457200" rtl="0">
              <a:spcBef>
                <a:spcPts val="0"/>
              </a:spcBef>
            </a:pPr>
            <a:r>
              <a:rPr lang="en"/>
              <a:t>Chief Administrative Officers </a:t>
            </a:r>
          </a:p>
          <a:p>
            <a:pPr indent="-228600" lvl="0" marL="457200" rtl="0">
              <a:spcBef>
                <a:spcPts val="0"/>
              </a:spcBef>
            </a:pPr>
            <a:r>
              <a:rPr lang="en"/>
              <a:t>Local Council Members </a:t>
            </a:r>
          </a:p>
          <a:p>
            <a:pPr lvl="0" rtl="0">
              <a:spcBef>
                <a:spcPts val="0"/>
              </a:spcBef>
              <a:buNone/>
            </a:pPr>
            <a:r>
              <a:t/>
            </a:r>
            <a:endParaRPr/>
          </a:p>
          <a:p>
            <a:pPr lvl="0" rtl="0">
              <a:spcBef>
                <a:spcPts val="0"/>
              </a:spcBef>
              <a:buNone/>
            </a:pPr>
            <a:r>
              <a:rPr lang="en"/>
              <a:t>Key influencers: People or groups who can have a compelling force on the actions, opinions, or behavior of decision-makers. </a:t>
            </a:r>
            <a:br>
              <a:rPr lang="en"/>
            </a:br>
            <a:r>
              <a:rPr lang="en"/>
              <a:t>x Professional associations</a:t>
            </a:r>
            <a:br>
              <a:rPr lang="en"/>
            </a:br>
            <a:r>
              <a:rPr lang="en"/>
              <a:t>x Community action groups</a:t>
            </a:r>
            <a:br>
              <a:rPr lang="en"/>
            </a:br>
            <a:r>
              <a:rPr lang="en"/>
              <a:t>x Specific journalists</a:t>
            </a:r>
            <a:br>
              <a:rPr lang="en"/>
            </a:br>
            <a:r>
              <a:rPr lang="en"/>
              <a:t>x Civic leaders</a:t>
            </a:r>
            <a:br>
              <a:rPr lang="en"/>
            </a:br>
            <a:r>
              <a:rPr lang="en"/>
              <a:t>x NGOs</a:t>
            </a:r>
            <a:br>
              <a:rPr lang="en"/>
            </a:br>
            <a:r>
              <a:rPr lang="en"/>
              <a:t>x Business associations</a:t>
            </a:r>
            <a:br>
              <a:rPr lang="en"/>
            </a:br>
            <a:r>
              <a:rPr lang="en"/>
              <a:t>x Celebrities</a:t>
            </a:r>
            <a:br>
              <a:rPr lang="en"/>
            </a:br>
            <a:r>
              <a:rPr lang="en"/>
              <a:t>x A voting bloc</a:t>
            </a:r>
            <a:br>
              <a:rPr lang="en"/>
            </a:br>
            <a:r>
              <a:rPr lang="en"/>
              <a:t>x Research institutions</a:t>
            </a:r>
            <a:br>
              <a:rPr lang="en"/>
            </a:br>
            <a:r>
              <a:rPr lang="en"/>
              <a:t>x Academics</a:t>
            </a:r>
            <a:br>
              <a:rPr lang="en"/>
            </a:br>
            <a:r>
              <a:rPr lang="en"/>
              <a:t>x Coalitions</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8" name="Shape 428"/>
        <p:cNvGrpSpPr/>
        <p:nvPr/>
      </p:nvGrpSpPr>
      <p:grpSpPr>
        <a:xfrm>
          <a:off x="0" y="0"/>
          <a:ext cx="0" cy="0"/>
          <a:chOff x="0" y="0"/>
          <a:chExt cx="0" cy="0"/>
        </a:xfrm>
      </p:grpSpPr>
      <p:sp>
        <p:nvSpPr>
          <p:cNvPr id="429" name="Shape 429"/>
          <p:cNvSpPr txBox="1"/>
          <p:nvPr>
            <p:ph idx="1" type="body"/>
          </p:nvPr>
        </p:nvSpPr>
        <p:spPr>
          <a:xfrm>
            <a:off x="685800" y="4400550"/>
            <a:ext cx="5486399" cy="3600450"/>
          </a:xfrm>
          <a:prstGeom prst="rect">
            <a:avLst/>
          </a:prstGeom>
          <a:noFill/>
          <a:ln>
            <a:noFill/>
          </a:ln>
        </p:spPr>
        <p:txBody>
          <a:bodyPr anchorCtr="0" anchor="ctr" bIns="91425" lIns="91425" rIns="91425" tIns="91425">
            <a:noAutofit/>
          </a:bodyPr>
          <a:lstStyle/>
          <a:p>
            <a:pPr lvl="0">
              <a:spcBef>
                <a:spcPts val="0"/>
              </a:spcBef>
              <a:buNone/>
            </a:pPr>
            <a:r>
              <a:rPr lang="en"/>
              <a:t>2:50-3:00pm</a:t>
            </a:r>
          </a:p>
          <a:p>
            <a:pPr lvl="0">
              <a:spcBef>
                <a:spcPts val="0"/>
              </a:spcBef>
              <a:buNone/>
            </a:pPr>
            <a:r>
              <a:t/>
            </a:r>
            <a:endParaRPr/>
          </a:p>
          <a:p>
            <a:pPr lvl="0">
              <a:spcBef>
                <a:spcPts val="0"/>
              </a:spcBef>
              <a:buNone/>
            </a:pPr>
            <a:r>
              <a:rPr lang="en"/>
              <a:t>Starting in the left column, list the different categories of decision-makers that are relevant for your advocacy strategy (e.g., parliamentarians, district health management team members). Depending on your focus, you may have multiple categories or only one category. </a:t>
            </a:r>
          </a:p>
          <a:p>
            <a:pPr lvl="0">
              <a:spcBef>
                <a:spcPts val="0"/>
              </a:spcBef>
              <a:buNone/>
            </a:pPr>
            <a:r>
              <a:t/>
            </a:r>
            <a:endParaRPr/>
          </a:p>
          <a:p>
            <a:pPr lvl="0">
              <a:spcBef>
                <a:spcPts val="0"/>
              </a:spcBef>
              <a:buNone/>
            </a:pPr>
            <a:r>
              <a:rPr lang="en"/>
              <a:t>Then, write the specific names or titles of the most relevant individual decision-makers for that category. </a:t>
            </a:r>
          </a:p>
        </p:txBody>
      </p:sp>
      <p:sp>
        <p:nvSpPr>
          <p:cNvPr id="430" name="Shape 430"/>
          <p:cNvSpPr/>
          <p:nvPr>
            <p:ph idx="2" type="sldImg"/>
          </p:nvPr>
        </p:nvSpPr>
        <p:spPr>
          <a:xfrm>
            <a:off x="685800" y="1143000"/>
            <a:ext cx="5486400"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5" name="Shape 435"/>
        <p:cNvGrpSpPr/>
        <p:nvPr/>
      </p:nvGrpSpPr>
      <p:grpSpPr>
        <a:xfrm>
          <a:off x="0" y="0"/>
          <a:ext cx="0" cy="0"/>
          <a:chOff x="0" y="0"/>
          <a:chExt cx="0" cy="0"/>
        </a:xfrm>
      </p:grpSpPr>
      <p:sp>
        <p:nvSpPr>
          <p:cNvPr id="436" name="Shape 4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37" name="Shape 43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3:00-3:10pm</a:t>
            </a:r>
          </a:p>
          <a:p>
            <a:pPr lvl="0" rtl="0">
              <a:spcBef>
                <a:spcPts val="0"/>
              </a:spcBef>
              <a:buNone/>
            </a:pPr>
            <a:r>
              <a:rPr lang="en"/>
              <a:t>Prioritize your influencers and decision-makers with a power map.</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1" name="Shape 441"/>
        <p:cNvGrpSpPr/>
        <p:nvPr/>
      </p:nvGrpSpPr>
      <p:grpSpPr>
        <a:xfrm>
          <a:off x="0" y="0"/>
          <a:ext cx="0" cy="0"/>
          <a:chOff x="0" y="0"/>
          <a:chExt cx="0" cy="0"/>
        </a:xfrm>
      </p:grpSpPr>
      <p:sp>
        <p:nvSpPr>
          <p:cNvPr id="442" name="Shape 442"/>
          <p:cNvSpPr txBox="1"/>
          <p:nvPr>
            <p:ph idx="1" type="body"/>
          </p:nvPr>
        </p:nvSpPr>
        <p:spPr>
          <a:xfrm>
            <a:off x="685800" y="4400550"/>
            <a:ext cx="5486400" cy="3600600"/>
          </a:xfrm>
          <a:prstGeom prst="rect">
            <a:avLst/>
          </a:prstGeom>
          <a:noFill/>
          <a:ln>
            <a:noFill/>
          </a:ln>
        </p:spPr>
        <p:txBody>
          <a:bodyPr anchorCtr="0" anchor="ctr" bIns="91425" lIns="91425" rIns="91425" tIns="91425">
            <a:noAutofit/>
          </a:bodyPr>
          <a:lstStyle/>
          <a:p>
            <a:pPr lvl="0" rtl="0">
              <a:spcBef>
                <a:spcPts val="0"/>
              </a:spcBef>
              <a:buNone/>
            </a:pPr>
            <a:r>
              <a:rPr lang="en"/>
              <a:t>3:00-3:10pm</a:t>
            </a:r>
          </a:p>
        </p:txBody>
      </p:sp>
      <p:sp>
        <p:nvSpPr>
          <p:cNvPr id="443" name="Shape 443"/>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3" name="Shape 453"/>
        <p:cNvGrpSpPr/>
        <p:nvPr/>
      </p:nvGrpSpPr>
      <p:grpSpPr>
        <a:xfrm>
          <a:off x="0" y="0"/>
          <a:ext cx="0" cy="0"/>
          <a:chOff x="0" y="0"/>
          <a:chExt cx="0" cy="0"/>
        </a:xfrm>
      </p:grpSpPr>
      <p:sp>
        <p:nvSpPr>
          <p:cNvPr id="454" name="Shape 4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55" name="Shape 45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3:10-3:20pm</a:t>
            </a:r>
          </a:p>
          <a:p>
            <a:pPr lvl="0">
              <a:spcBef>
                <a:spcPts val="0"/>
              </a:spcBef>
              <a:buNone/>
            </a:pPr>
            <a:r>
              <a:t/>
            </a:r>
            <a:endParaRPr/>
          </a:p>
          <a:p>
            <a:pPr lvl="0">
              <a:spcBef>
                <a:spcPts val="0"/>
              </a:spcBef>
              <a:buNone/>
            </a:pPr>
            <a:r>
              <a:rPr lang="en"/>
              <a:t>Explain that it is just as important to understand the actors or organizations that may resist or oppose your desired policy action, as it is your decision-makers. </a:t>
            </a:r>
          </a:p>
          <a:p>
            <a:pPr lvl="0">
              <a:spcBef>
                <a:spcPts val="0"/>
              </a:spcBef>
              <a:buNone/>
            </a:pPr>
            <a:r>
              <a:t/>
            </a:r>
            <a:endParaRPr/>
          </a:p>
          <a:p>
            <a:pPr lvl="0">
              <a:spcBef>
                <a:spcPts val="0"/>
              </a:spcBef>
              <a:buNone/>
            </a:pPr>
            <a:r>
              <a:rPr lang="en"/>
              <a:t>This analysis will help you design activities to lessen the influence they might have with key decision-makers</a:t>
            </a:r>
          </a:p>
          <a:p>
            <a:pPr lvl="0">
              <a:spcBef>
                <a:spcPts val="0"/>
              </a:spcBef>
              <a:buNone/>
            </a:pPr>
            <a:r>
              <a:t/>
            </a:r>
            <a:endParaRPr/>
          </a:p>
          <a:p>
            <a:pPr indent="-228600" lvl="0" marL="457200" rtl="0">
              <a:spcBef>
                <a:spcPts val="0"/>
              </a:spcBef>
              <a:buAutoNum type="arabicPeriod"/>
            </a:pPr>
            <a:r>
              <a:rPr lang="en"/>
              <a:t>Know the opposition and their motives. Work to understand who your opponents are and, more importantly, why they are against your issue or proposed policy solution. </a:t>
            </a:r>
          </a:p>
          <a:p>
            <a:pPr indent="-228600" lvl="0" marL="457200" rtl="0">
              <a:spcBef>
                <a:spcPts val="0"/>
              </a:spcBef>
              <a:buAutoNum type="arabicPeriod"/>
            </a:pPr>
            <a:r>
              <a:rPr lang="en"/>
              <a:t>Identify their tactics and arguments. Get familiar with their main arguments and the approaches they use to promote those arguments. Then you can compile and present evidence that counters their arguments or claims.  </a:t>
            </a:r>
          </a:p>
          <a:p>
            <a:pPr indent="-228600" lvl="0" marL="457200" rtl="0">
              <a:spcBef>
                <a:spcPts val="0"/>
              </a:spcBef>
              <a:buAutoNum type="arabicPeriod"/>
            </a:pPr>
            <a:r>
              <a:rPr lang="en"/>
              <a:t>Assess the risks and benefits of confronting them. Directly countering your opponents can oftentimes be counterproductive. You will likely get better results with those who can be swayed more easily than with those who are deeply dedicated in their opposition.  </a:t>
            </a:r>
          </a:p>
          <a:p>
            <a:pPr indent="-228600" lvl="0" marL="457200" rtl="0">
              <a:spcBef>
                <a:spcPts val="0"/>
              </a:spcBef>
              <a:buAutoNum type="arabicPeriod"/>
            </a:pPr>
            <a:r>
              <a:rPr lang="en"/>
              <a:t>Mitigate their influence. When you anticipate and assess your opponents, you can design advocacy actions to lessen or counter their influence with your target decision-makers.  </a:t>
            </a:r>
          </a:p>
          <a:p>
            <a:pPr indent="-228600" lvl="0" marL="457200" rtl="0">
              <a:spcBef>
                <a:spcPts val="0"/>
              </a:spcBef>
              <a:buAutoNum type="arabicPeriod"/>
            </a:pPr>
            <a:r>
              <a:rPr lang="en"/>
              <a:t>Pick the right partnerships. It may help to partner with organizations or individuals who come from the same sector as your opponents and are uniquely trusted by your key decision-makers. Their presence can help to allay the authority of your opponents.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Shape 2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3" name="Shape 273"/>
          <p:cNvSpPr txBox="1"/>
          <p:nvPr>
            <p:ph idx="1" type="body"/>
          </p:nvPr>
        </p:nvSpPr>
        <p:spPr>
          <a:xfrm>
            <a:off x="685800" y="4343400"/>
            <a:ext cx="5486400" cy="4114800"/>
          </a:xfrm>
          <a:prstGeom prst="rect">
            <a:avLst/>
          </a:prstGeom>
        </p:spPr>
        <p:txBody>
          <a:bodyPr anchorCtr="0" anchor="t" bIns="91425" lIns="91425" rIns="91425" tIns="91425">
            <a:noAutofit/>
          </a:bodyPr>
          <a:lstStyle/>
          <a:p>
            <a:pPr indent="-228600" lvl="0" marL="457200" rtl="0">
              <a:spcBef>
                <a:spcPts val="0"/>
              </a:spcBef>
            </a:pPr>
            <a:r>
              <a:rPr lang="en"/>
              <a:t>By the end of this series, you will be able to effectively communicate with different audiences is a way that will motivate them to care about the issues that matter to you. </a:t>
            </a:r>
          </a:p>
          <a:p>
            <a:pPr indent="-228600" lvl="0" marL="457200" rtl="0">
              <a:spcBef>
                <a:spcPts val="0"/>
              </a:spcBef>
            </a:pPr>
            <a:r>
              <a:rPr lang="en"/>
              <a:t>We will be focussing on communication and advocacy to improve transparency, but the same rules apply to communication more generally.</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9" name="Shape 459"/>
        <p:cNvGrpSpPr/>
        <p:nvPr/>
      </p:nvGrpSpPr>
      <p:grpSpPr>
        <a:xfrm>
          <a:off x="0" y="0"/>
          <a:ext cx="0" cy="0"/>
          <a:chOff x="0" y="0"/>
          <a:chExt cx="0" cy="0"/>
        </a:xfrm>
      </p:grpSpPr>
      <p:sp>
        <p:nvSpPr>
          <p:cNvPr id="460" name="Shape 460"/>
          <p:cNvSpPr txBox="1"/>
          <p:nvPr>
            <p:ph idx="1" type="body"/>
          </p:nvPr>
        </p:nvSpPr>
        <p:spPr>
          <a:xfrm>
            <a:off x="685800" y="4400550"/>
            <a:ext cx="5486399" cy="3600450"/>
          </a:xfrm>
          <a:prstGeom prst="rect">
            <a:avLst/>
          </a:prstGeom>
          <a:noFill/>
          <a:ln>
            <a:noFill/>
          </a:ln>
        </p:spPr>
        <p:txBody>
          <a:bodyPr anchorCtr="0" anchor="ctr" bIns="91425" lIns="91425" rIns="91425" tIns="91425">
            <a:noAutofit/>
          </a:bodyPr>
          <a:lstStyle/>
          <a:p>
            <a:pPr lvl="0" rtl="0">
              <a:spcBef>
                <a:spcPts val="0"/>
              </a:spcBef>
              <a:buNone/>
            </a:pPr>
            <a:r>
              <a:rPr lang="en"/>
              <a:t>3:10-3:20pm</a:t>
            </a:r>
          </a:p>
          <a:p>
            <a:pPr lvl="0" rtl="0">
              <a:spcBef>
                <a:spcPts val="0"/>
              </a:spcBef>
              <a:buNone/>
            </a:pPr>
            <a:r>
              <a:t/>
            </a:r>
            <a:endParaRPr/>
          </a:p>
          <a:p>
            <a:pPr indent="-228600" lvl="0" marL="457200" rtl="0">
              <a:spcBef>
                <a:spcPts val="0"/>
              </a:spcBef>
              <a:buChar char="●"/>
            </a:pPr>
            <a:r>
              <a:rPr lang="en"/>
              <a:t>If your opponents have no influence, don’t worry about them.  In general, you don’t want to engage opponents who strongly object to your position. You want to know their arguments in order to counter what they are saying when you communicate with decision-makers. But you don’t want to counter them directly. </a:t>
            </a:r>
          </a:p>
          <a:p>
            <a:pPr indent="-228600" lvl="0" marL="457200">
              <a:spcBef>
                <a:spcPts val="0"/>
              </a:spcBef>
              <a:buChar char="●"/>
            </a:pPr>
            <a:r>
              <a:rPr lang="en"/>
              <a:t>Brainstorm a brief list of potential opponents to that goal, note their reasons for opposition, their level of influence on key decision-makers, and some of their arguments or tactics. Finally, note any ideas for potential tactics to mitigate their influence.</a:t>
            </a:r>
          </a:p>
        </p:txBody>
      </p:sp>
      <p:sp>
        <p:nvSpPr>
          <p:cNvPr id="461" name="Shape 461"/>
          <p:cNvSpPr/>
          <p:nvPr>
            <p:ph idx="2" type="sldImg"/>
          </p:nvPr>
        </p:nvSpPr>
        <p:spPr>
          <a:xfrm>
            <a:off x="685800" y="1143000"/>
            <a:ext cx="5486400"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6" name="Shape 466"/>
        <p:cNvGrpSpPr/>
        <p:nvPr/>
      </p:nvGrpSpPr>
      <p:grpSpPr>
        <a:xfrm>
          <a:off x="0" y="0"/>
          <a:ext cx="0" cy="0"/>
          <a:chOff x="0" y="0"/>
          <a:chExt cx="0" cy="0"/>
        </a:xfrm>
      </p:grpSpPr>
      <p:sp>
        <p:nvSpPr>
          <p:cNvPr id="467" name="Shape 4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68" name="Shape 46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3:20-3:30pm</a:t>
            </a:r>
          </a:p>
          <a:p>
            <a:pPr lvl="0">
              <a:spcBef>
                <a:spcPts val="0"/>
              </a:spcBef>
              <a:buNone/>
            </a:pPr>
            <a:r>
              <a:t/>
            </a:r>
            <a:endParaRPr/>
          </a:p>
          <a:p>
            <a:pPr lvl="0">
              <a:spcBef>
                <a:spcPts val="0"/>
              </a:spcBef>
              <a:buNone/>
            </a:pPr>
            <a:r>
              <a:rPr lang="en"/>
              <a:t>While advocacy is almost always more successful when done in collaboration with others, you should not partner with anyone and everyone. In addition to benefits, partnerships can come with risks or downsides. Be selective about your partners. Any potential partner should have something helpful to add to the effort and should not weaken your impact. </a:t>
            </a:r>
          </a:p>
          <a:p>
            <a:pPr lvl="0">
              <a:spcBef>
                <a:spcPts val="0"/>
              </a:spcBef>
              <a:buNone/>
            </a:pPr>
            <a:r>
              <a:t/>
            </a:r>
            <a:endParaRPr/>
          </a:p>
          <a:p>
            <a:pPr lvl="0">
              <a:spcBef>
                <a:spcPts val="0"/>
              </a:spcBef>
              <a:buNone/>
            </a:pPr>
            <a:r>
              <a:rPr lang="en"/>
              <a:t>S</a:t>
            </a:r>
            <a:r>
              <a:rPr lang="en"/>
              <a:t>trategic reasons for partnering. </a:t>
            </a:r>
          </a:p>
          <a:p>
            <a:pPr indent="-228600" lvl="0" marL="457200" rtl="0">
              <a:spcBef>
                <a:spcPts val="0"/>
              </a:spcBef>
              <a:buAutoNum type="arabicPeriod"/>
            </a:pPr>
            <a:r>
              <a:rPr lang="en"/>
              <a:t>Adds to the number of organizations actively working on the issue. </a:t>
            </a:r>
          </a:p>
          <a:p>
            <a:pPr indent="-228600" lvl="0" marL="457200" rtl="0">
              <a:spcBef>
                <a:spcPts val="0"/>
              </a:spcBef>
              <a:buAutoNum type="arabicPeriod"/>
            </a:pPr>
            <a:r>
              <a:rPr lang="en"/>
              <a:t>Brings together new constituents demonstrating wide-scale and diverse support for the issue. </a:t>
            </a:r>
          </a:p>
          <a:p>
            <a:pPr indent="-228600" lvl="0" marL="457200" rtl="0">
              <a:spcBef>
                <a:spcPts val="0"/>
              </a:spcBef>
              <a:buAutoNum type="arabicPeriod"/>
            </a:pPr>
            <a:r>
              <a:rPr lang="en"/>
              <a:t>Demonstrates benefit to multiple sectors of importance. x Improves ability to reach and persuade a wider set of decision-makers and influencers. </a:t>
            </a:r>
          </a:p>
          <a:p>
            <a:pPr indent="-228600" lvl="0" marL="457200" rtl="0">
              <a:spcBef>
                <a:spcPts val="0"/>
              </a:spcBef>
              <a:buAutoNum type="arabicPeriod"/>
            </a:pPr>
            <a:r>
              <a:rPr lang="en"/>
              <a:t>Helps to mitigate the influence of the opposition. </a:t>
            </a:r>
          </a:p>
          <a:p>
            <a:pPr indent="-228600" lvl="0" marL="457200" rtl="0">
              <a:spcBef>
                <a:spcPts val="0"/>
              </a:spcBef>
              <a:buAutoNum type="arabicPeriod"/>
            </a:pPr>
            <a:r>
              <a:rPr lang="en"/>
              <a:t>Yields additional expertise, skills, and resources. </a:t>
            </a:r>
          </a:p>
          <a:p>
            <a:pPr indent="-228600" lvl="0" marL="457200" rtl="0">
              <a:spcBef>
                <a:spcPts val="0"/>
              </a:spcBef>
              <a:buAutoNum type="arabicPeriod"/>
            </a:pPr>
            <a:r>
              <a:rPr lang="en"/>
              <a:t>Helps fill an organization’s advocacy gaps. </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2" name="Shape 472"/>
        <p:cNvGrpSpPr/>
        <p:nvPr/>
      </p:nvGrpSpPr>
      <p:grpSpPr>
        <a:xfrm>
          <a:off x="0" y="0"/>
          <a:ext cx="0" cy="0"/>
          <a:chOff x="0" y="0"/>
          <a:chExt cx="0" cy="0"/>
        </a:xfrm>
      </p:grpSpPr>
      <p:sp>
        <p:nvSpPr>
          <p:cNvPr id="473" name="Shape 473"/>
          <p:cNvSpPr txBox="1"/>
          <p:nvPr>
            <p:ph idx="1" type="body"/>
          </p:nvPr>
        </p:nvSpPr>
        <p:spPr>
          <a:xfrm>
            <a:off x="685800" y="4400550"/>
            <a:ext cx="5486400" cy="3600600"/>
          </a:xfrm>
          <a:prstGeom prst="rect">
            <a:avLst/>
          </a:prstGeom>
          <a:noFill/>
          <a:ln>
            <a:noFill/>
          </a:ln>
        </p:spPr>
        <p:txBody>
          <a:bodyPr anchorCtr="0" anchor="ctr" bIns="91425" lIns="91425" rIns="91425" tIns="91425">
            <a:noAutofit/>
          </a:bodyPr>
          <a:lstStyle/>
          <a:p>
            <a:pPr lvl="0" rtl="0">
              <a:spcBef>
                <a:spcPts val="0"/>
              </a:spcBef>
              <a:buNone/>
            </a:pPr>
            <a:r>
              <a:rPr lang="en" sz="1100">
                <a:solidFill>
                  <a:schemeClr val="dk1"/>
                </a:solidFill>
              </a:rPr>
              <a:t>3:20-3:30pm</a:t>
            </a:r>
          </a:p>
          <a:p>
            <a:pPr lvl="0" rtl="0">
              <a:spcBef>
                <a:spcPts val="0"/>
              </a:spcBef>
              <a:buClr>
                <a:schemeClr val="dk1"/>
              </a:buClr>
              <a:buFont typeface="Arial"/>
              <a:buNone/>
            </a:pPr>
            <a:r>
              <a:t/>
            </a:r>
            <a:endParaRPr sz="1100">
              <a:solidFill>
                <a:schemeClr val="dk1"/>
              </a:solidFill>
            </a:endParaRPr>
          </a:p>
          <a:p>
            <a:pPr indent="-228600" lvl="0" marL="457200" rtl="0">
              <a:spcBef>
                <a:spcPts val="0"/>
              </a:spcBef>
              <a:buAutoNum type="arabicPeriod"/>
            </a:pPr>
            <a:r>
              <a:rPr lang="en"/>
              <a:t>The best partners usually bring resources to the advocacy effort, especially ones that fill gaps that may exist for your organization.</a:t>
            </a:r>
          </a:p>
          <a:p>
            <a:pPr indent="-228600" lvl="0" marL="457200" rtl="0">
              <a:spcBef>
                <a:spcPts val="0"/>
              </a:spcBef>
              <a:buAutoNum type="arabicPeriod"/>
            </a:pPr>
            <a:r>
              <a:rPr lang="en"/>
              <a:t>Your ideal partner should also be in </a:t>
            </a:r>
            <a:r>
              <a:rPr b="1" lang="en"/>
              <a:t>alignment with your advocacy goal</a:t>
            </a:r>
            <a:r>
              <a:rPr lang="en"/>
              <a:t>. However, if you require them to agree on all aspects of your strategy, you may greatly reduce the number and quality of partners. Sometimes you need to “agree to disagree” on certain aspects of an advocacy strategy.</a:t>
            </a:r>
          </a:p>
          <a:p>
            <a:pPr indent="-228600" lvl="0" marL="457200" rtl="0">
              <a:spcBef>
                <a:spcPts val="0"/>
              </a:spcBef>
              <a:buAutoNum type="arabicPeriod"/>
            </a:pPr>
            <a:r>
              <a:rPr lang="en"/>
              <a:t>Strong partners usually </a:t>
            </a:r>
            <a:r>
              <a:rPr b="1" lang="en"/>
              <a:t>bring few risks</a:t>
            </a:r>
            <a:r>
              <a:rPr lang="en"/>
              <a:t>. Risks may impact your broader reputation or your potential to go off message.</a:t>
            </a:r>
          </a:p>
        </p:txBody>
      </p:sp>
      <p:sp>
        <p:nvSpPr>
          <p:cNvPr id="474" name="Shape 474"/>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9" name="Shape 479"/>
        <p:cNvGrpSpPr/>
        <p:nvPr/>
      </p:nvGrpSpPr>
      <p:grpSpPr>
        <a:xfrm>
          <a:off x="0" y="0"/>
          <a:ext cx="0" cy="0"/>
          <a:chOff x="0" y="0"/>
          <a:chExt cx="0" cy="0"/>
        </a:xfrm>
      </p:grpSpPr>
      <p:sp>
        <p:nvSpPr>
          <p:cNvPr id="480" name="Shape 4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81" name="Shape 48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3:30-4:00pm total</a:t>
            </a:r>
          </a:p>
          <a:p>
            <a:pPr lvl="0">
              <a:spcBef>
                <a:spcPts val="0"/>
              </a:spcBef>
              <a:buNone/>
            </a:pPr>
            <a:r>
              <a:t/>
            </a:r>
            <a:endParaRPr/>
          </a:p>
          <a:p>
            <a:pPr lvl="0">
              <a:spcBef>
                <a:spcPts val="0"/>
              </a:spcBef>
              <a:buNone/>
            </a:pPr>
            <a:r>
              <a:rPr lang="en"/>
              <a:t>Objective: Desired accomplishment or outcome that will contribute to the overall goal. A step toward your advocacy goal. </a:t>
            </a:r>
          </a:p>
          <a:p>
            <a:pPr lvl="0">
              <a:spcBef>
                <a:spcPts val="0"/>
              </a:spcBef>
              <a:buNone/>
            </a:pPr>
            <a:r>
              <a:t/>
            </a:r>
            <a:endParaRPr/>
          </a:p>
          <a:p>
            <a:pPr lvl="0" rtl="0">
              <a:spcBef>
                <a:spcPts val="0"/>
              </a:spcBef>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5" name="Shape 485"/>
        <p:cNvGrpSpPr/>
        <p:nvPr/>
      </p:nvGrpSpPr>
      <p:grpSpPr>
        <a:xfrm>
          <a:off x="0" y="0"/>
          <a:ext cx="0" cy="0"/>
          <a:chOff x="0" y="0"/>
          <a:chExt cx="0" cy="0"/>
        </a:xfrm>
      </p:grpSpPr>
      <p:sp>
        <p:nvSpPr>
          <p:cNvPr id="486" name="Shape 486"/>
          <p:cNvSpPr txBox="1"/>
          <p:nvPr>
            <p:ph idx="1" type="body"/>
          </p:nvPr>
        </p:nvSpPr>
        <p:spPr>
          <a:xfrm>
            <a:off x="685800" y="4400550"/>
            <a:ext cx="5486399" cy="3600450"/>
          </a:xfrm>
          <a:prstGeom prst="rect">
            <a:avLst/>
          </a:prstGeom>
          <a:noFill/>
          <a:ln>
            <a:noFill/>
          </a:ln>
        </p:spPr>
        <p:txBody>
          <a:bodyPr anchorCtr="0" anchor="ctr" bIns="91425" lIns="91425" rIns="91425" tIns="91425">
            <a:noAutofit/>
          </a:bodyPr>
          <a:lstStyle/>
          <a:p>
            <a:pPr lvl="0" rtl="0">
              <a:spcBef>
                <a:spcPts val="0"/>
              </a:spcBef>
              <a:buNone/>
            </a:pPr>
            <a:r>
              <a:rPr lang="en"/>
              <a:t>3:30-3:40pm</a:t>
            </a:r>
          </a:p>
          <a:p>
            <a:pPr lvl="0" rtl="0">
              <a:spcBef>
                <a:spcPts val="0"/>
              </a:spcBef>
              <a:buNone/>
            </a:pPr>
            <a:r>
              <a:t/>
            </a:r>
            <a:endParaRPr/>
          </a:p>
          <a:p>
            <a:pPr indent="-228600" lvl="0" marL="457200" rtl="0">
              <a:spcBef>
                <a:spcPts val="0"/>
              </a:spcBef>
              <a:buAutoNum type="arabicPeriod"/>
            </a:pPr>
            <a:r>
              <a:rPr lang="en"/>
              <a:t>Objectives are the short- to medium-term steps toward your overall goal. They should not be harder to accomplish than the goal!  </a:t>
            </a:r>
          </a:p>
          <a:p>
            <a:pPr indent="-228600" lvl="0" marL="457200" rtl="0">
              <a:spcBef>
                <a:spcPts val="0"/>
              </a:spcBef>
              <a:buAutoNum type="arabicPeriod"/>
            </a:pPr>
            <a:r>
              <a:rPr lang="en"/>
              <a:t>Think of objectives as actions your decision-makers, influencers, or key stakeholders might take to demonstrate their commitment to change. </a:t>
            </a:r>
          </a:p>
          <a:p>
            <a:pPr indent="-228600" lvl="0" marL="457200" rtl="0">
              <a:spcBef>
                <a:spcPts val="0"/>
              </a:spcBef>
              <a:buAutoNum type="arabicPeriod"/>
            </a:pPr>
            <a:r>
              <a:rPr lang="en"/>
              <a:t>For example, your advocacy goal might be to pass a new piece of legislation in Parliament. Objectives toward that goal could include: a key Member of Parliament agrees to introduce the legislation; Parliament committee sponsors a hearing on the legislation. </a:t>
            </a:r>
          </a:p>
          <a:p>
            <a:pPr indent="-228600" lvl="0" marL="457200" rtl="0">
              <a:spcBef>
                <a:spcPts val="0"/>
              </a:spcBef>
              <a:buAutoNum type="arabicPeriod"/>
            </a:pPr>
            <a:r>
              <a:rPr lang="en"/>
              <a:t>Objectives are the actions you want someone else to take. The actions YOU will take will be your advocacy activities. </a:t>
            </a:r>
          </a:p>
          <a:p>
            <a:pPr lvl="0" rtl="0">
              <a:spcBef>
                <a:spcPts val="0"/>
              </a:spcBef>
              <a:buNone/>
            </a:pPr>
            <a:r>
              <a:t/>
            </a:r>
            <a:endParaRPr/>
          </a:p>
          <a:p>
            <a:pPr lvl="0" rtl="0">
              <a:spcBef>
                <a:spcPts val="0"/>
              </a:spcBef>
              <a:buNone/>
            </a:pPr>
            <a:r>
              <a:rPr lang="en"/>
              <a:t>Three specific elements of an advocacy objective. Similar to your advocacy goal, your objectives should outline WHO, WHAT, and WHEN. </a:t>
            </a:r>
          </a:p>
          <a:p>
            <a:pPr indent="-228600" lvl="0" marL="457200" rtl="0">
              <a:spcBef>
                <a:spcPts val="0"/>
              </a:spcBef>
              <a:buChar char="●"/>
            </a:pPr>
            <a:r>
              <a:rPr lang="en"/>
              <a:t>WHO: which specific decision-maker or key stakeholder you want to take action. </a:t>
            </a:r>
          </a:p>
          <a:p>
            <a:pPr indent="-228600" lvl="0" marL="457200" rtl="0">
              <a:spcBef>
                <a:spcPts val="0"/>
              </a:spcBef>
              <a:buChar char="●"/>
            </a:pPr>
            <a:r>
              <a:rPr lang="en"/>
              <a:t>WHAT: what action the decision-maker should take. </a:t>
            </a:r>
          </a:p>
          <a:p>
            <a:pPr indent="-228600" lvl="0" marL="457200">
              <a:spcBef>
                <a:spcPts val="0"/>
              </a:spcBef>
              <a:buChar char="●"/>
            </a:pPr>
            <a:r>
              <a:rPr lang="en"/>
              <a:t>WHEN: a time frame for the action to occur (often six months to three to five years depending on the particular advocacy effort). </a:t>
            </a:r>
          </a:p>
        </p:txBody>
      </p:sp>
      <p:sp>
        <p:nvSpPr>
          <p:cNvPr id="487" name="Shape 487"/>
          <p:cNvSpPr/>
          <p:nvPr>
            <p:ph idx="2" type="sldImg"/>
          </p:nvPr>
        </p:nvSpPr>
        <p:spPr>
          <a:xfrm>
            <a:off x="685800" y="1143000"/>
            <a:ext cx="5486400"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2" name="Shape 492"/>
        <p:cNvGrpSpPr/>
        <p:nvPr/>
      </p:nvGrpSpPr>
      <p:grpSpPr>
        <a:xfrm>
          <a:off x="0" y="0"/>
          <a:ext cx="0" cy="0"/>
          <a:chOff x="0" y="0"/>
          <a:chExt cx="0" cy="0"/>
        </a:xfrm>
      </p:grpSpPr>
      <p:sp>
        <p:nvSpPr>
          <p:cNvPr id="493" name="Shape 493"/>
          <p:cNvSpPr txBox="1"/>
          <p:nvPr>
            <p:ph idx="1" type="body"/>
          </p:nvPr>
        </p:nvSpPr>
        <p:spPr>
          <a:xfrm>
            <a:off x="685800" y="4400550"/>
            <a:ext cx="5486399" cy="3600450"/>
          </a:xfrm>
          <a:prstGeom prst="rect">
            <a:avLst/>
          </a:prstGeom>
          <a:noFill/>
          <a:ln>
            <a:noFill/>
          </a:ln>
        </p:spPr>
        <p:txBody>
          <a:bodyPr anchorCtr="0" anchor="ctr" bIns="91425" lIns="91425" rIns="91425" tIns="91425">
            <a:noAutofit/>
          </a:bodyPr>
          <a:lstStyle/>
          <a:p>
            <a:pPr lvl="0">
              <a:spcBef>
                <a:spcPts val="0"/>
              </a:spcBef>
              <a:buNone/>
            </a:pPr>
            <a:r>
              <a:rPr lang="en" sz="1050">
                <a:solidFill>
                  <a:srgbClr val="222222"/>
                </a:solidFill>
                <a:highlight>
                  <a:srgbClr val="FFFFFF"/>
                </a:highlight>
              </a:rPr>
              <a:t>3:40-4:00pm</a:t>
            </a:r>
          </a:p>
          <a:p>
            <a:pPr lvl="0">
              <a:spcBef>
                <a:spcPts val="0"/>
              </a:spcBef>
              <a:buNone/>
            </a:pPr>
            <a:r>
              <a:t/>
            </a:r>
            <a:endParaRPr sz="1050">
              <a:solidFill>
                <a:srgbClr val="222222"/>
              </a:solidFill>
              <a:highlight>
                <a:srgbClr val="FFFFFF"/>
              </a:highlight>
            </a:endParaRPr>
          </a:p>
          <a:p>
            <a:pPr lvl="0">
              <a:spcBef>
                <a:spcPts val="0"/>
              </a:spcBef>
              <a:buNone/>
            </a:pPr>
            <a:r>
              <a:rPr lang="en" sz="1050">
                <a:solidFill>
                  <a:srgbClr val="222222"/>
                </a:solidFill>
                <a:highlight>
                  <a:srgbClr val="FFFFFF"/>
                </a:highlight>
              </a:rPr>
              <a:t>The </a:t>
            </a:r>
            <a:r>
              <a:rPr b="1" lang="en" sz="1050">
                <a:solidFill>
                  <a:srgbClr val="222222"/>
                </a:solidFill>
                <a:highlight>
                  <a:srgbClr val="FFFFFF"/>
                </a:highlight>
              </a:rPr>
              <a:t>Logical Framework Approach (LFA)</a:t>
            </a:r>
            <a:r>
              <a:rPr lang="en" sz="1050">
                <a:solidFill>
                  <a:srgbClr val="222222"/>
                </a:solidFill>
                <a:highlight>
                  <a:srgbClr val="FFFFFF"/>
                </a:highlight>
              </a:rPr>
              <a:t> is a methodology mainly used for designing, </a:t>
            </a:r>
            <a:r>
              <a:rPr lang="en" sz="1050" u="sng">
                <a:solidFill>
                  <a:srgbClr val="0B0080"/>
                </a:solidFill>
                <a:highlight>
                  <a:srgbClr val="FFFFFF"/>
                </a:highlight>
                <a:hlinkClick r:id="rId2"/>
              </a:rPr>
              <a:t>monitoring, and evaluating</a:t>
            </a:r>
            <a:r>
              <a:rPr lang="en" sz="1050">
                <a:solidFill>
                  <a:srgbClr val="222222"/>
                </a:solidFill>
                <a:highlight>
                  <a:srgbClr val="FFFFFF"/>
                </a:highlight>
              </a:rPr>
              <a:t> </a:t>
            </a:r>
            <a:r>
              <a:rPr lang="en" sz="1050" u="sng">
                <a:solidFill>
                  <a:srgbClr val="0B0080"/>
                </a:solidFill>
                <a:highlight>
                  <a:srgbClr val="FFFFFF"/>
                </a:highlight>
                <a:hlinkClick r:id="rId3"/>
              </a:rPr>
              <a:t>international development</a:t>
            </a:r>
            <a:r>
              <a:rPr lang="en" sz="1050">
                <a:solidFill>
                  <a:srgbClr val="222222"/>
                </a:solidFill>
                <a:highlight>
                  <a:srgbClr val="FFFFFF"/>
                </a:highlight>
              </a:rPr>
              <a:t> projects. </a:t>
            </a:r>
          </a:p>
          <a:p>
            <a:pPr lvl="0">
              <a:spcBef>
                <a:spcPts val="0"/>
              </a:spcBef>
              <a:buNone/>
            </a:pPr>
            <a:r>
              <a:t/>
            </a:r>
            <a:endParaRPr sz="1050">
              <a:solidFill>
                <a:srgbClr val="222222"/>
              </a:solidFill>
              <a:highlight>
                <a:srgbClr val="FFFFFF"/>
              </a:highlight>
            </a:endParaRPr>
          </a:p>
          <a:p>
            <a:pPr lvl="0" rtl="0">
              <a:lnSpc>
                <a:spcPct val="115000"/>
              </a:lnSpc>
              <a:spcBef>
                <a:spcPts val="600"/>
              </a:spcBef>
              <a:spcAft>
                <a:spcPts val="600"/>
              </a:spcAft>
              <a:buClr>
                <a:schemeClr val="dk1"/>
              </a:buClr>
              <a:buSzPct val="100000"/>
              <a:buFont typeface="Arial"/>
              <a:buNone/>
            </a:pPr>
            <a:r>
              <a:rPr lang="en" sz="1050">
                <a:solidFill>
                  <a:srgbClr val="222222"/>
                </a:solidFill>
                <a:highlight>
                  <a:srgbClr val="FFFFFF"/>
                </a:highlight>
              </a:rPr>
              <a:t>The core of the Logical Framework is the "temporal logic model" that runs through the matrix. This takes the form of a series of connected propositions:</a:t>
            </a:r>
          </a:p>
          <a:p>
            <a:pPr indent="-295275" lvl="0" marL="685800" rtl="0">
              <a:lnSpc>
                <a:spcPct val="115000"/>
              </a:lnSpc>
              <a:spcBef>
                <a:spcPts val="300"/>
              </a:spcBef>
              <a:spcAft>
                <a:spcPts val="100"/>
              </a:spcAft>
              <a:buClr>
                <a:srgbClr val="222222"/>
              </a:buClr>
              <a:buSzPct val="95454"/>
            </a:pPr>
            <a:r>
              <a:rPr lang="en" sz="1050">
                <a:solidFill>
                  <a:srgbClr val="222222"/>
                </a:solidFill>
                <a:highlight>
                  <a:srgbClr val="FFFFFF"/>
                </a:highlight>
              </a:rPr>
              <a:t>If these Activities are implemented, and these Assumptions hold, then these Outputs will be delivered.</a:t>
            </a:r>
          </a:p>
          <a:p>
            <a:pPr indent="-295275" lvl="0" marL="685800" rtl="0">
              <a:lnSpc>
                <a:spcPct val="115000"/>
              </a:lnSpc>
              <a:spcBef>
                <a:spcPts val="300"/>
              </a:spcBef>
              <a:spcAft>
                <a:spcPts val="100"/>
              </a:spcAft>
              <a:buClr>
                <a:srgbClr val="222222"/>
              </a:buClr>
              <a:buSzPct val="95454"/>
            </a:pPr>
            <a:r>
              <a:rPr lang="en" sz="1050">
                <a:solidFill>
                  <a:srgbClr val="222222"/>
                </a:solidFill>
                <a:highlight>
                  <a:srgbClr val="FFFFFF"/>
                </a:highlight>
              </a:rPr>
              <a:t>If these Outputs are delivered, and these Assumptions hold, then this Purpose will be achieved.</a:t>
            </a:r>
          </a:p>
          <a:p>
            <a:pPr indent="-295275" lvl="0" marL="685800" rtl="0">
              <a:lnSpc>
                <a:spcPct val="115000"/>
              </a:lnSpc>
              <a:spcBef>
                <a:spcPts val="300"/>
              </a:spcBef>
              <a:spcAft>
                <a:spcPts val="100"/>
              </a:spcAft>
              <a:buClr>
                <a:srgbClr val="222222"/>
              </a:buClr>
              <a:buSzPct val="95454"/>
            </a:pPr>
            <a:r>
              <a:rPr lang="en" sz="1050">
                <a:solidFill>
                  <a:srgbClr val="222222"/>
                </a:solidFill>
                <a:highlight>
                  <a:srgbClr val="FFFFFF"/>
                </a:highlight>
              </a:rPr>
              <a:t>If this Purpose is achieved, and these Assumptions hold, then this Goal will be achieved.</a:t>
            </a:r>
          </a:p>
          <a:p>
            <a:pPr lvl="0">
              <a:spcBef>
                <a:spcPts val="0"/>
              </a:spcBef>
              <a:buNone/>
            </a:pPr>
            <a:r>
              <a:t/>
            </a:r>
            <a:endParaRPr sz="1050">
              <a:solidFill>
                <a:srgbClr val="222222"/>
              </a:solidFill>
              <a:highlight>
                <a:srgbClr val="FFFFFF"/>
              </a:highlight>
            </a:endParaRPr>
          </a:p>
        </p:txBody>
      </p:sp>
      <p:sp>
        <p:nvSpPr>
          <p:cNvPr id="494" name="Shape 494"/>
          <p:cNvSpPr/>
          <p:nvPr>
            <p:ph idx="2" type="sldImg"/>
          </p:nvPr>
        </p:nvSpPr>
        <p:spPr>
          <a:xfrm>
            <a:off x="685800" y="1143000"/>
            <a:ext cx="5486400"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9" name="Shape 499"/>
        <p:cNvGrpSpPr/>
        <p:nvPr/>
      </p:nvGrpSpPr>
      <p:grpSpPr>
        <a:xfrm>
          <a:off x="0" y="0"/>
          <a:ext cx="0" cy="0"/>
          <a:chOff x="0" y="0"/>
          <a:chExt cx="0" cy="0"/>
        </a:xfrm>
      </p:grpSpPr>
      <p:sp>
        <p:nvSpPr>
          <p:cNvPr id="500" name="Shape 5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01" name="Shape 50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4:00-4:25pm total</a:t>
            </a:r>
          </a:p>
          <a:p>
            <a:pPr lvl="0" rtl="0">
              <a:spcBef>
                <a:spcPts val="0"/>
              </a:spcBef>
              <a:buNone/>
            </a:pPr>
            <a:r>
              <a:t/>
            </a:r>
            <a:endParaRPr/>
          </a:p>
          <a:p>
            <a:pPr lvl="0" rtl="0">
              <a:spcBef>
                <a:spcPts val="0"/>
              </a:spcBef>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5" name="Shape 505"/>
        <p:cNvGrpSpPr/>
        <p:nvPr/>
      </p:nvGrpSpPr>
      <p:grpSpPr>
        <a:xfrm>
          <a:off x="0" y="0"/>
          <a:ext cx="0" cy="0"/>
          <a:chOff x="0" y="0"/>
          <a:chExt cx="0" cy="0"/>
        </a:xfrm>
      </p:grpSpPr>
      <p:sp>
        <p:nvSpPr>
          <p:cNvPr id="506" name="Shape 506"/>
          <p:cNvSpPr txBox="1"/>
          <p:nvPr>
            <p:ph idx="1" type="body"/>
          </p:nvPr>
        </p:nvSpPr>
        <p:spPr>
          <a:xfrm>
            <a:off x="685800" y="4400550"/>
            <a:ext cx="5486399" cy="3600450"/>
          </a:xfrm>
          <a:prstGeom prst="rect">
            <a:avLst/>
          </a:prstGeom>
          <a:noFill/>
          <a:ln>
            <a:noFill/>
          </a:ln>
        </p:spPr>
        <p:txBody>
          <a:bodyPr anchorCtr="0" anchor="ctr" bIns="91425" lIns="91425" rIns="91425" tIns="91425">
            <a:noAutofit/>
          </a:bodyPr>
          <a:lstStyle/>
          <a:p>
            <a:pPr lvl="0" rtl="0">
              <a:spcBef>
                <a:spcPts val="0"/>
              </a:spcBef>
              <a:buNone/>
            </a:pPr>
            <a:r>
              <a:rPr lang="en"/>
              <a:t>4:00-4:05</a:t>
            </a:r>
          </a:p>
          <a:p>
            <a:pPr indent="-228600" lvl="0" marL="457200">
              <a:spcBef>
                <a:spcPts val="0"/>
              </a:spcBef>
              <a:buChar char="●"/>
            </a:pPr>
            <a:r>
              <a:rPr lang="en"/>
              <a:t>What do you need to communicate exactly?</a:t>
            </a:r>
          </a:p>
          <a:p>
            <a:pPr indent="-228600" lvl="0" marL="457200" rtl="0">
              <a:spcBef>
                <a:spcPts val="0"/>
              </a:spcBef>
              <a:buChar char="●"/>
            </a:pPr>
            <a:r>
              <a:rPr lang="en"/>
              <a:t>To whom?</a:t>
            </a:r>
          </a:p>
          <a:p>
            <a:pPr indent="-228600" lvl="0" marL="457200" rtl="0">
              <a:spcBef>
                <a:spcPts val="0"/>
              </a:spcBef>
              <a:buChar char="●"/>
            </a:pPr>
            <a:r>
              <a:rPr lang="en"/>
              <a:t>What interests of theirs are relevant to the goal? Needs?</a:t>
            </a:r>
          </a:p>
          <a:p>
            <a:pPr indent="-228600" lvl="0" marL="457200" rtl="0">
              <a:spcBef>
                <a:spcPts val="0"/>
              </a:spcBef>
              <a:buChar char="●"/>
            </a:pPr>
            <a:r>
              <a:rPr lang="en"/>
              <a:t>How aware are they already?</a:t>
            </a:r>
          </a:p>
          <a:p>
            <a:pPr indent="-228600" lvl="0" marL="457200" rtl="0">
              <a:spcBef>
                <a:spcPts val="0"/>
              </a:spcBef>
              <a:buChar char="●"/>
            </a:pPr>
            <a:r>
              <a:rPr lang="en"/>
              <a:t>Do they support the goal?</a:t>
            </a:r>
          </a:p>
          <a:p>
            <a:pPr indent="-228600" lvl="0" marL="457200" rtl="0">
              <a:spcBef>
                <a:spcPts val="0"/>
              </a:spcBef>
              <a:buChar char="●"/>
            </a:pPr>
            <a:r>
              <a:rPr lang="en"/>
              <a:t>Do they prioritize the goal?</a:t>
            </a:r>
          </a:p>
          <a:p>
            <a:pPr indent="-228600" lvl="0" marL="457200">
              <a:spcBef>
                <a:spcPts val="0"/>
              </a:spcBef>
              <a:buChar char="●"/>
            </a:pPr>
            <a:r>
              <a:rPr lang="en"/>
              <a:t>Do they have misconceptions about the goal?</a:t>
            </a:r>
          </a:p>
          <a:p>
            <a:pPr lvl="0">
              <a:spcBef>
                <a:spcPts val="0"/>
              </a:spcBef>
              <a:buNone/>
            </a:pPr>
            <a:r>
              <a:t/>
            </a:r>
            <a:endParaRPr/>
          </a:p>
        </p:txBody>
      </p:sp>
      <p:sp>
        <p:nvSpPr>
          <p:cNvPr id="507" name="Shape 507"/>
          <p:cNvSpPr/>
          <p:nvPr>
            <p:ph idx="2" type="sldImg"/>
          </p:nvPr>
        </p:nvSpPr>
        <p:spPr>
          <a:xfrm>
            <a:off x="685800" y="1143000"/>
            <a:ext cx="5486400"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2" name="Shape 512"/>
        <p:cNvGrpSpPr/>
        <p:nvPr/>
      </p:nvGrpSpPr>
      <p:grpSpPr>
        <a:xfrm>
          <a:off x="0" y="0"/>
          <a:ext cx="0" cy="0"/>
          <a:chOff x="0" y="0"/>
          <a:chExt cx="0" cy="0"/>
        </a:xfrm>
      </p:grpSpPr>
      <p:sp>
        <p:nvSpPr>
          <p:cNvPr id="513" name="Shape 513"/>
          <p:cNvSpPr txBox="1"/>
          <p:nvPr>
            <p:ph idx="1" type="body"/>
          </p:nvPr>
        </p:nvSpPr>
        <p:spPr>
          <a:xfrm>
            <a:off x="685800" y="4400550"/>
            <a:ext cx="5486400" cy="3600600"/>
          </a:xfrm>
          <a:prstGeom prst="rect">
            <a:avLst/>
          </a:prstGeom>
          <a:noFill/>
          <a:ln>
            <a:noFill/>
          </a:ln>
        </p:spPr>
        <p:txBody>
          <a:bodyPr anchorCtr="0" anchor="ctr" bIns="91425" lIns="91425" rIns="91425" tIns="91425">
            <a:noAutofit/>
          </a:bodyPr>
          <a:lstStyle/>
          <a:p>
            <a:pPr lvl="0" rtl="0">
              <a:spcBef>
                <a:spcPts val="0"/>
              </a:spcBef>
              <a:buNone/>
            </a:pPr>
            <a:r>
              <a:rPr lang="en"/>
              <a:t>4:05-4:15pm</a:t>
            </a:r>
          </a:p>
          <a:p>
            <a:pPr indent="-228600" lvl="0" marL="457200" rtl="0">
              <a:spcBef>
                <a:spcPts val="0"/>
              </a:spcBef>
              <a:buChar char="●"/>
            </a:pPr>
            <a:r>
              <a:rPr lang="en"/>
              <a:t>Frame the problem with the audience and communication objective in mind</a:t>
            </a:r>
          </a:p>
          <a:p>
            <a:pPr indent="-228600" lvl="0" marL="457200" rtl="0">
              <a:spcBef>
                <a:spcPts val="0"/>
              </a:spcBef>
              <a:buChar char="●"/>
            </a:pPr>
            <a:r>
              <a:rPr lang="en"/>
              <a:t>Frame the motivation with the audience and communication </a:t>
            </a:r>
            <a:r>
              <a:rPr lang="en"/>
              <a:t>objective</a:t>
            </a:r>
            <a:r>
              <a:rPr lang="en"/>
              <a:t> in mind</a:t>
            </a:r>
          </a:p>
          <a:p>
            <a:pPr indent="-228600" lvl="0" marL="457200" rtl="0">
              <a:spcBef>
                <a:spcPts val="0"/>
              </a:spcBef>
              <a:buChar char="●"/>
            </a:pPr>
            <a:r>
              <a:rPr lang="en"/>
              <a:t>Frame the solution and ask</a:t>
            </a:r>
          </a:p>
        </p:txBody>
      </p:sp>
      <p:sp>
        <p:nvSpPr>
          <p:cNvPr id="514" name="Shape 514"/>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9" name="Shape 519"/>
        <p:cNvGrpSpPr/>
        <p:nvPr/>
      </p:nvGrpSpPr>
      <p:grpSpPr>
        <a:xfrm>
          <a:off x="0" y="0"/>
          <a:ext cx="0" cy="0"/>
          <a:chOff x="0" y="0"/>
          <a:chExt cx="0" cy="0"/>
        </a:xfrm>
      </p:grpSpPr>
      <p:sp>
        <p:nvSpPr>
          <p:cNvPr id="520" name="Shape 5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21" name="Shape 52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sz="1400">
                <a:solidFill>
                  <a:schemeClr val="dk1"/>
                </a:solidFill>
              </a:rPr>
              <a:t>4:15-4:25pm</a:t>
            </a:r>
          </a:p>
          <a:p>
            <a:pPr lvl="0">
              <a:spcBef>
                <a:spcPts val="0"/>
              </a:spcBef>
              <a:buNone/>
            </a:pPr>
            <a:r>
              <a:t/>
            </a:r>
            <a:endParaRPr sz="1400">
              <a:solidFill>
                <a:schemeClr val="dk1"/>
              </a:solidFill>
            </a:endParaRPr>
          </a:p>
          <a:p>
            <a:pPr lvl="0">
              <a:spcBef>
                <a:spcPts val="0"/>
              </a:spcBef>
              <a:buClr>
                <a:schemeClr val="dk1"/>
              </a:buClr>
              <a:buSzPct val="100000"/>
              <a:buFont typeface="Arial"/>
              <a:buNone/>
            </a:pPr>
            <a:r>
              <a:rPr lang="en">
                <a:solidFill>
                  <a:schemeClr val="dk1"/>
                </a:solidFill>
              </a:rPr>
              <a:t>Qualities of a compelling message during the exercise. </a:t>
            </a:r>
          </a:p>
          <a:p>
            <a:pPr indent="-228600" lvl="0" marL="457200" rtl="0">
              <a:spcBef>
                <a:spcPts val="0"/>
              </a:spcBef>
              <a:buClr>
                <a:schemeClr val="dk1"/>
              </a:buClr>
              <a:buAutoNum type="arabicPeriod"/>
            </a:pPr>
            <a:r>
              <a:rPr lang="en">
                <a:solidFill>
                  <a:schemeClr val="dk1"/>
                </a:solidFill>
              </a:rPr>
              <a:t>Brief </a:t>
            </a:r>
          </a:p>
          <a:p>
            <a:pPr indent="-228600" lvl="0" marL="457200" rtl="0">
              <a:spcBef>
                <a:spcPts val="0"/>
              </a:spcBef>
              <a:buClr>
                <a:schemeClr val="dk1"/>
              </a:buClr>
              <a:buAutoNum type="arabicPeriod"/>
            </a:pPr>
            <a:r>
              <a:rPr lang="en">
                <a:solidFill>
                  <a:schemeClr val="dk1"/>
                </a:solidFill>
              </a:rPr>
              <a:t>Focused </a:t>
            </a:r>
          </a:p>
          <a:p>
            <a:pPr indent="-228600" lvl="0" marL="457200" rtl="0">
              <a:spcBef>
                <a:spcPts val="0"/>
              </a:spcBef>
              <a:buClr>
                <a:schemeClr val="dk1"/>
              </a:buClr>
              <a:buAutoNum type="arabicPeriod"/>
            </a:pPr>
            <a:r>
              <a:rPr lang="en">
                <a:solidFill>
                  <a:schemeClr val="dk1"/>
                </a:solidFill>
              </a:rPr>
              <a:t>Solution-oriented </a:t>
            </a:r>
          </a:p>
          <a:p>
            <a:pPr indent="-228600" lvl="0" marL="457200" rtl="0">
              <a:spcBef>
                <a:spcPts val="0"/>
              </a:spcBef>
              <a:buClr>
                <a:schemeClr val="dk1"/>
              </a:buClr>
              <a:buAutoNum type="arabicPeriod"/>
            </a:pPr>
            <a:r>
              <a:rPr lang="en">
                <a:solidFill>
                  <a:schemeClr val="dk1"/>
                </a:solidFill>
              </a:rPr>
              <a:t>Supported by evidence </a:t>
            </a:r>
          </a:p>
          <a:p>
            <a:pPr indent="-228600" lvl="0" marL="457200" rtl="0">
              <a:spcBef>
                <a:spcPts val="0"/>
              </a:spcBef>
              <a:buClr>
                <a:schemeClr val="dk1"/>
              </a:buClr>
              <a:buAutoNum type="arabicPeriod"/>
            </a:pPr>
            <a:r>
              <a:rPr lang="en">
                <a:solidFill>
                  <a:schemeClr val="dk1"/>
                </a:solidFill>
              </a:rPr>
              <a:t>Targets key interests of the decision-maker </a:t>
            </a:r>
          </a:p>
          <a:p>
            <a:pPr indent="-228600" lvl="0" marL="457200" rtl="0">
              <a:spcBef>
                <a:spcPts val="0"/>
              </a:spcBef>
              <a:buClr>
                <a:schemeClr val="dk1"/>
              </a:buClr>
              <a:buAutoNum type="arabicPeriod"/>
            </a:pPr>
            <a:r>
              <a:rPr lang="en">
                <a:solidFill>
                  <a:schemeClr val="dk1"/>
                </a:solidFill>
              </a:rPr>
              <a:t>Uses non-technical language </a:t>
            </a:r>
          </a:p>
          <a:p>
            <a:pPr indent="-228600" lvl="0" marL="457200" rtl="0">
              <a:spcBef>
                <a:spcPts val="0"/>
              </a:spcBef>
              <a:buClr>
                <a:schemeClr val="dk1"/>
              </a:buClr>
              <a:buAutoNum type="arabicPeriod"/>
            </a:pPr>
            <a:r>
              <a:rPr lang="en">
                <a:solidFill>
                  <a:schemeClr val="dk1"/>
                </a:solidFill>
              </a:rPr>
              <a:t>Optimistic and hopeful</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Shape 2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0" name="Shape 28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5" name="Shape 525"/>
        <p:cNvGrpSpPr/>
        <p:nvPr/>
      </p:nvGrpSpPr>
      <p:grpSpPr>
        <a:xfrm>
          <a:off x="0" y="0"/>
          <a:ext cx="0" cy="0"/>
          <a:chOff x="0" y="0"/>
          <a:chExt cx="0" cy="0"/>
        </a:xfrm>
      </p:grpSpPr>
      <p:sp>
        <p:nvSpPr>
          <p:cNvPr id="526" name="Shape 526"/>
          <p:cNvSpPr txBox="1"/>
          <p:nvPr>
            <p:ph idx="1" type="body"/>
          </p:nvPr>
        </p:nvSpPr>
        <p:spPr>
          <a:xfrm>
            <a:off x="685800" y="4400550"/>
            <a:ext cx="5486400" cy="3600600"/>
          </a:xfrm>
          <a:prstGeom prst="rect">
            <a:avLst/>
          </a:prstGeom>
          <a:noFill/>
          <a:ln>
            <a:noFill/>
          </a:ln>
        </p:spPr>
        <p:txBody>
          <a:bodyPr anchorCtr="0" anchor="ctr" bIns="91425" lIns="91425" rIns="91425" tIns="91425">
            <a:noAutofit/>
          </a:bodyPr>
          <a:lstStyle/>
          <a:p>
            <a:pPr lvl="0" rtl="0">
              <a:spcBef>
                <a:spcPts val="0"/>
              </a:spcBef>
              <a:buNone/>
            </a:pPr>
            <a:r>
              <a:rPr lang="en">
                <a:solidFill>
                  <a:schemeClr val="dk1"/>
                </a:solidFill>
              </a:rPr>
              <a:t>4:15-4:25pm</a:t>
            </a:r>
          </a:p>
          <a:p>
            <a:pPr lvl="0" rtl="0">
              <a:spcBef>
                <a:spcPts val="0"/>
              </a:spcBef>
              <a:buClr>
                <a:schemeClr val="dk1"/>
              </a:buClr>
              <a:buFont typeface="Arial"/>
              <a:buNone/>
            </a:pPr>
            <a:r>
              <a:t/>
            </a:r>
            <a:endParaRPr>
              <a:solidFill>
                <a:schemeClr val="dk1"/>
              </a:solidFill>
            </a:endParaRPr>
          </a:p>
          <a:p>
            <a:pPr indent="-228600" lvl="0" marL="457200" rtl="0">
              <a:spcBef>
                <a:spcPts val="0"/>
              </a:spcBef>
              <a:buChar char="●"/>
            </a:pPr>
            <a:r>
              <a:rPr lang="en"/>
              <a:t>Who delivers your message is just as important as what you choose to say. The right message delivered by the wrong messenger won’t be compelling.  </a:t>
            </a:r>
          </a:p>
          <a:p>
            <a:pPr indent="-228600" lvl="0" marL="457200" rtl="0">
              <a:spcBef>
                <a:spcPts val="0"/>
              </a:spcBef>
              <a:buChar char="●"/>
            </a:pPr>
            <a:r>
              <a:rPr lang="en"/>
              <a:t>Messengers can be individuals, groups, or organizations. As with your message, your messenger may change depending on the decision-maker you are targeting and their key interests. </a:t>
            </a:r>
          </a:p>
          <a:p>
            <a:pPr indent="-228600" lvl="0" marL="457200" rtl="0">
              <a:spcBef>
                <a:spcPts val="0"/>
              </a:spcBef>
              <a:buChar char="●"/>
            </a:pPr>
            <a:r>
              <a:rPr lang="en"/>
              <a:t>Messengers should be diverse. Have a number of messengers that represent a range of professional and personal backgrounds.</a:t>
            </a:r>
          </a:p>
          <a:p>
            <a:pPr indent="-228600" lvl="0" marL="457200" rtl="0">
              <a:spcBef>
                <a:spcPts val="0"/>
              </a:spcBef>
              <a:buChar char="●"/>
            </a:pPr>
            <a:r>
              <a:rPr lang="en"/>
              <a:t>Messengers can represent a range of seniority. Recruit messengers that represent a level of seniority that matches somewhat with the level of decision-maker you are targeting. You won’t always need the president of your organization to carry your message; it’s a good idea to identify multiple messengers at varying levels of seniority.</a:t>
            </a:r>
          </a:p>
          <a:p>
            <a:pPr indent="-228600" lvl="0" marL="457200" rtl="0">
              <a:spcBef>
                <a:spcPts val="0"/>
              </a:spcBef>
              <a:buChar char="●"/>
            </a:pPr>
            <a:r>
              <a:rPr lang="en"/>
              <a:t>Messengers should be effective public speakers. Your messengers should be able to speak in a way that is confident, simple, and easy for decision-makers to understand. </a:t>
            </a:r>
          </a:p>
          <a:p>
            <a:pPr indent="-228600" lvl="0" marL="457200" rtl="0">
              <a:spcBef>
                <a:spcPts val="0"/>
              </a:spcBef>
              <a:buChar char="●"/>
            </a:pPr>
            <a:r>
              <a:rPr lang="en"/>
              <a:t>Messengers should support your advocacy goal. Your messengers should be people who already agree with you and won’t need convincing to deliver your message. </a:t>
            </a:r>
          </a:p>
          <a:p>
            <a:pPr lvl="0" rtl="0">
              <a:spcBef>
                <a:spcPts val="0"/>
              </a:spcBef>
              <a:buNone/>
            </a:pPr>
            <a:r>
              <a:t/>
            </a:r>
            <a:endParaRPr/>
          </a:p>
          <a:p>
            <a:pPr lvl="0" rtl="0">
              <a:spcBef>
                <a:spcPts val="0"/>
              </a:spcBef>
              <a:buNone/>
            </a:pPr>
            <a:r>
              <a:rPr lang="en"/>
              <a:t>B</a:t>
            </a:r>
            <a:r>
              <a:rPr lang="en"/>
              <a:t>rainstorm the types of individuals or organizations they might ask to serve as messengers for their issue. Flip chart their answers, making sure they include:</a:t>
            </a:r>
            <a:br>
              <a:rPr lang="en"/>
            </a:br>
            <a:r>
              <a:rPr lang="en"/>
              <a:t>x CEOs</a:t>
            </a:r>
            <a:br>
              <a:rPr lang="en"/>
            </a:br>
            <a:r>
              <a:rPr lang="en"/>
              <a:t>x Celebrities</a:t>
            </a:r>
            <a:br>
              <a:rPr lang="en"/>
            </a:br>
            <a:r>
              <a:rPr lang="en"/>
              <a:t>x Health professionals</a:t>
            </a:r>
            <a:br>
              <a:rPr lang="en"/>
            </a:br>
            <a:r>
              <a:rPr lang="en"/>
              <a:t>x Representatives of professional associations</a:t>
            </a:r>
            <a:br>
              <a:rPr lang="en"/>
            </a:br>
            <a:r>
              <a:rPr lang="en"/>
              <a:t>x Technical experts from your organization</a:t>
            </a:r>
            <a:br>
              <a:rPr lang="en"/>
            </a:br>
            <a:r>
              <a:rPr lang="en"/>
              <a:t>x Board members</a:t>
            </a:r>
            <a:br>
              <a:rPr lang="en"/>
            </a:br>
            <a:r>
              <a:rPr lang="en"/>
              <a:t>x Advocates</a:t>
            </a:r>
            <a:br>
              <a:rPr lang="en"/>
            </a:br>
            <a:r>
              <a:rPr lang="en"/>
              <a:t>x Scientists/researchers/academics</a:t>
            </a:r>
            <a:br>
              <a:rPr lang="en"/>
            </a:br>
            <a:r>
              <a:rPr lang="en"/>
              <a:t>x Head of a large coalition</a:t>
            </a:r>
            <a:br>
              <a:rPr lang="en"/>
            </a:br>
            <a:r>
              <a:rPr lang="en"/>
              <a:t>x Program beneficiaries</a:t>
            </a:r>
            <a:br>
              <a:rPr lang="en"/>
            </a:br>
            <a:r>
              <a:rPr lang="en"/>
              <a:t>x Patients</a:t>
            </a:r>
            <a:br>
              <a:rPr lang="en"/>
            </a:br>
            <a:r>
              <a:rPr lang="en"/>
              <a:t>x Journalists</a:t>
            </a:r>
            <a:br>
              <a:rPr lang="en"/>
            </a:br>
            <a:r>
              <a:rPr lang="en"/>
              <a:t>x Donors</a:t>
            </a:r>
            <a:br>
              <a:rPr lang="en"/>
            </a:br>
            <a:r>
              <a:rPr lang="en"/>
              <a:t>x Voters/constituents</a:t>
            </a:r>
            <a:br>
              <a:rPr lang="en"/>
            </a:br>
            <a:r>
              <a:rPr lang="en"/>
              <a:t>x Business leaders</a:t>
            </a:r>
            <a:br>
              <a:rPr lang="en"/>
            </a:br>
            <a:r>
              <a:rPr lang="en"/>
              <a:t>x Government employees</a:t>
            </a:r>
            <a:br>
              <a:rPr lang="en"/>
            </a:br>
            <a:r>
              <a:rPr lang="en"/>
              <a:t>x Politicians</a:t>
            </a:r>
            <a:br>
              <a:rPr lang="en"/>
            </a:br>
            <a:r>
              <a:rPr lang="en"/>
              <a:t>x Parents or spouses of people who have suffered from a particular issue</a:t>
            </a:r>
          </a:p>
        </p:txBody>
      </p:sp>
      <p:sp>
        <p:nvSpPr>
          <p:cNvPr id="527" name="Shape 527"/>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2" name="Shape 532"/>
        <p:cNvGrpSpPr/>
        <p:nvPr/>
      </p:nvGrpSpPr>
      <p:grpSpPr>
        <a:xfrm>
          <a:off x="0" y="0"/>
          <a:ext cx="0" cy="0"/>
          <a:chOff x="0" y="0"/>
          <a:chExt cx="0" cy="0"/>
        </a:xfrm>
      </p:grpSpPr>
      <p:sp>
        <p:nvSpPr>
          <p:cNvPr id="533" name="Shape 5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34" name="Shape 53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4:25-4:30pm</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8" name="Shape 538"/>
        <p:cNvGrpSpPr/>
        <p:nvPr/>
      </p:nvGrpSpPr>
      <p:grpSpPr>
        <a:xfrm>
          <a:off x="0" y="0"/>
          <a:ext cx="0" cy="0"/>
          <a:chOff x="0" y="0"/>
          <a:chExt cx="0" cy="0"/>
        </a:xfrm>
      </p:grpSpPr>
      <p:sp>
        <p:nvSpPr>
          <p:cNvPr id="539" name="Shape 5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40" name="Shape 54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Clr>
                <a:schemeClr val="dk1"/>
              </a:buClr>
              <a:buSzPct val="100000"/>
              <a:buFont typeface="Arial"/>
              <a:buNone/>
            </a:pPr>
            <a:r>
              <a:rPr lang="en">
                <a:solidFill>
                  <a:schemeClr val="dk1"/>
                </a:solidFill>
              </a:rPr>
              <a:t>4:25-4:30pm</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6" name="Shape 546"/>
        <p:cNvGrpSpPr/>
        <p:nvPr/>
      </p:nvGrpSpPr>
      <p:grpSpPr>
        <a:xfrm>
          <a:off x="0" y="0"/>
          <a:ext cx="0" cy="0"/>
          <a:chOff x="0" y="0"/>
          <a:chExt cx="0" cy="0"/>
        </a:xfrm>
      </p:grpSpPr>
      <p:sp>
        <p:nvSpPr>
          <p:cNvPr id="547" name="Shape 547"/>
          <p:cNvSpPr/>
          <p:nvPr>
            <p:ph idx="2" type="sldImg"/>
          </p:nvPr>
        </p:nvSpPr>
        <p:spPr>
          <a:xfrm>
            <a:off x="397565" y="685488"/>
            <a:ext cx="6063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548" name="Shape 548"/>
          <p:cNvSpPr txBox="1"/>
          <p:nvPr>
            <p:ph idx="1" type="body"/>
          </p:nvPr>
        </p:nvSpPr>
        <p:spPr>
          <a:xfrm>
            <a:off x="685799" y="4343399"/>
            <a:ext cx="5486400" cy="4114800"/>
          </a:xfrm>
          <a:prstGeom prst="rect">
            <a:avLst/>
          </a:prstGeom>
          <a:noFill/>
          <a:ln>
            <a:noFill/>
          </a:ln>
        </p:spPr>
        <p:txBody>
          <a:bodyPr anchorCtr="0" anchor="t" bIns="45650" lIns="91325" rIns="91325" tIns="45650">
            <a:noAutofit/>
          </a:bodyPr>
          <a:lstStyle/>
          <a:p>
            <a:pPr lvl="0" rtl="0">
              <a:spcBef>
                <a:spcPts val="0"/>
              </a:spcBef>
              <a:buClr>
                <a:schemeClr val="dk1"/>
              </a:buClr>
              <a:buSzPct val="100000"/>
              <a:buFont typeface="Arial"/>
              <a:buNone/>
            </a:pPr>
            <a:r>
              <a:rPr lang="en" sz="1100">
                <a:solidFill>
                  <a:schemeClr val="dk1"/>
                </a:solidFill>
              </a:rPr>
              <a:t>4:25-4:30pm</a:t>
            </a:r>
          </a:p>
        </p:txBody>
      </p:sp>
      <p:sp>
        <p:nvSpPr>
          <p:cNvPr id="549" name="Shape 549"/>
          <p:cNvSpPr txBox="1"/>
          <p:nvPr>
            <p:ph idx="12" type="sldNum"/>
          </p:nvPr>
        </p:nvSpPr>
        <p:spPr>
          <a:xfrm>
            <a:off x="3884613" y="8685213"/>
            <a:ext cx="2971799" cy="457200"/>
          </a:xfrm>
          <a:prstGeom prst="rect">
            <a:avLst/>
          </a:prstGeom>
          <a:noFill/>
          <a:ln>
            <a:noFill/>
          </a:ln>
        </p:spPr>
        <p:txBody>
          <a:bodyPr anchorCtr="0" anchor="b" bIns="45650" lIns="91325" rIns="91325" tIns="45650">
            <a:noAutofit/>
          </a:bodyPr>
          <a:lstStyle/>
          <a:p>
            <a:pPr indent="0" lvl="0" marL="0" marR="0" rtl="0" algn="r">
              <a:spcBef>
                <a:spcPts val="0"/>
              </a:spcBef>
              <a:buSzPct val="25000"/>
              <a:buNone/>
            </a:pPr>
            <a:fld id="{00000000-1234-1234-1234-123412341234}" type="slidenum">
              <a:rPr lang="en" sz="1200">
                <a:solidFill>
                  <a:schemeClr val="dk1"/>
                </a:solidFill>
                <a:latin typeface="Calibri"/>
                <a:ea typeface="Calibri"/>
                <a:cs typeface="Calibri"/>
                <a:sym typeface="Calibri"/>
              </a:rPr>
              <a:t>‹#›</a:t>
            </a:fld>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8" name="Shape 558"/>
        <p:cNvGrpSpPr/>
        <p:nvPr/>
      </p:nvGrpSpPr>
      <p:grpSpPr>
        <a:xfrm>
          <a:off x="0" y="0"/>
          <a:ext cx="0" cy="0"/>
          <a:chOff x="0" y="0"/>
          <a:chExt cx="0" cy="0"/>
        </a:xfrm>
      </p:grpSpPr>
      <p:sp>
        <p:nvSpPr>
          <p:cNvPr id="559" name="Shape 5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60" name="Shape 56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marR="0" rtl="0" algn="l">
              <a:lnSpc>
                <a:spcPct val="115000"/>
              </a:lnSpc>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Shape 2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8" name="Shape 288"/>
          <p:cNvSpPr txBox="1"/>
          <p:nvPr>
            <p:ph idx="1" type="body"/>
          </p:nvPr>
        </p:nvSpPr>
        <p:spPr>
          <a:xfrm>
            <a:off x="685800" y="4343400"/>
            <a:ext cx="5486400" cy="4114800"/>
          </a:xfrm>
          <a:prstGeom prst="rect">
            <a:avLst/>
          </a:prstGeom>
        </p:spPr>
        <p:txBody>
          <a:bodyPr anchorCtr="0" anchor="t" bIns="91425" lIns="91425" rIns="91425" tIns="91425">
            <a:noAutofit/>
          </a:bodyPr>
          <a:lstStyle/>
          <a:p>
            <a:pPr indent="-304800" lvl="0" marL="457200" rtl="0">
              <a:lnSpc>
                <a:spcPct val="90000"/>
              </a:lnSpc>
              <a:spcBef>
                <a:spcPts val="1000"/>
              </a:spcBef>
              <a:buClr>
                <a:srgbClr val="434343"/>
              </a:buClr>
              <a:buSzPct val="100000"/>
              <a:buChar char="•"/>
            </a:pPr>
            <a:r>
              <a:rPr lang="en" sz="1200">
                <a:solidFill>
                  <a:srgbClr val="434343"/>
                </a:solidFill>
                <a:latin typeface="Carme"/>
                <a:ea typeface="Carme"/>
                <a:cs typeface="Carme"/>
                <a:sym typeface="Carme"/>
              </a:rPr>
              <a:t>Welcoming &amp; supportive environment for all people, regardless of background or identity</a:t>
            </a:r>
          </a:p>
          <a:p>
            <a:pPr indent="-304800" lvl="0" marL="457200" rtl="0">
              <a:lnSpc>
                <a:spcPct val="90000"/>
              </a:lnSpc>
              <a:spcBef>
                <a:spcPts val="1000"/>
              </a:spcBef>
              <a:buClr>
                <a:srgbClr val="434343"/>
              </a:buClr>
              <a:buSzPct val="100000"/>
              <a:buChar char="•"/>
            </a:pPr>
            <a:r>
              <a:rPr lang="en" sz="1200">
                <a:solidFill>
                  <a:srgbClr val="434343"/>
                </a:solidFill>
                <a:latin typeface="Carme"/>
                <a:ea typeface="Carme"/>
                <a:cs typeface="Carme"/>
                <a:sym typeface="Carme"/>
              </a:rPr>
              <a:t>All participants are expected to show respect and courtesy to others</a:t>
            </a:r>
          </a:p>
          <a:p>
            <a:pPr indent="-304800" lvl="0" marL="457200" rtl="0">
              <a:lnSpc>
                <a:spcPct val="90000"/>
              </a:lnSpc>
              <a:spcBef>
                <a:spcPts val="1000"/>
              </a:spcBef>
              <a:buClr>
                <a:srgbClr val="434343"/>
              </a:buClr>
              <a:buSzPct val="100000"/>
              <a:buFont typeface="Carme"/>
              <a:buChar char="•"/>
            </a:pPr>
            <a:r>
              <a:rPr lang="en" sz="1200">
                <a:solidFill>
                  <a:srgbClr val="434343"/>
                </a:solidFill>
                <a:latin typeface="Carme"/>
                <a:ea typeface="Carme"/>
                <a:cs typeface="Carme"/>
                <a:sym typeface="Carme"/>
              </a:rPr>
              <a:t>If you have any concerns, or think someone is not following our Code of Conduct, please email me.</a:t>
            </a:r>
          </a:p>
          <a:p>
            <a:pPr indent="-304800" lvl="0" marL="457200" rtl="0">
              <a:lnSpc>
                <a:spcPct val="90000"/>
              </a:lnSpc>
              <a:spcBef>
                <a:spcPts val="1000"/>
              </a:spcBef>
              <a:buClr>
                <a:srgbClr val="434343"/>
              </a:buClr>
              <a:buSzPct val="100000"/>
              <a:buChar char="•"/>
            </a:pPr>
            <a:r>
              <a:rPr lang="en" sz="1200">
                <a:solidFill>
                  <a:srgbClr val="434343"/>
                </a:solidFill>
                <a:latin typeface="Carme"/>
                <a:ea typeface="Carme"/>
                <a:cs typeface="Carme"/>
                <a:sym typeface="Carme"/>
              </a:rPr>
              <a:t>Read Code of Conduct here: </a:t>
            </a:r>
            <a:r>
              <a:rPr lang="en" sz="1200" u="sng">
                <a:solidFill>
                  <a:schemeClr val="hlink"/>
                </a:solidFill>
                <a:latin typeface="Carme"/>
                <a:ea typeface="Carme"/>
                <a:cs typeface="Carme"/>
                <a:sym typeface="Carme"/>
                <a:hlinkClick r:id="rId2"/>
              </a:rPr>
              <a:t>https://docs.google.com/document/d/1M8n0L-ngd1dAt5bvh3GAsJ7krAcEw1OxF2Q6Of_1t_s/edit?usp=sharing</a:t>
            </a:r>
          </a:p>
          <a:p>
            <a:pPr lvl="0" rtl="0">
              <a:spcBef>
                <a:spcPts val="0"/>
              </a:spcBef>
              <a:buNone/>
            </a:pPr>
            <a:r>
              <a:t/>
            </a:r>
            <a:endParaRPr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Shape 2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4" name="Shape 29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Shape 2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0" name="Shape 30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latin typeface="Proxima Nova"/>
                <a:ea typeface="Proxima Nova"/>
                <a:cs typeface="Proxima Nova"/>
                <a:sym typeface="Proxima Nova"/>
              </a:rPr>
              <a:t>1:30-1:40pm</a:t>
            </a:r>
          </a:p>
          <a:p>
            <a:pPr indent="-228600" lvl="0" marL="457200" rtl="0">
              <a:lnSpc>
                <a:spcPct val="115000"/>
              </a:lnSpc>
              <a:spcBef>
                <a:spcPts val="0"/>
              </a:spcBef>
              <a:buClr>
                <a:schemeClr val="dk1"/>
              </a:buClr>
              <a:buFont typeface="Proxima Nova"/>
              <a:buChar char="●"/>
            </a:pPr>
            <a:r>
              <a:rPr lang="en">
                <a:solidFill>
                  <a:schemeClr val="dk1"/>
                </a:solidFill>
                <a:latin typeface="Proxima Nova"/>
                <a:ea typeface="Proxima Nova"/>
                <a:cs typeface="Proxima Nova"/>
                <a:sym typeface="Proxima Nova"/>
              </a:rPr>
              <a:t>Start with the why: why do you care? Why are you talking to me? Source: Simon Sinek </a:t>
            </a:r>
            <a:r>
              <a:rPr lang="en" u="sng">
                <a:solidFill>
                  <a:srgbClr val="1155CC"/>
                </a:solidFill>
                <a:latin typeface="Proxima Nova"/>
                <a:ea typeface="Proxima Nova"/>
                <a:cs typeface="Proxima Nova"/>
                <a:sym typeface="Proxima Nova"/>
                <a:hlinkClick r:id="rId2"/>
              </a:rPr>
              <a:t>http://www.ted.com/talks/simon_sinek_how_great_leaders_inspire_action?language=en</a:t>
            </a:r>
          </a:p>
          <a:p>
            <a:pPr indent="-298450" lvl="1" marL="914400" rtl="0">
              <a:lnSpc>
                <a:spcPct val="115000"/>
              </a:lnSpc>
              <a:spcBef>
                <a:spcPts val="0"/>
              </a:spcBef>
              <a:buClr>
                <a:schemeClr val="dk1"/>
              </a:buClr>
              <a:buSzPct val="100000"/>
              <a:buFont typeface="Proxima Nova"/>
              <a:buChar char="○"/>
            </a:pPr>
            <a:r>
              <a:rPr lang="en">
                <a:solidFill>
                  <a:schemeClr val="dk1"/>
                </a:solidFill>
                <a:latin typeface="Proxima Nova"/>
                <a:ea typeface="Proxima Nova"/>
                <a:cs typeface="Proxima Nova"/>
                <a:sym typeface="Proxima Nova"/>
              </a:rPr>
              <a:t>Believe that scientific research is the best way for humans to create knowledge, and evidence built through good research is the best way for us to solve our biggest challenges, such as disease and poverty.</a:t>
            </a:r>
          </a:p>
          <a:p>
            <a:pPr indent="-298450" lvl="1" marL="914400" rtl="0">
              <a:lnSpc>
                <a:spcPct val="115000"/>
              </a:lnSpc>
              <a:spcBef>
                <a:spcPts val="0"/>
              </a:spcBef>
              <a:buClr>
                <a:schemeClr val="dk1"/>
              </a:buClr>
              <a:buSzPct val="100000"/>
              <a:buFont typeface="Proxima Nova"/>
              <a:buChar char="○"/>
            </a:pPr>
            <a:r>
              <a:rPr lang="en">
                <a:solidFill>
                  <a:schemeClr val="dk1"/>
                </a:solidFill>
                <a:latin typeface="Proxima Nova"/>
                <a:ea typeface="Proxima Nova"/>
                <a:cs typeface="Proxima Nova"/>
                <a:sym typeface="Proxima Nova"/>
              </a:rPr>
              <a:t>When I learned that there were some issues in research that were preventing important knowledge from getting to those who need it, I thought that I should see what I can do to help fix those issues.</a:t>
            </a:r>
          </a:p>
          <a:p>
            <a:pPr indent="-298450" lvl="1" marL="914400" rtl="0">
              <a:lnSpc>
                <a:spcPct val="115000"/>
              </a:lnSpc>
              <a:spcBef>
                <a:spcPts val="0"/>
              </a:spcBef>
              <a:buClr>
                <a:schemeClr val="dk1"/>
              </a:buClr>
              <a:buSzPct val="100000"/>
              <a:buFont typeface="Proxima Nova"/>
              <a:buChar char="○"/>
            </a:pPr>
            <a:r>
              <a:rPr lang="en">
                <a:solidFill>
                  <a:schemeClr val="dk1"/>
                </a:solidFill>
                <a:latin typeface="Proxima Nova"/>
                <a:ea typeface="Proxima Nova"/>
                <a:cs typeface="Proxima Nova"/>
                <a:sym typeface="Proxima Nova"/>
              </a:rPr>
              <a:t>I was fortunate enough to participate in a train-the-trainer workshop by Software Carpentry and then advocacy training from OpenCon. What these communities taught me is that ordinary people like me, shy people, people who have never advocated for anything before, and people who are not experts, can successfully advocate for issues they care about.</a:t>
            </a:r>
          </a:p>
          <a:p>
            <a:pPr indent="-298450" lvl="1" marL="914400" rtl="0">
              <a:lnSpc>
                <a:spcPct val="115000"/>
              </a:lnSpc>
              <a:spcBef>
                <a:spcPts val="0"/>
              </a:spcBef>
              <a:buClr>
                <a:schemeClr val="dk1"/>
              </a:buClr>
              <a:buSzPct val="100000"/>
              <a:buFont typeface="Proxima Nova"/>
              <a:buChar char="○"/>
            </a:pPr>
            <a:r>
              <a:rPr lang="en">
                <a:solidFill>
                  <a:schemeClr val="dk1"/>
                </a:solidFill>
                <a:latin typeface="Proxima Nova"/>
                <a:ea typeface="Proxima Nova"/>
                <a:cs typeface="Proxima Nova"/>
                <a:sym typeface="Proxima Nova"/>
              </a:rPr>
              <a:t>At OpenCon, the conference organizers scheduled meetings for us with lawmakers on Capitol Hill. I was scheduled to meet with a Senator and advocate for open access to scientific research. I was terrified, felt like an imposter, and was sure the Senator would ask me a question I didn’t know the answer to and I would ruin the whole meeting. We had a plan, however. The plan was to just tell the Senator why we care about access to research. So when the Senator asked why I was here, I said “I am a researcher, and it is important to me that I am always doing the best research I can. In order to do that, I need to have access to all previous research in my field.” The Senator smiled, nodded his head, and it was clear that our stories resonated with him. He asked if we had some literature his staff could review, and we gave him a folder of information, shook his hand, and left. I had survived, I didn’t ruin the meeting, and my story helped to motivate this Senator to learn more about my issue.</a:t>
            </a:r>
          </a:p>
          <a:p>
            <a:pPr indent="-298450" lvl="1" marL="914400" rtl="0">
              <a:lnSpc>
                <a:spcPct val="115000"/>
              </a:lnSpc>
              <a:spcBef>
                <a:spcPts val="0"/>
              </a:spcBef>
              <a:buClr>
                <a:schemeClr val="dk1"/>
              </a:buClr>
              <a:buSzPct val="100000"/>
              <a:buFont typeface="Proxima Nova"/>
              <a:buChar char="○"/>
            </a:pPr>
            <a:r>
              <a:rPr lang="en">
                <a:solidFill>
                  <a:schemeClr val="dk1"/>
                </a:solidFill>
                <a:latin typeface="Proxima Nova"/>
                <a:ea typeface="Proxima Nova"/>
                <a:cs typeface="Proxima Nova"/>
                <a:sym typeface="Proxima Nova"/>
              </a:rPr>
              <a:t>What I learned that day is that I didn’t need to memorize facts and theories to be an advocate for the things I cared about. I was capable, with only the essential information, to get people interested in the issue. </a:t>
            </a:r>
          </a:p>
          <a:p>
            <a:pPr lvl="0" rtl="0">
              <a:lnSpc>
                <a:spcPct val="115000"/>
              </a:lnSpc>
              <a:spcBef>
                <a:spcPts val="0"/>
              </a:spcBef>
              <a:buNone/>
            </a:pPr>
            <a:r>
              <a:t/>
            </a:r>
            <a:endParaRPr>
              <a:solidFill>
                <a:schemeClr val="dk1"/>
              </a:solidFill>
              <a:latin typeface="Proxima Nova"/>
              <a:ea typeface="Proxima Nova"/>
              <a:cs typeface="Proxima Nova"/>
              <a:sym typeface="Proxima Nova"/>
            </a:endParaRPr>
          </a:p>
          <a:p>
            <a:pPr indent="-298450" lvl="1" marL="914400" rtl="0">
              <a:lnSpc>
                <a:spcPct val="115000"/>
              </a:lnSpc>
              <a:spcBef>
                <a:spcPts val="0"/>
              </a:spcBef>
              <a:buClr>
                <a:schemeClr val="dk1"/>
              </a:buClr>
              <a:buSzPct val="100000"/>
              <a:buFont typeface="Proxima Nova"/>
              <a:buChar char="○"/>
            </a:pPr>
            <a:r>
              <a:rPr lang="en">
                <a:solidFill>
                  <a:schemeClr val="dk1"/>
                </a:solidFill>
                <a:latin typeface="Proxima Nova"/>
                <a:ea typeface="Proxima Nova"/>
                <a:cs typeface="Proxima Nova"/>
                <a:sym typeface="Proxima Nova"/>
              </a:rPr>
              <a:t>Telling the story of why you care about the issue allows you to express your values to your audience, values that can resonate with them, and can motivate them to care about your issue as well. The most effective way to communicate is not to share facts and plans with the people that can make change, but to tell them a story about why you care, and why they should too. </a:t>
            </a:r>
          </a:p>
          <a:p>
            <a:pPr indent="-298450" lvl="1" marL="914400" rtl="0">
              <a:lnSpc>
                <a:spcPct val="115000"/>
              </a:lnSpc>
              <a:spcBef>
                <a:spcPts val="0"/>
              </a:spcBef>
              <a:buClr>
                <a:schemeClr val="dk1"/>
              </a:buClr>
              <a:buSzPct val="100000"/>
              <a:buFont typeface="Proxima Nova"/>
              <a:buChar char="○"/>
            </a:pPr>
            <a:r>
              <a:rPr lang="en">
                <a:solidFill>
                  <a:schemeClr val="dk1"/>
                </a:solidFill>
                <a:latin typeface="Proxima Nova"/>
                <a:ea typeface="Proxima Nova"/>
                <a:cs typeface="Proxima Nova"/>
                <a:sym typeface="Proxima Nova"/>
              </a:rPr>
              <a:t>Learning how to tell my own Story of Why open research is important to me has allowed me to communicate and advocate, even though I was not an expert. And I know that there are others like me that are just a few practice conversations away from becoming effective advocates themselves - which is what this workshop aims to do. </a:t>
            </a:r>
          </a:p>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Shape 3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6" name="Shape 30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buClr>
                <a:schemeClr val="dk1"/>
              </a:buClr>
              <a:buSzPct val="100000"/>
              <a:buFont typeface="Arial"/>
              <a:buNone/>
            </a:pPr>
            <a:r>
              <a:rPr lang="en">
                <a:solidFill>
                  <a:schemeClr val="dk1"/>
                </a:solidFill>
                <a:latin typeface="Proxima Nova"/>
                <a:ea typeface="Proxima Nova"/>
                <a:cs typeface="Proxima Nova"/>
                <a:sym typeface="Proxima Nova"/>
              </a:rPr>
              <a:t>1:30-1:40pm</a:t>
            </a:r>
          </a:p>
          <a:p>
            <a:pPr indent="-298450" lvl="0" marL="457200" rtl="0">
              <a:lnSpc>
                <a:spcPct val="115000"/>
              </a:lnSpc>
              <a:spcBef>
                <a:spcPts val="0"/>
              </a:spcBef>
              <a:buClr>
                <a:schemeClr val="dk1"/>
              </a:buClr>
              <a:buSzPct val="100000"/>
              <a:buFont typeface="Proxima Nova"/>
              <a:buChar char="●"/>
            </a:pPr>
            <a:r>
              <a:rPr lang="en">
                <a:solidFill>
                  <a:schemeClr val="dk1"/>
                </a:solidFill>
                <a:latin typeface="Proxima Nova"/>
                <a:ea typeface="Proxima Nova"/>
                <a:cs typeface="Proxima Nova"/>
                <a:sym typeface="Proxima Nova"/>
              </a:rPr>
              <a:t>As we discuss about research transparency, think about:</a:t>
            </a:r>
          </a:p>
          <a:p>
            <a:pPr indent="-298450" lvl="1" marL="914400" rtl="0">
              <a:lnSpc>
                <a:spcPct val="115000"/>
              </a:lnSpc>
              <a:spcBef>
                <a:spcPts val="0"/>
              </a:spcBef>
              <a:buClr>
                <a:schemeClr val="dk1"/>
              </a:buClr>
              <a:buSzPct val="100000"/>
              <a:buFont typeface="Proxima Nova"/>
              <a:buChar char="○"/>
            </a:pPr>
            <a:r>
              <a:rPr lang="en">
                <a:solidFill>
                  <a:schemeClr val="dk1"/>
                </a:solidFill>
                <a:latin typeface="Proxima Nova"/>
                <a:ea typeface="Proxima Nova"/>
                <a:cs typeface="Proxima Nova"/>
                <a:sym typeface="Proxima Nova"/>
              </a:rPr>
              <a:t>How does this issue relate to your experiences?</a:t>
            </a:r>
          </a:p>
          <a:p>
            <a:pPr indent="-298450" lvl="1" marL="914400" rtl="0">
              <a:lnSpc>
                <a:spcPct val="115000"/>
              </a:lnSpc>
              <a:spcBef>
                <a:spcPts val="0"/>
              </a:spcBef>
              <a:buClr>
                <a:schemeClr val="dk1"/>
              </a:buClr>
              <a:buSzPct val="100000"/>
              <a:buFont typeface="Proxima Nova"/>
              <a:buChar char="○"/>
            </a:pPr>
            <a:r>
              <a:rPr lang="en">
                <a:solidFill>
                  <a:schemeClr val="dk1"/>
                </a:solidFill>
                <a:latin typeface="Proxima Nova"/>
                <a:ea typeface="Proxima Nova"/>
                <a:cs typeface="Proxima Nova"/>
                <a:sym typeface="Proxima Nova"/>
              </a:rPr>
              <a:t>How does this issue relate to your values</a:t>
            </a:r>
          </a:p>
          <a:p>
            <a:pPr indent="-298450" lvl="1" marL="914400" rtl="0">
              <a:lnSpc>
                <a:spcPct val="115000"/>
              </a:lnSpc>
              <a:spcBef>
                <a:spcPts val="0"/>
              </a:spcBef>
              <a:buClr>
                <a:schemeClr val="dk1"/>
              </a:buClr>
              <a:buSzPct val="100000"/>
              <a:buFont typeface="Proxima Nova"/>
              <a:buChar char="○"/>
            </a:pPr>
            <a:r>
              <a:rPr lang="en">
                <a:solidFill>
                  <a:schemeClr val="dk1"/>
                </a:solidFill>
                <a:latin typeface="Proxima Nova"/>
                <a:ea typeface="Proxima Nova"/>
                <a:cs typeface="Proxima Nova"/>
                <a:sym typeface="Proxima Nova"/>
              </a:rPr>
              <a:t>What worries or hopes do you have?</a:t>
            </a:r>
          </a:p>
          <a:p>
            <a:pPr indent="-298450" lvl="1" marL="914400" rtl="0">
              <a:lnSpc>
                <a:spcPct val="115000"/>
              </a:lnSpc>
              <a:spcBef>
                <a:spcPts val="0"/>
              </a:spcBef>
              <a:buClr>
                <a:schemeClr val="dk1"/>
              </a:buClr>
              <a:buSzPct val="100000"/>
              <a:buFont typeface="Proxima Nova"/>
              <a:buChar char="○"/>
            </a:pPr>
            <a:r>
              <a:rPr lang="en">
                <a:solidFill>
                  <a:schemeClr val="dk1"/>
                </a:solidFill>
                <a:latin typeface="Proxima Nova"/>
                <a:ea typeface="Proxima Nova"/>
                <a:cs typeface="Proxima Nova"/>
                <a:sym typeface="Proxima Nova"/>
              </a:rPr>
              <a:t>How do you fit into this picture? </a:t>
            </a:r>
          </a:p>
          <a:p>
            <a:pPr indent="-228600" lvl="1" marL="914400" rtl="0">
              <a:lnSpc>
                <a:spcPct val="115000"/>
              </a:lnSpc>
              <a:spcBef>
                <a:spcPts val="0"/>
              </a:spcBef>
              <a:buClr>
                <a:schemeClr val="dk1"/>
              </a:buClr>
              <a:buFont typeface="Proxima Nova"/>
              <a:buChar char="○"/>
            </a:pPr>
            <a:r>
              <a:rPr lang="en">
                <a:solidFill>
                  <a:schemeClr val="dk1"/>
                </a:solidFill>
                <a:latin typeface="Proxima Nova"/>
                <a:ea typeface="Proxima Nova"/>
                <a:cs typeface="Proxima Nova"/>
                <a:sym typeface="Proxima Nova"/>
              </a:rPr>
              <a:t>How does this issue impact your role / profession / identity?</a:t>
            </a:r>
          </a:p>
          <a:p>
            <a:pPr indent="0" lvl="0" marL="0" rtl="0">
              <a:lnSpc>
                <a:spcPct val="115000"/>
              </a:lnSpc>
              <a:spcBef>
                <a:spcPts val="0"/>
              </a:spcBef>
              <a:buNone/>
            </a:pPr>
            <a:r>
              <a:t/>
            </a:r>
            <a:endParaRPr>
              <a:solidFill>
                <a:schemeClr val="dk1"/>
              </a:solidFill>
              <a:latin typeface="Proxima Nova"/>
              <a:ea typeface="Proxima Nova"/>
              <a:cs typeface="Proxima Nova"/>
              <a:sym typeface="Proxima Nova"/>
            </a:endParaRPr>
          </a:p>
          <a:p>
            <a:pPr indent="-228600" lvl="0" marL="457200" rtl="0">
              <a:lnSpc>
                <a:spcPct val="115000"/>
              </a:lnSpc>
              <a:spcBef>
                <a:spcPts val="0"/>
              </a:spcBef>
              <a:buClr>
                <a:schemeClr val="dk1"/>
              </a:buClr>
              <a:buFont typeface="Proxima Nova"/>
              <a:buChar char="●"/>
            </a:pPr>
            <a:r>
              <a:rPr lang="en">
                <a:solidFill>
                  <a:schemeClr val="dk1"/>
                </a:solidFill>
                <a:latin typeface="Proxima Nova"/>
                <a:ea typeface="Proxima Nova"/>
                <a:cs typeface="Proxima Nova"/>
                <a:sym typeface="Proxima Nova"/>
              </a:rPr>
              <a:t>As a rule, when first introducing your audiences to your advocacy issue and goal:</a:t>
            </a:r>
          </a:p>
          <a:p>
            <a:pPr indent="-228600" lvl="1" marL="914400" rtl="0">
              <a:lnSpc>
                <a:spcPct val="115000"/>
              </a:lnSpc>
              <a:spcBef>
                <a:spcPts val="0"/>
              </a:spcBef>
              <a:buClr>
                <a:schemeClr val="dk1"/>
              </a:buClr>
              <a:buFont typeface="Proxima Nova"/>
              <a:buChar char="○"/>
            </a:pPr>
            <a:r>
              <a:rPr lang="en">
                <a:solidFill>
                  <a:schemeClr val="dk1"/>
                </a:solidFill>
                <a:latin typeface="Proxima Nova"/>
                <a:ea typeface="Proxima Nova"/>
                <a:cs typeface="Proxima Nova"/>
                <a:sym typeface="Proxima Nova"/>
              </a:rPr>
              <a:t>Start with the Why</a:t>
            </a:r>
          </a:p>
          <a:p>
            <a:pPr indent="-228600" lvl="1" marL="914400" rtl="0">
              <a:lnSpc>
                <a:spcPct val="115000"/>
              </a:lnSpc>
              <a:spcBef>
                <a:spcPts val="0"/>
              </a:spcBef>
              <a:buClr>
                <a:schemeClr val="dk1"/>
              </a:buClr>
              <a:buFont typeface="Proxima Nova"/>
              <a:buChar char="○"/>
            </a:pPr>
            <a:r>
              <a:rPr lang="en">
                <a:solidFill>
                  <a:schemeClr val="dk1"/>
                </a:solidFill>
                <a:latin typeface="Proxima Nova"/>
                <a:ea typeface="Proxima Nova"/>
                <a:cs typeface="Proxima Nova"/>
                <a:sym typeface="Proxima Nova"/>
              </a:rPr>
              <a:t>Your goal is to talk about why you care, and why they should care</a:t>
            </a:r>
          </a:p>
          <a:p>
            <a:pPr indent="-228600" lvl="1" marL="914400" rtl="0">
              <a:lnSpc>
                <a:spcPct val="115000"/>
              </a:lnSpc>
              <a:spcBef>
                <a:spcPts val="0"/>
              </a:spcBef>
              <a:buClr>
                <a:schemeClr val="dk1"/>
              </a:buClr>
              <a:buFont typeface="Proxima Nova"/>
              <a:buChar char="○"/>
            </a:pPr>
            <a:r>
              <a:rPr lang="en">
                <a:solidFill>
                  <a:schemeClr val="dk1"/>
                </a:solidFill>
                <a:latin typeface="Proxima Nova"/>
                <a:ea typeface="Proxima Nova"/>
                <a:cs typeface="Proxima Nova"/>
                <a:sym typeface="Proxima Nova"/>
              </a:rPr>
              <a:t>Highlight values that you and your audience share</a:t>
            </a:r>
          </a:p>
          <a:p>
            <a:pPr indent="-228600" lvl="1" marL="914400" rtl="0">
              <a:lnSpc>
                <a:spcPct val="115000"/>
              </a:lnSpc>
              <a:spcBef>
                <a:spcPts val="0"/>
              </a:spcBef>
              <a:buClr>
                <a:schemeClr val="dk1"/>
              </a:buClr>
              <a:buFont typeface="Proxima Nova"/>
              <a:buChar char="○"/>
            </a:pPr>
            <a:r>
              <a:rPr lang="en">
                <a:solidFill>
                  <a:schemeClr val="dk1"/>
                </a:solidFill>
                <a:latin typeface="Proxima Nova"/>
                <a:ea typeface="Proxima Nova"/>
                <a:cs typeface="Proxima Nova"/>
                <a:sym typeface="Proxima Nova"/>
              </a:rPr>
              <a:t>Your conversation will be memorable if you present the “I have a dream” type speech rather than the “I have a plan” type speech</a:t>
            </a:r>
          </a:p>
          <a:p>
            <a:pPr indent="-228600" lvl="1" marL="914400" rtl="0">
              <a:lnSpc>
                <a:spcPct val="115000"/>
              </a:lnSpc>
              <a:spcBef>
                <a:spcPts val="0"/>
              </a:spcBef>
              <a:buClr>
                <a:schemeClr val="dk1"/>
              </a:buClr>
              <a:buFont typeface="Proxima Nova"/>
              <a:buChar char="○"/>
            </a:pPr>
            <a:r>
              <a:rPr lang="en">
                <a:solidFill>
                  <a:schemeClr val="dk1"/>
                </a:solidFill>
                <a:latin typeface="Proxima Nova"/>
                <a:ea typeface="Proxima Nova"/>
                <a:cs typeface="Proxima Nova"/>
                <a:sym typeface="Proxima Nova"/>
              </a:rPr>
              <a:t>If they leave caring, they can search out more information. The reverse is not usually the case.</a:t>
            </a:r>
          </a:p>
          <a:p>
            <a:pPr lvl="0" rtl="0">
              <a:lnSpc>
                <a:spcPct val="115000"/>
              </a:lnSpc>
              <a:spcBef>
                <a:spcPts val="0"/>
              </a:spcBef>
              <a:buClr>
                <a:schemeClr val="dk1"/>
              </a:buClr>
              <a:buSzPct val="100000"/>
              <a:buFont typeface="Arial"/>
              <a:buNone/>
            </a:pPr>
            <a:r>
              <a:t/>
            </a:r>
            <a:endParaRPr b="1">
              <a:solidFill>
                <a:schemeClr val="dk1"/>
              </a:solidFill>
              <a:latin typeface="Proxima Nova"/>
              <a:ea typeface="Proxima Nova"/>
              <a:cs typeface="Proxima Nova"/>
              <a:sym typeface="Proxima Nova"/>
            </a:endParaRPr>
          </a:p>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3" name="Shape 313"/>
        <p:cNvGrpSpPr/>
        <p:nvPr/>
      </p:nvGrpSpPr>
      <p:grpSpPr>
        <a:xfrm>
          <a:off x="0" y="0"/>
          <a:ext cx="0" cy="0"/>
          <a:chOff x="0" y="0"/>
          <a:chExt cx="0" cy="0"/>
        </a:xfrm>
      </p:grpSpPr>
      <p:sp>
        <p:nvSpPr>
          <p:cNvPr id="314" name="Shape 3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5" name="Shape 31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buClr>
                <a:schemeClr val="dk1"/>
              </a:buClr>
              <a:buSzPct val="100000"/>
              <a:buFont typeface="Arial"/>
              <a:buNone/>
            </a:pPr>
            <a:r>
              <a:rPr lang="en">
                <a:solidFill>
                  <a:schemeClr val="dk1"/>
                </a:solidFill>
                <a:latin typeface="Proxima Nova"/>
                <a:ea typeface="Proxima Nova"/>
                <a:cs typeface="Proxima Nova"/>
                <a:sym typeface="Proxima Nova"/>
              </a:rPr>
              <a:t>1:30-1:40pm</a:t>
            </a:r>
          </a:p>
          <a:p>
            <a:pPr indent="-228600" lvl="0" marL="457200" rtl="0">
              <a:spcBef>
                <a:spcPts val="0"/>
              </a:spcBef>
            </a:pPr>
            <a:r>
              <a:rPr lang="en"/>
              <a:t>Your story of Why is not enough though</a:t>
            </a:r>
          </a:p>
          <a:p>
            <a:pPr indent="-228600" lvl="1" marL="914400" rtl="0">
              <a:spcBef>
                <a:spcPts val="0"/>
              </a:spcBef>
            </a:pPr>
            <a:r>
              <a:rPr lang="en"/>
              <a:t>We will quickly go through a strategy planning </a:t>
            </a:r>
            <a:r>
              <a:rPr lang="en"/>
              <a:t>exercise</a:t>
            </a:r>
          </a:p>
          <a:p>
            <a:pPr indent="-228600" lvl="1" marL="914400" rtl="0">
              <a:spcBef>
                <a:spcPts val="0"/>
              </a:spcBef>
            </a:pPr>
            <a:r>
              <a:rPr lang="en"/>
              <a:t>Part of this will be thinking about the key interests &amp; motivations of influencers and decision makers</a:t>
            </a:r>
          </a:p>
          <a:p>
            <a:pPr indent="-228600" lvl="1" marL="914400" rtl="0">
              <a:spcBef>
                <a:spcPts val="0"/>
              </a:spcBef>
            </a:pPr>
            <a:r>
              <a:rPr lang="en"/>
              <a:t>You need to be able to not only </a:t>
            </a:r>
            <a:r>
              <a:rPr lang="en"/>
              <a:t>express</a:t>
            </a:r>
            <a:r>
              <a:rPr lang="en"/>
              <a:t> your Why, but do some research to identify their why</a:t>
            </a:r>
          </a:p>
          <a:p>
            <a:pPr indent="-228600" lvl="2" marL="1371600" rtl="0">
              <a:spcBef>
                <a:spcPts val="0"/>
              </a:spcBef>
            </a:pPr>
            <a:r>
              <a:rPr lang="en"/>
              <a:t>What motivates them?</a:t>
            </a:r>
          </a:p>
          <a:p>
            <a:pPr indent="-228600" lvl="2" marL="1371600" rtl="0">
              <a:spcBef>
                <a:spcPts val="0"/>
              </a:spcBef>
            </a:pPr>
            <a:r>
              <a:rPr lang="en"/>
              <a:t>How does this issue and goal relate to their needs and wants?</a:t>
            </a:r>
          </a:p>
          <a:p>
            <a:pPr indent="-228600" lvl="2" marL="1371600" rtl="0">
              <a:spcBef>
                <a:spcPts val="0"/>
              </a:spcBef>
            </a:pPr>
            <a:r>
              <a:rPr lang="en"/>
              <a:t>What opportunity does your goal offer for them?</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buChar char="●"/>
              <a:defRPr/>
            </a:lvl1pPr>
            <a:lvl2pPr lvl="1" algn="ctr">
              <a:spcBef>
                <a:spcPts val="0"/>
              </a:spcBef>
              <a:buChar char="○"/>
              <a:defRPr/>
            </a:lvl2pPr>
            <a:lvl3pPr lvl="2" algn="ctr">
              <a:spcBef>
                <a:spcPts val="0"/>
              </a:spcBef>
              <a:buChar char="■"/>
              <a:defRPr/>
            </a:lvl3pPr>
            <a:lvl4pPr lvl="3" algn="ctr">
              <a:spcBef>
                <a:spcPts val="0"/>
              </a:spcBef>
              <a:buChar char="●"/>
              <a:defRPr/>
            </a:lvl4pPr>
            <a:lvl5pPr lvl="4" algn="ctr">
              <a:spcBef>
                <a:spcPts val="0"/>
              </a:spcBef>
              <a:buChar char="○"/>
              <a:defRPr/>
            </a:lvl5pPr>
            <a:lvl6pPr lvl="5" algn="ctr">
              <a:spcBef>
                <a:spcPts val="0"/>
              </a:spcBef>
              <a:buChar char="■"/>
              <a:defRPr/>
            </a:lvl6pPr>
            <a:lvl7pPr lvl="6" algn="ctr">
              <a:spcBef>
                <a:spcPts val="0"/>
              </a:spcBef>
              <a:buChar char="●"/>
              <a:defRPr/>
            </a:lvl7pPr>
            <a:lvl8pPr lvl="7" algn="ctr">
              <a:spcBef>
                <a:spcPts val="0"/>
              </a:spcBef>
              <a:buChar char="○"/>
              <a:defRPr/>
            </a:lvl8pPr>
            <a:lvl9pPr lvl="8" algn="ctr">
              <a:spcBef>
                <a:spcPts val="0"/>
              </a:spcBef>
              <a:buChar char="■"/>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TxTwoObj">
  <p:cSld name="Comparison">
    <p:spTree>
      <p:nvGrpSpPr>
        <p:cNvPr id="50" name="Shape 50"/>
        <p:cNvGrpSpPr/>
        <p:nvPr/>
      </p:nvGrpSpPr>
      <p:grpSpPr>
        <a:xfrm>
          <a:off x="0" y="0"/>
          <a:ext cx="0" cy="0"/>
          <a:chOff x="0" y="0"/>
          <a:chExt cx="0" cy="0"/>
        </a:xfrm>
      </p:grpSpPr>
      <p:sp>
        <p:nvSpPr>
          <p:cNvPr id="51" name="Shape 51"/>
          <p:cNvSpPr txBox="1"/>
          <p:nvPr>
            <p:ph type="title"/>
          </p:nvPr>
        </p:nvSpPr>
        <p:spPr>
          <a:xfrm>
            <a:off x="629841" y="273845"/>
            <a:ext cx="7886700" cy="994172"/>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Calibri"/>
              <a:buNone/>
              <a:defRPr b="0" i="0" sz="33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52" name="Shape 52"/>
          <p:cNvSpPr txBox="1"/>
          <p:nvPr>
            <p:ph idx="1" type="body"/>
          </p:nvPr>
        </p:nvSpPr>
        <p:spPr>
          <a:xfrm>
            <a:off x="629841" y="1260872"/>
            <a:ext cx="3868340" cy="617933"/>
          </a:xfrm>
          <a:prstGeom prst="rect">
            <a:avLst/>
          </a:prstGeom>
          <a:noFill/>
          <a:ln>
            <a:noFill/>
          </a:ln>
        </p:spPr>
        <p:txBody>
          <a:bodyPr anchorCtr="0" anchor="b" bIns="91425" lIns="91425" rIns="91425" tIns="91425"/>
          <a:lstStyle>
            <a:lvl1pPr indent="0" lvl="0" marL="0" marR="0" rtl="0" algn="l">
              <a:lnSpc>
                <a:spcPct val="90000"/>
              </a:lnSpc>
              <a:spcBef>
                <a:spcPts val="750"/>
              </a:spcBef>
              <a:buClr>
                <a:schemeClr val="dk1"/>
              </a:buClr>
              <a:buFont typeface="Arial"/>
              <a:buChar char="●"/>
              <a:defRPr b="1" i="0" sz="1800" u="none" cap="none" strike="noStrike">
                <a:solidFill>
                  <a:schemeClr val="dk1"/>
                </a:solidFill>
                <a:latin typeface="Calibri"/>
                <a:ea typeface="Calibri"/>
                <a:cs typeface="Calibri"/>
                <a:sym typeface="Calibri"/>
              </a:defRPr>
            </a:lvl1pPr>
            <a:lvl2pPr indent="0" lvl="1" marL="342900" marR="0" rtl="0" algn="l">
              <a:lnSpc>
                <a:spcPct val="90000"/>
              </a:lnSpc>
              <a:spcBef>
                <a:spcPts val="375"/>
              </a:spcBef>
              <a:buClr>
                <a:schemeClr val="dk1"/>
              </a:buClr>
              <a:buFont typeface="Arial"/>
              <a:buChar char="○"/>
              <a:defRPr b="1" i="0" sz="1500" u="none" cap="none" strike="noStrike">
                <a:solidFill>
                  <a:schemeClr val="dk1"/>
                </a:solidFill>
                <a:latin typeface="Calibri"/>
                <a:ea typeface="Calibri"/>
                <a:cs typeface="Calibri"/>
                <a:sym typeface="Calibri"/>
              </a:defRPr>
            </a:lvl2pPr>
            <a:lvl3pPr indent="0" lvl="2" marL="685800" marR="0" rtl="0" algn="l">
              <a:lnSpc>
                <a:spcPct val="90000"/>
              </a:lnSpc>
              <a:spcBef>
                <a:spcPts val="375"/>
              </a:spcBef>
              <a:buClr>
                <a:schemeClr val="dk1"/>
              </a:buClr>
              <a:buFont typeface="Arial"/>
              <a:buChar char="■"/>
              <a:defRPr b="1" i="0" sz="1350" u="none" cap="none" strike="noStrike">
                <a:solidFill>
                  <a:schemeClr val="dk1"/>
                </a:solidFill>
                <a:latin typeface="Calibri"/>
                <a:ea typeface="Calibri"/>
                <a:cs typeface="Calibri"/>
                <a:sym typeface="Calibri"/>
              </a:defRPr>
            </a:lvl3pPr>
            <a:lvl4pPr indent="0" lvl="3" marL="1028700" marR="0" rtl="0" algn="l">
              <a:lnSpc>
                <a:spcPct val="90000"/>
              </a:lnSpc>
              <a:spcBef>
                <a:spcPts val="375"/>
              </a:spcBef>
              <a:buClr>
                <a:schemeClr val="dk1"/>
              </a:buClr>
              <a:buFont typeface="Arial"/>
              <a:buChar char="●"/>
              <a:defRPr b="1" i="0" sz="1200" u="none" cap="none" strike="noStrike">
                <a:solidFill>
                  <a:schemeClr val="dk1"/>
                </a:solidFill>
                <a:latin typeface="Calibri"/>
                <a:ea typeface="Calibri"/>
                <a:cs typeface="Calibri"/>
                <a:sym typeface="Calibri"/>
              </a:defRPr>
            </a:lvl4pPr>
            <a:lvl5pPr indent="0" lvl="4" marL="1371600" marR="0" rtl="0" algn="l">
              <a:lnSpc>
                <a:spcPct val="90000"/>
              </a:lnSpc>
              <a:spcBef>
                <a:spcPts val="375"/>
              </a:spcBef>
              <a:buClr>
                <a:schemeClr val="dk1"/>
              </a:buClr>
              <a:buFont typeface="Arial"/>
              <a:buChar char="○"/>
              <a:defRPr b="1" i="0" sz="1200" u="none" cap="none" strike="noStrike">
                <a:solidFill>
                  <a:schemeClr val="dk1"/>
                </a:solidFill>
                <a:latin typeface="Calibri"/>
                <a:ea typeface="Calibri"/>
                <a:cs typeface="Calibri"/>
                <a:sym typeface="Calibri"/>
              </a:defRPr>
            </a:lvl5pPr>
            <a:lvl6pPr indent="0" lvl="5" marL="1714500" marR="0" rtl="0" algn="l">
              <a:lnSpc>
                <a:spcPct val="90000"/>
              </a:lnSpc>
              <a:spcBef>
                <a:spcPts val="375"/>
              </a:spcBef>
              <a:buClr>
                <a:schemeClr val="dk1"/>
              </a:buClr>
              <a:buFont typeface="Arial"/>
              <a:buChar char="■"/>
              <a:defRPr b="1" i="0" sz="1200" u="none" cap="none" strike="noStrike">
                <a:solidFill>
                  <a:schemeClr val="dk1"/>
                </a:solidFill>
                <a:latin typeface="Calibri"/>
                <a:ea typeface="Calibri"/>
                <a:cs typeface="Calibri"/>
                <a:sym typeface="Calibri"/>
              </a:defRPr>
            </a:lvl6pPr>
            <a:lvl7pPr indent="0" lvl="6" marL="2057400" marR="0" rtl="0" algn="l">
              <a:lnSpc>
                <a:spcPct val="90000"/>
              </a:lnSpc>
              <a:spcBef>
                <a:spcPts val="375"/>
              </a:spcBef>
              <a:buClr>
                <a:schemeClr val="dk1"/>
              </a:buClr>
              <a:buFont typeface="Arial"/>
              <a:buChar char="●"/>
              <a:defRPr b="1" i="0" sz="1200" u="none" cap="none" strike="noStrike">
                <a:solidFill>
                  <a:schemeClr val="dk1"/>
                </a:solidFill>
                <a:latin typeface="Calibri"/>
                <a:ea typeface="Calibri"/>
                <a:cs typeface="Calibri"/>
                <a:sym typeface="Calibri"/>
              </a:defRPr>
            </a:lvl7pPr>
            <a:lvl8pPr indent="0" lvl="7" marL="2400300" marR="0" rtl="0" algn="l">
              <a:lnSpc>
                <a:spcPct val="90000"/>
              </a:lnSpc>
              <a:spcBef>
                <a:spcPts val="375"/>
              </a:spcBef>
              <a:buClr>
                <a:schemeClr val="dk1"/>
              </a:buClr>
              <a:buFont typeface="Arial"/>
              <a:buChar char="○"/>
              <a:defRPr b="1" i="0" sz="1200" u="none" cap="none" strike="noStrike">
                <a:solidFill>
                  <a:schemeClr val="dk1"/>
                </a:solidFill>
                <a:latin typeface="Calibri"/>
                <a:ea typeface="Calibri"/>
                <a:cs typeface="Calibri"/>
                <a:sym typeface="Calibri"/>
              </a:defRPr>
            </a:lvl8pPr>
            <a:lvl9pPr indent="0" lvl="8" marL="2743200" marR="0" rtl="0" algn="l">
              <a:lnSpc>
                <a:spcPct val="90000"/>
              </a:lnSpc>
              <a:spcBef>
                <a:spcPts val="375"/>
              </a:spcBef>
              <a:buClr>
                <a:schemeClr val="dk1"/>
              </a:buClr>
              <a:buFont typeface="Arial"/>
              <a:buChar char="■"/>
              <a:defRPr b="1" i="0" sz="1200" u="none" cap="none" strike="noStrike">
                <a:solidFill>
                  <a:schemeClr val="dk1"/>
                </a:solidFill>
                <a:latin typeface="Calibri"/>
                <a:ea typeface="Calibri"/>
                <a:cs typeface="Calibri"/>
                <a:sym typeface="Calibri"/>
              </a:defRPr>
            </a:lvl9pPr>
          </a:lstStyle>
          <a:p/>
        </p:txBody>
      </p:sp>
      <p:sp>
        <p:nvSpPr>
          <p:cNvPr id="53" name="Shape 53"/>
          <p:cNvSpPr txBox="1"/>
          <p:nvPr>
            <p:ph idx="2" type="body"/>
          </p:nvPr>
        </p:nvSpPr>
        <p:spPr>
          <a:xfrm>
            <a:off x="629841" y="1878806"/>
            <a:ext cx="3868340" cy="2763441"/>
          </a:xfrm>
          <a:prstGeom prst="rect">
            <a:avLst/>
          </a:prstGeom>
          <a:noFill/>
          <a:ln>
            <a:noFill/>
          </a:ln>
        </p:spPr>
        <p:txBody>
          <a:bodyPr anchorCtr="0" anchor="t" bIns="91425" lIns="91425" rIns="91425" tIns="91425"/>
          <a:lstStyle>
            <a:lvl1pPr indent="-38100" lvl="0" marL="171450" marR="0" rtl="0" algn="l">
              <a:lnSpc>
                <a:spcPct val="90000"/>
              </a:lnSpc>
              <a:spcBef>
                <a:spcPts val="750"/>
              </a:spcBef>
              <a:buNone/>
              <a:defRPr b="0" i="0" sz="2100" u="none" cap="none" strike="noStrike">
                <a:solidFill>
                  <a:schemeClr val="dk1"/>
                </a:solidFill>
                <a:latin typeface="Calibri"/>
                <a:ea typeface="Calibri"/>
                <a:cs typeface="Calibri"/>
                <a:sym typeface="Calibri"/>
              </a:defRPr>
            </a:lvl1pPr>
            <a:lvl2pPr indent="-57150" lvl="1" marL="514350" marR="0" rtl="0" algn="l">
              <a:lnSpc>
                <a:spcPct val="90000"/>
              </a:lnSpc>
              <a:spcBef>
                <a:spcPts val="375"/>
              </a:spcBef>
              <a:buNone/>
              <a:defRPr b="0" i="0" sz="1800" u="none" cap="none" strike="noStrike">
                <a:solidFill>
                  <a:schemeClr val="dk1"/>
                </a:solidFill>
                <a:latin typeface="Calibri"/>
                <a:ea typeface="Calibri"/>
                <a:cs typeface="Calibri"/>
                <a:sym typeface="Calibri"/>
              </a:defRPr>
            </a:lvl2pPr>
            <a:lvl3pPr indent="-76200" lvl="2" marL="857250" marR="0" rtl="0" algn="l">
              <a:lnSpc>
                <a:spcPct val="90000"/>
              </a:lnSpc>
              <a:spcBef>
                <a:spcPts val="375"/>
              </a:spcBef>
              <a:buNone/>
              <a:defRPr b="0" i="0" sz="1500" u="none" cap="none" strike="noStrike">
                <a:solidFill>
                  <a:schemeClr val="dk1"/>
                </a:solidFill>
                <a:latin typeface="Calibri"/>
                <a:ea typeface="Calibri"/>
                <a:cs typeface="Calibri"/>
                <a:sym typeface="Calibri"/>
              </a:defRPr>
            </a:lvl3pPr>
            <a:lvl4pPr indent="-85725" lvl="3" marL="1200150" marR="0" rtl="0" algn="l">
              <a:lnSpc>
                <a:spcPct val="90000"/>
              </a:lnSpc>
              <a:spcBef>
                <a:spcPts val="375"/>
              </a:spcBef>
              <a:buNone/>
              <a:defRPr b="0" i="0" sz="1350" u="none" cap="none" strike="noStrike">
                <a:solidFill>
                  <a:schemeClr val="dk1"/>
                </a:solidFill>
                <a:latin typeface="Calibri"/>
                <a:ea typeface="Calibri"/>
                <a:cs typeface="Calibri"/>
                <a:sym typeface="Calibri"/>
              </a:defRPr>
            </a:lvl4pPr>
            <a:lvl5pPr indent="-85725" lvl="4" marL="1543050" marR="0" rtl="0" algn="l">
              <a:lnSpc>
                <a:spcPct val="90000"/>
              </a:lnSpc>
              <a:spcBef>
                <a:spcPts val="375"/>
              </a:spcBef>
              <a:buNone/>
              <a:defRPr b="0" i="0" sz="1350" u="none" cap="none" strike="noStrike">
                <a:solidFill>
                  <a:schemeClr val="dk1"/>
                </a:solidFill>
                <a:latin typeface="Calibri"/>
                <a:ea typeface="Calibri"/>
                <a:cs typeface="Calibri"/>
                <a:sym typeface="Calibri"/>
              </a:defRPr>
            </a:lvl5pPr>
            <a:lvl6pPr indent="-85725" lvl="5" marL="1885950" marR="0" rtl="0" algn="l">
              <a:lnSpc>
                <a:spcPct val="90000"/>
              </a:lnSpc>
              <a:spcBef>
                <a:spcPts val="375"/>
              </a:spcBef>
              <a:buNone/>
              <a:defRPr b="0" i="0" sz="1350" u="none" cap="none" strike="noStrike">
                <a:solidFill>
                  <a:schemeClr val="dk1"/>
                </a:solidFill>
                <a:latin typeface="Calibri"/>
                <a:ea typeface="Calibri"/>
                <a:cs typeface="Calibri"/>
                <a:sym typeface="Calibri"/>
              </a:defRPr>
            </a:lvl6pPr>
            <a:lvl7pPr indent="-85725" lvl="6" marL="2228850" marR="0" rtl="0" algn="l">
              <a:lnSpc>
                <a:spcPct val="90000"/>
              </a:lnSpc>
              <a:spcBef>
                <a:spcPts val="375"/>
              </a:spcBef>
              <a:buNone/>
              <a:defRPr b="0" i="0" sz="1350" u="none" cap="none" strike="noStrike">
                <a:solidFill>
                  <a:schemeClr val="dk1"/>
                </a:solidFill>
                <a:latin typeface="Calibri"/>
                <a:ea typeface="Calibri"/>
                <a:cs typeface="Calibri"/>
                <a:sym typeface="Calibri"/>
              </a:defRPr>
            </a:lvl7pPr>
            <a:lvl8pPr indent="-85725" lvl="7" marL="2571750" marR="0" rtl="0" algn="l">
              <a:lnSpc>
                <a:spcPct val="90000"/>
              </a:lnSpc>
              <a:spcBef>
                <a:spcPts val="375"/>
              </a:spcBef>
              <a:buNone/>
              <a:defRPr b="0" i="0" sz="1350" u="none" cap="none" strike="noStrike">
                <a:solidFill>
                  <a:schemeClr val="dk1"/>
                </a:solidFill>
                <a:latin typeface="Calibri"/>
                <a:ea typeface="Calibri"/>
                <a:cs typeface="Calibri"/>
                <a:sym typeface="Calibri"/>
              </a:defRPr>
            </a:lvl8pPr>
            <a:lvl9pPr indent="-85725" lvl="8" marL="2914650" marR="0" rtl="0" algn="l">
              <a:lnSpc>
                <a:spcPct val="90000"/>
              </a:lnSpc>
              <a:spcBef>
                <a:spcPts val="375"/>
              </a:spcBef>
              <a:buNone/>
              <a:defRPr b="0" i="0" sz="1350" u="none" cap="none" strike="noStrike">
                <a:solidFill>
                  <a:schemeClr val="dk1"/>
                </a:solidFill>
                <a:latin typeface="Calibri"/>
                <a:ea typeface="Calibri"/>
                <a:cs typeface="Calibri"/>
                <a:sym typeface="Calibri"/>
              </a:defRPr>
            </a:lvl9pPr>
          </a:lstStyle>
          <a:p/>
        </p:txBody>
      </p:sp>
      <p:sp>
        <p:nvSpPr>
          <p:cNvPr id="54" name="Shape 54"/>
          <p:cNvSpPr txBox="1"/>
          <p:nvPr>
            <p:ph idx="3" type="body"/>
          </p:nvPr>
        </p:nvSpPr>
        <p:spPr>
          <a:xfrm>
            <a:off x="4629150" y="1260872"/>
            <a:ext cx="3887390" cy="617933"/>
          </a:xfrm>
          <a:prstGeom prst="rect">
            <a:avLst/>
          </a:prstGeom>
          <a:noFill/>
          <a:ln>
            <a:noFill/>
          </a:ln>
        </p:spPr>
        <p:txBody>
          <a:bodyPr anchorCtr="0" anchor="b" bIns="91425" lIns="91425" rIns="91425" tIns="91425"/>
          <a:lstStyle>
            <a:lvl1pPr indent="0" lvl="0" marL="0" marR="0" rtl="0" algn="l">
              <a:lnSpc>
                <a:spcPct val="90000"/>
              </a:lnSpc>
              <a:spcBef>
                <a:spcPts val="750"/>
              </a:spcBef>
              <a:buClr>
                <a:schemeClr val="dk1"/>
              </a:buClr>
              <a:buFont typeface="Arial"/>
              <a:buChar char="●"/>
              <a:defRPr b="1" i="0" sz="1800" u="none" cap="none" strike="noStrike">
                <a:solidFill>
                  <a:schemeClr val="dk1"/>
                </a:solidFill>
                <a:latin typeface="Calibri"/>
                <a:ea typeface="Calibri"/>
                <a:cs typeface="Calibri"/>
                <a:sym typeface="Calibri"/>
              </a:defRPr>
            </a:lvl1pPr>
            <a:lvl2pPr indent="0" lvl="1" marL="342900" marR="0" rtl="0" algn="l">
              <a:lnSpc>
                <a:spcPct val="90000"/>
              </a:lnSpc>
              <a:spcBef>
                <a:spcPts val="375"/>
              </a:spcBef>
              <a:buClr>
                <a:schemeClr val="dk1"/>
              </a:buClr>
              <a:buFont typeface="Arial"/>
              <a:buChar char="○"/>
              <a:defRPr b="1" i="0" sz="1500" u="none" cap="none" strike="noStrike">
                <a:solidFill>
                  <a:schemeClr val="dk1"/>
                </a:solidFill>
                <a:latin typeface="Calibri"/>
                <a:ea typeface="Calibri"/>
                <a:cs typeface="Calibri"/>
                <a:sym typeface="Calibri"/>
              </a:defRPr>
            </a:lvl2pPr>
            <a:lvl3pPr indent="0" lvl="2" marL="685800" marR="0" rtl="0" algn="l">
              <a:lnSpc>
                <a:spcPct val="90000"/>
              </a:lnSpc>
              <a:spcBef>
                <a:spcPts val="375"/>
              </a:spcBef>
              <a:buClr>
                <a:schemeClr val="dk1"/>
              </a:buClr>
              <a:buFont typeface="Arial"/>
              <a:buChar char="■"/>
              <a:defRPr b="1" i="0" sz="1350" u="none" cap="none" strike="noStrike">
                <a:solidFill>
                  <a:schemeClr val="dk1"/>
                </a:solidFill>
                <a:latin typeface="Calibri"/>
                <a:ea typeface="Calibri"/>
                <a:cs typeface="Calibri"/>
                <a:sym typeface="Calibri"/>
              </a:defRPr>
            </a:lvl3pPr>
            <a:lvl4pPr indent="0" lvl="3" marL="1028700" marR="0" rtl="0" algn="l">
              <a:lnSpc>
                <a:spcPct val="90000"/>
              </a:lnSpc>
              <a:spcBef>
                <a:spcPts val="375"/>
              </a:spcBef>
              <a:buClr>
                <a:schemeClr val="dk1"/>
              </a:buClr>
              <a:buFont typeface="Arial"/>
              <a:buChar char="●"/>
              <a:defRPr b="1" i="0" sz="1200" u="none" cap="none" strike="noStrike">
                <a:solidFill>
                  <a:schemeClr val="dk1"/>
                </a:solidFill>
                <a:latin typeface="Calibri"/>
                <a:ea typeface="Calibri"/>
                <a:cs typeface="Calibri"/>
                <a:sym typeface="Calibri"/>
              </a:defRPr>
            </a:lvl4pPr>
            <a:lvl5pPr indent="0" lvl="4" marL="1371600" marR="0" rtl="0" algn="l">
              <a:lnSpc>
                <a:spcPct val="90000"/>
              </a:lnSpc>
              <a:spcBef>
                <a:spcPts val="375"/>
              </a:spcBef>
              <a:buClr>
                <a:schemeClr val="dk1"/>
              </a:buClr>
              <a:buFont typeface="Arial"/>
              <a:buChar char="○"/>
              <a:defRPr b="1" i="0" sz="1200" u="none" cap="none" strike="noStrike">
                <a:solidFill>
                  <a:schemeClr val="dk1"/>
                </a:solidFill>
                <a:latin typeface="Calibri"/>
                <a:ea typeface="Calibri"/>
                <a:cs typeface="Calibri"/>
                <a:sym typeface="Calibri"/>
              </a:defRPr>
            </a:lvl5pPr>
            <a:lvl6pPr indent="0" lvl="5" marL="1714500" marR="0" rtl="0" algn="l">
              <a:lnSpc>
                <a:spcPct val="90000"/>
              </a:lnSpc>
              <a:spcBef>
                <a:spcPts val="375"/>
              </a:spcBef>
              <a:buClr>
                <a:schemeClr val="dk1"/>
              </a:buClr>
              <a:buFont typeface="Arial"/>
              <a:buChar char="■"/>
              <a:defRPr b="1" i="0" sz="1200" u="none" cap="none" strike="noStrike">
                <a:solidFill>
                  <a:schemeClr val="dk1"/>
                </a:solidFill>
                <a:latin typeface="Calibri"/>
                <a:ea typeface="Calibri"/>
                <a:cs typeface="Calibri"/>
                <a:sym typeface="Calibri"/>
              </a:defRPr>
            </a:lvl6pPr>
            <a:lvl7pPr indent="0" lvl="6" marL="2057400" marR="0" rtl="0" algn="l">
              <a:lnSpc>
                <a:spcPct val="90000"/>
              </a:lnSpc>
              <a:spcBef>
                <a:spcPts val="375"/>
              </a:spcBef>
              <a:buClr>
                <a:schemeClr val="dk1"/>
              </a:buClr>
              <a:buFont typeface="Arial"/>
              <a:buChar char="●"/>
              <a:defRPr b="1" i="0" sz="1200" u="none" cap="none" strike="noStrike">
                <a:solidFill>
                  <a:schemeClr val="dk1"/>
                </a:solidFill>
                <a:latin typeface="Calibri"/>
                <a:ea typeface="Calibri"/>
                <a:cs typeface="Calibri"/>
                <a:sym typeface="Calibri"/>
              </a:defRPr>
            </a:lvl7pPr>
            <a:lvl8pPr indent="0" lvl="7" marL="2400300" marR="0" rtl="0" algn="l">
              <a:lnSpc>
                <a:spcPct val="90000"/>
              </a:lnSpc>
              <a:spcBef>
                <a:spcPts val="375"/>
              </a:spcBef>
              <a:buClr>
                <a:schemeClr val="dk1"/>
              </a:buClr>
              <a:buFont typeface="Arial"/>
              <a:buChar char="○"/>
              <a:defRPr b="1" i="0" sz="1200" u="none" cap="none" strike="noStrike">
                <a:solidFill>
                  <a:schemeClr val="dk1"/>
                </a:solidFill>
                <a:latin typeface="Calibri"/>
                <a:ea typeface="Calibri"/>
                <a:cs typeface="Calibri"/>
                <a:sym typeface="Calibri"/>
              </a:defRPr>
            </a:lvl8pPr>
            <a:lvl9pPr indent="0" lvl="8" marL="2743200" marR="0" rtl="0" algn="l">
              <a:lnSpc>
                <a:spcPct val="90000"/>
              </a:lnSpc>
              <a:spcBef>
                <a:spcPts val="375"/>
              </a:spcBef>
              <a:buClr>
                <a:schemeClr val="dk1"/>
              </a:buClr>
              <a:buFont typeface="Arial"/>
              <a:buChar char="■"/>
              <a:defRPr b="1" i="0" sz="1200" u="none" cap="none" strike="noStrike">
                <a:solidFill>
                  <a:schemeClr val="dk1"/>
                </a:solidFill>
                <a:latin typeface="Calibri"/>
                <a:ea typeface="Calibri"/>
                <a:cs typeface="Calibri"/>
                <a:sym typeface="Calibri"/>
              </a:defRPr>
            </a:lvl9pPr>
          </a:lstStyle>
          <a:p/>
        </p:txBody>
      </p:sp>
      <p:sp>
        <p:nvSpPr>
          <p:cNvPr id="55" name="Shape 55"/>
          <p:cNvSpPr txBox="1"/>
          <p:nvPr>
            <p:ph idx="4" type="body"/>
          </p:nvPr>
        </p:nvSpPr>
        <p:spPr>
          <a:xfrm>
            <a:off x="4629150" y="1878806"/>
            <a:ext cx="3887390" cy="2763441"/>
          </a:xfrm>
          <a:prstGeom prst="rect">
            <a:avLst/>
          </a:prstGeom>
          <a:noFill/>
          <a:ln>
            <a:noFill/>
          </a:ln>
        </p:spPr>
        <p:txBody>
          <a:bodyPr anchorCtr="0" anchor="t" bIns="91425" lIns="91425" rIns="91425" tIns="91425"/>
          <a:lstStyle>
            <a:lvl1pPr indent="-38100" lvl="0" marL="171450" marR="0" rtl="0" algn="l">
              <a:lnSpc>
                <a:spcPct val="90000"/>
              </a:lnSpc>
              <a:spcBef>
                <a:spcPts val="750"/>
              </a:spcBef>
              <a:buNone/>
              <a:defRPr b="0" i="0" sz="2100" u="none" cap="none" strike="noStrike">
                <a:solidFill>
                  <a:schemeClr val="dk1"/>
                </a:solidFill>
                <a:latin typeface="Calibri"/>
                <a:ea typeface="Calibri"/>
                <a:cs typeface="Calibri"/>
                <a:sym typeface="Calibri"/>
              </a:defRPr>
            </a:lvl1pPr>
            <a:lvl2pPr indent="-57150" lvl="1" marL="514350" marR="0" rtl="0" algn="l">
              <a:lnSpc>
                <a:spcPct val="90000"/>
              </a:lnSpc>
              <a:spcBef>
                <a:spcPts val="375"/>
              </a:spcBef>
              <a:buNone/>
              <a:defRPr b="0" i="0" sz="1800" u="none" cap="none" strike="noStrike">
                <a:solidFill>
                  <a:schemeClr val="dk1"/>
                </a:solidFill>
                <a:latin typeface="Calibri"/>
                <a:ea typeface="Calibri"/>
                <a:cs typeface="Calibri"/>
                <a:sym typeface="Calibri"/>
              </a:defRPr>
            </a:lvl2pPr>
            <a:lvl3pPr indent="-76200" lvl="2" marL="857250" marR="0" rtl="0" algn="l">
              <a:lnSpc>
                <a:spcPct val="90000"/>
              </a:lnSpc>
              <a:spcBef>
                <a:spcPts val="375"/>
              </a:spcBef>
              <a:buNone/>
              <a:defRPr b="0" i="0" sz="1500" u="none" cap="none" strike="noStrike">
                <a:solidFill>
                  <a:schemeClr val="dk1"/>
                </a:solidFill>
                <a:latin typeface="Calibri"/>
                <a:ea typeface="Calibri"/>
                <a:cs typeface="Calibri"/>
                <a:sym typeface="Calibri"/>
              </a:defRPr>
            </a:lvl3pPr>
            <a:lvl4pPr indent="-85725" lvl="3" marL="1200150" marR="0" rtl="0" algn="l">
              <a:lnSpc>
                <a:spcPct val="90000"/>
              </a:lnSpc>
              <a:spcBef>
                <a:spcPts val="375"/>
              </a:spcBef>
              <a:buNone/>
              <a:defRPr b="0" i="0" sz="1350" u="none" cap="none" strike="noStrike">
                <a:solidFill>
                  <a:schemeClr val="dk1"/>
                </a:solidFill>
                <a:latin typeface="Calibri"/>
                <a:ea typeface="Calibri"/>
                <a:cs typeface="Calibri"/>
                <a:sym typeface="Calibri"/>
              </a:defRPr>
            </a:lvl4pPr>
            <a:lvl5pPr indent="-85725" lvl="4" marL="1543050" marR="0" rtl="0" algn="l">
              <a:lnSpc>
                <a:spcPct val="90000"/>
              </a:lnSpc>
              <a:spcBef>
                <a:spcPts val="375"/>
              </a:spcBef>
              <a:buNone/>
              <a:defRPr b="0" i="0" sz="1350" u="none" cap="none" strike="noStrike">
                <a:solidFill>
                  <a:schemeClr val="dk1"/>
                </a:solidFill>
                <a:latin typeface="Calibri"/>
                <a:ea typeface="Calibri"/>
                <a:cs typeface="Calibri"/>
                <a:sym typeface="Calibri"/>
              </a:defRPr>
            </a:lvl5pPr>
            <a:lvl6pPr indent="-85725" lvl="5" marL="1885950" marR="0" rtl="0" algn="l">
              <a:lnSpc>
                <a:spcPct val="90000"/>
              </a:lnSpc>
              <a:spcBef>
                <a:spcPts val="375"/>
              </a:spcBef>
              <a:buNone/>
              <a:defRPr b="0" i="0" sz="1350" u="none" cap="none" strike="noStrike">
                <a:solidFill>
                  <a:schemeClr val="dk1"/>
                </a:solidFill>
                <a:latin typeface="Calibri"/>
                <a:ea typeface="Calibri"/>
                <a:cs typeface="Calibri"/>
                <a:sym typeface="Calibri"/>
              </a:defRPr>
            </a:lvl6pPr>
            <a:lvl7pPr indent="-85725" lvl="6" marL="2228850" marR="0" rtl="0" algn="l">
              <a:lnSpc>
                <a:spcPct val="90000"/>
              </a:lnSpc>
              <a:spcBef>
                <a:spcPts val="375"/>
              </a:spcBef>
              <a:buNone/>
              <a:defRPr b="0" i="0" sz="1350" u="none" cap="none" strike="noStrike">
                <a:solidFill>
                  <a:schemeClr val="dk1"/>
                </a:solidFill>
                <a:latin typeface="Calibri"/>
                <a:ea typeface="Calibri"/>
                <a:cs typeface="Calibri"/>
                <a:sym typeface="Calibri"/>
              </a:defRPr>
            </a:lvl7pPr>
            <a:lvl8pPr indent="-85725" lvl="7" marL="2571750" marR="0" rtl="0" algn="l">
              <a:lnSpc>
                <a:spcPct val="90000"/>
              </a:lnSpc>
              <a:spcBef>
                <a:spcPts val="375"/>
              </a:spcBef>
              <a:buNone/>
              <a:defRPr b="0" i="0" sz="1350" u="none" cap="none" strike="noStrike">
                <a:solidFill>
                  <a:schemeClr val="dk1"/>
                </a:solidFill>
                <a:latin typeface="Calibri"/>
                <a:ea typeface="Calibri"/>
                <a:cs typeface="Calibri"/>
                <a:sym typeface="Calibri"/>
              </a:defRPr>
            </a:lvl8pPr>
            <a:lvl9pPr indent="-85725" lvl="8" marL="2914650" marR="0" rtl="0" algn="l">
              <a:lnSpc>
                <a:spcPct val="90000"/>
              </a:lnSpc>
              <a:spcBef>
                <a:spcPts val="375"/>
              </a:spcBef>
              <a:buNone/>
              <a:defRPr b="0" i="0" sz="1350" u="none" cap="none" strike="noStrike">
                <a:solidFill>
                  <a:schemeClr val="dk1"/>
                </a:solidFill>
                <a:latin typeface="Calibri"/>
                <a:ea typeface="Calibri"/>
                <a:cs typeface="Calibri"/>
                <a:sym typeface="Calibri"/>
              </a:defRPr>
            </a:lvl9pPr>
          </a:lstStyle>
          <a:p/>
        </p:txBody>
      </p:sp>
      <p:sp>
        <p:nvSpPr>
          <p:cNvPr id="56" name="Shape 56"/>
          <p:cNvSpPr txBox="1"/>
          <p:nvPr>
            <p:ph idx="10" type="dt"/>
          </p:nvPr>
        </p:nvSpPr>
        <p:spPr>
          <a:xfrm>
            <a:off x="628650" y="4767263"/>
            <a:ext cx="2057399" cy="273843"/>
          </a:xfrm>
          <a:prstGeom prst="rect">
            <a:avLst/>
          </a:prstGeom>
          <a:noFill/>
          <a:ln>
            <a:noFill/>
          </a:ln>
        </p:spPr>
        <p:txBody>
          <a:bodyPr anchorCtr="0" anchor="ctr" bIns="91425" lIns="91425" rIns="91425" tIns="91425"/>
          <a:lstStyle>
            <a:lvl1pPr indent="0" lvl="0" marL="0" marR="0" rtl="0" algn="l">
              <a:spcBef>
                <a:spcPts val="0"/>
              </a:spcBef>
              <a:buNone/>
              <a:defRPr b="0" i="0" sz="9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7" name="Shape 57"/>
          <p:cNvSpPr txBox="1"/>
          <p:nvPr>
            <p:ph idx="11" type="ftr"/>
          </p:nvPr>
        </p:nvSpPr>
        <p:spPr>
          <a:xfrm>
            <a:off x="3028950" y="4767263"/>
            <a:ext cx="3086100" cy="273843"/>
          </a:xfrm>
          <a:prstGeom prst="rect">
            <a:avLst/>
          </a:prstGeom>
          <a:noFill/>
          <a:ln>
            <a:noFill/>
          </a:ln>
        </p:spPr>
        <p:txBody>
          <a:bodyPr anchorCtr="0" anchor="ctr" bIns="91425" lIns="91425" rIns="91425" tIns="91425"/>
          <a:lstStyle>
            <a:lvl1pPr indent="0" lvl="0" marL="0" marR="0" rtl="0" algn="ctr">
              <a:spcBef>
                <a:spcPts val="0"/>
              </a:spcBef>
              <a:buNone/>
              <a:defRPr b="0" i="0" sz="9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8" name="Shape 58"/>
          <p:cNvSpPr txBox="1"/>
          <p:nvPr>
            <p:ph idx="12" type="sldNum"/>
          </p:nvPr>
        </p:nvSpPr>
        <p:spPr>
          <a:xfrm>
            <a:off x="6457950" y="4767263"/>
            <a:ext cx="2057399" cy="273843"/>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 sz="9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64" name="Shape 64"/>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65" name="Shape 65"/>
        <p:cNvGrpSpPr/>
        <p:nvPr/>
      </p:nvGrpSpPr>
      <p:grpSpPr>
        <a:xfrm>
          <a:off x="0" y="0"/>
          <a:ext cx="0" cy="0"/>
          <a:chOff x="0" y="0"/>
          <a:chExt cx="0" cy="0"/>
        </a:xfrm>
      </p:grpSpPr>
      <p:sp>
        <p:nvSpPr>
          <p:cNvPr id="66" name="Shape 66"/>
          <p:cNvSpPr txBox="1"/>
          <p:nvPr>
            <p:ph type="ctrTitle"/>
          </p:nvPr>
        </p:nvSpPr>
        <p:spPr>
          <a:xfrm>
            <a:off x="1143000" y="1164199"/>
            <a:ext cx="6858000" cy="1468199"/>
          </a:xfrm>
          <a:prstGeom prst="rect">
            <a:avLst/>
          </a:prstGeom>
          <a:noFill/>
          <a:ln>
            <a:noFill/>
          </a:ln>
        </p:spPr>
        <p:txBody>
          <a:bodyPr anchorCtr="0" anchor="b" bIns="91425" lIns="91425" rIns="91425" tIns="91425"/>
          <a:lstStyle>
            <a:lvl1pPr indent="0" lvl="0" marL="0" marR="0" rtl="0" algn="ctr">
              <a:lnSpc>
                <a:spcPct val="90000"/>
              </a:lnSpc>
              <a:spcBef>
                <a:spcPts val="0"/>
              </a:spcBef>
              <a:buClr>
                <a:srgbClr val="E23C26"/>
              </a:buClr>
              <a:buFont typeface="Carme"/>
              <a:buNone/>
              <a:defRPr b="0" i="0" sz="6000" u="none" cap="none" strike="noStrike">
                <a:solidFill>
                  <a:srgbClr val="E23C26"/>
                </a:solidFill>
                <a:latin typeface="Carme"/>
                <a:ea typeface="Carme"/>
                <a:cs typeface="Carme"/>
                <a:sym typeface="Carme"/>
              </a:defRPr>
            </a:lvl1pPr>
            <a:lvl2pPr indent="0" lvl="1" rtl="0">
              <a:spcBef>
                <a:spcPts val="0"/>
              </a:spcBef>
              <a:buNone/>
              <a:defRPr sz="1800"/>
            </a:lvl2pPr>
            <a:lvl3pPr indent="0" lvl="2" rtl="0">
              <a:spcBef>
                <a:spcPts val="0"/>
              </a:spcBef>
              <a:buNone/>
              <a:defRPr sz="1800"/>
            </a:lvl3pPr>
            <a:lvl4pPr indent="0" lvl="3" rtl="0">
              <a:spcBef>
                <a:spcPts val="0"/>
              </a:spcBef>
              <a:buNone/>
              <a:defRPr sz="1800"/>
            </a:lvl4pPr>
            <a:lvl5pPr indent="0" lvl="4" rtl="0">
              <a:spcBef>
                <a:spcPts val="0"/>
              </a:spcBef>
              <a:buNone/>
              <a:defRPr sz="1800"/>
            </a:lvl5pPr>
            <a:lvl6pPr indent="0" lvl="5" rtl="0">
              <a:spcBef>
                <a:spcPts val="0"/>
              </a:spcBef>
              <a:buNone/>
              <a:defRPr sz="1800"/>
            </a:lvl6pPr>
            <a:lvl7pPr indent="0" lvl="6" rtl="0">
              <a:spcBef>
                <a:spcPts val="0"/>
              </a:spcBef>
              <a:buNone/>
              <a:defRPr sz="1800"/>
            </a:lvl7pPr>
            <a:lvl8pPr indent="0" lvl="7" rtl="0">
              <a:spcBef>
                <a:spcPts val="0"/>
              </a:spcBef>
              <a:buNone/>
              <a:defRPr sz="1800"/>
            </a:lvl8pPr>
            <a:lvl9pPr indent="0" lvl="8" rtl="0">
              <a:spcBef>
                <a:spcPts val="0"/>
              </a:spcBef>
              <a:buNone/>
              <a:defRPr sz="1800"/>
            </a:lvl9pPr>
          </a:lstStyle>
          <a:p/>
        </p:txBody>
      </p:sp>
      <p:sp>
        <p:nvSpPr>
          <p:cNvPr id="67" name="Shape 67"/>
          <p:cNvSpPr txBox="1"/>
          <p:nvPr>
            <p:ph idx="1" type="subTitle"/>
          </p:nvPr>
        </p:nvSpPr>
        <p:spPr>
          <a:xfrm>
            <a:off x="1143000" y="2701528"/>
            <a:ext cx="6858000" cy="1241699"/>
          </a:xfrm>
          <a:prstGeom prst="rect">
            <a:avLst/>
          </a:prstGeom>
          <a:noFill/>
          <a:ln>
            <a:noFill/>
          </a:ln>
        </p:spPr>
        <p:txBody>
          <a:bodyPr anchorCtr="0" anchor="t" bIns="91425" lIns="91425" rIns="91425" tIns="91425"/>
          <a:lstStyle>
            <a:lvl1pPr indent="0" lvl="0" marL="0" marR="0" rtl="0" algn="ctr">
              <a:lnSpc>
                <a:spcPct val="90000"/>
              </a:lnSpc>
              <a:spcBef>
                <a:spcPts val="1000"/>
              </a:spcBef>
              <a:buClr>
                <a:srgbClr val="E23C26"/>
              </a:buClr>
              <a:buFont typeface="Arial"/>
              <a:buNone/>
              <a:defRPr b="0" i="0" sz="2400" u="none" cap="none" strike="noStrike">
                <a:solidFill>
                  <a:srgbClr val="E23C26"/>
                </a:solidFill>
                <a:latin typeface="Carme"/>
                <a:ea typeface="Carme"/>
                <a:cs typeface="Carme"/>
                <a:sym typeface="Carme"/>
              </a:defRPr>
            </a:lvl1pPr>
            <a:lvl2pPr indent="0" lvl="1" marL="457200" marR="0" rtl="0" algn="ctr">
              <a:lnSpc>
                <a:spcPct val="90000"/>
              </a:lnSpc>
              <a:spcBef>
                <a:spcPts val="500"/>
              </a:spcBef>
              <a:buClr>
                <a:srgbClr val="E23C26"/>
              </a:buClr>
              <a:buFont typeface="Arial"/>
              <a:buNone/>
              <a:defRPr b="0" i="0" sz="2000" u="none" cap="none" strike="noStrike">
                <a:solidFill>
                  <a:srgbClr val="E23C26"/>
                </a:solidFill>
                <a:latin typeface="Carme"/>
                <a:ea typeface="Carme"/>
                <a:cs typeface="Carme"/>
                <a:sym typeface="Carme"/>
              </a:defRPr>
            </a:lvl2pPr>
            <a:lvl3pPr indent="0" lvl="2" marL="914400" marR="0" rtl="0" algn="ctr">
              <a:lnSpc>
                <a:spcPct val="90000"/>
              </a:lnSpc>
              <a:spcBef>
                <a:spcPts val="500"/>
              </a:spcBef>
              <a:buClr>
                <a:srgbClr val="E23C26"/>
              </a:buClr>
              <a:buFont typeface="Arial"/>
              <a:buNone/>
              <a:defRPr b="0" i="0" sz="1800" u="none" cap="none" strike="noStrike">
                <a:solidFill>
                  <a:srgbClr val="E23C26"/>
                </a:solidFill>
                <a:latin typeface="Carme"/>
                <a:ea typeface="Carme"/>
                <a:cs typeface="Carme"/>
                <a:sym typeface="Carme"/>
              </a:defRPr>
            </a:lvl3pPr>
            <a:lvl4pPr indent="0" lvl="3" marL="1371600" marR="0" rtl="0" algn="ctr">
              <a:lnSpc>
                <a:spcPct val="90000"/>
              </a:lnSpc>
              <a:spcBef>
                <a:spcPts val="500"/>
              </a:spcBef>
              <a:buClr>
                <a:srgbClr val="E23C26"/>
              </a:buClr>
              <a:buFont typeface="Arial"/>
              <a:buNone/>
              <a:defRPr b="0" i="0" sz="1600" u="none" cap="none" strike="noStrike">
                <a:solidFill>
                  <a:srgbClr val="E23C26"/>
                </a:solidFill>
                <a:latin typeface="Carme"/>
                <a:ea typeface="Carme"/>
                <a:cs typeface="Carme"/>
                <a:sym typeface="Carme"/>
              </a:defRPr>
            </a:lvl4pPr>
            <a:lvl5pPr indent="0" lvl="4" marL="1828800" marR="0" rtl="0" algn="ctr">
              <a:lnSpc>
                <a:spcPct val="90000"/>
              </a:lnSpc>
              <a:spcBef>
                <a:spcPts val="500"/>
              </a:spcBef>
              <a:buClr>
                <a:srgbClr val="E23C26"/>
              </a:buClr>
              <a:buFont typeface="Arial"/>
              <a:buNone/>
              <a:defRPr b="0" i="0" sz="1600" u="none" cap="none" strike="noStrike">
                <a:solidFill>
                  <a:srgbClr val="E23C26"/>
                </a:solidFill>
                <a:latin typeface="Carme"/>
                <a:ea typeface="Carme"/>
                <a:cs typeface="Carme"/>
                <a:sym typeface="Carme"/>
              </a:defRPr>
            </a:lvl5pPr>
            <a:lvl6pPr indent="0" lvl="5" marL="2286000" marR="0" rtl="0" algn="ctr">
              <a:lnSpc>
                <a:spcPct val="90000"/>
              </a:lnSpc>
              <a:spcBef>
                <a:spcPts val="500"/>
              </a:spcBef>
              <a:buClr>
                <a:schemeClr val="dk1"/>
              </a:buClr>
              <a:buFont typeface="Arial"/>
              <a:buNone/>
              <a:defRPr b="0" i="0" sz="1600" u="none" cap="none" strike="noStrike">
                <a:solidFill>
                  <a:schemeClr val="dk1"/>
                </a:solidFill>
                <a:latin typeface="Calibri"/>
                <a:ea typeface="Calibri"/>
                <a:cs typeface="Calibri"/>
                <a:sym typeface="Calibri"/>
              </a:defRPr>
            </a:lvl6pPr>
            <a:lvl7pPr indent="0" lvl="6" marL="2743200" marR="0" rtl="0" algn="ctr">
              <a:lnSpc>
                <a:spcPct val="90000"/>
              </a:lnSpc>
              <a:spcBef>
                <a:spcPts val="500"/>
              </a:spcBef>
              <a:buClr>
                <a:schemeClr val="dk1"/>
              </a:buClr>
              <a:buFont typeface="Arial"/>
              <a:buNone/>
              <a:defRPr b="0" i="0" sz="1600" u="none" cap="none" strike="noStrike">
                <a:solidFill>
                  <a:schemeClr val="dk1"/>
                </a:solidFill>
                <a:latin typeface="Calibri"/>
                <a:ea typeface="Calibri"/>
                <a:cs typeface="Calibri"/>
                <a:sym typeface="Calibri"/>
              </a:defRPr>
            </a:lvl7pPr>
            <a:lvl8pPr indent="0" lvl="7" marL="3200400" marR="0" rtl="0" algn="ctr">
              <a:lnSpc>
                <a:spcPct val="90000"/>
              </a:lnSpc>
              <a:spcBef>
                <a:spcPts val="500"/>
              </a:spcBef>
              <a:buClr>
                <a:schemeClr val="dk1"/>
              </a:buClr>
              <a:buFont typeface="Arial"/>
              <a:buNone/>
              <a:defRPr b="0" i="0" sz="1600" u="none" cap="none" strike="noStrike">
                <a:solidFill>
                  <a:schemeClr val="dk1"/>
                </a:solidFill>
                <a:latin typeface="Calibri"/>
                <a:ea typeface="Calibri"/>
                <a:cs typeface="Calibri"/>
                <a:sym typeface="Calibri"/>
              </a:defRPr>
            </a:lvl8pPr>
            <a:lvl9pPr indent="0" lvl="8" marL="3657600" marR="0" rtl="0" algn="ctr">
              <a:lnSpc>
                <a:spcPct val="90000"/>
              </a:lnSpc>
              <a:spcBef>
                <a:spcPts val="500"/>
              </a:spcBef>
              <a:buClr>
                <a:schemeClr val="dk1"/>
              </a:buClr>
              <a:buFont typeface="Arial"/>
              <a:buNone/>
              <a:defRPr b="0" i="0" sz="1600" u="none" cap="none" strike="noStrike">
                <a:solidFill>
                  <a:schemeClr val="dk1"/>
                </a:solidFill>
                <a:latin typeface="Calibri"/>
                <a:ea typeface="Calibri"/>
                <a:cs typeface="Calibri"/>
                <a:sym typeface="Calibri"/>
              </a:defRPr>
            </a:lvl9pPr>
          </a:lstStyle>
          <a:p/>
        </p:txBody>
      </p:sp>
      <p:sp>
        <p:nvSpPr>
          <p:cNvPr id="68" name="Shape 68"/>
          <p:cNvSpPr txBox="1"/>
          <p:nvPr>
            <p:ph idx="10" type="dt"/>
          </p:nvPr>
        </p:nvSpPr>
        <p:spPr>
          <a:xfrm>
            <a:off x="1672252" y="4767263"/>
            <a:ext cx="1013700" cy="258900"/>
          </a:xfrm>
          <a:prstGeom prst="rect">
            <a:avLst/>
          </a:prstGeom>
          <a:noFill/>
          <a:ln>
            <a:noFill/>
          </a:ln>
        </p:spPr>
        <p:txBody>
          <a:bodyPr anchorCtr="0" anchor="t" bIns="91425" lIns="91425" rIns="91425" tIns="91425"/>
          <a:lstStyle>
            <a:lvl1pPr indent="0" lvl="0" marL="0" marR="0" rtl="0" algn="l">
              <a:spcBef>
                <a:spcPts val="0"/>
              </a:spcBef>
              <a:buNone/>
              <a:defRPr sz="1800">
                <a:solidFill>
                  <a:srgbClr val="E23C26"/>
                </a:solidFill>
                <a:latin typeface="Carme"/>
                <a:ea typeface="Carme"/>
                <a:cs typeface="Carme"/>
                <a:sym typeface="Carme"/>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9" name="Shape 69"/>
          <p:cNvSpPr txBox="1"/>
          <p:nvPr>
            <p:ph idx="11" type="ftr"/>
          </p:nvPr>
        </p:nvSpPr>
        <p:spPr>
          <a:xfrm>
            <a:off x="3028950" y="4767263"/>
            <a:ext cx="2040300" cy="258900"/>
          </a:xfrm>
          <a:prstGeom prst="rect">
            <a:avLst/>
          </a:prstGeom>
          <a:noFill/>
          <a:ln>
            <a:noFill/>
          </a:ln>
        </p:spPr>
        <p:txBody>
          <a:bodyPr anchorCtr="0" anchor="t" bIns="91425" lIns="91425" rIns="91425" tIns="91425"/>
          <a:lstStyle>
            <a:lvl1pPr indent="0" lvl="0" marL="0" marR="0" rtl="0" algn="l">
              <a:spcBef>
                <a:spcPts val="0"/>
              </a:spcBef>
              <a:buNone/>
              <a:defRPr sz="1800">
                <a:solidFill>
                  <a:srgbClr val="E23C26"/>
                </a:solidFill>
                <a:latin typeface="Carme"/>
                <a:ea typeface="Carme"/>
                <a:cs typeface="Carme"/>
                <a:sym typeface="Carme"/>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0" name="Shape 70"/>
          <p:cNvSpPr txBox="1"/>
          <p:nvPr>
            <p:ph idx="12" type="sldNum"/>
          </p:nvPr>
        </p:nvSpPr>
        <p:spPr>
          <a:xfrm>
            <a:off x="7395411" y="4767263"/>
            <a:ext cx="605700" cy="2589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fld id="{00000000-1234-1234-1234-123412341234}" type="slidenum">
              <a:rPr lang="en" sz="1800">
                <a:solidFill>
                  <a:srgbClr val="E23C26"/>
                </a:solidFill>
                <a:latin typeface="Carme"/>
                <a:ea typeface="Carme"/>
                <a:cs typeface="Carme"/>
                <a:sym typeface="Carme"/>
              </a:rPr>
              <a:t>‹#›</a:t>
            </a:fld>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1_Title Slide">
    <p:spTree>
      <p:nvGrpSpPr>
        <p:cNvPr id="71" name="Shape 71"/>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
  <p:cSld name="Title and Content">
    <p:spTree>
      <p:nvGrpSpPr>
        <p:cNvPr id="72" name="Shape 72"/>
        <p:cNvGrpSpPr/>
        <p:nvPr/>
      </p:nvGrpSpPr>
      <p:grpSpPr>
        <a:xfrm>
          <a:off x="0" y="0"/>
          <a:ext cx="0" cy="0"/>
          <a:chOff x="0" y="0"/>
          <a:chExt cx="0" cy="0"/>
        </a:xfrm>
      </p:grpSpPr>
      <p:sp>
        <p:nvSpPr>
          <p:cNvPr id="73" name="Shape 73"/>
          <p:cNvSpPr txBox="1"/>
          <p:nvPr>
            <p:ph type="title"/>
          </p:nvPr>
        </p:nvSpPr>
        <p:spPr>
          <a:xfrm>
            <a:off x="628650" y="273844"/>
            <a:ext cx="7372200" cy="977400"/>
          </a:xfrm>
          <a:prstGeom prst="rect">
            <a:avLst/>
          </a:prstGeom>
          <a:noFill/>
          <a:ln>
            <a:noFill/>
          </a:ln>
        </p:spPr>
        <p:txBody>
          <a:bodyPr anchorCtr="0" anchor="t" bIns="91425" lIns="91425" rIns="91425" tIns="91425"/>
          <a:lstStyle>
            <a:lvl1pPr indent="0" lvl="0" marL="0" marR="0" rtl="0" algn="l">
              <a:lnSpc>
                <a:spcPct val="90000"/>
              </a:lnSpc>
              <a:spcBef>
                <a:spcPts val="0"/>
              </a:spcBef>
              <a:buClr>
                <a:srgbClr val="E23C26"/>
              </a:buClr>
              <a:buFont typeface="Carme"/>
              <a:buNone/>
              <a:defRPr b="0" i="0" sz="4400" u="none" cap="none" strike="noStrike">
                <a:solidFill>
                  <a:srgbClr val="E23C26"/>
                </a:solidFill>
                <a:latin typeface="Carme"/>
                <a:ea typeface="Carme"/>
                <a:cs typeface="Carme"/>
                <a:sym typeface="Carme"/>
              </a:defRPr>
            </a:lvl1pPr>
            <a:lvl2pPr indent="0" lvl="1" rtl="0">
              <a:spcBef>
                <a:spcPts val="0"/>
              </a:spcBef>
              <a:buNone/>
              <a:defRPr sz="1800"/>
            </a:lvl2pPr>
            <a:lvl3pPr indent="0" lvl="2" rtl="0">
              <a:spcBef>
                <a:spcPts val="0"/>
              </a:spcBef>
              <a:buNone/>
              <a:defRPr sz="1800"/>
            </a:lvl3pPr>
            <a:lvl4pPr indent="0" lvl="3" rtl="0">
              <a:spcBef>
                <a:spcPts val="0"/>
              </a:spcBef>
              <a:buNone/>
              <a:defRPr sz="1800"/>
            </a:lvl4pPr>
            <a:lvl5pPr indent="0" lvl="4" rtl="0">
              <a:spcBef>
                <a:spcPts val="0"/>
              </a:spcBef>
              <a:buNone/>
              <a:defRPr sz="1800"/>
            </a:lvl5pPr>
            <a:lvl6pPr indent="0" lvl="5" rtl="0">
              <a:spcBef>
                <a:spcPts val="0"/>
              </a:spcBef>
              <a:buNone/>
              <a:defRPr sz="1800"/>
            </a:lvl6pPr>
            <a:lvl7pPr indent="0" lvl="6" rtl="0">
              <a:spcBef>
                <a:spcPts val="0"/>
              </a:spcBef>
              <a:buNone/>
              <a:defRPr sz="1800"/>
            </a:lvl7pPr>
            <a:lvl8pPr indent="0" lvl="7" rtl="0">
              <a:spcBef>
                <a:spcPts val="0"/>
              </a:spcBef>
              <a:buNone/>
              <a:defRPr sz="1800"/>
            </a:lvl8pPr>
            <a:lvl9pPr indent="0" lvl="8" rtl="0">
              <a:spcBef>
                <a:spcPts val="0"/>
              </a:spcBef>
              <a:buNone/>
              <a:defRPr sz="1800"/>
            </a:lvl9pPr>
          </a:lstStyle>
          <a:p/>
        </p:txBody>
      </p:sp>
      <p:sp>
        <p:nvSpPr>
          <p:cNvPr id="74" name="Shape 74"/>
          <p:cNvSpPr txBox="1"/>
          <p:nvPr>
            <p:ph idx="1" type="body"/>
          </p:nvPr>
        </p:nvSpPr>
        <p:spPr>
          <a:xfrm>
            <a:off x="628650" y="1369219"/>
            <a:ext cx="7372200" cy="3178800"/>
          </a:xfrm>
          <a:prstGeom prst="rect">
            <a:avLst/>
          </a:prstGeom>
          <a:noFill/>
          <a:ln>
            <a:noFill/>
          </a:ln>
        </p:spPr>
        <p:txBody>
          <a:bodyPr anchorCtr="0" anchor="t" bIns="91425" lIns="91425" rIns="91425" tIns="91425"/>
          <a:lstStyle>
            <a:lvl1pPr indent="-50800" lvl="0" marL="228600" marR="0" rtl="0" algn="l">
              <a:lnSpc>
                <a:spcPct val="90000"/>
              </a:lnSpc>
              <a:spcBef>
                <a:spcPts val="1000"/>
              </a:spcBef>
              <a:buNone/>
              <a:defRPr b="0" i="0" sz="2800" u="none" cap="none" strike="noStrike">
                <a:latin typeface="Carme"/>
                <a:ea typeface="Carme"/>
                <a:cs typeface="Carme"/>
                <a:sym typeface="Carme"/>
              </a:defRPr>
            </a:lvl1pPr>
            <a:lvl2pPr indent="-76200" lvl="1" marL="685800" marR="0" rtl="0" algn="l">
              <a:lnSpc>
                <a:spcPct val="90000"/>
              </a:lnSpc>
              <a:spcBef>
                <a:spcPts val="500"/>
              </a:spcBef>
              <a:buNone/>
              <a:defRPr b="0" i="0" sz="2400" u="none" cap="none" strike="noStrike">
                <a:latin typeface="Carme"/>
                <a:ea typeface="Carme"/>
                <a:cs typeface="Carme"/>
                <a:sym typeface="Carme"/>
              </a:defRPr>
            </a:lvl2pPr>
            <a:lvl3pPr indent="-101600" lvl="2" marL="1143000" marR="0" rtl="0" algn="l">
              <a:lnSpc>
                <a:spcPct val="90000"/>
              </a:lnSpc>
              <a:spcBef>
                <a:spcPts val="500"/>
              </a:spcBef>
              <a:buNone/>
              <a:defRPr b="0" i="0" sz="2000" u="none" cap="none" strike="noStrike">
                <a:latin typeface="Carme"/>
                <a:ea typeface="Carme"/>
                <a:cs typeface="Carme"/>
                <a:sym typeface="Carme"/>
              </a:defRPr>
            </a:lvl3pPr>
            <a:lvl4pPr indent="-114300" lvl="3" marL="1600200" marR="0" rtl="0" algn="l">
              <a:lnSpc>
                <a:spcPct val="90000"/>
              </a:lnSpc>
              <a:spcBef>
                <a:spcPts val="500"/>
              </a:spcBef>
              <a:buNone/>
              <a:defRPr b="0" i="0" sz="1800" u="none" cap="none" strike="noStrike">
                <a:latin typeface="Carme"/>
                <a:ea typeface="Carme"/>
                <a:cs typeface="Carme"/>
                <a:sym typeface="Carme"/>
              </a:defRPr>
            </a:lvl4pPr>
            <a:lvl5pPr indent="-114300" lvl="4" marL="2057400" marR="0" rtl="0" algn="l">
              <a:lnSpc>
                <a:spcPct val="90000"/>
              </a:lnSpc>
              <a:spcBef>
                <a:spcPts val="500"/>
              </a:spcBef>
              <a:buNone/>
              <a:defRPr b="0" i="0" sz="1800" u="none" cap="none" strike="noStrike">
                <a:latin typeface="Carme"/>
                <a:ea typeface="Carme"/>
                <a:cs typeface="Carme"/>
                <a:sym typeface="Carme"/>
              </a:defRPr>
            </a:lvl5pPr>
            <a:lvl6pPr indent="-114300" lvl="5" marL="2514600" marR="0" rtl="0" algn="l">
              <a:lnSpc>
                <a:spcPct val="90000"/>
              </a:lnSpc>
              <a:spcBef>
                <a:spcPts val="500"/>
              </a:spcBef>
              <a:buNone/>
              <a:defRPr b="0" i="0" sz="1800" u="none" cap="none" strike="noStrike">
                <a:latin typeface="Calibri"/>
                <a:ea typeface="Calibri"/>
                <a:cs typeface="Calibri"/>
                <a:sym typeface="Calibri"/>
              </a:defRPr>
            </a:lvl6pPr>
            <a:lvl7pPr indent="-114300" lvl="6" marL="2971800" marR="0" rtl="0" algn="l">
              <a:lnSpc>
                <a:spcPct val="90000"/>
              </a:lnSpc>
              <a:spcBef>
                <a:spcPts val="500"/>
              </a:spcBef>
              <a:buNone/>
              <a:defRPr b="0" i="0" sz="1800" u="none" cap="none" strike="noStrike">
                <a:latin typeface="Calibri"/>
                <a:ea typeface="Calibri"/>
                <a:cs typeface="Calibri"/>
                <a:sym typeface="Calibri"/>
              </a:defRPr>
            </a:lvl7pPr>
            <a:lvl8pPr indent="-114300" lvl="7" marL="3429000" marR="0" rtl="0" algn="l">
              <a:lnSpc>
                <a:spcPct val="90000"/>
              </a:lnSpc>
              <a:spcBef>
                <a:spcPts val="500"/>
              </a:spcBef>
              <a:buNone/>
              <a:defRPr b="0" i="0" sz="1800" u="none" cap="none" strike="noStrike">
                <a:latin typeface="Calibri"/>
                <a:ea typeface="Calibri"/>
                <a:cs typeface="Calibri"/>
                <a:sym typeface="Calibri"/>
              </a:defRPr>
            </a:lvl8pPr>
            <a:lvl9pPr indent="-114300" lvl="8" marL="3886200" marR="0" rtl="0" algn="l">
              <a:lnSpc>
                <a:spcPct val="90000"/>
              </a:lnSpc>
              <a:spcBef>
                <a:spcPts val="500"/>
              </a:spcBef>
              <a:buNone/>
              <a:defRPr b="0" i="0" sz="1800" u="none" cap="none" strike="noStrike">
                <a:latin typeface="Calibri"/>
                <a:ea typeface="Calibri"/>
                <a:cs typeface="Calibri"/>
                <a:sym typeface="Calibri"/>
              </a:defRPr>
            </a:lvl9pPr>
          </a:lstStyle>
          <a:p/>
        </p:txBody>
      </p:sp>
      <p:sp>
        <p:nvSpPr>
          <p:cNvPr id="75" name="Shape 75"/>
          <p:cNvSpPr txBox="1"/>
          <p:nvPr>
            <p:ph idx="10" type="dt"/>
          </p:nvPr>
        </p:nvSpPr>
        <p:spPr>
          <a:xfrm>
            <a:off x="1672252" y="4767263"/>
            <a:ext cx="1013700" cy="258900"/>
          </a:xfrm>
          <a:prstGeom prst="rect">
            <a:avLst/>
          </a:prstGeom>
          <a:noFill/>
          <a:ln>
            <a:noFill/>
          </a:ln>
        </p:spPr>
        <p:txBody>
          <a:bodyPr anchorCtr="0" anchor="t" bIns="91425" lIns="91425" rIns="91425" tIns="91425"/>
          <a:lstStyle>
            <a:lvl1pPr indent="0" lvl="0" marL="0" marR="0" rtl="0" algn="l">
              <a:spcBef>
                <a:spcPts val="0"/>
              </a:spcBef>
              <a:buNone/>
              <a:defRPr sz="1800">
                <a:solidFill>
                  <a:srgbClr val="E23C26"/>
                </a:solidFill>
                <a:latin typeface="Carme"/>
                <a:ea typeface="Carme"/>
                <a:cs typeface="Carme"/>
                <a:sym typeface="Carme"/>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6" name="Shape 76"/>
          <p:cNvSpPr txBox="1"/>
          <p:nvPr>
            <p:ph idx="11" type="ftr"/>
          </p:nvPr>
        </p:nvSpPr>
        <p:spPr>
          <a:xfrm>
            <a:off x="3028950" y="4767263"/>
            <a:ext cx="2040300" cy="258900"/>
          </a:xfrm>
          <a:prstGeom prst="rect">
            <a:avLst/>
          </a:prstGeom>
          <a:noFill/>
          <a:ln>
            <a:noFill/>
          </a:ln>
        </p:spPr>
        <p:txBody>
          <a:bodyPr anchorCtr="0" anchor="t" bIns="91425" lIns="91425" rIns="91425" tIns="91425"/>
          <a:lstStyle>
            <a:lvl1pPr indent="0" lvl="0" marL="0" marR="0" rtl="0" algn="l">
              <a:spcBef>
                <a:spcPts val="0"/>
              </a:spcBef>
              <a:buNone/>
              <a:defRPr sz="1800">
                <a:solidFill>
                  <a:srgbClr val="E23C26"/>
                </a:solidFill>
                <a:latin typeface="Carme"/>
                <a:ea typeface="Carme"/>
                <a:cs typeface="Carme"/>
                <a:sym typeface="Carme"/>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7" name="Shape 77"/>
          <p:cNvSpPr txBox="1"/>
          <p:nvPr>
            <p:ph idx="12" type="sldNum"/>
          </p:nvPr>
        </p:nvSpPr>
        <p:spPr>
          <a:xfrm>
            <a:off x="7395411" y="4767263"/>
            <a:ext cx="605700" cy="2589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fld id="{00000000-1234-1234-1234-123412341234}" type="slidenum">
              <a:rPr lang="en" sz="1800">
                <a:solidFill>
                  <a:srgbClr val="E23C26"/>
                </a:solidFill>
                <a:latin typeface="Carme"/>
                <a:ea typeface="Carme"/>
                <a:cs typeface="Carme"/>
                <a:sym typeface="Carme"/>
              </a:rPr>
              <a:t>‹#›</a:t>
            </a:fld>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78" name="Shape 78"/>
        <p:cNvGrpSpPr/>
        <p:nvPr/>
      </p:nvGrpSpPr>
      <p:grpSpPr>
        <a:xfrm>
          <a:off x="0" y="0"/>
          <a:ext cx="0" cy="0"/>
          <a:chOff x="0" y="0"/>
          <a:chExt cx="0" cy="0"/>
        </a:xfrm>
      </p:grpSpPr>
      <p:sp>
        <p:nvSpPr>
          <p:cNvPr id="79" name="Shape 79"/>
          <p:cNvSpPr txBox="1"/>
          <p:nvPr>
            <p:ph type="title"/>
          </p:nvPr>
        </p:nvSpPr>
        <p:spPr>
          <a:xfrm>
            <a:off x="623887" y="1282303"/>
            <a:ext cx="7377000" cy="2159700"/>
          </a:xfrm>
          <a:prstGeom prst="rect">
            <a:avLst/>
          </a:prstGeom>
          <a:noFill/>
          <a:ln>
            <a:noFill/>
          </a:ln>
        </p:spPr>
        <p:txBody>
          <a:bodyPr anchorCtr="0" anchor="b" bIns="91425" lIns="91425" rIns="91425" tIns="91425"/>
          <a:lstStyle>
            <a:lvl1pPr indent="0" lvl="0" marL="0" marR="0" rtl="0" algn="l">
              <a:lnSpc>
                <a:spcPct val="90000"/>
              </a:lnSpc>
              <a:spcBef>
                <a:spcPts val="0"/>
              </a:spcBef>
              <a:buClr>
                <a:srgbClr val="E23C26"/>
              </a:buClr>
              <a:buFont typeface="Carme"/>
              <a:buNone/>
              <a:defRPr b="0" i="0" sz="6000" u="none" cap="none" strike="noStrike">
                <a:solidFill>
                  <a:srgbClr val="E23C26"/>
                </a:solidFill>
                <a:latin typeface="Carme"/>
                <a:ea typeface="Carme"/>
                <a:cs typeface="Carme"/>
                <a:sym typeface="Carme"/>
              </a:defRPr>
            </a:lvl1pPr>
            <a:lvl2pPr indent="0" lvl="1" rtl="0">
              <a:spcBef>
                <a:spcPts val="0"/>
              </a:spcBef>
              <a:buNone/>
              <a:defRPr sz="1800"/>
            </a:lvl2pPr>
            <a:lvl3pPr indent="0" lvl="2" rtl="0">
              <a:spcBef>
                <a:spcPts val="0"/>
              </a:spcBef>
              <a:buNone/>
              <a:defRPr sz="1800"/>
            </a:lvl3pPr>
            <a:lvl4pPr indent="0" lvl="3" rtl="0">
              <a:spcBef>
                <a:spcPts val="0"/>
              </a:spcBef>
              <a:buNone/>
              <a:defRPr sz="1800"/>
            </a:lvl4pPr>
            <a:lvl5pPr indent="0" lvl="4" rtl="0">
              <a:spcBef>
                <a:spcPts val="0"/>
              </a:spcBef>
              <a:buNone/>
              <a:defRPr sz="1800"/>
            </a:lvl5pPr>
            <a:lvl6pPr indent="0" lvl="5" rtl="0">
              <a:spcBef>
                <a:spcPts val="0"/>
              </a:spcBef>
              <a:buNone/>
              <a:defRPr sz="1800"/>
            </a:lvl6pPr>
            <a:lvl7pPr indent="0" lvl="6" rtl="0">
              <a:spcBef>
                <a:spcPts val="0"/>
              </a:spcBef>
              <a:buNone/>
              <a:defRPr sz="1800"/>
            </a:lvl7pPr>
            <a:lvl8pPr indent="0" lvl="7" rtl="0">
              <a:spcBef>
                <a:spcPts val="0"/>
              </a:spcBef>
              <a:buNone/>
              <a:defRPr sz="1800"/>
            </a:lvl8pPr>
            <a:lvl9pPr indent="0" lvl="8" rtl="0">
              <a:spcBef>
                <a:spcPts val="0"/>
              </a:spcBef>
              <a:buNone/>
              <a:defRPr sz="1800"/>
            </a:lvl9pPr>
          </a:lstStyle>
          <a:p/>
        </p:txBody>
      </p:sp>
      <p:sp>
        <p:nvSpPr>
          <p:cNvPr id="80" name="Shape 80"/>
          <p:cNvSpPr txBox="1"/>
          <p:nvPr>
            <p:ph idx="1" type="body"/>
          </p:nvPr>
        </p:nvSpPr>
        <p:spPr>
          <a:xfrm>
            <a:off x="623887" y="3442097"/>
            <a:ext cx="7377000" cy="1057800"/>
          </a:xfrm>
          <a:prstGeom prst="rect">
            <a:avLst/>
          </a:prstGeom>
          <a:noFill/>
          <a:ln>
            <a:noFill/>
          </a:ln>
        </p:spPr>
        <p:txBody>
          <a:bodyPr anchorCtr="0" anchor="t" bIns="91425" lIns="91425" rIns="91425" tIns="91425"/>
          <a:lstStyle>
            <a:lvl1pPr indent="0" lvl="0" marL="0" marR="0" rtl="0" algn="l">
              <a:lnSpc>
                <a:spcPct val="90000"/>
              </a:lnSpc>
              <a:spcBef>
                <a:spcPts val="1000"/>
              </a:spcBef>
              <a:buClr>
                <a:srgbClr val="E23C26"/>
              </a:buClr>
              <a:buFont typeface="Arial"/>
              <a:buChar char="●"/>
              <a:defRPr b="0" i="0" sz="2400" u="none" cap="none" strike="noStrike">
                <a:solidFill>
                  <a:srgbClr val="E23C26"/>
                </a:solidFill>
                <a:latin typeface="Carme"/>
                <a:ea typeface="Carme"/>
                <a:cs typeface="Carme"/>
                <a:sym typeface="Carme"/>
              </a:defRPr>
            </a:lvl1pPr>
            <a:lvl2pPr indent="0" lvl="1" marL="457200" marR="0" rtl="0" algn="l">
              <a:lnSpc>
                <a:spcPct val="90000"/>
              </a:lnSpc>
              <a:spcBef>
                <a:spcPts val="500"/>
              </a:spcBef>
              <a:buClr>
                <a:srgbClr val="888888"/>
              </a:buClr>
              <a:buFont typeface="Arial"/>
              <a:buChar char="○"/>
              <a:defRPr b="0" i="0" sz="2000" u="none" cap="none" strike="noStrike">
                <a:solidFill>
                  <a:srgbClr val="888888"/>
                </a:solidFill>
                <a:latin typeface="Carme"/>
                <a:ea typeface="Carme"/>
                <a:cs typeface="Carme"/>
                <a:sym typeface="Carme"/>
              </a:defRPr>
            </a:lvl2pPr>
            <a:lvl3pPr indent="0" lvl="2" marL="914400" marR="0" rtl="0" algn="l">
              <a:lnSpc>
                <a:spcPct val="90000"/>
              </a:lnSpc>
              <a:spcBef>
                <a:spcPts val="500"/>
              </a:spcBef>
              <a:buClr>
                <a:srgbClr val="888888"/>
              </a:buClr>
              <a:buFont typeface="Arial"/>
              <a:buChar char="■"/>
              <a:defRPr b="0" i="0" sz="1800" u="none" cap="none" strike="noStrike">
                <a:solidFill>
                  <a:srgbClr val="888888"/>
                </a:solidFill>
                <a:latin typeface="Carme"/>
                <a:ea typeface="Carme"/>
                <a:cs typeface="Carme"/>
                <a:sym typeface="Carme"/>
              </a:defRPr>
            </a:lvl3pPr>
            <a:lvl4pPr indent="0" lvl="3" marL="1371600" marR="0" rtl="0" algn="l">
              <a:lnSpc>
                <a:spcPct val="90000"/>
              </a:lnSpc>
              <a:spcBef>
                <a:spcPts val="500"/>
              </a:spcBef>
              <a:buClr>
                <a:srgbClr val="888888"/>
              </a:buClr>
              <a:buFont typeface="Arial"/>
              <a:buChar char="●"/>
              <a:defRPr b="0" i="0" sz="1600" u="none" cap="none" strike="noStrike">
                <a:solidFill>
                  <a:srgbClr val="888888"/>
                </a:solidFill>
                <a:latin typeface="Carme"/>
                <a:ea typeface="Carme"/>
                <a:cs typeface="Carme"/>
                <a:sym typeface="Carme"/>
              </a:defRPr>
            </a:lvl4pPr>
            <a:lvl5pPr indent="0" lvl="4" marL="1828800" marR="0" rtl="0" algn="l">
              <a:lnSpc>
                <a:spcPct val="90000"/>
              </a:lnSpc>
              <a:spcBef>
                <a:spcPts val="500"/>
              </a:spcBef>
              <a:buClr>
                <a:srgbClr val="888888"/>
              </a:buClr>
              <a:buFont typeface="Arial"/>
              <a:buChar char="○"/>
              <a:defRPr b="0" i="0" sz="1600" u="none" cap="none" strike="noStrike">
                <a:solidFill>
                  <a:srgbClr val="888888"/>
                </a:solidFill>
                <a:latin typeface="Carme"/>
                <a:ea typeface="Carme"/>
                <a:cs typeface="Carme"/>
                <a:sym typeface="Carme"/>
              </a:defRPr>
            </a:lvl5pPr>
            <a:lvl6pPr indent="0" lvl="5" marL="2286000" marR="0" rtl="0" algn="l">
              <a:lnSpc>
                <a:spcPct val="90000"/>
              </a:lnSpc>
              <a:spcBef>
                <a:spcPts val="500"/>
              </a:spcBef>
              <a:buClr>
                <a:srgbClr val="888888"/>
              </a:buClr>
              <a:buFont typeface="Arial"/>
              <a:buChar char="■"/>
              <a:defRPr b="0" i="0" sz="1600" u="none" cap="none" strike="noStrike">
                <a:solidFill>
                  <a:srgbClr val="888888"/>
                </a:solidFill>
                <a:latin typeface="Calibri"/>
                <a:ea typeface="Calibri"/>
                <a:cs typeface="Calibri"/>
                <a:sym typeface="Calibri"/>
              </a:defRPr>
            </a:lvl6pPr>
            <a:lvl7pPr indent="0" lvl="6" marL="2743200" marR="0" rtl="0" algn="l">
              <a:lnSpc>
                <a:spcPct val="90000"/>
              </a:lnSpc>
              <a:spcBef>
                <a:spcPts val="500"/>
              </a:spcBef>
              <a:buClr>
                <a:srgbClr val="888888"/>
              </a:buClr>
              <a:buFont typeface="Arial"/>
              <a:buChar char="●"/>
              <a:defRPr b="0" i="0" sz="1600" u="none" cap="none" strike="noStrike">
                <a:solidFill>
                  <a:srgbClr val="888888"/>
                </a:solidFill>
                <a:latin typeface="Calibri"/>
                <a:ea typeface="Calibri"/>
                <a:cs typeface="Calibri"/>
                <a:sym typeface="Calibri"/>
              </a:defRPr>
            </a:lvl7pPr>
            <a:lvl8pPr indent="0" lvl="7" marL="3200400" marR="0" rtl="0" algn="l">
              <a:lnSpc>
                <a:spcPct val="90000"/>
              </a:lnSpc>
              <a:spcBef>
                <a:spcPts val="500"/>
              </a:spcBef>
              <a:buClr>
                <a:srgbClr val="888888"/>
              </a:buClr>
              <a:buFont typeface="Arial"/>
              <a:buChar char="○"/>
              <a:defRPr b="0" i="0" sz="1600" u="none" cap="none" strike="noStrike">
                <a:solidFill>
                  <a:srgbClr val="888888"/>
                </a:solidFill>
                <a:latin typeface="Calibri"/>
                <a:ea typeface="Calibri"/>
                <a:cs typeface="Calibri"/>
                <a:sym typeface="Calibri"/>
              </a:defRPr>
            </a:lvl8pPr>
            <a:lvl9pPr indent="0" lvl="8" marL="3657600" marR="0" rtl="0" algn="l">
              <a:lnSpc>
                <a:spcPct val="90000"/>
              </a:lnSpc>
              <a:spcBef>
                <a:spcPts val="500"/>
              </a:spcBef>
              <a:buClr>
                <a:srgbClr val="888888"/>
              </a:buClr>
              <a:buFont typeface="Arial"/>
              <a:buChar char="■"/>
              <a:defRPr b="0" i="0" sz="1600" u="none" cap="none" strike="noStrike">
                <a:solidFill>
                  <a:srgbClr val="888888"/>
                </a:solidFill>
                <a:latin typeface="Calibri"/>
                <a:ea typeface="Calibri"/>
                <a:cs typeface="Calibri"/>
                <a:sym typeface="Calibri"/>
              </a:defRPr>
            </a:lvl9pPr>
          </a:lstStyle>
          <a:p/>
        </p:txBody>
      </p:sp>
      <p:sp>
        <p:nvSpPr>
          <p:cNvPr id="81" name="Shape 81"/>
          <p:cNvSpPr txBox="1"/>
          <p:nvPr>
            <p:ph idx="10" type="dt"/>
          </p:nvPr>
        </p:nvSpPr>
        <p:spPr>
          <a:xfrm>
            <a:off x="1672252" y="4767263"/>
            <a:ext cx="1013700" cy="258900"/>
          </a:xfrm>
          <a:prstGeom prst="rect">
            <a:avLst/>
          </a:prstGeom>
          <a:noFill/>
          <a:ln>
            <a:noFill/>
          </a:ln>
        </p:spPr>
        <p:txBody>
          <a:bodyPr anchorCtr="0" anchor="t" bIns="91425" lIns="91425" rIns="91425" tIns="91425"/>
          <a:lstStyle>
            <a:lvl1pPr indent="0" lvl="0" marL="0" marR="0" rtl="0" algn="l">
              <a:spcBef>
                <a:spcPts val="0"/>
              </a:spcBef>
              <a:buNone/>
              <a:defRPr sz="1800">
                <a:solidFill>
                  <a:srgbClr val="E23C26"/>
                </a:solidFill>
                <a:latin typeface="Carme"/>
                <a:ea typeface="Carme"/>
                <a:cs typeface="Carme"/>
                <a:sym typeface="Carme"/>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82" name="Shape 82"/>
          <p:cNvSpPr txBox="1"/>
          <p:nvPr>
            <p:ph idx="11" type="ftr"/>
          </p:nvPr>
        </p:nvSpPr>
        <p:spPr>
          <a:xfrm>
            <a:off x="3028950" y="4767263"/>
            <a:ext cx="2040300" cy="258900"/>
          </a:xfrm>
          <a:prstGeom prst="rect">
            <a:avLst/>
          </a:prstGeom>
          <a:noFill/>
          <a:ln>
            <a:noFill/>
          </a:ln>
        </p:spPr>
        <p:txBody>
          <a:bodyPr anchorCtr="0" anchor="t" bIns="91425" lIns="91425" rIns="91425" tIns="91425"/>
          <a:lstStyle>
            <a:lvl1pPr indent="0" lvl="0" marL="0" marR="0" rtl="0" algn="l">
              <a:spcBef>
                <a:spcPts val="0"/>
              </a:spcBef>
              <a:buNone/>
              <a:defRPr sz="1800">
                <a:solidFill>
                  <a:srgbClr val="E23C26"/>
                </a:solidFill>
                <a:latin typeface="Carme"/>
                <a:ea typeface="Carme"/>
                <a:cs typeface="Carme"/>
                <a:sym typeface="Carme"/>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83" name="Shape 83"/>
          <p:cNvSpPr txBox="1"/>
          <p:nvPr>
            <p:ph idx="12" type="sldNum"/>
          </p:nvPr>
        </p:nvSpPr>
        <p:spPr>
          <a:xfrm>
            <a:off x="7395411" y="4767263"/>
            <a:ext cx="605700" cy="2589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fld id="{00000000-1234-1234-1234-123412341234}" type="slidenum">
              <a:rPr lang="en" sz="1800">
                <a:solidFill>
                  <a:srgbClr val="E23C26"/>
                </a:solidFill>
                <a:latin typeface="Carme"/>
                <a:ea typeface="Carme"/>
                <a:cs typeface="Carme"/>
                <a:sym typeface="Carme"/>
              </a:rPr>
              <a:t>‹#›</a:t>
            </a:fld>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Obj">
  <p:cSld name="Two Content">
    <p:spTree>
      <p:nvGrpSpPr>
        <p:cNvPr id="84" name="Shape 84"/>
        <p:cNvGrpSpPr/>
        <p:nvPr/>
      </p:nvGrpSpPr>
      <p:grpSpPr>
        <a:xfrm>
          <a:off x="0" y="0"/>
          <a:ext cx="0" cy="0"/>
          <a:chOff x="0" y="0"/>
          <a:chExt cx="0" cy="0"/>
        </a:xfrm>
      </p:grpSpPr>
      <p:sp>
        <p:nvSpPr>
          <p:cNvPr id="85" name="Shape 85"/>
          <p:cNvSpPr txBox="1"/>
          <p:nvPr>
            <p:ph type="title"/>
          </p:nvPr>
        </p:nvSpPr>
        <p:spPr>
          <a:xfrm>
            <a:off x="628650" y="273843"/>
            <a:ext cx="7360200" cy="960900"/>
          </a:xfrm>
          <a:prstGeom prst="rect">
            <a:avLst/>
          </a:prstGeom>
          <a:noFill/>
          <a:ln>
            <a:noFill/>
          </a:ln>
        </p:spPr>
        <p:txBody>
          <a:bodyPr anchorCtr="0" anchor="t" bIns="91425" lIns="91425" rIns="91425" tIns="91425"/>
          <a:lstStyle>
            <a:lvl1pPr indent="0" lvl="0" marL="0" marR="0" rtl="0" algn="l">
              <a:lnSpc>
                <a:spcPct val="90000"/>
              </a:lnSpc>
              <a:spcBef>
                <a:spcPts val="0"/>
              </a:spcBef>
              <a:buClr>
                <a:srgbClr val="E23C26"/>
              </a:buClr>
              <a:buFont typeface="Carme"/>
              <a:buNone/>
              <a:defRPr b="0" i="0" sz="4400" u="none" cap="none" strike="noStrike">
                <a:solidFill>
                  <a:srgbClr val="E23C26"/>
                </a:solidFill>
                <a:latin typeface="Carme"/>
                <a:ea typeface="Carme"/>
                <a:cs typeface="Carme"/>
                <a:sym typeface="Carme"/>
              </a:defRPr>
            </a:lvl1pPr>
            <a:lvl2pPr indent="0" lvl="1" rtl="0">
              <a:spcBef>
                <a:spcPts val="0"/>
              </a:spcBef>
              <a:buNone/>
              <a:defRPr sz="1800"/>
            </a:lvl2pPr>
            <a:lvl3pPr indent="0" lvl="2" rtl="0">
              <a:spcBef>
                <a:spcPts val="0"/>
              </a:spcBef>
              <a:buNone/>
              <a:defRPr sz="1800"/>
            </a:lvl3pPr>
            <a:lvl4pPr indent="0" lvl="3" rtl="0">
              <a:spcBef>
                <a:spcPts val="0"/>
              </a:spcBef>
              <a:buNone/>
              <a:defRPr sz="1800"/>
            </a:lvl4pPr>
            <a:lvl5pPr indent="0" lvl="4" rtl="0">
              <a:spcBef>
                <a:spcPts val="0"/>
              </a:spcBef>
              <a:buNone/>
              <a:defRPr sz="1800"/>
            </a:lvl5pPr>
            <a:lvl6pPr indent="0" lvl="5" rtl="0">
              <a:spcBef>
                <a:spcPts val="0"/>
              </a:spcBef>
              <a:buNone/>
              <a:defRPr sz="1800"/>
            </a:lvl6pPr>
            <a:lvl7pPr indent="0" lvl="6" rtl="0">
              <a:spcBef>
                <a:spcPts val="0"/>
              </a:spcBef>
              <a:buNone/>
              <a:defRPr sz="1800"/>
            </a:lvl7pPr>
            <a:lvl8pPr indent="0" lvl="7" rtl="0">
              <a:spcBef>
                <a:spcPts val="0"/>
              </a:spcBef>
              <a:buNone/>
              <a:defRPr sz="1800"/>
            </a:lvl8pPr>
            <a:lvl9pPr indent="0" lvl="8" rtl="0">
              <a:spcBef>
                <a:spcPts val="0"/>
              </a:spcBef>
              <a:buNone/>
              <a:defRPr sz="1800"/>
            </a:lvl9pPr>
          </a:lstStyle>
          <a:p/>
        </p:txBody>
      </p:sp>
      <p:sp>
        <p:nvSpPr>
          <p:cNvPr id="86" name="Shape 86"/>
          <p:cNvSpPr txBox="1"/>
          <p:nvPr>
            <p:ph idx="1" type="body"/>
          </p:nvPr>
        </p:nvSpPr>
        <p:spPr>
          <a:xfrm>
            <a:off x="628650" y="1369218"/>
            <a:ext cx="3831000" cy="3130500"/>
          </a:xfrm>
          <a:prstGeom prst="rect">
            <a:avLst/>
          </a:prstGeom>
          <a:noFill/>
          <a:ln>
            <a:noFill/>
          </a:ln>
        </p:spPr>
        <p:txBody>
          <a:bodyPr anchorCtr="0" anchor="t" bIns="91425" lIns="91425" rIns="91425" tIns="91425"/>
          <a:lstStyle>
            <a:lvl1pPr indent="-50800" lvl="0" marL="228600" marR="0" rtl="0" algn="l">
              <a:lnSpc>
                <a:spcPct val="90000"/>
              </a:lnSpc>
              <a:spcBef>
                <a:spcPts val="1000"/>
              </a:spcBef>
              <a:buNone/>
              <a:defRPr b="0" i="0" sz="2800" u="none" cap="none" strike="noStrike">
                <a:solidFill>
                  <a:srgbClr val="E23C26"/>
                </a:solidFill>
                <a:latin typeface="Carme"/>
                <a:ea typeface="Carme"/>
                <a:cs typeface="Carme"/>
                <a:sym typeface="Carme"/>
              </a:defRPr>
            </a:lvl1pPr>
            <a:lvl2pPr indent="-76200" lvl="1" marL="685800" marR="0" rtl="0" algn="l">
              <a:lnSpc>
                <a:spcPct val="90000"/>
              </a:lnSpc>
              <a:spcBef>
                <a:spcPts val="500"/>
              </a:spcBef>
              <a:buNone/>
              <a:defRPr b="0" i="0" sz="2400" u="none" cap="none" strike="noStrike">
                <a:solidFill>
                  <a:srgbClr val="E23C26"/>
                </a:solidFill>
                <a:latin typeface="Carme"/>
                <a:ea typeface="Carme"/>
                <a:cs typeface="Carme"/>
                <a:sym typeface="Carme"/>
              </a:defRPr>
            </a:lvl2pPr>
            <a:lvl3pPr indent="-101600" lvl="2" marL="1143000" marR="0" rtl="0" algn="l">
              <a:lnSpc>
                <a:spcPct val="90000"/>
              </a:lnSpc>
              <a:spcBef>
                <a:spcPts val="500"/>
              </a:spcBef>
              <a:buNone/>
              <a:defRPr b="0" i="0" sz="2000" u="none" cap="none" strike="noStrike">
                <a:solidFill>
                  <a:srgbClr val="E23C26"/>
                </a:solidFill>
                <a:latin typeface="Carme"/>
                <a:ea typeface="Carme"/>
                <a:cs typeface="Carme"/>
                <a:sym typeface="Carme"/>
              </a:defRPr>
            </a:lvl3pPr>
            <a:lvl4pPr indent="-114300" lvl="3" marL="1600200" marR="0" rtl="0" algn="l">
              <a:lnSpc>
                <a:spcPct val="90000"/>
              </a:lnSpc>
              <a:spcBef>
                <a:spcPts val="500"/>
              </a:spcBef>
              <a:buNone/>
              <a:defRPr b="0" i="0" sz="1800" u="none" cap="none" strike="noStrike">
                <a:solidFill>
                  <a:srgbClr val="E23C26"/>
                </a:solidFill>
                <a:latin typeface="Carme"/>
                <a:ea typeface="Carme"/>
                <a:cs typeface="Carme"/>
                <a:sym typeface="Carme"/>
              </a:defRPr>
            </a:lvl4pPr>
            <a:lvl5pPr indent="-114300" lvl="4" marL="2057400" marR="0" rtl="0" algn="l">
              <a:lnSpc>
                <a:spcPct val="90000"/>
              </a:lnSpc>
              <a:spcBef>
                <a:spcPts val="500"/>
              </a:spcBef>
              <a:buNone/>
              <a:defRPr b="0" i="0" sz="1800" u="none" cap="none" strike="noStrike">
                <a:solidFill>
                  <a:srgbClr val="E23C26"/>
                </a:solidFill>
                <a:latin typeface="Carme"/>
                <a:ea typeface="Carme"/>
                <a:cs typeface="Carme"/>
                <a:sym typeface="Carme"/>
              </a:defRPr>
            </a:lvl5pPr>
            <a:lvl6pPr indent="-114300" lvl="5" marL="2514600" marR="0" rtl="0" algn="l">
              <a:lnSpc>
                <a:spcPct val="90000"/>
              </a:lnSpc>
              <a:spcBef>
                <a:spcPts val="500"/>
              </a:spcBef>
              <a:buNone/>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None/>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None/>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None/>
              <a:defRPr b="0" i="0" sz="1800" u="none" cap="none" strike="noStrike">
                <a:solidFill>
                  <a:schemeClr val="dk1"/>
                </a:solidFill>
                <a:latin typeface="Calibri"/>
                <a:ea typeface="Calibri"/>
                <a:cs typeface="Calibri"/>
                <a:sym typeface="Calibri"/>
              </a:defRPr>
            </a:lvl9pPr>
          </a:lstStyle>
          <a:p/>
        </p:txBody>
      </p:sp>
      <p:sp>
        <p:nvSpPr>
          <p:cNvPr id="87" name="Shape 87"/>
          <p:cNvSpPr txBox="1"/>
          <p:nvPr>
            <p:ph idx="2" type="body"/>
          </p:nvPr>
        </p:nvSpPr>
        <p:spPr>
          <a:xfrm>
            <a:off x="4648200" y="1369218"/>
            <a:ext cx="3340800" cy="3130500"/>
          </a:xfrm>
          <a:prstGeom prst="rect">
            <a:avLst/>
          </a:prstGeom>
          <a:noFill/>
          <a:ln>
            <a:noFill/>
          </a:ln>
        </p:spPr>
        <p:txBody>
          <a:bodyPr anchorCtr="0" anchor="t" bIns="91425" lIns="91425" rIns="91425" tIns="91425"/>
          <a:lstStyle>
            <a:lvl1pPr indent="-50800" lvl="0" marL="228600" marR="0" rtl="0" algn="l">
              <a:lnSpc>
                <a:spcPct val="90000"/>
              </a:lnSpc>
              <a:spcBef>
                <a:spcPts val="1000"/>
              </a:spcBef>
              <a:buNone/>
              <a:defRPr b="0" i="0" sz="2800" u="none" cap="none" strike="noStrike">
                <a:solidFill>
                  <a:srgbClr val="E23C26"/>
                </a:solidFill>
                <a:latin typeface="Carme"/>
                <a:ea typeface="Carme"/>
                <a:cs typeface="Carme"/>
                <a:sym typeface="Carme"/>
              </a:defRPr>
            </a:lvl1pPr>
            <a:lvl2pPr indent="-76200" lvl="1" marL="685800" marR="0" rtl="0" algn="l">
              <a:lnSpc>
                <a:spcPct val="90000"/>
              </a:lnSpc>
              <a:spcBef>
                <a:spcPts val="500"/>
              </a:spcBef>
              <a:buNone/>
              <a:defRPr b="0" i="0" sz="2400" u="none" cap="none" strike="noStrike">
                <a:solidFill>
                  <a:srgbClr val="E23C26"/>
                </a:solidFill>
                <a:latin typeface="Carme"/>
                <a:ea typeface="Carme"/>
                <a:cs typeface="Carme"/>
                <a:sym typeface="Carme"/>
              </a:defRPr>
            </a:lvl2pPr>
            <a:lvl3pPr indent="-101600" lvl="2" marL="1143000" marR="0" rtl="0" algn="l">
              <a:lnSpc>
                <a:spcPct val="90000"/>
              </a:lnSpc>
              <a:spcBef>
                <a:spcPts val="500"/>
              </a:spcBef>
              <a:buNone/>
              <a:defRPr b="0" i="0" sz="2000" u="none" cap="none" strike="noStrike">
                <a:solidFill>
                  <a:srgbClr val="E23C26"/>
                </a:solidFill>
                <a:latin typeface="Carme"/>
                <a:ea typeface="Carme"/>
                <a:cs typeface="Carme"/>
                <a:sym typeface="Carme"/>
              </a:defRPr>
            </a:lvl3pPr>
            <a:lvl4pPr indent="-114300" lvl="3" marL="1600200" marR="0" rtl="0" algn="l">
              <a:lnSpc>
                <a:spcPct val="90000"/>
              </a:lnSpc>
              <a:spcBef>
                <a:spcPts val="500"/>
              </a:spcBef>
              <a:buNone/>
              <a:defRPr b="0" i="0" sz="1800" u="none" cap="none" strike="noStrike">
                <a:solidFill>
                  <a:srgbClr val="E23C26"/>
                </a:solidFill>
                <a:latin typeface="Carme"/>
                <a:ea typeface="Carme"/>
                <a:cs typeface="Carme"/>
                <a:sym typeface="Carme"/>
              </a:defRPr>
            </a:lvl4pPr>
            <a:lvl5pPr indent="-114300" lvl="4" marL="2057400" marR="0" rtl="0" algn="l">
              <a:lnSpc>
                <a:spcPct val="90000"/>
              </a:lnSpc>
              <a:spcBef>
                <a:spcPts val="500"/>
              </a:spcBef>
              <a:buNone/>
              <a:defRPr b="0" i="0" sz="1800" u="none" cap="none" strike="noStrike">
                <a:solidFill>
                  <a:srgbClr val="E23C26"/>
                </a:solidFill>
                <a:latin typeface="Carme"/>
                <a:ea typeface="Carme"/>
                <a:cs typeface="Carme"/>
                <a:sym typeface="Carme"/>
              </a:defRPr>
            </a:lvl5pPr>
            <a:lvl6pPr indent="-114300" lvl="5" marL="2514600" marR="0" rtl="0" algn="l">
              <a:lnSpc>
                <a:spcPct val="90000"/>
              </a:lnSpc>
              <a:spcBef>
                <a:spcPts val="500"/>
              </a:spcBef>
              <a:buNone/>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None/>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None/>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None/>
              <a:defRPr b="0" i="0" sz="1800" u="none" cap="none" strike="noStrike">
                <a:solidFill>
                  <a:schemeClr val="dk1"/>
                </a:solidFill>
                <a:latin typeface="Calibri"/>
                <a:ea typeface="Calibri"/>
                <a:cs typeface="Calibri"/>
                <a:sym typeface="Calibri"/>
              </a:defRPr>
            </a:lvl9pPr>
          </a:lstStyle>
          <a:p/>
        </p:txBody>
      </p:sp>
      <p:sp>
        <p:nvSpPr>
          <p:cNvPr id="88" name="Shape 88"/>
          <p:cNvSpPr txBox="1"/>
          <p:nvPr>
            <p:ph idx="10" type="dt"/>
          </p:nvPr>
        </p:nvSpPr>
        <p:spPr>
          <a:xfrm>
            <a:off x="1672252" y="4767263"/>
            <a:ext cx="1013700" cy="258900"/>
          </a:xfrm>
          <a:prstGeom prst="rect">
            <a:avLst/>
          </a:prstGeom>
          <a:noFill/>
          <a:ln>
            <a:noFill/>
          </a:ln>
        </p:spPr>
        <p:txBody>
          <a:bodyPr anchorCtr="0" anchor="t" bIns="91425" lIns="91425" rIns="91425" tIns="91425"/>
          <a:lstStyle>
            <a:lvl1pPr indent="0" lvl="0" marL="0" marR="0" rtl="0" algn="l">
              <a:spcBef>
                <a:spcPts val="0"/>
              </a:spcBef>
              <a:buNone/>
              <a:defRPr sz="1800">
                <a:solidFill>
                  <a:srgbClr val="E23C26"/>
                </a:solidFill>
                <a:latin typeface="Carme"/>
                <a:ea typeface="Carme"/>
                <a:cs typeface="Carme"/>
                <a:sym typeface="Carme"/>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89" name="Shape 89"/>
          <p:cNvSpPr txBox="1"/>
          <p:nvPr>
            <p:ph idx="11" type="ftr"/>
          </p:nvPr>
        </p:nvSpPr>
        <p:spPr>
          <a:xfrm>
            <a:off x="3028950" y="4767263"/>
            <a:ext cx="2040300" cy="258900"/>
          </a:xfrm>
          <a:prstGeom prst="rect">
            <a:avLst/>
          </a:prstGeom>
          <a:noFill/>
          <a:ln>
            <a:noFill/>
          </a:ln>
        </p:spPr>
        <p:txBody>
          <a:bodyPr anchorCtr="0" anchor="t" bIns="91425" lIns="91425" rIns="91425" tIns="91425"/>
          <a:lstStyle>
            <a:lvl1pPr indent="0" lvl="0" marL="0" marR="0" rtl="0" algn="l">
              <a:spcBef>
                <a:spcPts val="0"/>
              </a:spcBef>
              <a:buNone/>
              <a:defRPr sz="1800">
                <a:solidFill>
                  <a:srgbClr val="E23C26"/>
                </a:solidFill>
                <a:latin typeface="Carme"/>
                <a:ea typeface="Carme"/>
                <a:cs typeface="Carme"/>
                <a:sym typeface="Carme"/>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90" name="Shape 90"/>
          <p:cNvSpPr txBox="1"/>
          <p:nvPr>
            <p:ph idx="12" type="sldNum"/>
          </p:nvPr>
        </p:nvSpPr>
        <p:spPr>
          <a:xfrm>
            <a:off x="7395411" y="4767263"/>
            <a:ext cx="605700" cy="2589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fld id="{00000000-1234-1234-1234-123412341234}" type="slidenum">
              <a:rPr lang="en" sz="1800">
                <a:solidFill>
                  <a:srgbClr val="E23C26"/>
                </a:solidFill>
                <a:latin typeface="Carme"/>
                <a:ea typeface="Carme"/>
                <a:cs typeface="Carme"/>
                <a:sym typeface="Carme"/>
              </a:rPr>
              <a:t>‹#›</a:t>
            </a:fld>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TxTwoObj">
  <p:cSld name="Comparison">
    <p:spTree>
      <p:nvGrpSpPr>
        <p:cNvPr id="91" name="Shape 91"/>
        <p:cNvGrpSpPr/>
        <p:nvPr/>
      </p:nvGrpSpPr>
      <p:grpSpPr>
        <a:xfrm>
          <a:off x="0" y="0"/>
          <a:ext cx="0" cy="0"/>
          <a:chOff x="0" y="0"/>
          <a:chExt cx="0" cy="0"/>
        </a:xfrm>
      </p:grpSpPr>
      <p:sp>
        <p:nvSpPr>
          <p:cNvPr id="92" name="Shape 92"/>
          <p:cNvSpPr txBox="1"/>
          <p:nvPr>
            <p:ph type="title"/>
          </p:nvPr>
        </p:nvSpPr>
        <p:spPr>
          <a:xfrm>
            <a:off x="630237" y="273844"/>
            <a:ext cx="7370700" cy="987000"/>
          </a:xfrm>
          <a:prstGeom prst="rect">
            <a:avLst/>
          </a:prstGeom>
          <a:noFill/>
          <a:ln>
            <a:noFill/>
          </a:ln>
        </p:spPr>
        <p:txBody>
          <a:bodyPr anchorCtr="0" anchor="t" bIns="91425" lIns="91425" rIns="91425" tIns="91425"/>
          <a:lstStyle>
            <a:lvl1pPr indent="0" lvl="0" marL="0" marR="0" rtl="0" algn="l">
              <a:lnSpc>
                <a:spcPct val="90000"/>
              </a:lnSpc>
              <a:spcBef>
                <a:spcPts val="0"/>
              </a:spcBef>
              <a:buClr>
                <a:srgbClr val="E23C26"/>
              </a:buClr>
              <a:buFont typeface="Carme"/>
              <a:buNone/>
              <a:defRPr b="0" i="0" sz="4400" u="none" cap="none" strike="noStrike">
                <a:solidFill>
                  <a:srgbClr val="E23C26"/>
                </a:solidFill>
                <a:latin typeface="Carme"/>
                <a:ea typeface="Carme"/>
                <a:cs typeface="Carme"/>
                <a:sym typeface="Carme"/>
              </a:defRPr>
            </a:lvl1pPr>
            <a:lvl2pPr indent="0" lvl="1" rtl="0">
              <a:spcBef>
                <a:spcPts val="0"/>
              </a:spcBef>
              <a:buNone/>
              <a:defRPr sz="1800"/>
            </a:lvl2pPr>
            <a:lvl3pPr indent="0" lvl="2" rtl="0">
              <a:spcBef>
                <a:spcPts val="0"/>
              </a:spcBef>
              <a:buNone/>
              <a:defRPr sz="1800"/>
            </a:lvl3pPr>
            <a:lvl4pPr indent="0" lvl="3" rtl="0">
              <a:spcBef>
                <a:spcPts val="0"/>
              </a:spcBef>
              <a:buNone/>
              <a:defRPr sz="1800"/>
            </a:lvl4pPr>
            <a:lvl5pPr indent="0" lvl="4" rtl="0">
              <a:spcBef>
                <a:spcPts val="0"/>
              </a:spcBef>
              <a:buNone/>
              <a:defRPr sz="1800"/>
            </a:lvl5pPr>
            <a:lvl6pPr indent="0" lvl="5" rtl="0">
              <a:spcBef>
                <a:spcPts val="0"/>
              </a:spcBef>
              <a:buNone/>
              <a:defRPr sz="1800"/>
            </a:lvl6pPr>
            <a:lvl7pPr indent="0" lvl="6" rtl="0">
              <a:spcBef>
                <a:spcPts val="0"/>
              </a:spcBef>
              <a:buNone/>
              <a:defRPr sz="1800"/>
            </a:lvl7pPr>
            <a:lvl8pPr indent="0" lvl="7" rtl="0">
              <a:spcBef>
                <a:spcPts val="0"/>
              </a:spcBef>
              <a:buNone/>
              <a:defRPr sz="1800"/>
            </a:lvl8pPr>
            <a:lvl9pPr indent="0" lvl="8" rtl="0">
              <a:spcBef>
                <a:spcPts val="0"/>
              </a:spcBef>
              <a:buNone/>
              <a:defRPr sz="1800"/>
            </a:lvl9pPr>
          </a:lstStyle>
          <a:p/>
        </p:txBody>
      </p:sp>
      <p:sp>
        <p:nvSpPr>
          <p:cNvPr id="93" name="Shape 93"/>
          <p:cNvSpPr txBox="1"/>
          <p:nvPr>
            <p:ph idx="1" type="body"/>
          </p:nvPr>
        </p:nvSpPr>
        <p:spPr>
          <a:xfrm>
            <a:off x="630239" y="1260872"/>
            <a:ext cx="3868800" cy="618000"/>
          </a:xfrm>
          <a:prstGeom prst="rect">
            <a:avLst/>
          </a:prstGeom>
          <a:noFill/>
          <a:ln>
            <a:noFill/>
          </a:ln>
        </p:spPr>
        <p:txBody>
          <a:bodyPr anchorCtr="0" anchor="b" bIns="91425" lIns="91425" rIns="91425" tIns="91425"/>
          <a:lstStyle>
            <a:lvl1pPr indent="0" lvl="0" marL="0" marR="0" rtl="0" algn="l">
              <a:lnSpc>
                <a:spcPct val="90000"/>
              </a:lnSpc>
              <a:spcBef>
                <a:spcPts val="1000"/>
              </a:spcBef>
              <a:buClr>
                <a:srgbClr val="E23C26"/>
              </a:buClr>
              <a:buFont typeface="Arial"/>
              <a:buChar char="●"/>
              <a:defRPr b="1" i="0" sz="2400" u="none" cap="none" strike="noStrike">
                <a:solidFill>
                  <a:srgbClr val="E23C26"/>
                </a:solidFill>
                <a:latin typeface="Carme"/>
                <a:ea typeface="Carme"/>
                <a:cs typeface="Carme"/>
                <a:sym typeface="Carme"/>
              </a:defRPr>
            </a:lvl1pPr>
            <a:lvl2pPr indent="0" lvl="1" marL="457200" marR="0" rtl="0" algn="l">
              <a:lnSpc>
                <a:spcPct val="90000"/>
              </a:lnSpc>
              <a:spcBef>
                <a:spcPts val="500"/>
              </a:spcBef>
              <a:buClr>
                <a:srgbClr val="E23C26"/>
              </a:buClr>
              <a:buFont typeface="Arial"/>
              <a:buChar char="○"/>
              <a:defRPr b="1" i="0" sz="2000" u="none" cap="none" strike="noStrike">
                <a:solidFill>
                  <a:srgbClr val="E23C26"/>
                </a:solidFill>
                <a:latin typeface="Carme"/>
                <a:ea typeface="Carme"/>
                <a:cs typeface="Carme"/>
                <a:sym typeface="Carme"/>
              </a:defRPr>
            </a:lvl2pPr>
            <a:lvl3pPr indent="0" lvl="2" marL="914400" marR="0" rtl="0" algn="l">
              <a:lnSpc>
                <a:spcPct val="90000"/>
              </a:lnSpc>
              <a:spcBef>
                <a:spcPts val="500"/>
              </a:spcBef>
              <a:buClr>
                <a:srgbClr val="E23C26"/>
              </a:buClr>
              <a:buFont typeface="Arial"/>
              <a:buChar char="■"/>
              <a:defRPr b="1" i="0" sz="1800" u="none" cap="none" strike="noStrike">
                <a:solidFill>
                  <a:srgbClr val="E23C26"/>
                </a:solidFill>
                <a:latin typeface="Carme"/>
                <a:ea typeface="Carme"/>
                <a:cs typeface="Carme"/>
                <a:sym typeface="Carme"/>
              </a:defRPr>
            </a:lvl3pPr>
            <a:lvl4pPr indent="0" lvl="3" marL="1371600" marR="0" rtl="0" algn="l">
              <a:lnSpc>
                <a:spcPct val="90000"/>
              </a:lnSpc>
              <a:spcBef>
                <a:spcPts val="500"/>
              </a:spcBef>
              <a:buClr>
                <a:srgbClr val="E23C26"/>
              </a:buClr>
              <a:buFont typeface="Arial"/>
              <a:buChar char="●"/>
              <a:defRPr b="1" i="0" sz="1600" u="none" cap="none" strike="noStrike">
                <a:solidFill>
                  <a:srgbClr val="E23C26"/>
                </a:solidFill>
                <a:latin typeface="Carme"/>
                <a:ea typeface="Carme"/>
                <a:cs typeface="Carme"/>
                <a:sym typeface="Carme"/>
              </a:defRPr>
            </a:lvl4pPr>
            <a:lvl5pPr indent="0" lvl="4" marL="1828800" marR="0" rtl="0" algn="l">
              <a:lnSpc>
                <a:spcPct val="90000"/>
              </a:lnSpc>
              <a:spcBef>
                <a:spcPts val="500"/>
              </a:spcBef>
              <a:buClr>
                <a:srgbClr val="E23C26"/>
              </a:buClr>
              <a:buFont typeface="Arial"/>
              <a:buChar char="○"/>
              <a:defRPr b="1" i="0" sz="1600" u="none" cap="none" strike="noStrike">
                <a:solidFill>
                  <a:srgbClr val="E23C26"/>
                </a:solidFill>
                <a:latin typeface="Carme"/>
                <a:ea typeface="Carme"/>
                <a:cs typeface="Carme"/>
                <a:sym typeface="Carme"/>
              </a:defRPr>
            </a:lvl5pPr>
            <a:lvl6pPr indent="0" lvl="5" marL="2286000" marR="0" rtl="0" algn="l">
              <a:lnSpc>
                <a:spcPct val="90000"/>
              </a:lnSpc>
              <a:spcBef>
                <a:spcPts val="500"/>
              </a:spcBef>
              <a:buClr>
                <a:schemeClr val="dk1"/>
              </a:buClr>
              <a:buFont typeface="Arial"/>
              <a:buChar char="■"/>
              <a:defRPr b="1" i="0" sz="1600" u="none" cap="none" strike="noStrike">
                <a:solidFill>
                  <a:schemeClr val="dk1"/>
                </a:solidFill>
                <a:latin typeface="Calibri"/>
                <a:ea typeface="Calibri"/>
                <a:cs typeface="Calibri"/>
                <a:sym typeface="Calibri"/>
              </a:defRPr>
            </a:lvl6pPr>
            <a:lvl7pPr indent="0" lvl="6" marL="2743200" marR="0" rtl="0" algn="l">
              <a:lnSpc>
                <a:spcPct val="90000"/>
              </a:lnSpc>
              <a:spcBef>
                <a:spcPts val="500"/>
              </a:spcBef>
              <a:buClr>
                <a:schemeClr val="dk1"/>
              </a:buClr>
              <a:buFont typeface="Arial"/>
              <a:buChar char="●"/>
              <a:defRPr b="1" i="0" sz="1600" u="none" cap="none" strike="noStrike">
                <a:solidFill>
                  <a:schemeClr val="dk1"/>
                </a:solidFill>
                <a:latin typeface="Calibri"/>
                <a:ea typeface="Calibri"/>
                <a:cs typeface="Calibri"/>
                <a:sym typeface="Calibri"/>
              </a:defRPr>
            </a:lvl7pPr>
            <a:lvl8pPr indent="0" lvl="7" marL="3200400" marR="0" rtl="0" algn="l">
              <a:lnSpc>
                <a:spcPct val="90000"/>
              </a:lnSpc>
              <a:spcBef>
                <a:spcPts val="500"/>
              </a:spcBef>
              <a:buClr>
                <a:schemeClr val="dk1"/>
              </a:buClr>
              <a:buFont typeface="Arial"/>
              <a:buChar char="○"/>
              <a:defRPr b="1" i="0" sz="1600" u="none" cap="none" strike="noStrike">
                <a:solidFill>
                  <a:schemeClr val="dk1"/>
                </a:solidFill>
                <a:latin typeface="Calibri"/>
                <a:ea typeface="Calibri"/>
                <a:cs typeface="Calibri"/>
                <a:sym typeface="Calibri"/>
              </a:defRPr>
            </a:lvl8pPr>
            <a:lvl9pPr indent="0" lvl="8" marL="3657600" marR="0" rtl="0" algn="l">
              <a:lnSpc>
                <a:spcPct val="90000"/>
              </a:lnSpc>
              <a:spcBef>
                <a:spcPts val="500"/>
              </a:spcBef>
              <a:buClr>
                <a:schemeClr val="dk1"/>
              </a:buClr>
              <a:buFont typeface="Arial"/>
              <a:buChar char="■"/>
              <a:defRPr b="1" i="0" sz="1600" u="none" cap="none" strike="noStrike">
                <a:solidFill>
                  <a:schemeClr val="dk1"/>
                </a:solidFill>
                <a:latin typeface="Calibri"/>
                <a:ea typeface="Calibri"/>
                <a:cs typeface="Calibri"/>
                <a:sym typeface="Calibri"/>
              </a:defRPr>
            </a:lvl9pPr>
          </a:lstStyle>
          <a:p/>
        </p:txBody>
      </p:sp>
      <p:sp>
        <p:nvSpPr>
          <p:cNvPr id="94" name="Shape 94"/>
          <p:cNvSpPr txBox="1"/>
          <p:nvPr>
            <p:ph idx="2" type="body"/>
          </p:nvPr>
        </p:nvSpPr>
        <p:spPr>
          <a:xfrm>
            <a:off x="630239" y="1878806"/>
            <a:ext cx="3868800" cy="2645100"/>
          </a:xfrm>
          <a:prstGeom prst="rect">
            <a:avLst/>
          </a:prstGeom>
          <a:noFill/>
          <a:ln>
            <a:noFill/>
          </a:ln>
        </p:spPr>
        <p:txBody>
          <a:bodyPr anchorCtr="0" anchor="t" bIns="91425" lIns="91425" rIns="91425" tIns="91425"/>
          <a:lstStyle>
            <a:lvl1pPr indent="-50800" lvl="0" marL="228600" marR="0" rtl="0" algn="l">
              <a:lnSpc>
                <a:spcPct val="90000"/>
              </a:lnSpc>
              <a:spcBef>
                <a:spcPts val="1000"/>
              </a:spcBef>
              <a:buNone/>
              <a:defRPr b="0" i="0" sz="2800" u="none" cap="none" strike="noStrike">
                <a:solidFill>
                  <a:srgbClr val="E23C26"/>
                </a:solidFill>
                <a:latin typeface="Carme"/>
                <a:ea typeface="Carme"/>
                <a:cs typeface="Carme"/>
                <a:sym typeface="Carme"/>
              </a:defRPr>
            </a:lvl1pPr>
            <a:lvl2pPr indent="-76200" lvl="1" marL="685800" marR="0" rtl="0" algn="l">
              <a:lnSpc>
                <a:spcPct val="90000"/>
              </a:lnSpc>
              <a:spcBef>
                <a:spcPts val="500"/>
              </a:spcBef>
              <a:buNone/>
              <a:defRPr b="0" i="0" sz="2400" u="none" cap="none" strike="noStrike">
                <a:solidFill>
                  <a:srgbClr val="E23C26"/>
                </a:solidFill>
                <a:latin typeface="Carme"/>
                <a:ea typeface="Carme"/>
                <a:cs typeface="Carme"/>
                <a:sym typeface="Carme"/>
              </a:defRPr>
            </a:lvl2pPr>
            <a:lvl3pPr indent="-101600" lvl="2" marL="1143000" marR="0" rtl="0" algn="l">
              <a:lnSpc>
                <a:spcPct val="90000"/>
              </a:lnSpc>
              <a:spcBef>
                <a:spcPts val="500"/>
              </a:spcBef>
              <a:buNone/>
              <a:defRPr b="0" i="0" sz="2000" u="none" cap="none" strike="noStrike">
                <a:solidFill>
                  <a:srgbClr val="E23C26"/>
                </a:solidFill>
                <a:latin typeface="Carme"/>
                <a:ea typeface="Carme"/>
                <a:cs typeface="Carme"/>
                <a:sym typeface="Carme"/>
              </a:defRPr>
            </a:lvl3pPr>
            <a:lvl4pPr indent="-114300" lvl="3" marL="1600200" marR="0" rtl="0" algn="l">
              <a:lnSpc>
                <a:spcPct val="90000"/>
              </a:lnSpc>
              <a:spcBef>
                <a:spcPts val="500"/>
              </a:spcBef>
              <a:buNone/>
              <a:defRPr b="0" i="0" sz="1800" u="none" cap="none" strike="noStrike">
                <a:solidFill>
                  <a:srgbClr val="E23C26"/>
                </a:solidFill>
                <a:latin typeface="Carme"/>
                <a:ea typeface="Carme"/>
                <a:cs typeface="Carme"/>
                <a:sym typeface="Carme"/>
              </a:defRPr>
            </a:lvl4pPr>
            <a:lvl5pPr indent="-114300" lvl="4" marL="2057400" marR="0" rtl="0" algn="l">
              <a:lnSpc>
                <a:spcPct val="90000"/>
              </a:lnSpc>
              <a:spcBef>
                <a:spcPts val="500"/>
              </a:spcBef>
              <a:buNone/>
              <a:defRPr b="0" i="0" sz="1800" u="none" cap="none" strike="noStrike">
                <a:solidFill>
                  <a:srgbClr val="E23C26"/>
                </a:solidFill>
                <a:latin typeface="Carme"/>
                <a:ea typeface="Carme"/>
                <a:cs typeface="Carme"/>
                <a:sym typeface="Carme"/>
              </a:defRPr>
            </a:lvl5pPr>
            <a:lvl6pPr indent="-114300" lvl="5" marL="2514600" marR="0" rtl="0" algn="l">
              <a:lnSpc>
                <a:spcPct val="90000"/>
              </a:lnSpc>
              <a:spcBef>
                <a:spcPts val="500"/>
              </a:spcBef>
              <a:buNone/>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None/>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None/>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None/>
              <a:defRPr b="0" i="0" sz="1800" u="none" cap="none" strike="noStrike">
                <a:solidFill>
                  <a:schemeClr val="dk1"/>
                </a:solidFill>
                <a:latin typeface="Calibri"/>
                <a:ea typeface="Calibri"/>
                <a:cs typeface="Calibri"/>
                <a:sym typeface="Calibri"/>
              </a:defRPr>
            </a:lvl9pPr>
          </a:lstStyle>
          <a:p/>
        </p:txBody>
      </p:sp>
      <p:sp>
        <p:nvSpPr>
          <p:cNvPr id="95" name="Shape 95"/>
          <p:cNvSpPr txBox="1"/>
          <p:nvPr>
            <p:ph idx="3" type="body"/>
          </p:nvPr>
        </p:nvSpPr>
        <p:spPr>
          <a:xfrm>
            <a:off x="4629150" y="1260872"/>
            <a:ext cx="3372000" cy="618000"/>
          </a:xfrm>
          <a:prstGeom prst="rect">
            <a:avLst/>
          </a:prstGeom>
          <a:noFill/>
          <a:ln>
            <a:noFill/>
          </a:ln>
        </p:spPr>
        <p:txBody>
          <a:bodyPr anchorCtr="0" anchor="b" bIns="91425" lIns="91425" rIns="91425" tIns="91425"/>
          <a:lstStyle>
            <a:lvl1pPr indent="0" lvl="0" marL="0" marR="0" rtl="0" algn="l">
              <a:lnSpc>
                <a:spcPct val="90000"/>
              </a:lnSpc>
              <a:spcBef>
                <a:spcPts val="1000"/>
              </a:spcBef>
              <a:buClr>
                <a:srgbClr val="E23C26"/>
              </a:buClr>
              <a:buFont typeface="Arial"/>
              <a:buChar char="●"/>
              <a:defRPr b="1" i="0" sz="2400" u="none" cap="none" strike="noStrike">
                <a:solidFill>
                  <a:srgbClr val="E23C26"/>
                </a:solidFill>
                <a:latin typeface="Carme"/>
                <a:ea typeface="Carme"/>
                <a:cs typeface="Carme"/>
                <a:sym typeface="Carme"/>
              </a:defRPr>
            </a:lvl1pPr>
            <a:lvl2pPr indent="0" lvl="1" marL="457200" marR="0" rtl="0" algn="l">
              <a:lnSpc>
                <a:spcPct val="90000"/>
              </a:lnSpc>
              <a:spcBef>
                <a:spcPts val="500"/>
              </a:spcBef>
              <a:buClr>
                <a:srgbClr val="E23C26"/>
              </a:buClr>
              <a:buFont typeface="Arial"/>
              <a:buChar char="○"/>
              <a:defRPr b="1" i="0" sz="2000" u="none" cap="none" strike="noStrike">
                <a:solidFill>
                  <a:srgbClr val="E23C26"/>
                </a:solidFill>
                <a:latin typeface="Carme"/>
                <a:ea typeface="Carme"/>
                <a:cs typeface="Carme"/>
                <a:sym typeface="Carme"/>
              </a:defRPr>
            </a:lvl2pPr>
            <a:lvl3pPr indent="0" lvl="2" marL="914400" marR="0" rtl="0" algn="l">
              <a:lnSpc>
                <a:spcPct val="90000"/>
              </a:lnSpc>
              <a:spcBef>
                <a:spcPts val="500"/>
              </a:spcBef>
              <a:buClr>
                <a:srgbClr val="E23C26"/>
              </a:buClr>
              <a:buFont typeface="Arial"/>
              <a:buChar char="■"/>
              <a:defRPr b="1" i="0" sz="1800" u="none" cap="none" strike="noStrike">
                <a:solidFill>
                  <a:srgbClr val="E23C26"/>
                </a:solidFill>
                <a:latin typeface="Carme"/>
                <a:ea typeface="Carme"/>
                <a:cs typeface="Carme"/>
                <a:sym typeface="Carme"/>
              </a:defRPr>
            </a:lvl3pPr>
            <a:lvl4pPr indent="0" lvl="3" marL="1371600" marR="0" rtl="0" algn="l">
              <a:lnSpc>
                <a:spcPct val="90000"/>
              </a:lnSpc>
              <a:spcBef>
                <a:spcPts val="500"/>
              </a:spcBef>
              <a:buClr>
                <a:srgbClr val="E23C26"/>
              </a:buClr>
              <a:buFont typeface="Arial"/>
              <a:buChar char="●"/>
              <a:defRPr b="1" i="0" sz="1600" u="none" cap="none" strike="noStrike">
                <a:solidFill>
                  <a:srgbClr val="E23C26"/>
                </a:solidFill>
                <a:latin typeface="Carme"/>
                <a:ea typeface="Carme"/>
                <a:cs typeface="Carme"/>
                <a:sym typeface="Carme"/>
              </a:defRPr>
            </a:lvl4pPr>
            <a:lvl5pPr indent="0" lvl="4" marL="1828800" marR="0" rtl="0" algn="l">
              <a:lnSpc>
                <a:spcPct val="90000"/>
              </a:lnSpc>
              <a:spcBef>
                <a:spcPts val="500"/>
              </a:spcBef>
              <a:buClr>
                <a:srgbClr val="E23C26"/>
              </a:buClr>
              <a:buFont typeface="Arial"/>
              <a:buChar char="○"/>
              <a:defRPr b="1" i="0" sz="1600" u="none" cap="none" strike="noStrike">
                <a:solidFill>
                  <a:srgbClr val="E23C26"/>
                </a:solidFill>
                <a:latin typeface="Carme"/>
                <a:ea typeface="Carme"/>
                <a:cs typeface="Carme"/>
                <a:sym typeface="Carme"/>
              </a:defRPr>
            </a:lvl5pPr>
            <a:lvl6pPr indent="0" lvl="5" marL="2286000" marR="0" rtl="0" algn="l">
              <a:lnSpc>
                <a:spcPct val="90000"/>
              </a:lnSpc>
              <a:spcBef>
                <a:spcPts val="500"/>
              </a:spcBef>
              <a:buClr>
                <a:schemeClr val="dk1"/>
              </a:buClr>
              <a:buFont typeface="Arial"/>
              <a:buChar char="■"/>
              <a:defRPr b="1" i="0" sz="1600" u="none" cap="none" strike="noStrike">
                <a:solidFill>
                  <a:schemeClr val="dk1"/>
                </a:solidFill>
                <a:latin typeface="Calibri"/>
                <a:ea typeface="Calibri"/>
                <a:cs typeface="Calibri"/>
                <a:sym typeface="Calibri"/>
              </a:defRPr>
            </a:lvl6pPr>
            <a:lvl7pPr indent="0" lvl="6" marL="2743200" marR="0" rtl="0" algn="l">
              <a:lnSpc>
                <a:spcPct val="90000"/>
              </a:lnSpc>
              <a:spcBef>
                <a:spcPts val="500"/>
              </a:spcBef>
              <a:buClr>
                <a:schemeClr val="dk1"/>
              </a:buClr>
              <a:buFont typeface="Arial"/>
              <a:buChar char="●"/>
              <a:defRPr b="1" i="0" sz="1600" u="none" cap="none" strike="noStrike">
                <a:solidFill>
                  <a:schemeClr val="dk1"/>
                </a:solidFill>
                <a:latin typeface="Calibri"/>
                <a:ea typeface="Calibri"/>
                <a:cs typeface="Calibri"/>
                <a:sym typeface="Calibri"/>
              </a:defRPr>
            </a:lvl7pPr>
            <a:lvl8pPr indent="0" lvl="7" marL="3200400" marR="0" rtl="0" algn="l">
              <a:lnSpc>
                <a:spcPct val="90000"/>
              </a:lnSpc>
              <a:spcBef>
                <a:spcPts val="500"/>
              </a:spcBef>
              <a:buClr>
                <a:schemeClr val="dk1"/>
              </a:buClr>
              <a:buFont typeface="Arial"/>
              <a:buChar char="○"/>
              <a:defRPr b="1" i="0" sz="1600" u="none" cap="none" strike="noStrike">
                <a:solidFill>
                  <a:schemeClr val="dk1"/>
                </a:solidFill>
                <a:latin typeface="Calibri"/>
                <a:ea typeface="Calibri"/>
                <a:cs typeface="Calibri"/>
                <a:sym typeface="Calibri"/>
              </a:defRPr>
            </a:lvl8pPr>
            <a:lvl9pPr indent="0" lvl="8" marL="3657600" marR="0" rtl="0" algn="l">
              <a:lnSpc>
                <a:spcPct val="90000"/>
              </a:lnSpc>
              <a:spcBef>
                <a:spcPts val="500"/>
              </a:spcBef>
              <a:buClr>
                <a:schemeClr val="dk1"/>
              </a:buClr>
              <a:buFont typeface="Arial"/>
              <a:buChar char="■"/>
              <a:defRPr b="1" i="0" sz="1600" u="none" cap="none" strike="noStrike">
                <a:solidFill>
                  <a:schemeClr val="dk1"/>
                </a:solidFill>
                <a:latin typeface="Calibri"/>
                <a:ea typeface="Calibri"/>
                <a:cs typeface="Calibri"/>
                <a:sym typeface="Calibri"/>
              </a:defRPr>
            </a:lvl9pPr>
          </a:lstStyle>
          <a:p/>
        </p:txBody>
      </p:sp>
      <p:sp>
        <p:nvSpPr>
          <p:cNvPr id="96" name="Shape 96"/>
          <p:cNvSpPr txBox="1"/>
          <p:nvPr>
            <p:ph idx="4" type="body"/>
          </p:nvPr>
        </p:nvSpPr>
        <p:spPr>
          <a:xfrm>
            <a:off x="4629150" y="1878806"/>
            <a:ext cx="3372000" cy="2645100"/>
          </a:xfrm>
          <a:prstGeom prst="rect">
            <a:avLst/>
          </a:prstGeom>
          <a:noFill/>
          <a:ln>
            <a:noFill/>
          </a:ln>
        </p:spPr>
        <p:txBody>
          <a:bodyPr anchorCtr="0" anchor="t" bIns="91425" lIns="91425" rIns="91425" tIns="91425"/>
          <a:lstStyle>
            <a:lvl1pPr indent="-50800" lvl="0" marL="228600" marR="0" rtl="0" algn="l">
              <a:lnSpc>
                <a:spcPct val="90000"/>
              </a:lnSpc>
              <a:spcBef>
                <a:spcPts val="1000"/>
              </a:spcBef>
              <a:buNone/>
              <a:defRPr b="0" i="0" sz="2800" u="none" cap="none" strike="noStrike">
                <a:solidFill>
                  <a:srgbClr val="E23C26"/>
                </a:solidFill>
                <a:latin typeface="Carme"/>
                <a:ea typeface="Carme"/>
                <a:cs typeface="Carme"/>
                <a:sym typeface="Carme"/>
              </a:defRPr>
            </a:lvl1pPr>
            <a:lvl2pPr indent="-76200" lvl="1" marL="685800" marR="0" rtl="0" algn="l">
              <a:lnSpc>
                <a:spcPct val="90000"/>
              </a:lnSpc>
              <a:spcBef>
                <a:spcPts val="500"/>
              </a:spcBef>
              <a:buNone/>
              <a:defRPr b="0" i="0" sz="2400" u="none" cap="none" strike="noStrike">
                <a:solidFill>
                  <a:srgbClr val="E23C26"/>
                </a:solidFill>
                <a:latin typeface="Carme"/>
                <a:ea typeface="Carme"/>
                <a:cs typeface="Carme"/>
                <a:sym typeface="Carme"/>
              </a:defRPr>
            </a:lvl2pPr>
            <a:lvl3pPr indent="-101600" lvl="2" marL="1143000" marR="0" rtl="0" algn="l">
              <a:lnSpc>
                <a:spcPct val="90000"/>
              </a:lnSpc>
              <a:spcBef>
                <a:spcPts val="500"/>
              </a:spcBef>
              <a:buNone/>
              <a:defRPr b="0" i="0" sz="2000" u="none" cap="none" strike="noStrike">
                <a:solidFill>
                  <a:srgbClr val="E23C26"/>
                </a:solidFill>
                <a:latin typeface="Carme"/>
                <a:ea typeface="Carme"/>
                <a:cs typeface="Carme"/>
                <a:sym typeface="Carme"/>
              </a:defRPr>
            </a:lvl3pPr>
            <a:lvl4pPr indent="-114300" lvl="3" marL="1600200" marR="0" rtl="0" algn="l">
              <a:lnSpc>
                <a:spcPct val="90000"/>
              </a:lnSpc>
              <a:spcBef>
                <a:spcPts val="500"/>
              </a:spcBef>
              <a:buNone/>
              <a:defRPr b="0" i="0" sz="1800" u="none" cap="none" strike="noStrike">
                <a:solidFill>
                  <a:srgbClr val="E23C26"/>
                </a:solidFill>
                <a:latin typeface="Carme"/>
                <a:ea typeface="Carme"/>
                <a:cs typeface="Carme"/>
                <a:sym typeface="Carme"/>
              </a:defRPr>
            </a:lvl4pPr>
            <a:lvl5pPr indent="-114300" lvl="4" marL="2057400" marR="0" rtl="0" algn="l">
              <a:lnSpc>
                <a:spcPct val="90000"/>
              </a:lnSpc>
              <a:spcBef>
                <a:spcPts val="500"/>
              </a:spcBef>
              <a:buNone/>
              <a:defRPr b="0" i="0" sz="1800" u="none" cap="none" strike="noStrike">
                <a:solidFill>
                  <a:srgbClr val="E23C26"/>
                </a:solidFill>
                <a:latin typeface="Carme"/>
                <a:ea typeface="Carme"/>
                <a:cs typeface="Carme"/>
                <a:sym typeface="Carme"/>
              </a:defRPr>
            </a:lvl5pPr>
            <a:lvl6pPr indent="-114300" lvl="5" marL="2514600" marR="0" rtl="0" algn="l">
              <a:lnSpc>
                <a:spcPct val="90000"/>
              </a:lnSpc>
              <a:spcBef>
                <a:spcPts val="500"/>
              </a:spcBef>
              <a:buNone/>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None/>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None/>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None/>
              <a:defRPr b="0" i="0" sz="1800" u="none" cap="none" strike="noStrike">
                <a:solidFill>
                  <a:schemeClr val="dk1"/>
                </a:solidFill>
                <a:latin typeface="Calibri"/>
                <a:ea typeface="Calibri"/>
                <a:cs typeface="Calibri"/>
                <a:sym typeface="Calibri"/>
              </a:defRPr>
            </a:lvl9pPr>
          </a:lstStyle>
          <a:p/>
        </p:txBody>
      </p:sp>
      <p:sp>
        <p:nvSpPr>
          <p:cNvPr id="97" name="Shape 97"/>
          <p:cNvSpPr txBox="1"/>
          <p:nvPr>
            <p:ph idx="10" type="dt"/>
          </p:nvPr>
        </p:nvSpPr>
        <p:spPr>
          <a:xfrm>
            <a:off x="1672252" y="4767263"/>
            <a:ext cx="1013700" cy="258900"/>
          </a:xfrm>
          <a:prstGeom prst="rect">
            <a:avLst/>
          </a:prstGeom>
          <a:noFill/>
          <a:ln>
            <a:noFill/>
          </a:ln>
        </p:spPr>
        <p:txBody>
          <a:bodyPr anchorCtr="0" anchor="t" bIns="91425" lIns="91425" rIns="91425" tIns="91425"/>
          <a:lstStyle>
            <a:lvl1pPr indent="0" lvl="0" marL="0" marR="0" rtl="0" algn="l">
              <a:spcBef>
                <a:spcPts val="0"/>
              </a:spcBef>
              <a:buNone/>
              <a:defRPr sz="1800">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98" name="Shape 98"/>
          <p:cNvSpPr txBox="1"/>
          <p:nvPr>
            <p:ph idx="11" type="ftr"/>
          </p:nvPr>
        </p:nvSpPr>
        <p:spPr>
          <a:xfrm>
            <a:off x="3028950" y="4767263"/>
            <a:ext cx="2040300" cy="258900"/>
          </a:xfrm>
          <a:prstGeom prst="rect">
            <a:avLst/>
          </a:prstGeom>
          <a:noFill/>
          <a:ln>
            <a:noFill/>
          </a:ln>
        </p:spPr>
        <p:txBody>
          <a:bodyPr anchorCtr="0" anchor="t" bIns="91425" lIns="91425" rIns="91425" tIns="91425"/>
          <a:lstStyle>
            <a:lvl1pPr indent="0" lvl="0" marL="0" marR="0" rtl="0" algn="l">
              <a:spcBef>
                <a:spcPts val="0"/>
              </a:spcBef>
              <a:buNone/>
              <a:defRPr sz="1800">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99" name="Shape 99"/>
          <p:cNvSpPr txBox="1"/>
          <p:nvPr>
            <p:ph idx="12" type="sldNum"/>
          </p:nvPr>
        </p:nvSpPr>
        <p:spPr>
          <a:xfrm>
            <a:off x="7395411" y="4767263"/>
            <a:ext cx="605700" cy="2589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fld id="{00000000-1234-1234-1234-123412341234}" type="slidenum">
              <a:rPr lang="en" sz="1800">
                <a:solidFill>
                  <a:srgbClr val="E23C26"/>
                </a:solidFill>
                <a:latin typeface="Carme"/>
                <a:ea typeface="Carme"/>
                <a:cs typeface="Carme"/>
                <a:sym typeface="Carme"/>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100" name="Shape 100"/>
        <p:cNvGrpSpPr/>
        <p:nvPr/>
      </p:nvGrpSpPr>
      <p:grpSpPr>
        <a:xfrm>
          <a:off x="0" y="0"/>
          <a:ext cx="0" cy="0"/>
          <a:chOff x="0" y="0"/>
          <a:chExt cx="0" cy="0"/>
        </a:xfrm>
      </p:grpSpPr>
      <p:sp>
        <p:nvSpPr>
          <p:cNvPr id="101" name="Shape 101"/>
          <p:cNvSpPr txBox="1"/>
          <p:nvPr>
            <p:ph type="title"/>
          </p:nvPr>
        </p:nvSpPr>
        <p:spPr>
          <a:xfrm>
            <a:off x="1577883" y="299092"/>
            <a:ext cx="6626100" cy="585899"/>
          </a:xfrm>
          <a:prstGeom prst="rect">
            <a:avLst/>
          </a:prstGeom>
          <a:noFill/>
          <a:ln>
            <a:noFill/>
          </a:ln>
        </p:spPr>
        <p:txBody>
          <a:bodyPr anchorCtr="0" anchor="t" bIns="91425" lIns="91425" rIns="91425" tIns="91425"/>
          <a:lstStyle>
            <a:lvl1pPr indent="0" lvl="0" marL="0" marR="0" rtl="0" algn="l">
              <a:lnSpc>
                <a:spcPct val="90000"/>
              </a:lnSpc>
              <a:spcBef>
                <a:spcPts val="0"/>
              </a:spcBef>
              <a:buClr>
                <a:srgbClr val="E23C26"/>
              </a:buClr>
              <a:buFont typeface="Carme"/>
              <a:buNone/>
              <a:defRPr b="0" i="0" sz="4400" u="none" cap="none" strike="noStrike">
                <a:solidFill>
                  <a:srgbClr val="E23C26"/>
                </a:solidFill>
                <a:latin typeface="Carme"/>
                <a:ea typeface="Carme"/>
                <a:cs typeface="Carme"/>
                <a:sym typeface="Carme"/>
              </a:defRPr>
            </a:lvl1pPr>
            <a:lvl2pPr indent="0" lvl="1" rtl="0">
              <a:spcBef>
                <a:spcPts val="0"/>
              </a:spcBef>
              <a:buNone/>
              <a:defRPr sz="1800"/>
            </a:lvl2pPr>
            <a:lvl3pPr indent="0" lvl="2" rtl="0">
              <a:spcBef>
                <a:spcPts val="0"/>
              </a:spcBef>
              <a:buNone/>
              <a:defRPr sz="1800"/>
            </a:lvl3pPr>
            <a:lvl4pPr indent="0" lvl="3" rtl="0">
              <a:spcBef>
                <a:spcPts val="0"/>
              </a:spcBef>
              <a:buNone/>
              <a:defRPr sz="1800"/>
            </a:lvl4pPr>
            <a:lvl5pPr indent="0" lvl="4" rtl="0">
              <a:spcBef>
                <a:spcPts val="0"/>
              </a:spcBef>
              <a:buNone/>
              <a:defRPr sz="1800"/>
            </a:lvl5pPr>
            <a:lvl6pPr indent="0" lvl="5" rtl="0">
              <a:spcBef>
                <a:spcPts val="0"/>
              </a:spcBef>
              <a:buNone/>
              <a:defRPr sz="1800"/>
            </a:lvl6pPr>
            <a:lvl7pPr indent="0" lvl="6" rtl="0">
              <a:spcBef>
                <a:spcPts val="0"/>
              </a:spcBef>
              <a:buNone/>
              <a:defRPr sz="1800"/>
            </a:lvl7pPr>
            <a:lvl8pPr indent="0" lvl="7" rtl="0">
              <a:spcBef>
                <a:spcPts val="0"/>
              </a:spcBef>
              <a:buNone/>
              <a:defRPr sz="1800"/>
            </a:lvl8pPr>
            <a:lvl9pPr indent="0" lvl="8" rtl="0">
              <a:spcBef>
                <a:spcPts val="0"/>
              </a:spcBef>
              <a:buNone/>
              <a:defRPr sz="1800"/>
            </a:lvl9pPr>
          </a:lstStyle>
          <a:p/>
        </p:txBody>
      </p:sp>
      <p:sp>
        <p:nvSpPr>
          <p:cNvPr id="102" name="Shape 102"/>
          <p:cNvSpPr txBox="1"/>
          <p:nvPr>
            <p:ph idx="10" type="dt"/>
          </p:nvPr>
        </p:nvSpPr>
        <p:spPr>
          <a:xfrm>
            <a:off x="1672252" y="4767263"/>
            <a:ext cx="1013700" cy="258900"/>
          </a:xfrm>
          <a:prstGeom prst="rect">
            <a:avLst/>
          </a:prstGeom>
          <a:noFill/>
          <a:ln>
            <a:noFill/>
          </a:ln>
        </p:spPr>
        <p:txBody>
          <a:bodyPr anchorCtr="0" anchor="t" bIns="91425" lIns="91425" rIns="91425" tIns="91425"/>
          <a:lstStyle>
            <a:lvl1pPr indent="0" lvl="0" marL="0" marR="0" rtl="0" algn="l">
              <a:spcBef>
                <a:spcPts val="0"/>
              </a:spcBef>
              <a:buNone/>
              <a:defRPr sz="1800">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03" name="Shape 103"/>
          <p:cNvSpPr txBox="1"/>
          <p:nvPr>
            <p:ph idx="11" type="ftr"/>
          </p:nvPr>
        </p:nvSpPr>
        <p:spPr>
          <a:xfrm>
            <a:off x="3028950" y="4767263"/>
            <a:ext cx="2040300" cy="258900"/>
          </a:xfrm>
          <a:prstGeom prst="rect">
            <a:avLst/>
          </a:prstGeom>
          <a:noFill/>
          <a:ln>
            <a:noFill/>
          </a:ln>
        </p:spPr>
        <p:txBody>
          <a:bodyPr anchorCtr="0" anchor="t" bIns="91425" lIns="91425" rIns="91425" tIns="91425"/>
          <a:lstStyle>
            <a:lvl1pPr indent="0" lvl="0" marL="0" marR="0" rtl="0" algn="l">
              <a:spcBef>
                <a:spcPts val="0"/>
              </a:spcBef>
              <a:buNone/>
              <a:defRPr sz="1800">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04" name="Shape 104"/>
          <p:cNvSpPr txBox="1"/>
          <p:nvPr>
            <p:ph idx="12" type="sldNum"/>
          </p:nvPr>
        </p:nvSpPr>
        <p:spPr>
          <a:xfrm>
            <a:off x="7395411" y="4767263"/>
            <a:ext cx="605700" cy="2589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fld id="{00000000-1234-1234-1234-123412341234}" type="slidenum">
              <a:rPr lang="en" sz="1800">
                <a:solidFill>
                  <a:srgbClr val="E23C26"/>
                </a:solidFill>
                <a:latin typeface="Carme"/>
                <a:ea typeface="Carme"/>
                <a:cs typeface="Carme"/>
                <a:sym typeface="Carme"/>
              </a:rPr>
              <a:t>‹#›</a:t>
            </a:fld>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Tx">
  <p:cSld name="Content with Caption">
    <p:spTree>
      <p:nvGrpSpPr>
        <p:cNvPr id="105" name="Shape 105"/>
        <p:cNvGrpSpPr/>
        <p:nvPr/>
      </p:nvGrpSpPr>
      <p:grpSpPr>
        <a:xfrm>
          <a:off x="0" y="0"/>
          <a:ext cx="0" cy="0"/>
          <a:chOff x="0" y="0"/>
          <a:chExt cx="0" cy="0"/>
        </a:xfrm>
      </p:grpSpPr>
      <p:sp>
        <p:nvSpPr>
          <p:cNvPr id="106" name="Shape 106"/>
          <p:cNvSpPr txBox="1"/>
          <p:nvPr>
            <p:ph type="title"/>
          </p:nvPr>
        </p:nvSpPr>
        <p:spPr>
          <a:xfrm>
            <a:off x="630239" y="342900"/>
            <a:ext cx="2949600" cy="1200000"/>
          </a:xfrm>
          <a:prstGeom prst="rect">
            <a:avLst/>
          </a:prstGeom>
          <a:noFill/>
          <a:ln>
            <a:noFill/>
          </a:ln>
        </p:spPr>
        <p:txBody>
          <a:bodyPr anchorCtr="0" anchor="b" bIns="91425" lIns="91425" rIns="91425" tIns="91425"/>
          <a:lstStyle>
            <a:lvl1pPr indent="0" lvl="0" marL="0" marR="0" rtl="0" algn="l">
              <a:lnSpc>
                <a:spcPct val="90000"/>
              </a:lnSpc>
              <a:spcBef>
                <a:spcPts val="0"/>
              </a:spcBef>
              <a:buClr>
                <a:srgbClr val="E23C26"/>
              </a:buClr>
              <a:buFont typeface="Carme"/>
              <a:buNone/>
              <a:defRPr b="0" i="0" sz="3200" u="none" cap="none" strike="noStrike">
                <a:solidFill>
                  <a:srgbClr val="E23C26"/>
                </a:solidFill>
                <a:latin typeface="Carme"/>
                <a:ea typeface="Carme"/>
                <a:cs typeface="Carme"/>
                <a:sym typeface="Carme"/>
              </a:defRPr>
            </a:lvl1pPr>
            <a:lvl2pPr indent="0" lvl="1" rtl="0">
              <a:spcBef>
                <a:spcPts val="0"/>
              </a:spcBef>
              <a:buNone/>
              <a:defRPr sz="1800"/>
            </a:lvl2pPr>
            <a:lvl3pPr indent="0" lvl="2" rtl="0">
              <a:spcBef>
                <a:spcPts val="0"/>
              </a:spcBef>
              <a:buNone/>
              <a:defRPr sz="1800"/>
            </a:lvl3pPr>
            <a:lvl4pPr indent="0" lvl="3" rtl="0">
              <a:spcBef>
                <a:spcPts val="0"/>
              </a:spcBef>
              <a:buNone/>
              <a:defRPr sz="1800"/>
            </a:lvl4pPr>
            <a:lvl5pPr indent="0" lvl="4" rtl="0">
              <a:spcBef>
                <a:spcPts val="0"/>
              </a:spcBef>
              <a:buNone/>
              <a:defRPr sz="1800"/>
            </a:lvl5pPr>
            <a:lvl6pPr indent="0" lvl="5" rtl="0">
              <a:spcBef>
                <a:spcPts val="0"/>
              </a:spcBef>
              <a:buNone/>
              <a:defRPr sz="1800"/>
            </a:lvl6pPr>
            <a:lvl7pPr indent="0" lvl="6" rtl="0">
              <a:spcBef>
                <a:spcPts val="0"/>
              </a:spcBef>
              <a:buNone/>
              <a:defRPr sz="1800"/>
            </a:lvl7pPr>
            <a:lvl8pPr indent="0" lvl="7" rtl="0">
              <a:spcBef>
                <a:spcPts val="0"/>
              </a:spcBef>
              <a:buNone/>
              <a:defRPr sz="1800"/>
            </a:lvl8pPr>
            <a:lvl9pPr indent="0" lvl="8" rtl="0">
              <a:spcBef>
                <a:spcPts val="0"/>
              </a:spcBef>
              <a:buNone/>
              <a:defRPr sz="1800"/>
            </a:lvl9pPr>
          </a:lstStyle>
          <a:p/>
        </p:txBody>
      </p:sp>
      <p:sp>
        <p:nvSpPr>
          <p:cNvPr id="107" name="Shape 107"/>
          <p:cNvSpPr txBox="1"/>
          <p:nvPr>
            <p:ph idx="1" type="body"/>
          </p:nvPr>
        </p:nvSpPr>
        <p:spPr>
          <a:xfrm>
            <a:off x="3887787" y="740569"/>
            <a:ext cx="4069200" cy="3661200"/>
          </a:xfrm>
          <a:prstGeom prst="rect">
            <a:avLst/>
          </a:prstGeom>
          <a:noFill/>
          <a:ln>
            <a:noFill/>
          </a:ln>
        </p:spPr>
        <p:txBody>
          <a:bodyPr anchorCtr="0" anchor="t" bIns="91425" lIns="91425" rIns="91425" tIns="91425"/>
          <a:lstStyle>
            <a:lvl1pPr indent="-25400" lvl="0" marL="228600" marR="0" rtl="0" algn="l">
              <a:lnSpc>
                <a:spcPct val="90000"/>
              </a:lnSpc>
              <a:spcBef>
                <a:spcPts val="1000"/>
              </a:spcBef>
              <a:buNone/>
              <a:defRPr b="0" i="0" sz="3200" u="none" cap="none" strike="noStrike">
                <a:solidFill>
                  <a:srgbClr val="E23C26"/>
                </a:solidFill>
                <a:latin typeface="Carme"/>
                <a:ea typeface="Carme"/>
                <a:cs typeface="Carme"/>
                <a:sym typeface="Carme"/>
              </a:defRPr>
            </a:lvl1pPr>
            <a:lvl2pPr indent="-50800" lvl="1" marL="685800" marR="0" rtl="0" algn="l">
              <a:lnSpc>
                <a:spcPct val="90000"/>
              </a:lnSpc>
              <a:spcBef>
                <a:spcPts val="500"/>
              </a:spcBef>
              <a:buNone/>
              <a:defRPr b="0" i="0" sz="2800" u="none" cap="none" strike="noStrike">
                <a:solidFill>
                  <a:srgbClr val="E23C26"/>
                </a:solidFill>
                <a:latin typeface="Carme"/>
                <a:ea typeface="Carme"/>
                <a:cs typeface="Carme"/>
                <a:sym typeface="Carme"/>
              </a:defRPr>
            </a:lvl2pPr>
            <a:lvl3pPr indent="-76200" lvl="2" marL="1143000" marR="0" rtl="0" algn="l">
              <a:lnSpc>
                <a:spcPct val="90000"/>
              </a:lnSpc>
              <a:spcBef>
                <a:spcPts val="500"/>
              </a:spcBef>
              <a:buNone/>
              <a:defRPr b="0" i="0" sz="2400" u="none" cap="none" strike="noStrike">
                <a:solidFill>
                  <a:srgbClr val="E23C26"/>
                </a:solidFill>
                <a:latin typeface="Carme"/>
                <a:ea typeface="Carme"/>
                <a:cs typeface="Carme"/>
                <a:sym typeface="Carme"/>
              </a:defRPr>
            </a:lvl3pPr>
            <a:lvl4pPr indent="-101600" lvl="3" marL="1600200" marR="0" rtl="0" algn="l">
              <a:lnSpc>
                <a:spcPct val="90000"/>
              </a:lnSpc>
              <a:spcBef>
                <a:spcPts val="500"/>
              </a:spcBef>
              <a:buNone/>
              <a:defRPr b="0" i="0" sz="2000" u="none" cap="none" strike="noStrike">
                <a:solidFill>
                  <a:srgbClr val="E23C26"/>
                </a:solidFill>
                <a:latin typeface="Carme"/>
                <a:ea typeface="Carme"/>
                <a:cs typeface="Carme"/>
                <a:sym typeface="Carme"/>
              </a:defRPr>
            </a:lvl4pPr>
            <a:lvl5pPr indent="-101600" lvl="4" marL="2057400" marR="0" rtl="0" algn="l">
              <a:lnSpc>
                <a:spcPct val="90000"/>
              </a:lnSpc>
              <a:spcBef>
                <a:spcPts val="500"/>
              </a:spcBef>
              <a:buNone/>
              <a:defRPr b="0" i="0" sz="2000" u="none" cap="none" strike="noStrike">
                <a:solidFill>
                  <a:srgbClr val="E23C26"/>
                </a:solidFill>
                <a:latin typeface="Carme"/>
                <a:ea typeface="Carme"/>
                <a:cs typeface="Carme"/>
                <a:sym typeface="Carme"/>
              </a:defRPr>
            </a:lvl5pPr>
            <a:lvl6pPr indent="-101600" lvl="5" marL="2514600" marR="0" rtl="0" algn="l">
              <a:lnSpc>
                <a:spcPct val="90000"/>
              </a:lnSpc>
              <a:spcBef>
                <a:spcPts val="500"/>
              </a:spcBef>
              <a:buNone/>
              <a:defRPr b="0" i="0" sz="2000" u="none" cap="none" strike="noStrike">
                <a:solidFill>
                  <a:schemeClr val="dk1"/>
                </a:solidFill>
                <a:latin typeface="Calibri"/>
                <a:ea typeface="Calibri"/>
                <a:cs typeface="Calibri"/>
                <a:sym typeface="Calibri"/>
              </a:defRPr>
            </a:lvl6pPr>
            <a:lvl7pPr indent="-101600" lvl="6" marL="2971800" marR="0" rtl="0" algn="l">
              <a:lnSpc>
                <a:spcPct val="90000"/>
              </a:lnSpc>
              <a:spcBef>
                <a:spcPts val="500"/>
              </a:spcBef>
              <a:buNone/>
              <a:defRPr b="0" i="0" sz="2000" u="none" cap="none" strike="noStrike">
                <a:solidFill>
                  <a:schemeClr val="dk1"/>
                </a:solidFill>
                <a:latin typeface="Calibri"/>
                <a:ea typeface="Calibri"/>
                <a:cs typeface="Calibri"/>
                <a:sym typeface="Calibri"/>
              </a:defRPr>
            </a:lvl7pPr>
            <a:lvl8pPr indent="-101600" lvl="7" marL="3429000" marR="0" rtl="0" algn="l">
              <a:lnSpc>
                <a:spcPct val="90000"/>
              </a:lnSpc>
              <a:spcBef>
                <a:spcPts val="500"/>
              </a:spcBef>
              <a:buNone/>
              <a:defRPr b="0" i="0" sz="2000" u="none" cap="none" strike="noStrike">
                <a:solidFill>
                  <a:schemeClr val="dk1"/>
                </a:solidFill>
                <a:latin typeface="Calibri"/>
                <a:ea typeface="Calibri"/>
                <a:cs typeface="Calibri"/>
                <a:sym typeface="Calibri"/>
              </a:defRPr>
            </a:lvl8pPr>
            <a:lvl9pPr indent="-101600" lvl="8" marL="3886200" marR="0" rtl="0" algn="l">
              <a:lnSpc>
                <a:spcPct val="90000"/>
              </a:lnSpc>
              <a:spcBef>
                <a:spcPts val="500"/>
              </a:spcBef>
              <a:buNone/>
              <a:defRPr b="0" i="0" sz="2000" u="none" cap="none" strike="noStrike">
                <a:solidFill>
                  <a:schemeClr val="dk1"/>
                </a:solidFill>
                <a:latin typeface="Calibri"/>
                <a:ea typeface="Calibri"/>
                <a:cs typeface="Calibri"/>
                <a:sym typeface="Calibri"/>
              </a:defRPr>
            </a:lvl9pPr>
          </a:lstStyle>
          <a:p/>
        </p:txBody>
      </p:sp>
      <p:sp>
        <p:nvSpPr>
          <p:cNvPr id="108" name="Shape 108"/>
          <p:cNvSpPr txBox="1"/>
          <p:nvPr>
            <p:ph idx="2" type="body"/>
          </p:nvPr>
        </p:nvSpPr>
        <p:spPr>
          <a:xfrm>
            <a:off x="630239" y="1543050"/>
            <a:ext cx="2949600" cy="2858700"/>
          </a:xfrm>
          <a:prstGeom prst="rect">
            <a:avLst/>
          </a:prstGeom>
          <a:noFill/>
          <a:ln>
            <a:noFill/>
          </a:ln>
        </p:spPr>
        <p:txBody>
          <a:bodyPr anchorCtr="0" anchor="t" bIns="91425" lIns="91425" rIns="91425" tIns="91425"/>
          <a:lstStyle>
            <a:lvl1pPr indent="0" lvl="0" marL="0" marR="0" rtl="0" algn="l">
              <a:lnSpc>
                <a:spcPct val="90000"/>
              </a:lnSpc>
              <a:spcBef>
                <a:spcPts val="1000"/>
              </a:spcBef>
              <a:buClr>
                <a:srgbClr val="E23C26"/>
              </a:buClr>
              <a:buFont typeface="Arial"/>
              <a:buChar char="●"/>
              <a:defRPr b="0" i="0" sz="1600" u="none" cap="none" strike="noStrike">
                <a:solidFill>
                  <a:srgbClr val="E23C26"/>
                </a:solidFill>
                <a:latin typeface="Carme"/>
                <a:ea typeface="Carme"/>
                <a:cs typeface="Carme"/>
                <a:sym typeface="Carme"/>
              </a:defRPr>
            </a:lvl1pPr>
            <a:lvl2pPr indent="0" lvl="1" marL="457200" marR="0" rtl="0" algn="l">
              <a:lnSpc>
                <a:spcPct val="90000"/>
              </a:lnSpc>
              <a:spcBef>
                <a:spcPts val="500"/>
              </a:spcBef>
              <a:buClr>
                <a:srgbClr val="E23C26"/>
              </a:buClr>
              <a:buFont typeface="Arial"/>
              <a:buChar char="○"/>
              <a:defRPr b="0" i="0" sz="1400" u="none" cap="none" strike="noStrike">
                <a:solidFill>
                  <a:srgbClr val="E23C26"/>
                </a:solidFill>
                <a:latin typeface="Carme"/>
                <a:ea typeface="Carme"/>
                <a:cs typeface="Carme"/>
                <a:sym typeface="Carme"/>
              </a:defRPr>
            </a:lvl2pPr>
            <a:lvl3pPr indent="0" lvl="2" marL="914400" marR="0" rtl="0" algn="l">
              <a:lnSpc>
                <a:spcPct val="90000"/>
              </a:lnSpc>
              <a:spcBef>
                <a:spcPts val="500"/>
              </a:spcBef>
              <a:buClr>
                <a:srgbClr val="E23C26"/>
              </a:buClr>
              <a:buFont typeface="Arial"/>
              <a:buChar char="■"/>
              <a:defRPr b="0" i="0" sz="1200" u="none" cap="none" strike="noStrike">
                <a:solidFill>
                  <a:srgbClr val="E23C26"/>
                </a:solidFill>
                <a:latin typeface="Carme"/>
                <a:ea typeface="Carme"/>
                <a:cs typeface="Carme"/>
                <a:sym typeface="Carme"/>
              </a:defRPr>
            </a:lvl3pPr>
            <a:lvl4pPr indent="0" lvl="3" marL="1371600" marR="0" rtl="0" algn="l">
              <a:lnSpc>
                <a:spcPct val="90000"/>
              </a:lnSpc>
              <a:spcBef>
                <a:spcPts val="500"/>
              </a:spcBef>
              <a:buClr>
                <a:srgbClr val="E23C26"/>
              </a:buClr>
              <a:buFont typeface="Arial"/>
              <a:buChar char="●"/>
              <a:defRPr b="0" i="0" sz="1000" u="none" cap="none" strike="noStrike">
                <a:solidFill>
                  <a:srgbClr val="E23C26"/>
                </a:solidFill>
                <a:latin typeface="Carme"/>
                <a:ea typeface="Carme"/>
                <a:cs typeface="Carme"/>
                <a:sym typeface="Carme"/>
              </a:defRPr>
            </a:lvl4pPr>
            <a:lvl5pPr indent="0" lvl="4" marL="1828800" marR="0" rtl="0" algn="l">
              <a:lnSpc>
                <a:spcPct val="90000"/>
              </a:lnSpc>
              <a:spcBef>
                <a:spcPts val="500"/>
              </a:spcBef>
              <a:buClr>
                <a:srgbClr val="E23C26"/>
              </a:buClr>
              <a:buFont typeface="Arial"/>
              <a:buChar char="○"/>
              <a:defRPr b="0" i="0" sz="1000" u="none" cap="none" strike="noStrike">
                <a:solidFill>
                  <a:srgbClr val="E23C26"/>
                </a:solidFill>
                <a:latin typeface="Carme"/>
                <a:ea typeface="Carme"/>
                <a:cs typeface="Carme"/>
                <a:sym typeface="Carme"/>
              </a:defRPr>
            </a:lvl5pPr>
            <a:lvl6pPr indent="0" lvl="5" marL="2286000" marR="0" rtl="0" algn="l">
              <a:lnSpc>
                <a:spcPct val="90000"/>
              </a:lnSpc>
              <a:spcBef>
                <a:spcPts val="500"/>
              </a:spcBef>
              <a:buClr>
                <a:schemeClr val="dk1"/>
              </a:buClr>
              <a:buFont typeface="Arial"/>
              <a:buChar char="■"/>
              <a:defRPr b="0" i="0" sz="1000" u="none" cap="none" strike="noStrike">
                <a:solidFill>
                  <a:schemeClr val="dk1"/>
                </a:solidFill>
                <a:latin typeface="Calibri"/>
                <a:ea typeface="Calibri"/>
                <a:cs typeface="Calibri"/>
                <a:sym typeface="Calibri"/>
              </a:defRPr>
            </a:lvl6pPr>
            <a:lvl7pPr indent="0" lvl="6" marL="2743200" marR="0" rtl="0" algn="l">
              <a:lnSpc>
                <a:spcPct val="90000"/>
              </a:lnSpc>
              <a:spcBef>
                <a:spcPts val="500"/>
              </a:spcBef>
              <a:buClr>
                <a:schemeClr val="dk1"/>
              </a:buClr>
              <a:buFont typeface="Arial"/>
              <a:buChar char="●"/>
              <a:defRPr b="0" i="0" sz="1000" u="none" cap="none" strike="noStrike">
                <a:solidFill>
                  <a:schemeClr val="dk1"/>
                </a:solidFill>
                <a:latin typeface="Calibri"/>
                <a:ea typeface="Calibri"/>
                <a:cs typeface="Calibri"/>
                <a:sym typeface="Calibri"/>
              </a:defRPr>
            </a:lvl7pPr>
            <a:lvl8pPr indent="0" lvl="7" marL="3200400" marR="0" rtl="0" algn="l">
              <a:lnSpc>
                <a:spcPct val="90000"/>
              </a:lnSpc>
              <a:spcBef>
                <a:spcPts val="500"/>
              </a:spcBef>
              <a:buClr>
                <a:schemeClr val="dk1"/>
              </a:buClr>
              <a:buFont typeface="Arial"/>
              <a:buChar char="○"/>
              <a:defRPr b="0" i="0" sz="1000" u="none" cap="none" strike="noStrike">
                <a:solidFill>
                  <a:schemeClr val="dk1"/>
                </a:solidFill>
                <a:latin typeface="Calibri"/>
                <a:ea typeface="Calibri"/>
                <a:cs typeface="Calibri"/>
                <a:sym typeface="Calibri"/>
              </a:defRPr>
            </a:lvl8pPr>
            <a:lvl9pPr indent="0" lvl="8" marL="3657600" marR="0" rtl="0" algn="l">
              <a:lnSpc>
                <a:spcPct val="90000"/>
              </a:lnSpc>
              <a:spcBef>
                <a:spcPts val="500"/>
              </a:spcBef>
              <a:buClr>
                <a:schemeClr val="dk1"/>
              </a:buClr>
              <a:buFont typeface="Arial"/>
              <a:buChar char="■"/>
              <a:defRPr b="0" i="0" sz="1000" u="none" cap="none" strike="noStrike">
                <a:solidFill>
                  <a:schemeClr val="dk1"/>
                </a:solidFill>
                <a:latin typeface="Calibri"/>
                <a:ea typeface="Calibri"/>
                <a:cs typeface="Calibri"/>
                <a:sym typeface="Calibri"/>
              </a:defRPr>
            </a:lvl9pPr>
          </a:lstStyle>
          <a:p/>
        </p:txBody>
      </p:sp>
      <p:sp>
        <p:nvSpPr>
          <p:cNvPr id="109" name="Shape 109"/>
          <p:cNvSpPr txBox="1"/>
          <p:nvPr>
            <p:ph idx="10" type="dt"/>
          </p:nvPr>
        </p:nvSpPr>
        <p:spPr>
          <a:xfrm>
            <a:off x="1672252" y="4767263"/>
            <a:ext cx="1013700" cy="258900"/>
          </a:xfrm>
          <a:prstGeom prst="rect">
            <a:avLst/>
          </a:prstGeom>
          <a:noFill/>
          <a:ln>
            <a:noFill/>
          </a:ln>
        </p:spPr>
        <p:txBody>
          <a:bodyPr anchorCtr="0" anchor="t" bIns="91425" lIns="91425" rIns="91425" tIns="91425"/>
          <a:lstStyle>
            <a:lvl1pPr indent="0" lvl="0" marL="0" marR="0" rtl="0" algn="l">
              <a:spcBef>
                <a:spcPts val="0"/>
              </a:spcBef>
              <a:buNone/>
              <a:defRPr sz="1800">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10" name="Shape 110"/>
          <p:cNvSpPr txBox="1"/>
          <p:nvPr>
            <p:ph idx="11" type="ftr"/>
          </p:nvPr>
        </p:nvSpPr>
        <p:spPr>
          <a:xfrm>
            <a:off x="3028950" y="4767263"/>
            <a:ext cx="2040300" cy="258900"/>
          </a:xfrm>
          <a:prstGeom prst="rect">
            <a:avLst/>
          </a:prstGeom>
          <a:noFill/>
          <a:ln>
            <a:noFill/>
          </a:ln>
        </p:spPr>
        <p:txBody>
          <a:bodyPr anchorCtr="0" anchor="t" bIns="91425" lIns="91425" rIns="91425" tIns="91425"/>
          <a:lstStyle>
            <a:lvl1pPr indent="0" lvl="0" marL="0" marR="0" rtl="0" algn="l">
              <a:spcBef>
                <a:spcPts val="0"/>
              </a:spcBef>
              <a:buNone/>
              <a:defRPr sz="1800">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11" name="Shape 111"/>
          <p:cNvSpPr txBox="1"/>
          <p:nvPr>
            <p:ph idx="12" type="sldNum"/>
          </p:nvPr>
        </p:nvSpPr>
        <p:spPr>
          <a:xfrm>
            <a:off x="7395411" y="4767263"/>
            <a:ext cx="605700" cy="2589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fld id="{00000000-1234-1234-1234-123412341234}" type="slidenum">
              <a:rPr lang="en" sz="1800">
                <a:solidFill>
                  <a:srgbClr val="E23C26"/>
                </a:solidFill>
                <a:latin typeface="Carme"/>
                <a:ea typeface="Carme"/>
                <a:cs typeface="Carme"/>
                <a:sym typeface="Carme"/>
              </a:rPr>
              <a:t>‹#›</a:t>
            </a:fld>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picTx">
  <p:cSld name="Picture with Caption">
    <p:spTree>
      <p:nvGrpSpPr>
        <p:cNvPr id="112" name="Shape 112"/>
        <p:cNvGrpSpPr/>
        <p:nvPr/>
      </p:nvGrpSpPr>
      <p:grpSpPr>
        <a:xfrm>
          <a:off x="0" y="0"/>
          <a:ext cx="0" cy="0"/>
          <a:chOff x="0" y="0"/>
          <a:chExt cx="0" cy="0"/>
        </a:xfrm>
      </p:grpSpPr>
      <p:sp>
        <p:nvSpPr>
          <p:cNvPr id="113" name="Shape 113"/>
          <p:cNvSpPr txBox="1"/>
          <p:nvPr>
            <p:ph type="title"/>
          </p:nvPr>
        </p:nvSpPr>
        <p:spPr>
          <a:xfrm>
            <a:off x="630239" y="342900"/>
            <a:ext cx="2949600" cy="1200000"/>
          </a:xfrm>
          <a:prstGeom prst="rect">
            <a:avLst/>
          </a:prstGeom>
          <a:noFill/>
          <a:ln>
            <a:noFill/>
          </a:ln>
        </p:spPr>
        <p:txBody>
          <a:bodyPr anchorCtr="0" anchor="b" bIns="91425" lIns="91425" rIns="91425" tIns="91425"/>
          <a:lstStyle>
            <a:lvl1pPr indent="0" lvl="0" marL="0" marR="0" rtl="0" algn="l">
              <a:lnSpc>
                <a:spcPct val="90000"/>
              </a:lnSpc>
              <a:spcBef>
                <a:spcPts val="0"/>
              </a:spcBef>
              <a:buClr>
                <a:srgbClr val="E23C26"/>
              </a:buClr>
              <a:buFont typeface="Carme"/>
              <a:buNone/>
              <a:defRPr b="0" i="0" sz="3200" u="none" cap="none" strike="noStrike">
                <a:solidFill>
                  <a:srgbClr val="E23C26"/>
                </a:solidFill>
                <a:latin typeface="Carme"/>
                <a:ea typeface="Carme"/>
                <a:cs typeface="Carme"/>
                <a:sym typeface="Carme"/>
              </a:defRPr>
            </a:lvl1pPr>
            <a:lvl2pPr indent="0" lvl="1" rtl="0">
              <a:spcBef>
                <a:spcPts val="0"/>
              </a:spcBef>
              <a:buNone/>
              <a:defRPr sz="1800"/>
            </a:lvl2pPr>
            <a:lvl3pPr indent="0" lvl="2" rtl="0">
              <a:spcBef>
                <a:spcPts val="0"/>
              </a:spcBef>
              <a:buNone/>
              <a:defRPr sz="1800"/>
            </a:lvl3pPr>
            <a:lvl4pPr indent="0" lvl="3" rtl="0">
              <a:spcBef>
                <a:spcPts val="0"/>
              </a:spcBef>
              <a:buNone/>
              <a:defRPr sz="1800"/>
            </a:lvl4pPr>
            <a:lvl5pPr indent="0" lvl="4" rtl="0">
              <a:spcBef>
                <a:spcPts val="0"/>
              </a:spcBef>
              <a:buNone/>
              <a:defRPr sz="1800"/>
            </a:lvl5pPr>
            <a:lvl6pPr indent="0" lvl="5" rtl="0">
              <a:spcBef>
                <a:spcPts val="0"/>
              </a:spcBef>
              <a:buNone/>
              <a:defRPr sz="1800"/>
            </a:lvl6pPr>
            <a:lvl7pPr indent="0" lvl="6" rtl="0">
              <a:spcBef>
                <a:spcPts val="0"/>
              </a:spcBef>
              <a:buNone/>
              <a:defRPr sz="1800"/>
            </a:lvl7pPr>
            <a:lvl8pPr indent="0" lvl="7" rtl="0">
              <a:spcBef>
                <a:spcPts val="0"/>
              </a:spcBef>
              <a:buNone/>
              <a:defRPr sz="1800"/>
            </a:lvl8pPr>
            <a:lvl9pPr indent="0" lvl="8" rtl="0">
              <a:spcBef>
                <a:spcPts val="0"/>
              </a:spcBef>
              <a:buNone/>
              <a:defRPr sz="1800"/>
            </a:lvl9pPr>
          </a:lstStyle>
          <a:p/>
        </p:txBody>
      </p:sp>
      <p:sp>
        <p:nvSpPr>
          <p:cNvPr id="114" name="Shape 114"/>
          <p:cNvSpPr/>
          <p:nvPr>
            <p:ph idx="2" type="pic"/>
          </p:nvPr>
        </p:nvSpPr>
        <p:spPr>
          <a:xfrm>
            <a:off x="3887787" y="740569"/>
            <a:ext cx="4069200" cy="3661200"/>
          </a:xfrm>
          <a:prstGeom prst="rect">
            <a:avLst/>
          </a:prstGeom>
          <a:noFill/>
          <a:ln>
            <a:noFill/>
          </a:ln>
        </p:spPr>
        <p:txBody>
          <a:bodyPr anchorCtr="0" anchor="t" bIns="91425" lIns="91425" rIns="91425" tIns="91425"/>
          <a:lstStyle>
            <a:lvl1pPr indent="0" lvl="0" marL="0" marR="0" rtl="0" algn="l">
              <a:lnSpc>
                <a:spcPct val="90000"/>
              </a:lnSpc>
              <a:spcBef>
                <a:spcPts val="1000"/>
              </a:spcBef>
              <a:buClr>
                <a:srgbClr val="E23C26"/>
              </a:buClr>
              <a:buFont typeface="Arial"/>
              <a:buNone/>
              <a:defRPr b="0" i="0" sz="3200" u="none" cap="none" strike="noStrike">
                <a:solidFill>
                  <a:srgbClr val="E23C26"/>
                </a:solidFill>
                <a:latin typeface="Carme"/>
                <a:ea typeface="Carme"/>
                <a:cs typeface="Carme"/>
                <a:sym typeface="Carme"/>
              </a:defRPr>
            </a:lvl1pPr>
            <a:lvl2pPr indent="0" lvl="1" marL="457200" marR="0" rtl="0" algn="l">
              <a:lnSpc>
                <a:spcPct val="90000"/>
              </a:lnSpc>
              <a:spcBef>
                <a:spcPts val="500"/>
              </a:spcBef>
              <a:buClr>
                <a:srgbClr val="E23C26"/>
              </a:buClr>
              <a:buFont typeface="Arial"/>
              <a:buNone/>
              <a:defRPr b="0" i="0" sz="2800" u="none" cap="none" strike="noStrike">
                <a:solidFill>
                  <a:srgbClr val="E23C26"/>
                </a:solidFill>
                <a:latin typeface="Carme"/>
                <a:ea typeface="Carme"/>
                <a:cs typeface="Carme"/>
                <a:sym typeface="Carme"/>
              </a:defRPr>
            </a:lvl2pPr>
            <a:lvl3pPr indent="0" lvl="2" marL="914400" marR="0" rtl="0" algn="l">
              <a:lnSpc>
                <a:spcPct val="90000"/>
              </a:lnSpc>
              <a:spcBef>
                <a:spcPts val="500"/>
              </a:spcBef>
              <a:buClr>
                <a:srgbClr val="E23C26"/>
              </a:buClr>
              <a:buFont typeface="Arial"/>
              <a:buNone/>
              <a:defRPr b="0" i="0" sz="2400" u="none" cap="none" strike="noStrike">
                <a:solidFill>
                  <a:srgbClr val="E23C26"/>
                </a:solidFill>
                <a:latin typeface="Carme"/>
                <a:ea typeface="Carme"/>
                <a:cs typeface="Carme"/>
                <a:sym typeface="Carme"/>
              </a:defRPr>
            </a:lvl3pPr>
            <a:lvl4pPr indent="0" lvl="3" marL="1371600" marR="0" rtl="0" algn="l">
              <a:lnSpc>
                <a:spcPct val="90000"/>
              </a:lnSpc>
              <a:spcBef>
                <a:spcPts val="500"/>
              </a:spcBef>
              <a:buClr>
                <a:srgbClr val="E23C26"/>
              </a:buClr>
              <a:buFont typeface="Arial"/>
              <a:buNone/>
              <a:defRPr b="0" i="0" sz="2000" u="none" cap="none" strike="noStrike">
                <a:solidFill>
                  <a:srgbClr val="E23C26"/>
                </a:solidFill>
                <a:latin typeface="Carme"/>
                <a:ea typeface="Carme"/>
                <a:cs typeface="Carme"/>
                <a:sym typeface="Carme"/>
              </a:defRPr>
            </a:lvl4pPr>
            <a:lvl5pPr indent="0" lvl="4" marL="1828800" marR="0" rtl="0" algn="l">
              <a:lnSpc>
                <a:spcPct val="90000"/>
              </a:lnSpc>
              <a:spcBef>
                <a:spcPts val="500"/>
              </a:spcBef>
              <a:buClr>
                <a:srgbClr val="E23C26"/>
              </a:buClr>
              <a:buFont typeface="Arial"/>
              <a:buNone/>
              <a:defRPr b="0" i="0" sz="2000" u="none" cap="none" strike="noStrike">
                <a:solidFill>
                  <a:srgbClr val="E23C26"/>
                </a:solidFill>
                <a:latin typeface="Carme"/>
                <a:ea typeface="Carme"/>
                <a:cs typeface="Carme"/>
                <a:sym typeface="Carme"/>
              </a:defRPr>
            </a:lvl5pPr>
            <a:lvl6pPr indent="0" lvl="5" marL="2286000" marR="0" rtl="0" algn="l">
              <a:lnSpc>
                <a:spcPct val="90000"/>
              </a:lnSpc>
              <a:spcBef>
                <a:spcPts val="500"/>
              </a:spcBef>
              <a:buClr>
                <a:schemeClr val="dk1"/>
              </a:buClr>
              <a:buFont typeface="Arial"/>
              <a:buNone/>
              <a:defRPr b="0" i="0" sz="2000" u="none" cap="none" strike="noStrike">
                <a:solidFill>
                  <a:schemeClr val="dk1"/>
                </a:solidFill>
                <a:latin typeface="Calibri"/>
                <a:ea typeface="Calibri"/>
                <a:cs typeface="Calibri"/>
                <a:sym typeface="Calibri"/>
              </a:defRPr>
            </a:lvl6pPr>
            <a:lvl7pPr indent="0" lvl="6" marL="2743200" marR="0" rtl="0" algn="l">
              <a:lnSpc>
                <a:spcPct val="90000"/>
              </a:lnSpc>
              <a:spcBef>
                <a:spcPts val="500"/>
              </a:spcBef>
              <a:buClr>
                <a:schemeClr val="dk1"/>
              </a:buClr>
              <a:buFont typeface="Arial"/>
              <a:buNone/>
              <a:defRPr b="0" i="0" sz="2000" u="none" cap="none" strike="noStrike">
                <a:solidFill>
                  <a:schemeClr val="dk1"/>
                </a:solidFill>
                <a:latin typeface="Calibri"/>
                <a:ea typeface="Calibri"/>
                <a:cs typeface="Calibri"/>
                <a:sym typeface="Calibri"/>
              </a:defRPr>
            </a:lvl7pPr>
            <a:lvl8pPr indent="0" lvl="7" marL="3200400" marR="0" rtl="0" algn="l">
              <a:lnSpc>
                <a:spcPct val="90000"/>
              </a:lnSpc>
              <a:spcBef>
                <a:spcPts val="500"/>
              </a:spcBef>
              <a:buClr>
                <a:schemeClr val="dk1"/>
              </a:buClr>
              <a:buFont typeface="Arial"/>
              <a:buNone/>
              <a:defRPr b="0" i="0" sz="2000" u="none" cap="none" strike="noStrike">
                <a:solidFill>
                  <a:schemeClr val="dk1"/>
                </a:solidFill>
                <a:latin typeface="Calibri"/>
                <a:ea typeface="Calibri"/>
                <a:cs typeface="Calibri"/>
                <a:sym typeface="Calibri"/>
              </a:defRPr>
            </a:lvl8pPr>
            <a:lvl9pPr indent="0" lvl="8" marL="3657600" marR="0" rtl="0" algn="l">
              <a:lnSpc>
                <a:spcPct val="90000"/>
              </a:lnSpc>
              <a:spcBef>
                <a:spcPts val="500"/>
              </a:spcBef>
              <a:buClr>
                <a:schemeClr val="dk1"/>
              </a:buClr>
              <a:buFont typeface="Arial"/>
              <a:buNone/>
              <a:defRPr b="0" i="0" sz="2000" u="none" cap="none" strike="noStrike">
                <a:solidFill>
                  <a:schemeClr val="dk1"/>
                </a:solidFill>
                <a:latin typeface="Calibri"/>
                <a:ea typeface="Calibri"/>
                <a:cs typeface="Calibri"/>
                <a:sym typeface="Calibri"/>
              </a:defRPr>
            </a:lvl9pPr>
          </a:lstStyle>
          <a:p/>
        </p:txBody>
      </p:sp>
      <p:sp>
        <p:nvSpPr>
          <p:cNvPr id="115" name="Shape 115"/>
          <p:cNvSpPr txBox="1"/>
          <p:nvPr>
            <p:ph idx="1" type="body"/>
          </p:nvPr>
        </p:nvSpPr>
        <p:spPr>
          <a:xfrm>
            <a:off x="630239" y="1543050"/>
            <a:ext cx="2949600" cy="2858700"/>
          </a:xfrm>
          <a:prstGeom prst="rect">
            <a:avLst/>
          </a:prstGeom>
          <a:noFill/>
          <a:ln>
            <a:noFill/>
          </a:ln>
        </p:spPr>
        <p:txBody>
          <a:bodyPr anchorCtr="0" anchor="t" bIns="91425" lIns="91425" rIns="91425" tIns="91425"/>
          <a:lstStyle>
            <a:lvl1pPr indent="0" lvl="0" marL="0" marR="0" rtl="0" algn="l">
              <a:lnSpc>
                <a:spcPct val="90000"/>
              </a:lnSpc>
              <a:spcBef>
                <a:spcPts val="1000"/>
              </a:spcBef>
              <a:buClr>
                <a:srgbClr val="E23C26"/>
              </a:buClr>
              <a:buFont typeface="Arial"/>
              <a:buChar char="●"/>
              <a:defRPr b="0" i="0" sz="1600" u="none" cap="none" strike="noStrike">
                <a:solidFill>
                  <a:srgbClr val="E23C26"/>
                </a:solidFill>
                <a:latin typeface="Carme"/>
                <a:ea typeface="Carme"/>
                <a:cs typeface="Carme"/>
                <a:sym typeface="Carme"/>
              </a:defRPr>
            </a:lvl1pPr>
            <a:lvl2pPr indent="0" lvl="1" marL="457200" marR="0" rtl="0" algn="l">
              <a:lnSpc>
                <a:spcPct val="90000"/>
              </a:lnSpc>
              <a:spcBef>
                <a:spcPts val="500"/>
              </a:spcBef>
              <a:buClr>
                <a:srgbClr val="E23C26"/>
              </a:buClr>
              <a:buFont typeface="Arial"/>
              <a:buChar char="○"/>
              <a:defRPr b="0" i="0" sz="1400" u="none" cap="none" strike="noStrike">
                <a:solidFill>
                  <a:srgbClr val="E23C26"/>
                </a:solidFill>
                <a:latin typeface="Carme"/>
                <a:ea typeface="Carme"/>
                <a:cs typeface="Carme"/>
                <a:sym typeface="Carme"/>
              </a:defRPr>
            </a:lvl2pPr>
            <a:lvl3pPr indent="0" lvl="2" marL="914400" marR="0" rtl="0" algn="l">
              <a:lnSpc>
                <a:spcPct val="90000"/>
              </a:lnSpc>
              <a:spcBef>
                <a:spcPts val="500"/>
              </a:spcBef>
              <a:buClr>
                <a:srgbClr val="E23C26"/>
              </a:buClr>
              <a:buFont typeface="Arial"/>
              <a:buChar char="■"/>
              <a:defRPr b="0" i="0" sz="1200" u="none" cap="none" strike="noStrike">
                <a:solidFill>
                  <a:srgbClr val="E23C26"/>
                </a:solidFill>
                <a:latin typeface="Carme"/>
                <a:ea typeface="Carme"/>
                <a:cs typeface="Carme"/>
                <a:sym typeface="Carme"/>
              </a:defRPr>
            </a:lvl3pPr>
            <a:lvl4pPr indent="0" lvl="3" marL="1371600" marR="0" rtl="0" algn="l">
              <a:lnSpc>
                <a:spcPct val="90000"/>
              </a:lnSpc>
              <a:spcBef>
                <a:spcPts val="500"/>
              </a:spcBef>
              <a:buClr>
                <a:srgbClr val="E23C26"/>
              </a:buClr>
              <a:buFont typeface="Arial"/>
              <a:buChar char="●"/>
              <a:defRPr b="0" i="0" sz="1000" u="none" cap="none" strike="noStrike">
                <a:solidFill>
                  <a:srgbClr val="E23C26"/>
                </a:solidFill>
                <a:latin typeface="Carme"/>
                <a:ea typeface="Carme"/>
                <a:cs typeface="Carme"/>
                <a:sym typeface="Carme"/>
              </a:defRPr>
            </a:lvl4pPr>
            <a:lvl5pPr indent="0" lvl="4" marL="1828800" marR="0" rtl="0" algn="l">
              <a:lnSpc>
                <a:spcPct val="90000"/>
              </a:lnSpc>
              <a:spcBef>
                <a:spcPts val="500"/>
              </a:spcBef>
              <a:buClr>
                <a:srgbClr val="E23C26"/>
              </a:buClr>
              <a:buFont typeface="Arial"/>
              <a:buChar char="○"/>
              <a:defRPr b="0" i="0" sz="1000" u="none" cap="none" strike="noStrike">
                <a:solidFill>
                  <a:srgbClr val="E23C26"/>
                </a:solidFill>
                <a:latin typeface="Carme"/>
                <a:ea typeface="Carme"/>
                <a:cs typeface="Carme"/>
                <a:sym typeface="Carme"/>
              </a:defRPr>
            </a:lvl5pPr>
            <a:lvl6pPr indent="0" lvl="5" marL="2286000" marR="0" rtl="0" algn="l">
              <a:lnSpc>
                <a:spcPct val="90000"/>
              </a:lnSpc>
              <a:spcBef>
                <a:spcPts val="500"/>
              </a:spcBef>
              <a:buClr>
                <a:schemeClr val="dk1"/>
              </a:buClr>
              <a:buFont typeface="Arial"/>
              <a:buChar char="■"/>
              <a:defRPr b="0" i="0" sz="1000" u="none" cap="none" strike="noStrike">
                <a:solidFill>
                  <a:schemeClr val="dk1"/>
                </a:solidFill>
                <a:latin typeface="Calibri"/>
                <a:ea typeface="Calibri"/>
                <a:cs typeface="Calibri"/>
                <a:sym typeface="Calibri"/>
              </a:defRPr>
            </a:lvl6pPr>
            <a:lvl7pPr indent="0" lvl="6" marL="2743200" marR="0" rtl="0" algn="l">
              <a:lnSpc>
                <a:spcPct val="90000"/>
              </a:lnSpc>
              <a:spcBef>
                <a:spcPts val="500"/>
              </a:spcBef>
              <a:buClr>
                <a:schemeClr val="dk1"/>
              </a:buClr>
              <a:buFont typeface="Arial"/>
              <a:buChar char="●"/>
              <a:defRPr b="0" i="0" sz="1000" u="none" cap="none" strike="noStrike">
                <a:solidFill>
                  <a:schemeClr val="dk1"/>
                </a:solidFill>
                <a:latin typeface="Calibri"/>
                <a:ea typeface="Calibri"/>
                <a:cs typeface="Calibri"/>
                <a:sym typeface="Calibri"/>
              </a:defRPr>
            </a:lvl7pPr>
            <a:lvl8pPr indent="0" lvl="7" marL="3200400" marR="0" rtl="0" algn="l">
              <a:lnSpc>
                <a:spcPct val="90000"/>
              </a:lnSpc>
              <a:spcBef>
                <a:spcPts val="500"/>
              </a:spcBef>
              <a:buClr>
                <a:schemeClr val="dk1"/>
              </a:buClr>
              <a:buFont typeface="Arial"/>
              <a:buChar char="○"/>
              <a:defRPr b="0" i="0" sz="1000" u="none" cap="none" strike="noStrike">
                <a:solidFill>
                  <a:schemeClr val="dk1"/>
                </a:solidFill>
                <a:latin typeface="Calibri"/>
                <a:ea typeface="Calibri"/>
                <a:cs typeface="Calibri"/>
                <a:sym typeface="Calibri"/>
              </a:defRPr>
            </a:lvl8pPr>
            <a:lvl9pPr indent="0" lvl="8" marL="3657600" marR="0" rtl="0" algn="l">
              <a:lnSpc>
                <a:spcPct val="90000"/>
              </a:lnSpc>
              <a:spcBef>
                <a:spcPts val="500"/>
              </a:spcBef>
              <a:buClr>
                <a:schemeClr val="dk1"/>
              </a:buClr>
              <a:buFont typeface="Arial"/>
              <a:buChar char="■"/>
              <a:defRPr b="0" i="0" sz="1000" u="none" cap="none" strike="noStrike">
                <a:solidFill>
                  <a:schemeClr val="dk1"/>
                </a:solidFill>
                <a:latin typeface="Calibri"/>
                <a:ea typeface="Calibri"/>
                <a:cs typeface="Calibri"/>
                <a:sym typeface="Calibri"/>
              </a:defRPr>
            </a:lvl9pPr>
          </a:lstStyle>
          <a:p/>
        </p:txBody>
      </p:sp>
      <p:sp>
        <p:nvSpPr>
          <p:cNvPr id="116" name="Shape 116"/>
          <p:cNvSpPr txBox="1"/>
          <p:nvPr>
            <p:ph idx="10" type="dt"/>
          </p:nvPr>
        </p:nvSpPr>
        <p:spPr>
          <a:xfrm>
            <a:off x="1672252" y="4767263"/>
            <a:ext cx="1013700" cy="258900"/>
          </a:xfrm>
          <a:prstGeom prst="rect">
            <a:avLst/>
          </a:prstGeom>
          <a:noFill/>
          <a:ln>
            <a:noFill/>
          </a:ln>
        </p:spPr>
        <p:txBody>
          <a:bodyPr anchorCtr="0" anchor="t" bIns="91425" lIns="91425" rIns="91425" tIns="91425"/>
          <a:lstStyle>
            <a:lvl1pPr indent="0" lvl="0" marL="0" marR="0" rtl="0" algn="l">
              <a:spcBef>
                <a:spcPts val="0"/>
              </a:spcBef>
              <a:buNone/>
              <a:defRPr sz="1800">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17" name="Shape 117"/>
          <p:cNvSpPr txBox="1"/>
          <p:nvPr>
            <p:ph idx="11" type="ftr"/>
          </p:nvPr>
        </p:nvSpPr>
        <p:spPr>
          <a:xfrm>
            <a:off x="3028950" y="4767263"/>
            <a:ext cx="2040300" cy="258900"/>
          </a:xfrm>
          <a:prstGeom prst="rect">
            <a:avLst/>
          </a:prstGeom>
          <a:noFill/>
          <a:ln>
            <a:noFill/>
          </a:ln>
        </p:spPr>
        <p:txBody>
          <a:bodyPr anchorCtr="0" anchor="t" bIns="91425" lIns="91425" rIns="91425" tIns="91425"/>
          <a:lstStyle>
            <a:lvl1pPr indent="0" lvl="0" marL="0" marR="0" rtl="0" algn="l">
              <a:spcBef>
                <a:spcPts val="0"/>
              </a:spcBef>
              <a:buNone/>
              <a:defRPr sz="1800">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18" name="Shape 118"/>
          <p:cNvSpPr txBox="1"/>
          <p:nvPr>
            <p:ph idx="12" type="sldNum"/>
          </p:nvPr>
        </p:nvSpPr>
        <p:spPr>
          <a:xfrm>
            <a:off x="7395411" y="4767263"/>
            <a:ext cx="605700" cy="2589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fld id="{00000000-1234-1234-1234-123412341234}" type="slidenum">
              <a:rPr lang="en" sz="1800">
                <a:solidFill>
                  <a:srgbClr val="E23C26"/>
                </a:solidFill>
                <a:latin typeface="Carme"/>
                <a:ea typeface="Carme"/>
                <a:cs typeface="Carme"/>
                <a:sym typeface="Carme"/>
              </a:rPr>
              <a:t>‹#›</a:t>
            </a:fld>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x">
  <p:cSld name="Title and Vertical Text">
    <p:spTree>
      <p:nvGrpSpPr>
        <p:cNvPr id="119" name="Shape 119"/>
        <p:cNvGrpSpPr/>
        <p:nvPr/>
      </p:nvGrpSpPr>
      <p:grpSpPr>
        <a:xfrm>
          <a:off x="0" y="0"/>
          <a:ext cx="0" cy="0"/>
          <a:chOff x="0" y="0"/>
          <a:chExt cx="0" cy="0"/>
        </a:xfrm>
      </p:grpSpPr>
      <p:sp>
        <p:nvSpPr>
          <p:cNvPr id="120" name="Shape 120"/>
          <p:cNvSpPr txBox="1"/>
          <p:nvPr>
            <p:ph type="title"/>
          </p:nvPr>
        </p:nvSpPr>
        <p:spPr>
          <a:xfrm>
            <a:off x="1577883" y="299092"/>
            <a:ext cx="6626100" cy="585899"/>
          </a:xfrm>
          <a:prstGeom prst="rect">
            <a:avLst/>
          </a:prstGeom>
          <a:noFill/>
          <a:ln>
            <a:noFill/>
          </a:ln>
        </p:spPr>
        <p:txBody>
          <a:bodyPr anchorCtr="0" anchor="t" bIns="91425" lIns="91425" rIns="91425" tIns="91425"/>
          <a:lstStyle>
            <a:lvl1pPr indent="0" lvl="0" marL="0" marR="0" rtl="0" algn="l">
              <a:lnSpc>
                <a:spcPct val="90000"/>
              </a:lnSpc>
              <a:spcBef>
                <a:spcPts val="0"/>
              </a:spcBef>
              <a:buClr>
                <a:srgbClr val="E23C26"/>
              </a:buClr>
              <a:buFont typeface="Carme"/>
              <a:buNone/>
              <a:defRPr b="0" i="0" sz="4400" u="none" cap="none" strike="noStrike">
                <a:solidFill>
                  <a:srgbClr val="E23C26"/>
                </a:solidFill>
                <a:latin typeface="Carme"/>
                <a:ea typeface="Carme"/>
                <a:cs typeface="Carme"/>
                <a:sym typeface="Carme"/>
              </a:defRPr>
            </a:lvl1pPr>
            <a:lvl2pPr indent="0" lvl="1" rtl="0">
              <a:spcBef>
                <a:spcPts val="0"/>
              </a:spcBef>
              <a:buNone/>
              <a:defRPr sz="1800"/>
            </a:lvl2pPr>
            <a:lvl3pPr indent="0" lvl="2" rtl="0">
              <a:spcBef>
                <a:spcPts val="0"/>
              </a:spcBef>
              <a:buNone/>
              <a:defRPr sz="1800"/>
            </a:lvl3pPr>
            <a:lvl4pPr indent="0" lvl="3" rtl="0">
              <a:spcBef>
                <a:spcPts val="0"/>
              </a:spcBef>
              <a:buNone/>
              <a:defRPr sz="1800"/>
            </a:lvl4pPr>
            <a:lvl5pPr indent="0" lvl="4" rtl="0">
              <a:spcBef>
                <a:spcPts val="0"/>
              </a:spcBef>
              <a:buNone/>
              <a:defRPr sz="1800"/>
            </a:lvl5pPr>
            <a:lvl6pPr indent="0" lvl="5" rtl="0">
              <a:spcBef>
                <a:spcPts val="0"/>
              </a:spcBef>
              <a:buNone/>
              <a:defRPr sz="1800"/>
            </a:lvl6pPr>
            <a:lvl7pPr indent="0" lvl="6" rtl="0">
              <a:spcBef>
                <a:spcPts val="0"/>
              </a:spcBef>
              <a:buNone/>
              <a:defRPr sz="1800"/>
            </a:lvl7pPr>
            <a:lvl8pPr indent="0" lvl="7" rtl="0">
              <a:spcBef>
                <a:spcPts val="0"/>
              </a:spcBef>
              <a:buNone/>
              <a:defRPr sz="1800"/>
            </a:lvl8pPr>
            <a:lvl9pPr indent="0" lvl="8" rtl="0">
              <a:spcBef>
                <a:spcPts val="0"/>
              </a:spcBef>
              <a:buNone/>
              <a:defRPr sz="1800"/>
            </a:lvl9pPr>
          </a:lstStyle>
          <a:p/>
        </p:txBody>
      </p:sp>
      <p:sp>
        <p:nvSpPr>
          <p:cNvPr id="121" name="Shape 121"/>
          <p:cNvSpPr txBox="1"/>
          <p:nvPr>
            <p:ph idx="1" type="body"/>
          </p:nvPr>
        </p:nvSpPr>
        <p:spPr>
          <a:xfrm rot="5400000">
            <a:off x="2865500" y="-1339762"/>
            <a:ext cx="3297000" cy="8625000"/>
          </a:xfrm>
          <a:prstGeom prst="rect">
            <a:avLst/>
          </a:prstGeom>
          <a:noFill/>
          <a:ln>
            <a:noFill/>
          </a:ln>
        </p:spPr>
        <p:txBody>
          <a:bodyPr anchorCtr="0" anchor="t" bIns="91425" lIns="91425" rIns="91425" tIns="91425"/>
          <a:lstStyle>
            <a:lvl1pPr indent="-50800" lvl="0" marL="228600" marR="0" rtl="0" algn="l">
              <a:lnSpc>
                <a:spcPct val="90000"/>
              </a:lnSpc>
              <a:spcBef>
                <a:spcPts val="1000"/>
              </a:spcBef>
              <a:buNone/>
              <a:defRPr b="0" i="0" sz="2800" u="none" cap="none" strike="noStrike">
                <a:solidFill>
                  <a:srgbClr val="E23C26"/>
                </a:solidFill>
                <a:latin typeface="Carme"/>
                <a:ea typeface="Carme"/>
                <a:cs typeface="Carme"/>
                <a:sym typeface="Carme"/>
              </a:defRPr>
            </a:lvl1pPr>
            <a:lvl2pPr indent="-76200" lvl="1" marL="685800" marR="0" rtl="0" algn="l">
              <a:lnSpc>
                <a:spcPct val="90000"/>
              </a:lnSpc>
              <a:spcBef>
                <a:spcPts val="500"/>
              </a:spcBef>
              <a:buNone/>
              <a:defRPr b="0" i="0" sz="2400" u="none" cap="none" strike="noStrike">
                <a:solidFill>
                  <a:srgbClr val="E23C26"/>
                </a:solidFill>
                <a:latin typeface="Carme"/>
                <a:ea typeface="Carme"/>
                <a:cs typeface="Carme"/>
                <a:sym typeface="Carme"/>
              </a:defRPr>
            </a:lvl2pPr>
            <a:lvl3pPr indent="-101600" lvl="2" marL="1143000" marR="0" rtl="0" algn="l">
              <a:lnSpc>
                <a:spcPct val="90000"/>
              </a:lnSpc>
              <a:spcBef>
                <a:spcPts val="500"/>
              </a:spcBef>
              <a:buNone/>
              <a:defRPr b="0" i="0" sz="2000" u="none" cap="none" strike="noStrike">
                <a:solidFill>
                  <a:srgbClr val="E23C26"/>
                </a:solidFill>
                <a:latin typeface="Carme"/>
                <a:ea typeface="Carme"/>
                <a:cs typeface="Carme"/>
                <a:sym typeface="Carme"/>
              </a:defRPr>
            </a:lvl3pPr>
            <a:lvl4pPr indent="-114300" lvl="3" marL="1600200" marR="0" rtl="0" algn="l">
              <a:lnSpc>
                <a:spcPct val="90000"/>
              </a:lnSpc>
              <a:spcBef>
                <a:spcPts val="500"/>
              </a:spcBef>
              <a:buNone/>
              <a:defRPr b="0" i="0" sz="1800" u="none" cap="none" strike="noStrike">
                <a:solidFill>
                  <a:srgbClr val="E23C26"/>
                </a:solidFill>
                <a:latin typeface="Carme"/>
                <a:ea typeface="Carme"/>
                <a:cs typeface="Carme"/>
                <a:sym typeface="Carme"/>
              </a:defRPr>
            </a:lvl4pPr>
            <a:lvl5pPr indent="-114300" lvl="4" marL="2057400" marR="0" rtl="0" algn="l">
              <a:lnSpc>
                <a:spcPct val="90000"/>
              </a:lnSpc>
              <a:spcBef>
                <a:spcPts val="500"/>
              </a:spcBef>
              <a:buNone/>
              <a:defRPr b="0" i="0" sz="1800" u="none" cap="none" strike="noStrike">
                <a:solidFill>
                  <a:srgbClr val="E23C26"/>
                </a:solidFill>
                <a:latin typeface="Carme"/>
                <a:ea typeface="Carme"/>
                <a:cs typeface="Carme"/>
                <a:sym typeface="Carme"/>
              </a:defRPr>
            </a:lvl5pPr>
            <a:lvl6pPr indent="-114300" lvl="5" marL="2514600" marR="0" rtl="0" algn="l">
              <a:lnSpc>
                <a:spcPct val="90000"/>
              </a:lnSpc>
              <a:spcBef>
                <a:spcPts val="500"/>
              </a:spcBef>
              <a:buNone/>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None/>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None/>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None/>
              <a:defRPr b="0" i="0" sz="1800" u="none" cap="none" strike="noStrike">
                <a:solidFill>
                  <a:schemeClr val="dk1"/>
                </a:solidFill>
                <a:latin typeface="Calibri"/>
                <a:ea typeface="Calibri"/>
                <a:cs typeface="Calibri"/>
                <a:sym typeface="Calibri"/>
              </a:defRPr>
            </a:lvl9pPr>
          </a:lstStyle>
          <a:p/>
        </p:txBody>
      </p:sp>
      <p:sp>
        <p:nvSpPr>
          <p:cNvPr id="122" name="Shape 122"/>
          <p:cNvSpPr txBox="1"/>
          <p:nvPr>
            <p:ph idx="10" type="dt"/>
          </p:nvPr>
        </p:nvSpPr>
        <p:spPr>
          <a:xfrm>
            <a:off x="1672252" y="4767263"/>
            <a:ext cx="1013700" cy="258900"/>
          </a:xfrm>
          <a:prstGeom prst="rect">
            <a:avLst/>
          </a:prstGeom>
          <a:noFill/>
          <a:ln>
            <a:noFill/>
          </a:ln>
        </p:spPr>
        <p:txBody>
          <a:bodyPr anchorCtr="0" anchor="t" bIns="91425" lIns="91425" rIns="91425" tIns="91425"/>
          <a:lstStyle>
            <a:lvl1pPr indent="0" lvl="0" marL="0" marR="0" rtl="0" algn="l">
              <a:spcBef>
                <a:spcPts val="0"/>
              </a:spcBef>
              <a:buNone/>
              <a:defRPr sz="1800">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23" name="Shape 123"/>
          <p:cNvSpPr txBox="1"/>
          <p:nvPr>
            <p:ph idx="11" type="ftr"/>
          </p:nvPr>
        </p:nvSpPr>
        <p:spPr>
          <a:xfrm>
            <a:off x="3028950" y="4767263"/>
            <a:ext cx="2040300" cy="258900"/>
          </a:xfrm>
          <a:prstGeom prst="rect">
            <a:avLst/>
          </a:prstGeom>
          <a:noFill/>
          <a:ln>
            <a:noFill/>
          </a:ln>
        </p:spPr>
        <p:txBody>
          <a:bodyPr anchorCtr="0" anchor="t" bIns="91425" lIns="91425" rIns="91425" tIns="91425"/>
          <a:lstStyle>
            <a:lvl1pPr indent="0" lvl="0" marL="0" marR="0" rtl="0" algn="l">
              <a:spcBef>
                <a:spcPts val="0"/>
              </a:spcBef>
              <a:buNone/>
              <a:defRPr sz="1800">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24" name="Shape 124"/>
          <p:cNvSpPr txBox="1"/>
          <p:nvPr>
            <p:ph idx="12" type="sldNum"/>
          </p:nvPr>
        </p:nvSpPr>
        <p:spPr>
          <a:xfrm>
            <a:off x="7395411" y="4767263"/>
            <a:ext cx="605700" cy="2589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fld id="{00000000-1234-1234-1234-123412341234}" type="slidenum">
              <a:rPr lang="en" sz="1800">
                <a:solidFill>
                  <a:srgbClr val="E23C26"/>
                </a:solidFill>
                <a:latin typeface="Carme"/>
                <a:ea typeface="Carme"/>
                <a:cs typeface="Carme"/>
                <a:sym typeface="Carme"/>
              </a:rPr>
              <a:t>‹#›</a:t>
            </a:fld>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itleAndTx">
  <p:cSld name="Vertical Title and Text">
    <p:spTree>
      <p:nvGrpSpPr>
        <p:cNvPr id="125" name="Shape 125"/>
        <p:cNvGrpSpPr/>
        <p:nvPr/>
      </p:nvGrpSpPr>
      <p:grpSpPr>
        <a:xfrm>
          <a:off x="0" y="0"/>
          <a:ext cx="0" cy="0"/>
          <a:chOff x="0" y="0"/>
          <a:chExt cx="0" cy="0"/>
        </a:xfrm>
      </p:grpSpPr>
      <p:sp>
        <p:nvSpPr>
          <p:cNvPr id="126" name="Shape 126"/>
          <p:cNvSpPr txBox="1"/>
          <p:nvPr>
            <p:ph type="title"/>
          </p:nvPr>
        </p:nvSpPr>
        <p:spPr>
          <a:xfrm rot="5400000">
            <a:off x="5350050" y="1467543"/>
            <a:ext cx="4359000" cy="1971600"/>
          </a:xfrm>
          <a:prstGeom prst="rect">
            <a:avLst/>
          </a:prstGeom>
          <a:noFill/>
          <a:ln>
            <a:noFill/>
          </a:ln>
        </p:spPr>
        <p:txBody>
          <a:bodyPr anchorCtr="0" anchor="t" bIns="91425" lIns="91425" rIns="91425" tIns="91425"/>
          <a:lstStyle>
            <a:lvl1pPr indent="0" lvl="0" marL="0" marR="0" rtl="0" algn="l">
              <a:lnSpc>
                <a:spcPct val="90000"/>
              </a:lnSpc>
              <a:spcBef>
                <a:spcPts val="0"/>
              </a:spcBef>
              <a:buClr>
                <a:srgbClr val="E23C26"/>
              </a:buClr>
              <a:buFont typeface="Carme"/>
              <a:buNone/>
              <a:defRPr b="0" i="0" sz="4400" u="none" cap="none" strike="noStrike">
                <a:solidFill>
                  <a:srgbClr val="E23C26"/>
                </a:solidFill>
                <a:latin typeface="Carme"/>
                <a:ea typeface="Carme"/>
                <a:cs typeface="Carme"/>
                <a:sym typeface="Carme"/>
              </a:defRPr>
            </a:lvl1pPr>
            <a:lvl2pPr indent="0" lvl="1" rtl="0">
              <a:spcBef>
                <a:spcPts val="0"/>
              </a:spcBef>
              <a:buNone/>
              <a:defRPr sz="1800"/>
            </a:lvl2pPr>
            <a:lvl3pPr indent="0" lvl="2" rtl="0">
              <a:spcBef>
                <a:spcPts val="0"/>
              </a:spcBef>
              <a:buNone/>
              <a:defRPr sz="1800"/>
            </a:lvl3pPr>
            <a:lvl4pPr indent="0" lvl="3" rtl="0">
              <a:spcBef>
                <a:spcPts val="0"/>
              </a:spcBef>
              <a:buNone/>
              <a:defRPr sz="1800"/>
            </a:lvl4pPr>
            <a:lvl5pPr indent="0" lvl="4" rtl="0">
              <a:spcBef>
                <a:spcPts val="0"/>
              </a:spcBef>
              <a:buNone/>
              <a:defRPr sz="1800"/>
            </a:lvl5pPr>
            <a:lvl6pPr indent="0" lvl="5" rtl="0">
              <a:spcBef>
                <a:spcPts val="0"/>
              </a:spcBef>
              <a:buNone/>
              <a:defRPr sz="1800"/>
            </a:lvl6pPr>
            <a:lvl7pPr indent="0" lvl="6" rtl="0">
              <a:spcBef>
                <a:spcPts val="0"/>
              </a:spcBef>
              <a:buNone/>
              <a:defRPr sz="1800"/>
            </a:lvl7pPr>
            <a:lvl8pPr indent="0" lvl="7" rtl="0">
              <a:spcBef>
                <a:spcPts val="0"/>
              </a:spcBef>
              <a:buNone/>
              <a:defRPr sz="1800"/>
            </a:lvl8pPr>
            <a:lvl9pPr indent="0" lvl="8" rtl="0">
              <a:spcBef>
                <a:spcPts val="0"/>
              </a:spcBef>
              <a:buNone/>
              <a:defRPr sz="1800"/>
            </a:lvl9pPr>
          </a:lstStyle>
          <a:p/>
        </p:txBody>
      </p:sp>
      <p:sp>
        <p:nvSpPr>
          <p:cNvPr id="127" name="Shape 127"/>
          <p:cNvSpPr txBox="1"/>
          <p:nvPr>
            <p:ph idx="1" type="body"/>
          </p:nvPr>
        </p:nvSpPr>
        <p:spPr>
          <a:xfrm rot="5400000">
            <a:off x="1330426" y="-428006"/>
            <a:ext cx="4359000" cy="5762700"/>
          </a:xfrm>
          <a:prstGeom prst="rect">
            <a:avLst/>
          </a:prstGeom>
          <a:noFill/>
          <a:ln>
            <a:noFill/>
          </a:ln>
        </p:spPr>
        <p:txBody>
          <a:bodyPr anchorCtr="0" anchor="t" bIns="91425" lIns="91425" rIns="91425" tIns="91425"/>
          <a:lstStyle>
            <a:lvl1pPr indent="-50800" lvl="0" marL="228600" marR="0" rtl="0" algn="l">
              <a:lnSpc>
                <a:spcPct val="90000"/>
              </a:lnSpc>
              <a:spcBef>
                <a:spcPts val="1000"/>
              </a:spcBef>
              <a:buNone/>
              <a:defRPr b="0" i="0" sz="2800" u="none" cap="none" strike="noStrike">
                <a:solidFill>
                  <a:srgbClr val="E23C26"/>
                </a:solidFill>
                <a:latin typeface="Carme"/>
                <a:ea typeface="Carme"/>
                <a:cs typeface="Carme"/>
                <a:sym typeface="Carme"/>
              </a:defRPr>
            </a:lvl1pPr>
            <a:lvl2pPr indent="-76200" lvl="1" marL="685800" marR="0" rtl="0" algn="l">
              <a:lnSpc>
                <a:spcPct val="90000"/>
              </a:lnSpc>
              <a:spcBef>
                <a:spcPts val="500"/>
              </a:spcBef>
              <a:buNone/>
              <a:defRPr b="0" i="0" sz="2400" u="none" cap="none" strike="noStrike">
                <a:solidFill>
                  <a:srgbClr val="E23C26"/>
                </a:solidFill>
                <a:latin typeface="Carme"/>
                <a:ea typeface="Carme"/>
                <a:cs typeface="Carme"/>
                <a:sym typeface="Carme"/>
              </a:defRPr>
            </a:lvl2pPr>
            <a:lvl3pPr indent="-101600" lvl="2" marL="1143000" marR="0" rtl="0" algn="l">
              <a:lnSpc>
                <a:spcPct val="90000"/>
              </a:lnSpc>
              <a:spcBef>
                <a:spcPts val="500"/>
              </a:spcBef>
              <a:buNone/>
              <a:defRPr b="0" i="0" sz="2000" u="none" cap="none" strike="noStrike">
                <a:solidFill>
                  <a:srgbClr val="E23C26"/>
                </a:solidFill>
                <a:latin typeface="Carme"/>
                <a:ea typeface="Carme"/>
                <a:cs typeface="Carme"/>
                <a:sym typeface="Carme"/>
              </a:defRPr>
            </a:lvl3pPr>
            <a:lvl4pPr indent="-114300" lvl="3" marL="1600200" marR="0" rtl="0" algn="l">
              <a:lnSpc>
                <a:spcPct val="90000"/>
              </a:lnSpc>
              <a:spcBef>
                <a:spcPts val="500"/>
              </a:spcBef>
              <a:buNone/>
              <a:defRPr b="0" i="0" sz="1800" u="none" cap="none" strike="noStrike">
                <a:solidFill>
                  <a:srgbClr val="E23C26"/>
                </a:solidFill>
                <a:latin typeface="Carme"/>
                <a:ea typeface="Carme"/>
                <a:cs typeface="Carme"/>
                <a:sym typeface="Carme"/>
              </a:defRPr>
            </a:lvl4pPr>
            <a:lvl5pPr indent="-114300" lvl="4" marL="2057400" marR="0" rtl="0" algn="l">
              <a:lnSpc>
                <a:spcPct val="90000"/>
              </a:lnSpc>
              <a:spcBef>
                <a:spcPts val="500"/>
              </a:spcBef>
              <a:buNone/>
              <a:defRPr b="0" i="0" sz="1800" u="none" cap="none" strike="noStrike">
                <a:solidFill>
                  <a:srgbClr val="E23C26"/>
                </a:solidFill>
                <a:latin typeface="Carme"/>
                <a:ea typeface="Carme"/>
                <a:cs typeface="Carme"/>
                <a:sym typeface="Carme"/>
              </a:defRPr>
            </a:lvl5pPr>
            <a:lvl6pPr indent="-114300" lvl="5" marL="2514600" marR="0" rtl="0" algn="l">
              <a:lnSpc>
                <a:spcPct val="90000"/>
              </a:lnSpc>
              <a:spcBef>
                <a:spcPts val="500"/>
              </a:spcBef>
              <a:buNone/>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None/>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None/>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None/>
              <a:defRPr b="0" i="0" sz="1800" u="none" cap="none" strike="noStrike">
                <a:solidFill>
                  <a:schemeClr val="dk1"/>
                </a:solidFill>
                <a:latin typeface="Calibri"/>
                <a:ea typeface="Calibri"/>
                <a:cs typeface="Calibri"/>
                <a:sym typeface="Calibri"/>
              </a:defRPr>
            </a:lvl9pPr>
          </a:lstStyle>
          <a:p/>
        </p:txBody>
      </p:sp>
      <p:sp>
        <p:nvSpPr>
          <p:cNvPr id="128" name="Shape 128"/>
          <p:cNvSpPr txBox="1"/>
          <p:nvPr>
            <p:ph idx="10" type="dt"/>
          </p:nvPr>
        </p:nvSpPr>
        <p:spPr>
          <a:xfrm>
            <a:off x="1672252" y="4767263"/>
            <a:ext cx="1013700" cy="258900"/>
          </a:xfrm>
          <a:prstGeom prst="rect">
            <a:avLst/>
          </a:prstGeom>
          <a:noFill/>
          <a:ln>
            <a:noFill/>
          </a:ln>
        </p:spPr>
        <p:txBody>
          <a:bodyPr anchorCtr="0" anchor="t" bIns="91425" lIns="91425" rIns="91425" tIns="91425"/>
          <a:lstStyle>
            <a:lvl1pPr indent="0" lvl="0" marL="0" marR="0" rtl="0" algn="l">
              <a:spcBef>
                <a:spcPts val="0"/>
              </a:spcBef>
              <a:buNone/>
              <a:defRPr sz="1800">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29" name="Shape 129"/>
          <p:cNvSpPr txBox="1"/>
          <p:nvPr>
            <p:ph idx="11" type="ftr"/>
          </p:nvPr>
        </p:nvSpPr>
        <p:spPr>
          <a:xfrm>
            <a:off x="3028950" y="4767263"/>
            <a:ext cx="2040300" cy="258900"/>
          </a:xfrm>
          <a:prstGeom prst="rect">
            <a:avLst/>
          </a:prstGeom>
          <a:noFill/>
          <a:ln>
            <a:noFill/>
          </a:ln>
        </p:spPr>
        <p:txBody>
          <a:bodyPr anchorCtr="0" anchor="t" bIns="91425" lIns="91425" rIns="91425" tIns="91425"/>
          <a:lstStyle>
            <a:lvl1pPr indent="0" lvl="0" marL="0" marR="0" rtl="0" algn="l">
              <a:spcBef>
                <a:spcPts val="0"/>
              </a:spcBef>
              <a:buNone/>
              <a:defRPr sz="1800">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30" name="Shape 130"/>
          <p:cNvSpPr txBox="1"/>
          <p:nvPr>
            <p:ph idx="12" type="sldNum"/>
          </p:nvPr>
        </p:nvSpPr>
        <p:spPr>
          <a:xfrm>
            <a:off x="7395411" y="4767263"/>
            <a:ext cx="605700" cy="2589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fld id="{00000000-1234-1234-1234-123412341234}" type="slidenum">
              <a:rPr lang="en" sz="1800">
                <a:solidFill>
                  <a:srgbClr val="E23C26"/>
                </a:solidFill>
                <a:latin typeface="Carme"/>
                <a:ea typeface="Carme"/>
                <a:cs typeface="Carme"/>
                <a:sym typeface="Carme"/>
              </a:rPr>
              <a:t>‹#›</a:t>
            </a:fld>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133" name="Shape 133"/>
        <p:cNvGrpSpPr/>
        <p:nvPr/>
      </p:nvGrpSpPr>
      <p:grpSpPr>
        <a:xfrm>
          <a:off x="0" y="0"/>
          <a:ext cx="0" cy="0"/>
          <a:chOff x="0" y="0"/>
          <a:chExt cx="0" cy="0"/>
        </a:xfrm>
      </p:grpSpPr>
      <p:sp>
        <p:nvSpPr>
          <p:cNvPr id="134" name="Shape 1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35" name="Shape 135"/>
        <p:cNvGrpSpPr/>
        <p:nvPr/>
      </p:nvGrpSpPr>
      <p:grpSpPr>
        <a:xfrm>
          <a:off x="0" y="0"/>
          <a:ext cx="0" cy="0"/>
          <a:chOff x="0" y="0"/>
          <a:chExt cx="0" cy="0"/>
        </a:xfrm>
      </p:grpSpPr>
      <p:sp>
        <p:nvSpPr>
          <p:cNvPr id="136" name="Shape 136"/>
          <p:cNvSpPr txBox="1"/>
          <p:nvPr>
            <p:ph type="title"/>
          </p:nvPr>
        </p:nvSpPr>
        <p:spPr>
          <a:xfrm>
            <a:off x="311700" y="2150850"/>
            <a:ext cx="7259700" cy="841800"/>
          </a:xfrm>
          <a:prstGeom prst="rect">
            <a:avLst/>
          </a:prstGeom>
          <a:noFill/>
          <a:ln>
            <a:noFill/>
          </a:ln>
        </p:spPr>
        <p:txBody>
          <a:bodyPr anchorCtr="0" anchor="ctr" bIns="91425" lIns="91425" rIns="91425" tIns="91425"/>
          <a:lstStyle>
            <a:lvl1pPr lvl="0" rtl="0">
              <a:spcBef>
                <a:spcPts val="0"/>
              </a:spcBef>
              <a:buSzPct val="100000"/>
              <a:defRPr sz="3600"/>
            </a:lvl1pPr>
            <a:lvl2pPr lvl="1" rtl="0" algn="ctr">
              <a:spcBef>
                <a:spcPts val="0"/>
              </a:spcBef>
              <a:buSzPct val="100000"/>
              <a:defRPr sz="3600"/>
            </a:lvl2pPr>
            <a:lvl3pPr lvl="2" rtl="0" algn="ctr">
              <a:spcBef>
                <a:spcPts val="0"/>
              </a:spcBef>
              <a:buSzPct val="100000"/>
              <a:defRPr sz="3600"/>
            </a:lvl3pPr>
            <a:lvl4pPr lvl="3" rtl="0" algn="ctr">
              <a:spcBef>
                <a:spcPts val="0"/>
              </a:spcBef>
              <a:buSzPct val="100000"/>
              <a:defRPr sz="3600"/>
            </a:lvl4pPr>
            <a:lvl5pPr lvl="4" rtl="0" algn="ctr">
              <a:spcBef>
                <a:spcPts val="0"/>
              </a:spcBef>
              <a:buSzPct val="100000"/>
              <a:defRPr sz="3600"/>
            </a:lvl5pPr>
            <a:lvl6pPr lvl="5" rtl="0" algn="ctr">
              <a:spcBef>
                <a:spcPts val="0"/>
              </a:spcBef>
              <a:buSzPct val="100000"/>
              <a:defRPr sz="3600"/>
            </a:lvl6pPr>
            <a:lvl7pPr lvl="6" rtl="0" algn="ctr">
              <a:spcBef>
                <a:spcPts val="0"/>
              </a:spcBef>
              <a:buSzPct val="100000"/>
              <a:defRPr sz="3600"/>
            </a:lvl7pPr>
            <a:lvl8pPr lvl="7" rtl="0" algn="ctr">
              <a:spcBef>
                <a:spcPts val="0"/>
              </a:spcBef>
              <a:buSzPct val="100000"/>
              <a:defRPr sz="3600"/>
            </a:lvl8pPr>
            <a:lvl9pPr lvl="8" rtl="0" algn="ctr">
              <a:spcBef>
                <a:spcPts val="0"/>
              </a:spcBef>
              <a:buSzPct val="100000"/>
              <a:defRPr sz="3600"/>
            </a:lvl9pPr>
          </a:lstStyle>
          <a:p/>
        </p:txBody>
      </p:sp>
      <p:sp>
        <p:nvSpPr>
          <p:cNvPr id="137" name="Shape 13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38" name="Shape 138"/>
        <p:cNvGrpSpPr/>
        <p:nvPr/>
      </p:nvGrpSpPr>
      <p:grpSpPr>
        <a:xfrm>
          <a:off x="0" y="0"/>
          <a:ext cx="0" cy="0"/>
          <a:chOff x="0" y="0"/>
          <a:chExt cx="0" cy="0"/>
        </a:xfrm>
      </p:grpSpPr>
      <p:sp>
        <p:nvSpPr>
          <p:cNvPr id="139" name="Shape 139"/>
          <p:cNvSpPr txBox="1"/>
          <p:nvPr>
            <p:ph type="title"/>
          </p:nvPr>
        </p:nvSpPr>
        <p:spPr>
          <a:xfrm>
            <a:off x="311700" y="445025"/>
            <a:ext cx="7575000" cy="572700"/>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40" name="Shape 140"/>
          <p:cNvSpPr txBox="1"/>
          <p:nvPr>
            <p:ph idx="1" type="body"/>
          </p:nvPr>
        </p:nvSpPr>
        <p:spPr>
          <a:xfrm>
            <a:off x="311700" y="1152475"/>
            <a:ext cx="7250100" cy="2829000"/>
          </a:xfrm>
          <a:prstGeom prst="rect">
            <a:avLst/>
          </a:prstGeom>
          <a:noFill/>
          <a:ln>
            <a:noFill/>
          </a:ln>
        </p:spPr>
        <p:txBody>
          <a:bodyPr anchorCtr="0" anchor="ctr" bIns="91425" lIns="91425" rIns="91425" tIns="91425"/>
          <a:lstStyle>
            <a:lvl1pPr lvl="0" rtl="0">
              <a:spcBef>
                <a:spcPts val="0"/>
              </a:spcBef>
              <a:buChar char="●"/>
              <a:defRPr/>
            </a:lvl1pPr>
            <a:lvl2pPr lvl="1" rtl="0">
              <a:spcBef>
                <a:spcPts val="0"/>
              </a:spcBef>
              <a:buChar char="○"/>
              <a:defRPr/>
            </a:lvl2pPr>
            <a:lvl3pPr lvl="2" rtl="0">
              <a:spcBef>
                <a:spcPts val="0"/>
              </a:spcBef>
              <a:buChar char="■"/>
              <a:defRPr/>
            </a:lvl3pPr>
            <a:lvl4pPr lvl="3" rtl="0">
              <a:spcBef>
                <a:spcPts val="0"/>
              </a:spcBef>
              <a:buChar char="●"/>
              <a:defRPr/>
            </a:lvl4pPr>
            <a:lvl5pPr lvl="4" rtl="0">
              <a:spcBef>
                <a:spcPts val="0"/>
              </a:spcBef>
              <a:buChar char="○"/>
              <a:defRPr/>
            </a:lvl5pPr>
            <a:lvl6pPr lvl="5" rtl="0">
              <a:spcBef>
                <a:spcPts val="0"/>
              </a:spcBef>
              <a:buChar char="■"/>
              <a:defRPr/>
            </a:lvl6pPr>
            <a:lvl7pPr lvl="6" rtl="0">
              <a:spcBef>
                <a:spcPts val="0"/>
              </a:spcBef>
              <a:buChar char="●"/>
              <a:defRPr/>
            </a:lvl7pPr>
            <a:lvl8pPr lvl="7" rtl="0">
              <a:spcBef>
                <a:spcPts val="0"/>
              </a:spcBef>
              <a:buChar char="○"/>
              <a:defRPr/>
            </a:lvl8pPr>
            <a:lvl9pPr lvl="8" rtl="0">
              <a:spcBef>
                <a:spcPts val="0"/>
              </a:spcBef>
              <a:buChar char="■"/>
              <a:defRPr/>
            </a:lvl9pPr>
          </a:lstStyle>
          <a:p/>
        </p:txBody>
      </p:sp>
      <p:sp>
        <p:nvSpPr>
          <p:cNvPr id="141" name="Shape 14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142" name="Shape 142"/>
        <p:cNvGrpSpPr/>
        <p:nvPr/>
      </p:nvGrpSpPr>
      <p:grpSpPr>
        <a:xfrm>
          <a:off x="0" y="0"/>
          <a:ext cx="0" cy="0"/>
          <a:chOff x="0" y="0"/>
          <a:chExt cx="0" cy="0"/>
        </a:xfrm>
      </p:grpSpPr>
      <p:sp>
        <p:nvSpPr>
          <p:cNvPr id="143" name="Shape 143"/>
          <p:cNvSpPr txBox="1"/>
          <p:nvPr>
            <p:ph type="title"/>
          </p:nvPr>
        </p:nvSpPr>
        <p:spPr>
          <a:xfrm>
            <a:off x="311700" y="445025"/>
            <a:ext cx="7575000" cy="572700"/>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44" name="Shape 144"/>
          <p:cNvSpPr txBox="1"/>
          <p:nvPr>
            <p:ph idx="1" type="body"/>
          </p:nvPr>
        </p:nvSpPr>
        <p:spPr>
          <a:xfrm>
            <a:off x="311700" y="1152475"/>
            <a:ext cx="3999900" cy="2759400"/>
          </a:xfrm>
          <a:prstGeom prst="rect">
            <a:avLst/>
          </a:prstGeom>
          <a:noFill/>
          <a:ln>
            <a:noFill/>
          </a:ln>
        </p:spPr>
        <p:txBody>
          <a:bodyPr anchorCtr="0" anchor="ctr" bIns="91425" lIns="91425" rIns="91425" tIns="91425"/>
          <a:lstStyle>
            <a:lvl1pPr lvl="0" rtl="0">
              <a:spcBef>
                <a:spcPts val="0"/>
              </a:spcBef>
              <a:buSzPct val="100000"/>
              <a:buChar char="●"/>
              <a:defRPr sz="1400"/>
            </a:lvl1pPr>
            <a:lvl2pPr lvl="1" rtl="0">
              <a:spcBef>
                <a:spcPts val="0"/>
              </a:spcBef>
              <a:buSzPct val="100000"/>
              <a:buChar char="○"/>
              <a:defRPr sz="1200"/>
            </a:lvl2pPr>
            <a:lvl3pPr lvl="2" rtl="0">
              <a:spcBef>
                <a:spcPts val="0"/>
              </a:spcBef>
              <a:buSzPct val="100000"/>
              <a:buChar char="■"/>
              <a:defRPr sz="1200"/>
            </a:lvl3pPr>
            <a:lvl4pPr lvl="3" rtl="0">
              <a:spcBef>
                <a:spcPts val="0"/>
              </a:spcBef>
              <a:buSzPct val="100000"/>
              <a:buChar char="●"/>
              <a:defRPr sz="1200"/>
            </a:lvl4pPr>
            <a:lvl5pPr lvl="4" rtl="0">
              <a:spcBef>
                <a:spcPts val="0"/>
              </a:spcBef>
              <a:buSzPct val="100000"/>
              <a:buChar char="○"/>
              <a:defRPr sz="1200"/>
            </a:lvl5pPr>
            <a:lvl6pPr lvl="5" rtl="0">
              <a:spcBef>
                <a:spcPts val="0"/>
              </a:spcBef>
              <a:buSzPct val="100000"/>
              <a:buChar char="■"/>
              <a:defRPr sz="1200"/>
            </a:lvl6pPr>
            <a:lvl7pPr lvl="6" rtl="0">
              <a:spcBef>
                <a:spcPts val="0"/>
              </a:spcBef>
              <a:buSzPct val="100000"/>
              <a:buChar char="●"/>
              <a:defRPr sz="1200"/>
            </a:lvl7pPr>
            <a:lvl8pPr lvl="7" rtl="0">
              <a:spcBef>
                <a:spcPts val="0"/>
              </a:spcBef>
              <a:buSzPct val="100000"/>
              <a:buChar char="○"/>
              <a:defRPr sz="1200"/>
            </a:lvl8pPr>
            <a:lvl9pPr lvl="8" rtl="0">
              <a:spcBef>
                <a:spcPts val="0"/>
              </a:spcBef>
              <a:buSzPct val="100000"/>
              <a:buChar char="■"/>
              <a:defRPr sz="1200"/>
            </a:lvl9pPr>
          </a:lstStyle>
          <a:p/>
        </p:txBody>
      </p:sp>
      <p:sp>
        <p:nvSpPr>
          <p:cNvPr id="145" name="Shape 145"/>
          <p:cNvSpPr txBox="1"/>
          <p:nvPr>
            <p:ph idx="2" type="body"/>
          </p:nvPr>
        </p:nvSpPr>
        <p:spPr>
          <a:xfrm>
            <a:off x="4832400" y="1152475"/>
            <a:ext cx="3054300" cy="2759400"/>
          </a:xfrm>
          <a:prstGeom prst="rect">
            <a:avLst/>
          </a:prstGeom>
          <a:noFill/>
          <a:ln>
            <a:noFill/>
          </a:ln>
        </p:spPr>
        <p:txBody>
          <a:bodyPr anchorCtr="0" anchor="ctr" bIns="91425" lIns="91425" rIns="91425" tIns="91425"/>
          <a:lstStyle>
            <a:lvl1pPr lvl="0" rtl="0">
              <a:spcBef>
                <a:spcPts val="0"/>
              </a:spcBef>
              <a:buSzPct val="100000"/>
              <a:buChar char="●"/>
              <a:defRPr sz="1400"/>
            </a:lvl1pPr>
            <a:lvl2pPr lvl="1" rtl="0">
              <a:spcBef>
                <a:spcPts val="0"/>
              </a:spcBef>
              <a:buSzPct val="100000"/>
              <a:buChar char="○"/>
              <a:defRPr sz="1200"/>
            </a:lvl2pPr>
            <a:lvl3pPr lvl="2" rtl="0">
              <a:spcBef>
                <a:spcPts val="0"/>
              </a:spcBef>
              <a:buSzPct val="100000"/>
              <a:buChar char="■"/>
              <a:defRPr sz="1200"/>
            </a:lvl3pPr>
            <a:lvl4pPr lvl="3" rtl="0">
              <a:spcBef>
                <a:spcPts val="0"/>
              </a:spcBef>
              <a:buSzPct val="100000"/>
              <a:buChar char="●"/>
              <a:defRPr sz="1200"/>
            </a:lvl4pPr>
            <a:lvl5pPr lvl="4" rtl="0">
              <a:spcBef>
                <a:spcPts val="0"/>
              </a:spcBef>
              <a:buSzPct val="100000"/>
              <a:buChar char="○"/>
              <a:defRPr sz="1200"/>
            </a:lvl5pPr>
            <a:lvl6pPr lvl="5" rtl="0">
              <a:spcBef>
                <a:spcPts val="0"/>
              </a:spcBef>
              <a:buSzPct val="100000"/>
              <a:buChar char="■"/>
              <a:defRPr sz="1200"/>
            </a:lvl6pPr>
            <a:lvl7pPr lvl="6" rtl="0">
              <a:spcBef>
                <a:spcPts val="0"/>
              </a:spcBef>
              <a:buSzPct val="100000"/>
              <a:buChar char="●"/>
              <a:defRPr sz="1200"/>
            </a:lvl7pPr>
            <a:lvl8pPr lvl="7" rtl="0">
              <a:spcBef>
                <a:spcPts val="0"/>
              </a:spcBef>
              <a:buSzPct val="100000"/>
              <a:buChar char="○"/>
              <a:defRPr sz="1200"/>
            </a:lvl8pPr>
            <a:lvl9pPr lvl="8" rtl="0">
              <a:spcBef>
                <a:spcPts val="0"/>
              </a:spcBef>
              <a:buSzPct val="100000"/>
              <a:buChar char="■"/>
              <a:defRPr sz="1200"/>
            </a:lvl9pPr>
          </a:lstStyle>
          <a:p/>
        </p:txBody>
      </p:sp>
      <p:sp>
        <p:nvSpPr>
          <p:cNvPr id="146" name="Shape 146"/>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147" name="Shape 147"/>
        <p:cNvGrpSpPr/>
        <p:nvPr/>
      </p:nvGrpSpPr>
      <p:grpSpPr>
        <a:xfrm>
          <a:off x="0" y="0"/>
          <a:ext cx="0" cy="0"/>
          <a:chOff x="0" y="0"/>
          <a:chExt cx="0" cy="0"/>
        </a:xfrm>
      </p:grpSpPr>
      <p:sp>
        <p:nvSpPr>
          <p:cNvPr id="148" name="Shape 148"/>
          <p:cNvSpPr txBox="1"/>
          <p:nvPr>
            <p:ph type="title"/>
          </p:nvPr>
        </p:nvSpPr>
        <p:spPr>
          <a:xfrm>
            <a:off x="311700" y="445025"/>
            <a:ext cx="7575000" cy="572700"/>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49" name="Shape 1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buChar char="●"/>
              <a:defRPr/>
            </a:lvl1pPr>
            <a:lvl2pPr lvl="1">
              <a:spcBef>
                <a:spcPts val="0"/>
              </a:spcBef>
              <a:buChar char="○"/>
              <a:defRPr/>
            </a:lvl2pPr>
            <a:lvl3pPr lvl="2">
              <a:spcBef>
                <a:spcPts val="0"/>
              </a:spcBef>
              <a:buChar char="■"/>
              <a:defRPr/>
            </a:lvl3pPr>
            <a:lvl4pPr lvl="3">
              <a:spcBef>
                <a:spcPts val="0"/>
              </a:spcBef>
              <a:buChar char="●"/>
              <a:defRPr/>
            </a:lvl4pPr>
            <a:lvl5pPr lvl="4">
              <a:spcBef>
                <a:spcPts val="0"/>
              </a:spcBef>
              <a:buChar char="○"/>
              <a:defRPr/>
            </a:lvl5pPr>
            <a:lvl6pPr lvl="5">
              <a:spcBef>
                <a:spcPts val="0"/>
              </a:spcBef>
              <a:buChar char="■"/>
              <a:defRPr/>
            </a:lvl6pPr>
            <a:lvl7pPr lvl="6">
              <a:spcBef>
                <a:spcPts val="0"/>
              </a:spcBef>
              <a:buChar char="●"/>
              <a:defRPr/>
            </a:lvl7pPr>
            <a:lvl8pPr lvl="7">
              <a:spcBef>
                <a:spcPts val="0"/>
              </a:spcBef>
              <a:buChar char="○"/>
              <a:defRPr/>
            </a:lvl8pPr>
            <a:lvl9pPr lvl="8">
              <a:spcBef>
                <a:spcPts val="0"/>
              </a:spcBef>
              <a:buChar char="■"/>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150" name="Shape 150"/>
        <p:cNvGrpSpPr/>
        <p:nvPr/>
      </p:nvGrpSpPr>
      <p:grpSpPr>
        <a:xfrm>
          <a:off x="0" y="0"/>
          <a:ext cx="0" cy="0"/>
          <a:chOff x="0" y="0"/>
          <a:chExt cx="0" cy="0"/>
        </a:xfrm>
      </p:grpSpPr>
      <p:sp>
        <p:nvSpPr>
          <p:cNvPr id="151" name="Shape 151"/>
          <p:cNvSpPr txBox="1"/>
          <p:nvPr>
            <p:ph type="title"/>
          </p:nvPr>
        </p:nvSpPr>
        <p:spPr>
          <a:xfrm>
            <a:off x="311700" y="555600"/>
            <a:ext cx="2808000" cy="755700"/>
          </a:xfrm>
          <a:prstGeom prst="rect">
            <a:avLst/>
          </a:prstGeom>
          <a:noFill/>
          <a:ln>
            <a:noFill/>
          </a:ln>
        </p:spPr>
        <p:txBody>
          <a:bodyPr anchorCtr="0" anchor="b" bIns="91425" lIns="91425" rIns="91425" tIns="91425"/>
          <a:lstStyle>
            <a:lvl1pPr lvl="0" rtl="0">
              <a:spcBef>
                <a:spcPts val="0"/>
              </a:spcBef>
              <a:buSzPct val="100000"/>
              <a:defRPr sz="2400"/>
            </a:lvl1pPr>
            <a:lvl2pPr lvl="1" rtl="0">
              <a:spcBef>
                <a:spcPts val="0"/>
              </a:spcBef>
              <a:buSzPct val="100000"/>
              <a:defRPr sz="2400"/>
            </a:lvl2pPr>
            <a:lvl3pPr lvl="2" rtl="0">
              <a:spcBef>
                <a:spcPts val="0"/>
              </a:spcBef>
              <a:buSzPct val="100000"/>
              <a:defRPr sz="2400"/>
            </a:lvl3pPr>
            <a:lvl4pPr lvl="3" rtl="0">
              <a:spcBef>
                <a:spcPts val="0"/>
              </a:spcBef>
              <a:buSzPct val="100000"/>
              <a:defRPr sz="2400"/>
            </a:lvl4pPr>
            <a:lvl5pPr lvl="4" rtl="0">
              <a:spcBef>
                <a:spcPts val="0"/>
              </a:spcBef>
              <a:buSzPct val="100000"/>
              <a:defRPr sz="2400"/>
            </a:lvl5pPr>
            <a:lvl6pPr lvl="5" rtl="0">
              <a:spcBef>
                <a:spcPts val="0"/>
              </a:spcBef>
              <a:buSzPct val="100000"/>
              <a:defRPr sz="2400"/>
            </a:lvl6pPr>
            <a:lvl7pPr lvl="6" rtl="0">
              <a:spcBef>
                <a:spcPts val="0"/>
              </a:spcBef>
              <a:buSzPct val="100000"/>
              <a:defRPr sz="2400"/>
            </a:lvl7pPr>
            <a:lvl8pPr lvl="7" rtl="0">
              <a:spcBef>
                <a:spcPts val="0"/>
              </a:spcBef>
              <a:buSzPct val="100000"/>
              <a:defRPr sz="2400"/>
            </a:lvl8pPr>
            <a:lvl9pPr lvl="8" rtl="0">
              <a:spcBef>
                <a:spcPts val="0"/>
              </a:spcBef>
              <a:buSzPct val="100000"/>
              <a:defRPr sz="2400"/>
            </a:lvl9pPr>
          </a:lstStyle>
          <a:p/>
        </p:txBody>
      </p:sp>
      <p:sp>
        <p:nvSpPr>
          <p:cNvPr id="152" name="Shape 152"/>
          <p:cNvSpPr txBox="1"/>
          <p:nvPr>
            <p:ph idx="1" type="body"/>
          </p:nvPr>
        </p:nvSpPr>
        <p:spPr>
          <a:xfrm>
            <a:off x="311700" y="1389600"/>
            <a:ext cx="2808000" cy="2512500"/>
          </a:xfrm>
          <a:prstGeom prst="rect">
            <a:avLst/>
          </a:prstGeom>
          <a:noFill/>
          <a:ln>
            <a:noFill/>
          </a:ln>
        </p:spPr>
        <p:txBody>
          <a:bodyPr anchorCtr="0" anchor="ctr" bIns="91425" lIns="91425" rIns="91425" tIns="91425"/>
          <a:lstStyle>
            <a:lvl1pPr lvl="0" rtl="0">
              <a:spcBef>
                <a:spcPts val="0"/>
              </a:spcBef>
              <a:buSzPct val="100000"/>
              <a:buChar char="●"/>
              <a:defRPr sz="1200"/>
            </a:lvl1pPr>
            <a:lvl2pPr lvl="1" rtl="0">
              <a:spcBef>
                <a:spcPts val="0"/>
              </a:spcBef>
              <a:buSzPct val="100000"/>
              <a:buChar char="○"/>
              <a:defRPr sz="1200"/>
            </a:lvl2pPr>
            <a:lvl3pPr lvl="2" rtl="0">
              <a:spcBef>
                <a:spcPts val="0"/>
              </a:spcBef>
              <a:buSzPct val="100000"/>
              <a:buChar char="■"/>
              <a:defRPr sz="1200"/>
            </a:lvl3pPr>
            <a:lvl4pPr lvl="3" rtl="0">
              <a:spcBef>
                <a:spcPts val="0"/>
              </a:spcBef>
              <a:buSzPct val="100000"/>
              <a:buChar char="●"/>
              <a:defRPr sz="1200"/>
            </a:lvl4pPr>
            <a:lvl5pPr lvl="4" rtl="0">
              <a:spcBef>
                <a:spcPts val="0"/>
              </a:spcBef>
              <a:buSzPct val="100000"/>
              <a:buChar char="○"/>
              <a:defRPr sz="1200"/>
            </a:lvl5pPr>
            <a:lvl6pPr lvl="5" rtl="0">
              <a:spcBef>
                <a:spcPts val="0"/>
              </a:spcBef>
              <a:buSzPct val="100000"/>
              <a:buChar char="■"/>
              <a:defRPr sz="1200"/>
            </a:lvl6pPr>
            <a:lvl7pPr lvl="6" rtl="0">
              <a:spcBef>
                <a:spcPts val="0"/>
              </a:spcBef>
              <a:buSzPct val="100000"/>
              <a:buChar char="●"/>
              <a:defRPr sz="1200"/>
            </a:lvl7pPr>
            <a:lvl8pPr lvl="7" rtl="0">
              <a:spcBef>
                <a:spcPts val="0"/>
              </a:spcBef>
              <a:buSzPct val="100000"/>
              <a:buChar char="○"/>
              <a:defRPr sz="1200"/>
            </a:lvl8pPr>
            <a:lvl9pPr lvl="8" rtl="0">
              <a:spcBef>
                <a:spcPts val="0"/>
              </a:spcBef>
              <a:buSzPct val="100000"/>
              <a:buChar char="■"/>
              <a:defRPr sz="1200"/>
            </a:lvl9pPr>
          </a:lstStyle>
          <a:p/>
        </p:txBody>
      </p:sp>
      <p:sp>
        <p:nvSpPr>
          <p:cNvPr id="153" name="Shape 15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154" name="Shape 154"/>
        <p:cNvGrpSpPr/>
        <p:nvPr/>
      </p:nvGrpSpPr>
      <p:grpSpPr>
        <a:xfrm>
          <a:off x="0" y="0"/>
          <a:ext cx="0" cy="0"/>
          <a:chOff x="0" y="0"/>
          <a:chExt cx="0" cy="0"/>
        </a:xfrm>
      </p:grpSpPr>
      <p:sp>
        <p:nvSpPr>
          <p:cNvPr id="155" name="Shape 155"/>
          <p:cNvSpPr txBox="1"/>
          <p:nvPr>
            <p:ph type="title"/>
          </p:nvPr>
        </p:nvSpPr>
        <p:spPr>
          <a:xfrm>
            <a:off x="490250" y="450150"/>
            <a:ext cx="6367800" cy="4090800"/>
          </a:xfrm>
          <a:prstGeom prst="rect">
            <a:avLst/>
          </a:prstGeom>
          <a:noFill/>
          <a:ln>
            <a:noFill/>
          </a:ln>
        </p:spPr>
        <p:txBody>
          <a:bodyPr anchorCtr="0" anchor="ctr" bIns="91425" lIns="91425" rIns="91425" tIns="91425"/>
          <a:lstStyle>
            <a:lvl1pPr lvl="0" rtl="0">
              <a:spcBef>
                <a:spcPts val="0"/>
              </a:spcBef>
              <a:buSzPct val="100000"/>
              <a:defRPr sz="4800"/>
            </a:lvl1pPr>
            <a:lvl2pPr lvl="1" rtl="0">
              <a:spcBef>
                <a:spcPts val="0"/>
              </a:spcBef>
              <a:buSzPct val="100000"/>
              <a:defRPr sz="4800"/>
            </a:lvl2pPr>
            <a:lvl3pPr lvl="2" rtl="0">
              <a:spcBef>
                <a:spcPts val="0"/>
              </a:spcBef>
              <a:buSzPct val="100000"/>
              <a:defRPr sz="4800"/>
            </a:lvl3pPr>
            <a:lvl4pPr lvl="3" rtl="0">
              <a:spcBef>
                <a:spcPts val="0"/>
              </a:spcBef>
              <a:buSzPct val="100000"/>
              <a:defRPr sz="4800"/>
            </a:lvl4pPr>
            <a:lvl5pPr lvl="4" rtl="0">
              <a:spcBef>
                <a:spcPts val="0"/>
              </a:spcBef>
              <a:buSzPct val="100000"/>
              <a:defRPr sz="4800"/>
            </a:lvl5pPr>
            <a:lvl6pPr lvl="5" rtl="0">
              <a:spcBef>
                <a:spcPts val="0"/>
              </a:spcBef>
              <a:buSzPct val="100000"/>
              <a:defRPr sz="4800"/>
            </a:lvl6pPr>
            <a:lvl7pPr lvl="6" rtl="0">
              <a:spcBef>
                <a:spcPts val="0"/>
              </a:spcBef>
              <a:buSzPct val="100000"/>
              <a:defRPr sz="4800"/>
            </a:lvl7pPr>
            <a:lvl8pPr lvl="7" rtl="0">
              <a:spcBef>
                <a:spcPts val="0"/>
              </a:spcBef>
              <a:buSzPct val="100000"/>
              <a:defRPr sz="4800"/>
            </a:lvl8pPr>
            <a:lvl9pPr lvl="8" rtl="0">
              <a:spcBef>
                <a:spcPts val="0"/>
              </a:spcBef>
              <a:buSzPct val="100000"/>
              <a:defRPr sz="4800"/>
            </a:lvl9pPr>
          </a:lstStyle>
          <a:p/>
        </p:txBody>
      </p:sp>
      <p:sp>
        <p:nvSpPr>
          <p:cNvPr id="156" name="Shape 156"/>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157" name="Shape 157"/>
        <p:cNvGrpSpPr/>
        <p:nvPr/>
      </p:nvGrpSpPr>
      <p:grpSpPr>
        <a:xfrm>
          <a:off x="0" y="0"/>
          <a:ext cx="0" cy="0"/>
          <a:chOff x="0" y="0"/>
          <a:chExt cx="0" cy="0"/>
        </a:xfrm>
      </p:grpSpPr>
      <p:sp>
        <p:nvSpPr>
          <p:cNvPr id="158" name="Shape 158"/>
          <p:cNvSpPr/>
          <p:nvPr/>
        </p:nvSpPr>
        <p:spPr>
          <a:xfrm>
            <a:off x="4572000" y="-125"/>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159" name="Shape 159"/>
          <p:cNvSpPr txBox="1"/>
          <p:nvPr>
            <p:ph type="title"/>
          </p:nvPr>
        </p:nvSpPr>
        <p:spPr>
          <a:xfrm>
            <a:off x="265500" y="1233175"/>
            <a:ext cx="4045200" cy="1482300"/>
          </a:xfrm>
          <a:prstGeom prst="rect">
            <a:avLst/>
          </a:prstGeom>
          <a:noFill/>
          <a:ln>
            <a:noFill/>
          </a:ln>
        </p:spPr>
        <p:txBody>
          <a:bodyPr anchorCtr="0" anchor="b" bIns="91425" lIns="91425" rIns="91425" tIns="91425"/>
          <a:lstStyle>
            <a:lvl1pPr lvl="0" rtl="0">
              <a:spcBef>
                <a:spcPts val="0"/>
              </a:spcBef>
              <a:buSzPct val="100000"/>
              <a:defRPr sz="4200"/>
            </a:lvl1pPr>
            <a:lvl2pPr lvl="1" rtl="0" algn="ctr">
              <a:spcBef>
                <a:spcPts val="0"/>
              </a:spcBef>
              <a:buSzPct val="100000"/>
              <a:defRPr sz="4200"/>
            </a:lvl2pPr>
            <a:lvl3pPr lvl="2" rtl="0" algn="ctr">
              <a:spcBef>
                <a:spcPts val="0"/>
              </a:spcBef>
              <a:buSzPct val="100000"/>
              <a:defRPr sz="4200"/>
            </a:lvl3pPr>
            <a:lvl4pPr lvl="3" rtl="0" algn="ctr">
              <a:spcBef>
                <a:spcPts val="0"/>
              </a:spcBef>
              <a:buSzPct val="100000"/>
              <a:defRPr sz="4200"/>
            </a:lvl4pPr>
            <a:lvl5pPr lvl="4" rtl="0" algn="ctr">
              <a:spcBef>
                <a:spcPts val="0"/>
              </a:spcBef>
              <a:buSzPct val="100000"/>
              <a:defRPr sz="4200"/>
            </a:lvl5pPr>
            <a:lvl6pPr lvl="5" rtl="0" algn="ctr">
              <a:spcBef>
                <a:spcPts val="0"/>
              </a:spcBef>
              <a:buSzPct val="100000"/>
              <a:defRPr sz="4200"/>
            </a:lvl6pPr>
            <a:lvl7pPr lvl="6" rtl="0" algn="ctr">
              <a:spcBef>
                <a:spcPts val="0"/>
              </a:spcBef>
              <a:buSzPct val="100000"/>
              <a:defRPr sz="4200"/>
            </a:lvl7pPr>
            <a:lvl8pPr lvl="7" rtl="0" algn="ctr">
              <a:spcBef>
                <a:spcPts val="0"/>
              </a:spcBef>
              <a:buSzPct val="100000"/>
              <a:defRPr sz="4200"/>
            </a:lvl8pPr>
            <a:lvl9pPr lvl="8" rtl="0" algn="ctr">
              <a:spcBef>
                <a:spcPts val="0"/>
              </a:spcBef>
              <a:buSzPct val="100000"/>
              <a:defRPr sz="4200"/>
            </a:lvl9pPr>
          </a:lstStyle>
          <a:p/>
        </p:txBody>
      </p:sp>
      <p:sp>
        <p:nvSpPr>
          <p:cNvPr id="160" name="Shape 160"/>
          <p:cNvSpPr txBox="1"/>
          <p:nvPr>
            <p:ph idx="1" type="subTitle"/>
          </p:nvPr>
        </p:nvSpPr>
        <p:spPr>
          <a:xfrm>
            <a:off x="265500" y="2803075"/>
            <a:ext cx="4045200" cy="1235100"/>
          </a:xfrm>
          <a:prstGeom prst="rect">
            <a:avLst/>
          </a:prstGeom>
          <a:noFill/>
          <a:ln>
            <a:noFill/>
          </a:ln>
        </p:spPr>
        <p:txBody>
          <a:bodyPr anchorCtr="0" anchor="ctr" bIns="91425" lIns="91425" rIns="91425" tIns="91425"/>
          <a:lstStyle>
            <a:lvl1pPr lvl="0" rtl="0">
              <a:lnSpc>
                <a:spcPct val="100000"/>
              </a:lnSpc>
              <a:spcBef>
                <a:spcPts val="0"/>
              </a:spcBef>
              <a:spcAft>
                <a:spcPts val="0"/>
              </a:spcAft>
              <a:buSzPct val="100000"/>
              <a:buNone/>
              <a:defRPr sz="2100"/>
            </a:lvl1pPr>
            <a:lvl2pPr lvl="1" rtl="0" algn="ctr">
              <a:lnSpc>
                <a:spcPct val="100000"/>
              </a:lnSpc>
              <a:spcBef>
                <a:spcPts val="0"/>
              </a:spcBef>
              <a:spcAft>
                <a:spcPts val="0"/>
              </a:spcAft>
              <a:buSzPct val="100000"/>
              <a:buNone/>
              <a:defRPr sz="2100"/>
            </a:lvl2pPr>
            <a:lvl3pPr lvl="2" rtl="0" algn="ctr">
              <a:lnSpc>
                <a:spcPct val="100000"/>
              </a:lnSpc>
              <a:spcBef>
                <a:spcPts val="0"/>
              </a:spcBef>
              <a:spcAft>
                <a:spcPts val="0"/>
              </a:spcAft>
              <a:buSzPct val="100000"/>
              <a:buNone/>
              <a:defRPr sz="2100"/>
            </a:lvl3pPr>
            <a:lvl4pPr lvl="3" rtl="0" algn="ctr">
              <a:lnSpc>
                <a:spcPct val="100000"/>
              </a:lnSpc>
              <a:spcBef>
                <a:spcPts val="0"/>
              </a:spcBef>
              <a:spcAft>
                <a:spcPts val="0"/>
              </a:spcAft>
              <a:buSzPct val="100000"/>
              <a:buNone/>
              <a:defRPr sz="2100"/>
            </a:lvl4pPr>
            <a:lvl5pPr lvl="4" rtl="0" algn="ctr">
              <a:lnSpc>
                <a:spcPct val="100000"/>
              </a:lnSpc>
              <a:spcBef>
                <a:spcPts val="0"/>
              </a:spcBef>
              <a:spcAft>
                <a:spcPts val="0"/>
              </a:spcAft>
              <a:buSzPct val="100000"/>
              <a:buNone/>
              <a:defRPr sz="2100"/>
            </a:lvl5pPr>
            <a:lvl6pPr lvl="5" rtl="0" algn="ctr">
              <a:lnSpc>
                <a:spcPct val="100000"/>
              </a:lnSpc>
              <a:spcBef>
                <a:spcPts val="0"/>
              </a:spcBef>
              <a:spcAft>
                <a:spcPts val="0"/>
              </a:spcAft>
              <a:buSzPct val="100000"/>
              <a:buNone/>
              <a:defRPr sz="2100"/>
            </a:lvl6pPr>
            <a:lvl7pPr lvl="6" rtl="0" algn="ctr">
              <a:lnSpc>
                <a:spcPct val="100000"/>
              </a:lnSpc>
              <a:spcBef>
                <a:spcPts val="0"/>
              </a:spcBef>
              <a:spcAft>
                <a:spcPts val="0"/>
              </a:spcAft>
              <a:buSzPct val="100000"/>
              <a:buNone/>
              <a:defRPr sz="2100"/>
            </a:lvl7pPr>
            <a:lvl8pPr lvl="7" rtl="0" algn="ctr">
              <a:lnSpc>
                <a:spcPct val="100000"/>
              </a:lnSpc>
              <a:spcBef>
                <a:spcPts val="0"/>
              </a:spcBef>
              <a:spcAft>
                <a:spcPts val="0"/>
              </a:spcAft>
              <a:buSzPct val="100000"/>
              <a:buNone/>
              <a:defRPr sz="2100"/>
            </a:lvl8pPr>
            <a:lvl9pPr lvl="8" rtl="0" algn="ctr">
              <a:lnSpc>
                <a:spcPct val="100000"/>
              </a:lnSpc>
              <a:spcBef>
                <a:spcPts val="0"/>
              </a:spcBef>
              <a:spcAft>
                <a:spcPts val="0"/>
              </a:spcAft>
              <a:buSzPct val="100000"/>
              <a:buNone/>
              <a:defRPr sz="2100"/>
            </a:lvl9pPr>
          </a:lstStyle>
          <a:p/>
        </p:txBody>
      </p:sp>
      <p:sp>
        <p:nvSpPr>
          <p:cNvPr id="161" name="Shape 161"/>
          <p:cNvSpPr txBox="1"/>
          <p:nvPr>
            <p:ph idx="2" type="body"/>
          </p:nvPr>
        </p:nvSpPr>
        <p:spPr>
          <a:xfrm>
            <a:off x="4939500" y="724075"/>
            <a:ext cx="3837000" cy="3695100"/>
          </a:xfrm>
          <a:prstGeom prst="rect">
            <a:avLst/>
          </a:prstGeom>
          <a:noFill/>
          <a:ln>
            <a:noFill/>
          </a:ln>
        </p:spPr>
        <p:txBody>
          <a:bodyPr anchorCtr="0" anchor="ctr" bIns="91425" lIns="91425" rIns="91425" tIns="91425"/>
          <a:lstStyle>
            <a:lvl1pPr lvl="0" rtl="0">
              <a:spcBef>
                <a:spcPts val="0"/>
              </a:spcBef>
              <a:buChar char="●"/>
              <a:defRPr/>
            </a:lvl1pPr>
            <a:lvl2pPr lvl="1" rtl="0">
              <a:spcBef>
                <a:spcPts val="0"/>
              </a:spcBef>
              <a:buChar char="○"/>
              <a:defRPr/>
            </a:lvl2pPr>
            <a:lvl3pPr lvl="2" rtl="0">
              <a:spcBef>
                <a:spcPts val="0"/>
              </a:spcBef>
              <a:buChar char="■"/>
              <a:defRPr/>
            </a:lvl3pPr>
            <a:lvl4pPr lvl="3" rtl="0">
              <a:spcBef>
                <a:spcPts val="0"/>
              </a:spcBef>
              <a:buChar char="●"/>
              <a:defRPr/>
            </a:lvl4pPr>
            <a:lvl5pPr lvl="4" rtl="0">
              <a:spcBef>
                <a:spcPts val="0"/>
              </a:spcBef>
              <a:buChar char="○"/>
              <a:defRPr/>
            </a:lvl5pPr>
            <a:lvl6pPr lvl="5" rtl="0">
              <a:spcBef>
                <a:spcPts val="0"/>
              </a:spcBef>
              <a:buChar char="■"/>
              <a:defRPr/>
            </a:lvl6pPr>
            <a:lvl7pPr lvl="6" rtl="0">
              <a:spcBef>
                <a:spcPts val="0"/>
              </a:spcBef>
              <a:buChar char="●"/>
              <a:defRPr/>
            </a:lvl7pPr>
            <a:lvl8pPr lvl="7" rtl="0">
              <a:spcBef>
                <a:spcPts val="0"/>
              </a:spcBef>
              <a:buChar char="○"/>
              <a:defRPr/>
            </a:lvl8pPr>
            <a:lvl9pPr lvl="8" rtl="0">
              <a:spcBef>
                <a:spcPts val="0"/>
              </a:spcBef>
              <a:buChar char="■"/>
              <a:defRPr/>
            </a:lvl9pPr>
          </a:lstStyle>
          <a:p/>
        </p:txBody>
      </p:sp>
      <p:sp>
        <p:nvSpPr>
          <p:cNvPr id="162" name="Shape 16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163" name="Shape 163"/>
        <p:cNvGrpSpPr/>
        <p:nvPr/>
      </p:nvGrpSpPr>
      <p:grpSpPr>
        <a:xfrm>
          <a:off x="0" y="0"/>
          <a:ext cx="0" cy="0"/>
          <a:chOff x="0" y="0"/>
          <a:chExt cx="0" cy="0"/>
        </a:xfrm>
      </p:grpSpPr>
      <p:sp>
        <p:nvSpPr>
          <p:cNvPr id="164" name="Shape 164"/>
          <p:cNvSpPr txBox="1"/>
          <p:nvPr>
            <p:ph idx="1" type="body"/>
          </p:nvPr>
        </p:nvSpPr>
        <p:spPr>
          <a:xfrm>
            <a:off x="311700" y="4230575"/>
            <a:ext cx="5998800" cy="605100"/>
          </a:xfrm>
          <a:prstGeom prst="rect">
            <a:avLst/>
          </a:prstGeom>
          <a:noFill/>
          <a:ln>
            <a:noFill/>
          </a:ln>
        </p:spPr>
        <p:txBody>
          <a:bodyPr anchorCtr="0" anchor="ctr" bIns="91425" lIns="91425" rIns="91425" tIns="91425"/>
          <a:lstStyle>
            <a:lvl1pPr lvl="0" rtl="0">
              <a:lnSpc>
                <a:spcPct val="100000"/>
              </a:lnSpc>
              <a:spcBef>
                <a:spcPts val="0"/>
              </a:spcBef>
              <a:spcAft>
                <a:spcPts val="0"/>
              </a:spcAft>
              <a:buChar char="●"/>
              <a:defRPr/>
            </a:lvl1pPr>
          </a:lstStyle>
          <a:p/>
        </p:txBody>
      </p:sp>
      <p:sp>
        <p:nvSpPr>
          <p:cNvPr id="165" name="Shape 16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166" name="Shape 166"/>
        <p:cNvGrpSpPr/>
        <p:nvPr/>
      </p:nvGrpSpPr>
      <p:grpSpPr>
        <a:xfrm>
          <a:off x="0" y="0"/>
          <a:ext cx="0" cy="0"/>
          <a:chOff x="0" y="0"/>
          <a:chExt cx="0" cy="0"/>
        </a:xfrm>
      </p:grpSpPr>
      <p:sp>
        <p:nvSpPr>
          <p:cNvPr id="167" name="Shape 167"/>
          <p:cNvSpPr txBox="1"/>
          <p:nvPr>
            <p:ph type="title"/>
          </p:nvPr>
        </p:nvSpPr>
        <p:spPr>
          <a:xfrm>
            <a:off x="311700" y="1106125"/>
            <a:ext cx="8520600" cy="1963500"/>
          </a:xfrm>
          <a:prstGeom prst="rect">
            <a:avLst/>
          </a:prstGeom>
          <a:noFill/>
          <a:ln>
            <a:noFill/>
          </a:ln>
        </p:spPr>
        <p:txBody>
          <a:bodyPr anchorCtr="0" anchor="b" bIns="91425" lIns="91425" rIns="91425" tIns="91425"/>
          <a:lstStyle>
            <a:lvl1pPr lvl="0" rtl="0" algn="ctr">
              <a:spcBef>
                <a:spcPts val="0"/>
              </a:spcBef>
              <a:buSzPct val="100000"/>
              <a:defRPr sz="12000"/>
            </a:lvl1pPr>
            <a:lvl2pPr lvl="1" rtl="0" algn="ctr">
              <a:spcBef>
                <a:spcPts val="0"/>
              </a:spcBef>
              <a:buSzPct val="100000"/>
              <a:defRPr sz="12000"/>
            </a:lvl2pPr>
            <a:lvl3pPr lvl="2" rtl="0" algn="ctr">
              <a:spcBef>
                <a:spcPts val="0"/>
              </a:spcBef>
              <a:buSzPct val="100000"/>
              <a:defRPr sz="12000"/>
            </a:lvl3pPr>
            <a:lvl4pPr lvl="3" rtl="0" algn="ctr">
              <a:spcBef>
                <a:spcPts val="0"/>
              </a:spcBef>
              <a:buSzPct val="100000"/>
              <a:defRPr sz="12000"/>
            </a:lvl4pPr>
            <a:lvl5pPr lvl="4" rtl="0" algn="ctr">
              <a:spcBef>
                <a:spcPts val="0"/>
              </a:spcBef>
              <a:buSzPct val="100000"/>
              <a:defRPr sz="12000"/>
            </a:lvl5pPr>
            <a:lvl6pPr lvl="5" rtl="0" algn="ctr">
              <a:spcBef>
                <a:spcPts val="0"/>
              </a:spcBef>
              <a:buSzPct val="100000"/>
              <a:defRPr sz="12000"/>
            </a:lvl6pPr>
            <a:lvl7pPr lvl="6" rtl="0" algn="ctr">
              <a:spcBef>
                <a:spcPts val="0"/>
              </a:spcBef>
              <a:buSzPct val="100000"/>
              <a:defRPr sz="12000"/>
            </a:lvl7pPr>
            <a:lvl8pPr lvl="7" rtl="0" algn="ctr">
              <a:spcBef>
                <a:spcPts val="0"/>
              </a:spcBef>
              <a:buSzPct val="100000"/>
              <a:defRPr sz="12000"/>
            </a:lvl8pPr>
            <a:lvl9pPr lvl="8" rtl="0" algn="ctr">
              <a:spcBef>
                <a:spcPts val="0"/>
              </a:spcBef>
              <a:buSzPct val="100000"/>
              <a:defRPr sz="12000"/>
            </a:lvl9pPr>
          </a:lstStyle>
          <a:p/>
        </p:txBody>
      </p:sp>
      <p:sp>
        <p:nvSpPr>
          <p:cNvPr id="168" name="Shape 168"/>
          <p:cNvSpPr txBox="1"/>
          <p:nvPr>
            <p:ph idx="1" type="body"/>
          </p:nvPr>
        </p:nvSpPr>
        <p:spPr>
          <a:xfrm>
            <a:off x="311700" y="3152225"/>
            <a:ext cx="8520600" cy="1300800"/>
          </a:xfrm>
          <a:prstGeom prst="rect">
            <a:avLst/>
          </a:prstGeom>
          <a:noFill/>
          <a:ln>
            <a:noFill/>
          </a:ln>
        </p:spPr>
        <p:txBody>
          <a:bodyPr anchorCtr="0" anchor="ctr" bIns="91425" lIns="91425" rIns="91425" tIns="91425"/>
          <a:lstStyle>
            <a:lvl1pPr lvl="0" rtl="0" algn="ctr">
              <a:spcBef>
                <a:spcPts val="0"/>
              </a:spcBef>
              <a:buChar char="●"/>
              <a:defRPr/>
            </a:lvl1pPr>
            <a:lvl2pPr lvl="1" rtl="0" algn="ctr">
              <a:spcBef>
                <a:spcPts val="0"/>
              </a:spcBef>
              <a:buChar char="○"/>
              <a:defRPr/>
            </a:lvl2pPr>
            <a:lvl3pPr lvl="2" rtl="0" algn="ctr">
              <a:spcBef>
                <a:spcPts val="0"/>
              </a:spcBef>
              <a:buChar char="■"/>
              <a:defRPr/>
            </a:lvl3pPr>
            <a:lvl4pPr lvl="3" rtl="0" algn="ctr">
              <a:spcBef>
                <a:spcPts val="0"/>
              </a:spcBef>
              <a:buChar char="●"/>
              <a:defRPr/>
            </a:lvl4pPr>
            <a:lvl5pPr lvl="4" rtl="0" algn="ctr">
              <a:spcBef>
                <a:spcPts val="0"/>
              </a:spcBef>
              <a:buChar char="○"/>
              <a:defRPr/>
            </a:lvl5pPr>
            <a:lvl6pPr lvl="5" rtl="0" algn="ctr">
              <a:spcBef>
                <a:spcPts val="0"/>
              </a:spcBef>
              <a:buChar char="■"/>
              <a:defRPr/>
            </a:lvl6pPr>
            <a:lvl7pPr lvl="6" rtl="0" algn="ctr">
              <a:spcBef>
                <a:spcPts val="0"/>
              </a:spcBef>
              <a:buChar char="●"/>
              <a:defRPr/>
            </a:lvl7pPr>
            <a:lvl8pPr lvl="7" rtl="0" algn="ctr">
              <a:spcBef>
                <a:spcPts val="0"/>
              </a:spcBef>
              <a:buChar char="○"/>
              <a:defRPr/>
            </a:lvl8pPr>
            <a:lvl9pPr lvl="8" rtl="0" algn="ctr">
              <a:spcBef>
                <a:spcPts val="0"/>
              </a:spcBef>
              <a:buChar char="■"/>
              <a:defRPr/>
            </a:lvl9pPr>
          </a:lstStyle>
          <a:p/>
        </p:txBody>
      </p:sp>
      <p:sp>
        <p:nvSpPr>
          <p:cNvPr id="169" name="Shape 16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170" name="Shape 170"/>
        <p:cNvGrpSpPr/>
        <p:nvPr/>
      </p:nvGrpSpPr>
      <p:grpSpPr>
        <a:xfrm>
          <a:off x="0" y="0"/>
          <a:ext cx="0" cy="0"/>
          <a:chOff x="0" y="0"/>
          <a:chExt cx="0" cy="0"/>
        </a:xfrm>
      </p:grpSpPr>
      <p:sp>
        <p:nvSpPr>
          <p:cNvPr id="171" name="Shape 17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
  <p:cSld name="Title and Content">
    <p:spTree>
      <p:nvGrpSpPr>
        <p:cNvPr id="172" name="Shape 172"/>
        <p:cNvGrpSpPr/>
        <p:nvPr/>
      </p:nvGrpSpPr>
      <p:grpSpPr>
        <a:xfrm>
          <a:off x="0" y="0"/>
          <a:ext cx="0" cy="0"/>
          <a:chOff x="0" y="0"/>
          <a:chExt cx="0" cy="0"/>
        </a:xfrm>
      </p:grpSpPr>
      <p:sp>
        <p:nvSpPr>
          <p:cNvPr id="173" name="Shape 173"/>
          <p:cNvSpPr txBox="1"/>
          <p:nvPr>
            <p:ph type="title"/>
          </p:nvPr>
        </p:nvSpPr>
        <p:spPr>
          <a:xfrm>
            <a:off x="457200" y="205978"/>
            <a:ext cx="8229600" cy="857400"/>
          </a:xfrm>
          <a:prstGeom prst="rect">
            <a:avLst/>
          </a:prstGeom>
          <a:noFill/>
          <a:ln>
            <a:noFill/>
          </a:ln>
        </p:spPr>
        <p:txBody>
          <a:bodyPr anchorCtr="0" anchor="ctr" bIns="68575" lIns="68575" rIns="68575" tIns="68575"/>
          <a:lstStyle>
            <a:lvl1pPr indent="0" lvl="0" marL="0" marR="0" rtl="0" algn="ctr">
              <a:spcBef>
                <a:spcPts val="0"/>
              </a:spcBef>
              <a:buClr>
                <a:schemeClr val="dk1"/>
              </a:buClr>
              <a:buSzPct val="33333"/>
              <a:buFont typeface="Calibri"/>
              <a:buNone/>
              <a:defRPr b="0" i="0" sz="3300" u="none" cap="none" strike="noStrike">
                <a:solidFill>
                  <a:schemeClr val="dk1"/>
                </a:solidFill>
                <a:latin typeface="Calibri"/>
                <a:ea typeface="Calibri"/>
                <a:cs typeface="Calibri"/>
                <a:sym typeface="Calibri"/>
              </a:defRPr>
            </a:lvl1pPr>
            <a:lvl2pPr indent="0" lvl="1" rtl="0">
              <a:spcBef>
                <a:spcPts val="0"/>
              </a:spcBef>
              <a:buSzPct val="78571"/>
              <a:buNone/>
              <a:defRPr sz="1400"/>
            </a:lvl2pPr>
            <a:lvl3pPr indent="0" lvl="2" rtl="0">
              <a:spcBef>
                <a:spcPts val="0"/>
              </a:spcBef>
              <a:buSzPct val="78571"/>
              <a:buNone/>
              <a:defRPr sz="1400"/>
            </a:lvl3pPr>
            <a:lvl4pPr indent="0" lvl="3" rtl="0">
              <a:spcBef>
                <a:spcPts val="0"/>
              </a:spcBef>
              <a:buSzPct val="78571"/>
              <a:buNone/>
              <a:defRPr sz="1400"/>
            </a:lvl4pPr>
            <a:lvl5pPr indent="0" lvl="4" rtl="0">
              <a:spcBef>
                <a:spcPts val="0"/>
              </a:spcBef>
              <a:buSzPct val="78571"/>
              <a:buNone/>
              <a:defRPr sz="1400"/>
            </a:lvl5pPr>
            <a:lvl6pPr indent="0" lvl="5" rtl="0">
              <a:spcBef>
                <a:spcPts val="0"/>
              </a:spcBef>
              <a:buSzPct val="78571"/>
              <a:buNone/>
              <a:defRPr sz="1400"/>
            </a:lvl6pPr>
            <a:lvl7pPr indent="0" lvl="6" rtl="0">
              <a:spcBef>
                <a:spcPts val="0"/>
              </a:spcBef>
              <a:buSzPct val="78571"/>
              <a:buNone/>
              <a:defRPr sz="1400"/>
            </a:lvl7pPr>
            <a:lvl8pPr indent="0" lvl="7" rtl="0">
              <a:spcBef>
                <a:spcPts val="0"/>
              </a:spcBef>
              <a:buSzPct val="78571"/>
              <a:buNone/>
              <a:defRPr sz="1400"/>
            </a:lvl8pPr>
            <a:lvl9pPr indent="0" lvl="8" rtl="0">
              <a:spcBef>
                <a:spcPts val="0"/>
              </a:spcBef>
              <a:buSzPct val="78571"/>
              <a:buNone/>
              <a:defRPr sz="1400"/>
            </a:lvl9pPr>
          </a:lstStyle>
          <a:p/>
        </p:txBody>
      </p:sp>
      <p:sp>
        <p:nvSpPr>
          <p:cNvPr id="174" name="Shape 174"/>
          <p:cNvSpPr txBox="1"/>
          <p:nvPr>
            <p:ph idx="1" type="body"/>
          </p:nvPr>
        </p:nvSpPr>
        <p:spPr>
          <a:xfrm>
            <a:off x="457200" y="1200150"/>
            <a:ext cx="8229600" cy="3394500"/>
          </a:xfrm>
          <a:prstGeom prst="rect">
            <a:avLst/>
          </a:prstGeom>
          <a:noFill/>
          <a:ln>
            <a:noFill/>
          </a:ln>
        </p:spPr>
        <p:txBody>
          <a:bodyPr anchorCtr="0" anchor="t" bIns="68575" lIns="68575" rIns="68575" tIns="68575"/>
          <a:lstStyle>
            <a:lvl1pPr indent="-101600" lvl="0" marL="254000" marR="0" rtl="0" algn="l">
              <a:spcBef>
                <a:spcPts val="500"/>
              </a:spcBef>
              <a:buNone/>
              <a:defRPr b="0" i="0" sz="2400" u="none" cap="none" strike="noStrike">
                <a:solidFill>
                  <a:schemeClr val="dk1"/>
                </a:solidFill>
                <a:latin typeface="Calibri"/>
                <a:ea typeface="Calibri"/>
                <a:cs typeface="Calibri"/>
                <a:sym typeface="Calibri"/>
              </a:defRPr>
            </a:lvl1pPr>
            <a:lvl2pPr indent="-76200" lvl="1" marL="558800" marR="0" rtl="0" algn="l">
              <a:spcBef>
                <a:spcPts val="400"/>
              </a:spcBef>
              <a:buNone/>
              <a:defRPr b="0" i="0" sz="2100" u="none" cap="none" strike="noStrike">
                <a:solidFill>
                  <a:schemeClr val="dk1"/>
                </a:solidFill>
                <a:latin typeface="Calibri"/>
                <a:ea typeface="Calibri"/>
                <a:cs typeface="Calibri"/>
                <a:sym typeface="Calibri"/>
              </a:defRPr>
            </a:lvl2pPr>
            <a:lvl3pPr indent="-63500" lvl="2" marL="863600" marR="0" rtl="0" algn="l">
              <a:spcBef>
                <a:spcPts val="400"/>
              </a:spcBef>
              <a:buNone/>
              <a:defRPr b="0" i="0" sz="1800" u="none" cap="none" strike="noStrike">
                <a:solidFill>
                  <a:schemeClr val="dk1"/>
                </a:solidFill>
                <a:latin typeface="Calibri"/>
                <a:ea typeface="Calibri"/>
                <a:cs typeface="Calibri"/>
                <a:sym typeface="Calibri"/>
              </a:defRPr>
            </a:lvl3pPr>
            <a:lvl4pPr indent="-76200" lvl="3" marL="1206500" marR="0" rtl="0" algn="l">
              <a:spcBef>
                <a:spcPts val="300"/>
              </a:spcBef>
              <a:buNone/>
              <a:defRPr b="0" i="0" sz="1500" u="none" cap="none" strike="noStrike">
                <a:solidFill>
                  <a:schemeClr val="dk1"/>
                </a:solidFill>
                <a:latin typeface="Calibri"/>
                <a:ea typeface="Calibri"/>
                <a:cs typeface="Calibri"/>
                <a:sym typeface="Calibri"/>
              </a:defRPr>
            </a:lvl4pPr>
            <a:lvl5pPr indent="-76200" lvl="4" marL="1549400" marR="0" rtl="0" algn="l">
              <a:spcBef>
                <a:spcPts val="300"/>
              </a:spcBef>
              <a:buNone/>
              <a:defRPr b="0" i="0" sz="1500" u="none" cap="none" strike="noStrike">
                <a:solidFill>
                  <a:schemeClr val="dk1"/>
                </a:solidFill>
                <a:latin typeface="Calibri"/>
                <a:ea typeface="Calibri"/>
                <a:cs typeface="Calibri"/>
                <a:sym typeface="Calibri"/>
              </a:defRPr>
            </a:lvl5pPr>
            <a:lvl6pPr indent="-76200" lvl="5" marL="1892300" marR="0" rtl="0" algn="l">
              <a:spcBef>
                <a:spcPts val="300"/>
              </a:spcBef>
              <a:buNone/>
              <a:defRPr b="0" i="0" sz="1500" u="none" cap="none" strike="noStrike">
                <a:solidFill>
                  <a:schemeClr val="dk1"/>
                </a:solidFill>
                <a:latin typeface="Calibri"/>
                <a:ea typeface="Calibri"/>
                <a:cs typeface="Calibri"/>
                <a:sym typeface="Calibri"/>
              </a:defRPr>
            </a:lvl6pPr>
            <a:lvl7pPr indent="-76200" lvl="6" marL="2235200" marR="0" rtl="0" algn="l">
              <a:spcBef>
                <a:spcPts val="300"/>
              </a:spcBef>
              <a:buNone/>
              <a:defRPr b="0" i="0" sz="1500" u="none" cap="none" strike="noStrike">
                <a:solidFill>
                  <a:schemeClr val="dk1"/>
                </a:solidFill>
                <a:latin typeface="Calibri"/>
                <a:ea typeface="Calibri"/>
                <a:cs typeface="Calibri"/>
                <a:sym typeface="Calibri"/>
              </a:defRPr>
            </a:lvl7pPr>
            <a:lvl8pPr indent="-76200" lvl="7" marL="2578100" marR="0" rtl="0" algn="l">
              <a:spcBef>
                <a:spcPts val="300"/>
              </a:spcBef>
              <a:buNone/>
              <a:defRPr b="0" i="0" sz="1500" u="none" cap="none" strike="noStrike">
                <a:solidFill>
                  <a:schemeClr val="dk1"/>
                </a:solidFill>
                <a:latin typeface="Calibri"/>
                <a:ea typeface="Calibri"/>
                <a:cs typeface="Calibri"/>
                <a:sym typeface="Calibri"/>
              </a:defRPr>
            </a:lvl8pPr>
            <a:lvl9pPr indent="-76200" lvl="8" marL="2921000" marR="0" rtl="0" algn="l">
              <a:spcBef>
                <a:spcPts val="300"/>
              </a:spcBef>
              <a:buNone/>
              <a:defRPr b="0" i="0" sz="1500" u="none" cap="none" strike="noStrike">
                <a:solidFill>
                  <a:schemeClr val="dk1"/>
                </a:solidFill>
                <a:latin typeface="Calibri"/>
                <a:ea typeface="Calibri"/>
                <a:cs typeface="Calibri"/>
                <a:sym typeface="Calibri"/>
              </a:defRPr>
            </a:lvl9pPr>
          </a:lstStyle>
          <a:p/>
        </p:txBody>
      </p:sp>
      <p:sp>
        <p:nvSpPr>
          <p:cNvPr id="175" name="Shape 175"/>
          <p:cNvSpPr txBox="1"/>
          <p:nvPr>
            <p:ph idx="10" type="dt"/>
          </p:nvPr>
        </p:nvSpPr>
        <p:spPr>
          <a:xfrm>
            <a:off x="457200" y="4767263"/>
            <a:ext cx="2133600" cy="273900"/>
          </a:xfrm>
          <a:prstGeom prst="rect">
            <a:avLst/>
          </a:prstGeom>
          <a:noFill/>
          <a:ln>
            <a:noFill/>
          </a:ln>
        </p:spPr>
        <p:txBody>
          <a:bodyPr anchorCtr="0" anchor="ctr" bIns="68575" lIns="68575" rIns="68575" tIns="68575"/>
          <a:lstStyle>
            <a:lvl1pPr indent="0" lvl="0" marL="0" marR="0" rtl="0" algn="l">
              <a:spcBef>
                <a:spcPts val="0"/>
              </a:spcBef>
              <a:buSzPct val="122222"/>
              <a:buNone/>
              <a:defRPr b="0" i="0" sz="900" u="none" cap="none" strike="noStrike">
                <a:solidFill>
                  <a:srgbClr val="888888"/>
                </a:solidFill>
                <a:latin typeface="Calibri"/>
                <a:ea typeface="Calibri"/>
                <a:cs typeface="Calibri"/>
                <a:sym typeface="Calibri"/>
              </a:defRPr>
            </a:lvl1pPr>
            <a:lvl2pPr indent="0" lvl="1" marL="342900" marR="0" rtl="0" algn="l">
              <a:spcBef>
                <a:spcPts val="0"/>
              </a:spcBef>
              <a:buSzPct val="78571"/>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buSzPct val="78571"/>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buSzPct val="78571"/>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buSzPct val="78571"/>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buSzPct val="78571"/>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buSzPct val="78571"/>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buSzPct val="78571"/>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buSzPct val="78571"/>
              <a:buNone/>
              <a:defRPr b="0" i="0" sz="1400" u="none" cap="none" strike="noStrike">
                <a:solidFill>
                  <a:schemeClr val="dk1"/>
                </a:solidFill>
                <a:latin typeface="Calibri"/>
                <a:ea typeface="Calibri"/>
                <a:cs typeface="Calibri"/>
                <a:sym typeface="Calibri"/>
              </a:defRPr>
            </a:lvl9pPr>
          </a:lstStyle>
          <a:p/>
        </p:txBody>
      </p:sp>
      <p:sp>
        <p:nvSpPr>
          <p:cNvPr id="176" name="Shape 176"/>
          <p:cNvSpPr txBox="1"/>
          <p:nvPr>
            <p:ph idx="11" type="ftr"/>
          </p:nvPr>
        </p:nvSpPr>
        <p:spPr>
          <a:xfrm>
            <a:off x="3124200" y="4767263"/>
            <a:ext cx="2895600" cy="273900"/>
          </a:xfrm>
          <a:prstGeom prst="rect">
            <a:avLst/>
          </a:prstGeom>
          <a:noFill/>
          <a:ln>
            <a:noFill/>
          </a:ln>
        </p:spPr>
        <p:txBody>
          <a:bodyPr anchorCtr="0" anchor="ctr" bIns="68575" lIns="68575" rIns="68575" tIns="68575"/>
          <a:lstStyle>
            <a:lvl1pPr indent="0" lvl="0" marL="0" marR="0" rtl="0" algn="ctr">
              <a:spcBef>
                <a:spcPts val="0"/>
              </a:spcBef>
              <a:buSzPct val="122222"/>
              <a:buNone/>
              <a:defRPr b="0" i="0" sz="900" u="none" cap="none" strike="noStrike">
                <a:solidFill>
                  <a:srgbClr val="888888"/>
                </a:solidFill>
                <a:latin typeface="Calibri"/>
                <a:ea typeface="Calibri"/>
                <a:cs typeface="Calibri"/>
                <a:sym typeface="Calibri"/>
              </a:defRPr>
            </a:lvl1pPr>
            <a:lvl2pPr indent="0" lvl="1" marL="342900" marR="0" rtl="0" algn="l">
              <a:spcBef>
                <a:spcPts val="0"/>
              </a:spcBef>
              <a:buSzPct val="78571"/>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buSzPct val="78571"/>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buSzPct val="78571"/>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buSzPct val="78571"/>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buSzPct val="78571"/>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buSzPct val="78571"/>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buSzPct val="78571"/>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buSzPct val="78571"/>
              <a:buNone/>
              <a:defRPr b="0" i="0" sz="1400" u="none" cap="none" strike="noStrike">
                <a:solidFill>
                  <a:schemeClr val="dk1"/>
                </a:solidFill>
                <a:latin typeface="Calibri"/>
                <a:ea typeface="Calibri"/>
                <a:cs typeface="Calibri"/>
                <a:sym typeface="Calibri"/>
              </a:defRPr>
            </a:lvl9pPr>
          </a:lstStyle>
          <a:p/>
        </p:txBody>
      </p:sp>
      <p:sp>
        <p:nvSpPr>
          <p:cNvPr id="177" name="Shape 177"/>
          <p:cNvSpPr txBox="1"/>
          <p:nvPr>
            <p:ph idx="12" type="sldNum"/>
          </p:nvPr>
        </p:nvSpPr>
        <p:spPr>
          <a:xfrm>
            <a:off x="6553200" y="4767263"/>
            <a:ext cx="2133600" cy="273900"/>
          </a:xfrm>
          <a:prstGeom prst="rect">
            <a:avLst/>
          </a:prstGeom>
          <a:noFill/>
          <a:ln>
            <a:noFill/>
          </a:ln>
        </p:spPr>
        <p:txBody>
          <a:bodyPr anchorCtr="0" anchor="ctr" bIns="34275" lIns="68575" rIns="68575" tIns="34275">
            <a:noAutofit/>
          </a:bodyPr>
          <a:lstStyle/>
          <a:p>
            <a:pPr indent="0" lvl="0" marL="0" marR="0" rtl="0" algn="r">
              <a:spcBef>
                <a:spcPts val="0"/>
              </a:spcBef>
              <a:buSzPct val="25000"/>
              <a:buNone/>
            </a:pPr>
            <a:fld id="{00000000-1234-1234-1234-123412341234}" type="slidenum">
              <a:rPr b="0" i="0" lang="en" sz="9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TxTwoObj">
  <p:cSld name="Comparison">
    <p:spTree>
      <p:nvGrpSpPr>
        <p:cNvPr id="178" name="Shape 178"/>
        <p:cNvGrpSpPr/>
        <p:nvPr/>
      </p:nvGrpSpPr>
      <p:grpSpPr>
        <a:xfrm>
          <a:off x="0" y="0"/>
          <a:ext cx="0" cy="0"/>
          <a:chOff x="0" y="0"/>
          <a:chExt cx="0" cy="0"/>
        </a:xfrm>
      </p:grpSpPr>
      <p:sp>
        <p:nvSpPr>
          <p:cNvPr id="179" name="Shape 179"/>
          <p:cNvSpPr txBox="1"/>
          <p:nvPr>
            <p:ph type="title"/>
          </p:nvPr>
        </p:nvSpPr>
        <p:spPr>
          <a:xfrm>
            <a:off x="457200" y="205978"/>
            <a:ext cx="8229600" cy="857400"/>
          </a:xfrm>
          <a:prstGeom prst="rect">
            <a:avLst/>
          </a:prstGeom>
          <a:noFill/>
          <a:ln>
            <a:noFill/>
          </a:ln>
        </p:spPr>
        <p:txBody>
          <a:bodyPr anchorCtr="0" anchor="ctr" bIns="68575" lIns="68575" rIns="68575" tIns="68575"/>
          <a:lstStyle>
            <a:lvl1pPr indent="0" lvl="0" marL="0" marR="0" rtl="0" algn="ctr">
              <a:spcBef>
                <a:spcPts val="0"/>
              </a:spcBef>
              <a:buClr>
                <a:schemeClr val="dk1"/>
              </a:buClr>
              <a:buSzPct val="33333"/>
              <a:buFont typeface="Calibri"/>
              <a:buNone/>
              <a:defRPr b="0" i="0" sz="3300" u="none" cap="none" strike="noStrike">
                <a:solidFill>
                  <a:schemeClr val="dk1"/>
                </a:solidFill>
                <a:latin typeface="Calibri"/>
                <a:ea typeface="Calibri"/>
                <a:cs typeface="Calibri"/>
                <a:sym typeface="Calibri"/>
              </a:defRPr>
            </a:lvl1pPr>
            <a:lvl2pPr indent="0" lvl="1" rtl="0">
              <a:spcBef>
                <a:spcPts val="0"/>
              </a:spcBef>
              <a:buSzPct val="78571"/>
              <a:buNone/>
              <a:defRPr sz="1400"/>
            </a:lvl2pPr>
            <a:lvl3pPr indent="0" lvl="2" rtl="0">
              <a:spcBef>
                <a:spcPts val="0"/>
              </a:spcBef>
              <a:buSzPct val="78571"/>
              <a:buNone/>
              <a:defRPr sz="1400"/>
            </a:lvl3pPr>
            <a:lvl4pPr indent="0" lvl="3" rtl="0">
              <a:spcBef>
                <a:spcPts val="0"/>
              </a:spcBef>
              <a:buSzPct val="78571"/>
              <a:buNone/>
              <a:defRPr sz="1400"/>
            </a:lvl4pPr>
            <a:lvl5pPr indent="0" lvl="4" rtl="0">
              <a:spcBef>
                <a:spcPts val="0"/>
              </a:spcBef>
              <a:buSzPct val="78571"/>
              <a:buNone/>
              <a:defRPr sz="1400"/>
            </a:lvl5pPr>
            <a:lvl6pPr indent="0" lvl="5" rtl="0">
              <a:spcBef>
                <a:spcPts val="0"/>
              </a:spcBef>
              <a:buSzPct val="78571"/>
              <a:buNone/>
              <a:defRPr sz="1400"/>
            </a:lvl6pPr>
            <a:lvl7pPr indent="0" lvl="6" rtl="0">
              <a:spcBef>
                <a:spcPts val="0"/>
              </a:spcBef>
              <a:buSzPct val="78571"/>
              <a:buNone/>
              <a:defRPr sz="1400"/>
            </a:lvl7pPr>
            <a:lvl8pPr indent="0" lvl="7" rtl="0">
              <a:spcBef>
                <a:spcPts val="0"/>
              </a:spcBef>
              <a:buSzPct val="78571"/>
              <a:buNone/>
              <a:defRPr sz="1400"/>
            </a:lvl8pPr>
            <a:lvl9pPr indent="0" lvl="8" rtl="0">
              <a:spcBef>
                <a:spcPts val="0"/>
              </a:spcBef>
              <a:buSzPct val="78571"/>
              <a:buNone/>
              <a:defRPr sz="1400"/>
            </a:lvl9pPr>
          </a:lstStyle>
          <a:p/>
        </p:txBody>
      </p:sp>
      <p:sp>
        <p:nvSpPr>
          <p:cNvPr id="180" name="Shape 180"/>
          <p:cNvSpPr txBox="1"/>
          <p:nvPr>
            <p:ph idx="1" type="body"/>
          </p:nvPr>
        </p:nvSpPr>
        <p:spPr>
          <a:xfrm>
            <a:off x="457200" y="1151334"/>
            <a:ext cx="4040100" cy="479700"/>
          </a:xfrm>
          <a:prstGeom prst="rect">
            <a:avLst/>
          </a:prstGeom>
          <a:noFill/>
          <a:ln>
            <a:noFill/>
          </a:ln>
        </p:spPr>
        <p:txBody>
          <a:bodyPr anchorCtr="0" anchor="b" bIns="68575" lIns="68575" rIns="68575" tIns="68575"/>
          <a:lstStyle>
            <a:lvl1pPr indent="0" lvl="0" marL="0" marR="0" rtl="0" algn="l">
              <a:spcBef>
                <a:spcPts val="400"/>
              </a:spcBef>
              <a:buClr>
                <a:schemeClr val="dk1"/>
              </a:buClr>
              <a:buSzPct val="61111"/>
              <a:buFont typeface="Arial"/>
              <a:buChar char="●"/>
              <a:defRPr b="1" i="0" sz="1800" u="none" cap="none" strike="noStrike">
                <a:solidFill>
                  <a:schemeClr val="dk1"/>
                </a:solidFill>
                <a:latin typeface="Calibri"/>
                <a:ea typeface="Calibri"/>
                <a:cs typeface="Calibri"/>
                <a:sym typeface="Calibri"/>
              </a:defRPr>
            </a:lvl1pPr>
            <a:lvl2pPr indent="0" lvl="1" marL="342900" marR="0" rtl="0" algn="l">
              <a:spcBef>
                <a:spcPts val="300"/>
              </a:spcBef>
              <a:buClr>
                <a:schemeClr val="dk1"/>
              </a:buClr>
              <a:buSzPct val="73333"/>
              <a:buFont typeface="Arial"/>
              <a:buChar char="○"/>
              <a:defRPr b="1" i="0" sz="1500" u="none" cap="none" strike="noStrike">
                <a:solidFill>
                  <a:schemeClr val="dk1"/>
                </a:solidFill>
                <a:latin typeface="Calibri"/>
                <a:ea typeface="Calibri"/>
                <a:cs typeface="Calibri"/>
                <a:sym typeface="Calibri"/>
              </a:defRPr>
            </a:lvl2pPr>
            <a:lvl3pPr indent="0" lvl="2" marL="685800" marR="0" rtl="0" algn="l">
              <a:spcBef>
                <a:spcPts val="300"/>
              </a:spcBef>
              <a:buClr>
                <a:schemeClr val="dk1"/>
              </a:buClr>
              <a:buSzPct val="78571"/>
              <a:buFont typeface="Arial"/>
              <a:buChar char="■"/>
              <a:defRPr b="1" i="0" sz="1400" u="none" cap="none" strike="noStrike">
                <a:solidFill>
                  <a:schemeClr val="dk1"/>
                </a:solidFill>
                <a:latin typeface="Calibri"/>
                <a:ea typeface="Calibri"/>
                <a:cs typeface="Calibri"/>
                <a:sym typeface="Calibri"/>
              </a:defRPr>
            </a:lvl3pPr>
            <a:lvl4pPr indent="0" lvl="3" marL="1028700" marR="0" rtl="0" algn="l">
              <a:spcBef>
                <a:spcPts val="200"/>
              </a:spcBef>
              <a:buClr>
                <a:schemeClr val="dk1"/>
              </a:buClr>
              <a:buSzPct val="91666"/>
              <a:buFont typeface="Arial"/>
              <a:buChar char="●"/>
              <a:defRPr b="1" i="0" sz="1200" u="none" cap="none" strike="noStrike">
                <a:solidFill>
                  <a:schemeClr val="dk1"/>
                </a:solidFill>
                <a:latin typeface="Calibri"/>
                <a:ea typeface="Calibri"/>
                <a:cs typeface="Calibri"/>
                <a:sym typeface="Calibri"/>
              </a:defRPr>
            </a:lvl4pPr>
            <a:lvl5pPr indent="0" lvl="4" marL="1371600" marR="0" rtl="0" algn="l">
              <a:spcBef>
                <a:spcPts val="200"/>
              </a:spcBef>
              <a:buClr>
                <a:schemeClr val="dk1"/>
              </a:buClr>
              <a:buSzPct val="91666"/>
              <a:buFont typeface="Arial"/>
              <a:buChar char="○"/>
              <a:defRPr b="1" i="0" sz="1200" u="none" cap="none" strike="noStrike">
                <a:solidFill>
                  <a:schemeClr val="dk1"/>
                </a:solidFill>
                <a:latin typeface="Calibri"/>
                <a:ea typeface="Calibri"/>
                <a:cs typeface="Calibri"/>
                <a:sym typeface="Calibri"/>
              </a:defRPr>
            </a:lvl5pPr>
            <a:lvl6pPr indent="0" lvl="5" marL="1714500" marR="0" rtl="0" algn="l">
              <a:spcBef>
                <a:spcPts val="200"/>
              </a:spcBef>
              <a:buClr>
                <a:schemeClr val="dk1"/>
              </a:buClr>
              <a:buSzPct val="91666"/>
              <a:buFont typeface="Arial"/>
              <a:buChar char="■"/>
              <a:defRPr b="1" i="0" sz="1200" u="none" cap="none" strike="noStrike">
                <a:solidFill>
                  <a:schemeClr val="dk1"/>
                </a:solidFill>
                <a:latin typeface="Calibri"/>
                <a:ea typeface="Calibri"/>
                <a:cs typeface="Calibri"/>
                <a:sym typeface="Calibri"/>
              </a:defRPr>
            </a:lvl6pPr>
            <a:lvl7pPr indent="0" lvl="6" marL="2057400" marR="0" rtl="0" algn="l">
              <a:spcBef>
                <a:spcPts val="200"/>
              </a:spcBef>
              <a:buClr>
                <a:schemeClr val="dk1"/>
              </a:buClr>
              <a:buSzPct val="91666"/>
              <a:buFont typeface="Arial"/>
              <a:buChar char="●"/>
              <a:defRPr b="1" i="0" sz="1200" u="none" cap="none" strike="noStrike">
                <a:solidFill>
                  <a:schemeClr val="dk1"/>
                </a:solidFill>
                <a:latin typeface="Calibri"/>
                <a:ea typeface="Calibri"/>
                <a:cs typeface="Calibri"/>
                <a:sym typeface="Calibri"/>
              </a:defRPr>
            </a:lvl7pPr>
            <a:lvl8pPr indent="0" lvl="7" marL="2400300" marR="0" rtl="0" algn="l">
              <a:spcBef>
                <a:spcPts val="200"/>
              </a:spcBef>
              <a:buClr>
                <a:schemeClr val="dk1"/>
              </a:buClr>
              <a:buSzPct val="91666"/>
              <a:buFont typeface="Arial"/>
              <a:buChar char="○"/>
              <a:defRPr b="1" i="0" sz="1200" u="none" cap="none" strike="noStrike">
                <a:solidFill>
                  <a:schemeClr val="dk1"/>
                </a:solidFill>
                <a:latin typeface="Calibri"/>
                <a:ea typeface="Calibri"/>
                <a:cs typeface="Calibri"/>
                <a:sym typeface="Calibri"/>
              </a:defRPr>
            </a:lvl8pPr>
            <a:lvl9pPr indent="0" lvl="8" marL="2743200" marR="0" rtl="0" algn="l">
              <a:spcBef>
                <a:spcPts val="200"/>
              </a:spcBef>
              <a:buClr>
                <a:schemeClr val="dk1"/>
              </a:buClr>
              <a:buSzPct val="91666"/>
              <a:buFont typeface="Arial"/>
              <a:buChar char="■"/>
              <a:defRPr b="1" i="0" sz="1200" u="none" cap="none" strike="noStrike">
                <a:solidFill>
                  <a:schemeClr val="dk1"/>
                </a:solidFill>
                <a:latin typeface="Calibri"/>
                <a:ea typeface="Calibri"/>
                <a:cs typeface="Calibri"/>
                <a:sym typeface="Calibri"/>
              </a:defRPr>
            </a:lvl9pPr>
          </a:lstStyle>
          <a:p/>
        </p:txBody>
      </p:sp>
      <p:sp>
        <p:nvSpPr>
          <p:cNvPr id="181" name="Shape 181"/>
          <p:cNvSpPr txBox="1"/>
          <p:nvPr>
            <p:ph idx="2" type="body"/>
          </p:nvPr>
        </p:nvSpPr>
        <p:spPr>
          <a:xfrm>
            <a:off x="457200" y="1631156"/>
            <a:ext cx="4040100" cy="2963400"/>
          </a:xfrm>
          <a:prstGeom prst="rect">
            <a:avLst/>
          </a:prstGeom>
          <a:noFill/>
          <a:ln>
            <a:noFill/>
          </a:ln>
        </p:spPr>
        <p:txBody>
          <a:bodyPr anchorCtr="0" anchor="t" bIns="68575" lIns="68575" rIns="68575" tIns="68575"/>
          <a:lstStyle>
            <a:lvl1pPr indent="-139700" lvl="0" marL="254000" marR="0" rtl="0" algn="l">
              <a:spcBef>
                <a:spcPts val="400"/>
              </a:spcBef>
              <a:buNone/>
              <a:defRPr b="0" i="0" sz="1800" u="none" cap="none" strike="noStrike">
                <a:solidFill>
                  <a:schemeClr val="dk1"/>
                </a:solidFill>
                <a:latin typeface="Calibri"/>
                <a:ea typeface="Calibri"/>
                <a:cs typeface="Calibri"/>
                <a:sym typeface="Calibri"/>
              </a:defRPr>
            </a:lvl1pPr>
            <a:lvl2pPr indent="-114300" lvl="1" marL="558800" marR="0" rtl="0" algn="l">
              <a:spcBef>
                <a:spcPts val="300"/>
              </a:spcBef>
              <a:buNone/>
              <a:defRPr b="0" i="0" sz="1500" u="none" cap="none" strike="noStrike">
                <a:solidFill>
                  <a:schemeClr val="dk1"/>
                </a:solidFill>
                <a:latin typeface="Calibri"/>
                <a:ea typeface="Calibri"/>
                <a:cs typeface="Calibri"/>
                <a:sym typeface="Calibri"/>
              </a:defRPr>
            </a:lvl2pPr>
            <a:lvl3pPr indent="-88900" lvl="2" marL="863600" marR="0" rtl="0" algn="l">
              <a:spcBef>
                <a:spcPts val="300"/>
              </a:spcBef>
              <a:buNone/>
              <a:defRPr b="0" i="0" sz="1400" u="none" cap="none" strike="noStrike">
                <a:solidFill>
                  <a:schemeClr val="dk1"/>
                </a:solidFill>
                <a:latin typeface="Calibri"/>
                <a:ea typeface="Calibri"/>
                <a:cs typeface="Calibri"/>
                <a:sym typeface="Calibri"/>
              </a:defRPr>
            </a:lvl3pPr>
            <a:lvl4pPr indent="-101600" lvl="3" marL="1206500" marR="0" rtl="0" algn="l">
              <a:spcBef>
                <a:spcPts val="200"/>
              </a:spcBef>
              <a:buNone/>
              <a:defRPr b="0" i="0" sz="1200" u="none" cap="none" strike="noStrike">
                <a:solidFill>
                  <a:schemeClr val="dk1"/>
                </a:solidFill>
                <a:latin typeface="Calibri"/>
                <a:ea typeface="Calibri"/>
                <a:cs typeface="Calibri"/>
                <a:sym typeface="Calibri"/>
              </a:defRPr>
            </a:lvl4pPr>
            <a:lvl5pPr indent="-101600" lvl="4" marL="1549400" marR="0" rtl="0" algn="l">
              <a:spcBef>
                <a:spcPts val="200"/>
              </a:spcBef>
              <a:buNone/>
              <a:defRPr b="0" i="0" sz="1200" u="none" cap="none" strike="noStrike">
                <a:solidFill>
                  <a:schemeClr val="dk1"/>
                </a:solidFill>
                <a:latin typeface="Calibri"/>
                <a:ea typeface="Calibri"/>
                <a:cs typeface="Calibri"/>
                <a:sym typeface="Calibri"/>
              </a:defRPr>
            </a:lvl5pPr>
            <a:lvl6pPr indent="-101600" lvl="5" marL="1892300" marR="0" rtl="0" algn="l">
              <a:spcBef>
                <a:spcPts val="200"/>
              </a:spcBef>
              <a:buNone/>
              <a:defRPr b="0" i="0" sz="1200" u="none" cap="none" strike="noStrike">
                <a:solidFill>
                  <a:schemeClr val="dk1"/>
                </a:solidFill>
                <a:latin typeface="Calibri"/>
                <a:ea typeface="Calibri"/>
                <a:cs typeface="Calibri"/>
                <a:sym typeface="Calibri"/>
              </a:defRPr>
            </a:lvl6pPr>
            <a:lvl7pPr indent="-101600" lvl="6" marL="2235200" marR="0" rtl="0" algn="l">
              <a:spcBef>
                <a:spcPts val="200"/>
              </a:spcBef>
              <a:buNone/>
              <a:defRPr b="0" i="0" sz="1200" u="none" cap="none" strike="noStrike">
                <a:solidFill>
                  <a:schemeClr val="dk1"/>
                </a:solidFill>
                <a:latin typeface="Calibri"/>
                <a:ea typeface="Calibri"/>
                <a:cs typeface="Calibri"/>
                <a:sym typeface="Calibri"/>
              </a:defRPr>
            </a:lvl7pPr>
            <a:lvl8pPr indent="-101600" lvl="7" marL="2578100" marR="0" rtl="0" algn="l">
              <a:spcBef>
                <a:spcPts val="200"/>
              </a:spcBef>
              <a:buNone/>
              <a:defRPr b="0" i="0" sz="1200" u="none" cap="none" strike="noStrike">
                <a:solidFill>
                  <a:schemeClr val="dk1"/>
                </a:solidFill>
                <a:latin typeface="Calibri"/>
                <a:ea typeface="Calibri"/>
                <a:cs typeface="Calibri"/>
                <a:sym typeface="Calibri"/>
              </a:defRPr>
            </a:lvl8pPr>
            <a:lvl9pPr indent="-101600" lvl="8" marL="2921000" marR="0" rtl="0" algn="l">
              <a:spcBef>
                <a:spcPts val="200"/>
              </a:spcBef>
              <a:buNone/>
              <a:defRPr b="0" i="0" sz="1200" u="none" cap="none" strike="noStrike">
                <a:solidFill>
                  <a:schemeClr val="dk1"/>
                </a:solidFill>
                <a:latin typeface="Calibri"/>
                <a:ea typeface="Calibri"/>
                <a:cs typeface="Calibri"/>
                <a:sym typeface="Calibri"/>
              </a:defRPr>
            </a:lvl9pPr>
          </a:lstStyle>
          <a:p/>
        </p:txBody>
      </p:sp>
      <p:sp>
        <p:nvSpPr>
          <p:cNvPr id="182" name="Shape 182"/>
          <p:cNvSpPr txBox="1"/>
          <p:nvPr>
            <p:ph idx="3" type="body"/>
          </p:nvPr>
        </p:nvSpPr>
        <p:spPr>
          <a:xfrm>
            <a:off x="4645025" y="1151334"/>
            <a:ext cx="4041900" cy="479700"/>
          </a:xfrm>
          <a:prstGeom prst="rect">
            <a:avLst/>
          </a:prstGeom>
          <a:noFill/>
          <a:ln>
            <a:noFill/>
          </a:ln>
        </p:spPr>
        <p:txBody>
          <a:bodyPr anchorCtr="0" anchor="b" bIns="68575" lIns="68575" rIns="68575" tIns="68575"/>
          <a:lstStyle>
            <a:lvl1pPr indent="0" lvl="0" marL="0" marR="0" rtl="0" algn="l">
              <a:spcBef>
                <a:spcPts val="400"/>
              </a:spcBef>
              <a:buClr>
                <a:schemeClr val="dk1"/>
              </a:buClr>
              <a:buSzPct val="61111"/>
              <a:buFont typeface="Arial"/>
              <a:buChar char="●"/>
              <a:defRPr b="1" i="0" sz="1800" u="none" cap="none" strike="noStrike">
                <a:solidFill>
                  <a:schemeClr val="dk1"/>
                </a:solidFill>
                <a:latin typeface="Calibri"/>
                <a:ea typeface="Calibri"/>
                <a:cs typeface="Calibri"/>
                <a:sym typeface="Calibri"/>
              </a:defRPr>
            </a:lvl1pPr>
            <a:lvl2pPr indent="0" lvl="1" marL="342900" marR="0" rtl="0" algn="l">
              <a:spcBef>
                <a:spcPts val="300"/>
              </a:spcBef>
              <a:buClr>
                <a:schemeClr val="dk1"/>
              </a:buClr>
              <a:buSzPct val="73333"/>
              <a:buFont typeface="Arial"/>
              <a:buChar char="○"/>
              <a:defRPr b="1" i="0" sz="1500" u="none" cap="none" strike="noStrike">
                <a:solidFill>
                  <a:schemeClr val="dk1"/>
                </a:solidFill>
                <a:latin typeface="Calibri"/>
                <a:ea typeface="Calibri"/>
                <a:cs typeface="Calibri"/>
                <a:sym typeface="Calibri"/>
              </a:defRPr>
            </a:lvl2pPr>
            <a:lvl3pPr indent="0" lvl="2" marL="685800" marR="0" rtl="0" algn="l">
              <a:spcBef>
                <a:spcPts val="300"/>
              </a:spcBef>
              <a:buClr>
                <a:schemeClr val="dk1"/>
              </a:buClr>
              <a:buSzPct val="78571"/>
              <a:buFont typeface="Arial"/>
              <a:buChar char="■"/>
              <a:defRPr b="1" i="0" sz="1400" u="none" cap="none" strike="noStrike">
                <a:solidFill>
                  <a:schemeClr val="dk1"/>
                </a:solidFill>
                <a:latin typeface="Calibri"/>
                <a:ea typeface="Calibri"/>
                <a:cs typeface="Calibri"/>
                <a:sym typeface="Calibri"/>
              </a:defRPr>
            </a:lvl3pPr>
            <a:lvl4pPr indent="0" lvl="3" marL="1028700" marR="0" rtl="0" algn="l">
              <a:spcBef>
                <a:spcPts val="200"/>
              </a:spcBef>
              <a:buClr>
                <a:schemeClr val="dk1"/>
              </a:buClr>
              <a:buSzPct val="91666"/>
              <a:buFont typeface="Arial"/>
              <a:buChar char="●"/>
              <a:defRPr b="1" i="0" sz="1200" u="none" cap="none" strike="noStrike">
                <a:solidFill>
                  <a:schemeClr val="dk1"/>
                </a:solidFill>
                <a:latin typeface="Calibri"/>
                <a:ea typeface="Calibri"/>
                <a:cs typeface="Calibri"/>
                <a:sym typeface="Calibri"/>
              </a:defRPr>
            </a:lvl4pPr>
            <a:lvl5pPr indent="0" lvl="4" marL="1371600" marR="0" rtl="0" algn="l">
              <a:spcBef>
                <a:spcPts val="200"/>
              </a:spcBef>
              <a:buClr>
                <a:schemeClr val="dk1"/>
              </a:buClr>
              <a:buSzPct val="91666"/>
              <a:buFont typeface="Arial"/>
              <a:buChar char="○"/>
              <a:defRPr b="1" i="0" sz="1200" u="none" cap="none" strike="noStrike">
                <a:solidFill>
                  <a:schemeClr val="dk1"/>
                </a:solidFill>
                <a:latin typeface="Calibri"/>
                <a:ea typeface="Calibri"/>
                <a:cs typeface="Calibri"/>
                <a:sym typeface="Calibri"/>
              </a:defRPr>
            </a:lvl5pPr>
            <a:lvl6pPr indent="0" lvl="5" marL="1714500" marR="0" rtl="0" algn="l">
              <a:spcBef>
                <a:spcPts val="200"/>
              </a:spcBef>
              <a:buClr>
                <a:schemeClr val="dk1"/>
              </a:buClr>
              <a:buSzPct val="91666"/>
              <a:buFont typeface="Arial"/>
              <a:buChar char="■"/>
              <a:defRPr b="1" i="0" sz="1200" u="none" cap="none" strike="noStrike">
                <a:solidFill>
                  <a:schemeClr val="dk1"/>
                </a:solidFill>
                <a:latin typeface="Calibri"/>
                <a:ea typeface="Calibri"/>
                <a:cs typeface="Calibri"/>
                <a:sym typeface="Calibri"/>
              </a:defRPr>
            </a:lvl6pPr>
            <a:lvl7pPr indent="0" lvl="6" marL="2057400" marR="0" rtl="0" algn="l">
              <a:spcBef>
                <a:spcPts val="200"/>
              </a:spcBef>
              <a:buClr>
                <a:schemeClr val="dk1"/>
              </a:buClr>
              <a:buSzPct val="91666"/>
              <a:buFont typeface="Arial"/>
              <a:buChar char="●"/>
              <a:defRPr b="1" i="0" sz="1200" u="none" cap="none" strike="noStrike">
                <a:solidFill>
                  <a:schemeClr val="dk1"/>
                </a:solidFill>
                <a:latin typeface="Calibri"/>
                <a:ea typeface="Calibri"/>
                <a:cs typeface="Calibri"/>
                <a:sym typeface="Calibri"/>
              </a:defRPr>
            </a:lvl7pPr>
            <a:lvl8pPr indent="0" lvl="7" marL="2400300" marR="0" rtl="0" algn="l">
              <a:spcBef>
                <a:spcPts val="200"/>
              </a:spcBef>
              <a:buClr>
                <a:schemeClr val="dk1"/>
              </a:buClr>
              <a:buSzPct val="91666"/>
              <a:buFont typeface="Arial"/>
              <a:buChar char="○"/>
              <a:defRPr b="1" i="0" sz="1200" u="none" cap="none" strike="noStrike">
                <a:solidFill>
                  <a:schemeClr val="dk1"/>
                </a:solidFill>
                <a:latin typeface="Calibri"/>
                <a:ea typeface="Calibri"/>
                <a:cs typeface="Calibri"/>
                <a:sym typeface="Calibri"/>
              </a:defRPr>
            </a:lvl8pPr>
            <a:lvl9pPr indent="0" lvl="8" marL="2743200" marR="0" rtl="0" algn="l">
              <a:spcBef>
                <a:spcPts val="200"/>
              </a:spcBef>
              <a:buClr>
                <a:schemeClr val="dk1"/>
              </a:buClr>
              <a:buSzPct val="91666"/>
              <a:buFont typeface="Arial"/>
              <a:buChar char="■"/>
              <a:defRPr b="1" i="0" sz="1200" u="none" cap="none" strike="noStrike">
                <a:solidFill>
                  <a:schemeClr val="dk1"/>
                </a:solidFill>
                <a:latin typeface="Calibri"/>
                <a:ea typeface="Calibri"/>
                <a:cs typeface="Calibri"/>
                <a:sym typeface="Calibri"/>
              </a:defRPr>
            </a:lvl9pPr>
          </a:lstStyle>
          <a:p/>
        </p:txBody>
      </p:sp>
      <p:sp>
        <p:nvSpPr>
          <p:cNvPr id="183" name="Shape 183"/>
          <p:cNvSpPr txBox="1"/>
          <p:nvPr>
            <p:ph idx="4" type="body"/>
          </p:nvPr>
        </p:nvSpPr>
        <p:spPr>
          <a:xfrm>
            <a:off x="4645025" y="1631156"/>
            <a:ext cx="4041900" cy="2963400"/>
          </a:xfrm>
          <a:prstGeom prst="rect">
            <a:avLst/>
          </a:prstGeom>
          <a:noFill/>
          <a:ln>
            <a:noFill/>
          </a:ln>
        </p:spPr>
        <p:txBody>
          <a:bodyPr anchorCtr="0" anchor="t" bIns="68575" lIns="68575" rIns="68575" tIns="68575"/>
          <a:lstStyle>
            <a:lvl1pPr indent="-139700" lvl="0" marL="254000" marR="0" rtl="0" algn="l">
              <a:spcBef>
                <a:spcPts val="400"/>
              </a:spcBef>
              <a:buNone/>
              <a:defRPr b="0" i="0" sz="1800" u="none" cap="none" strike="noStrike">
                <a:solidFill>
                  <a:schemeClr val="dk1"/>
                </a:solidFill>
                <a:latin typeface="Calibri"/>
                <a:ea typeface="Calibri"/>
                <a:cs typeface="Calibri"/>
                <a:sym typeface="Calibri"/>
              </a:defRPr>
            </a:lvl1pPr>
            <a:lvl2pPr indent="-114300" lvl="1" marL="558800" marR="0" rtl="0" algn="l">
              <a:spcBef>
                <a:spcPts val="300"/>
              </a:spcBef>
              <a:buNone/>
              <a:defRPr b="0" i="0" sz="1500" u="none" cap="none" strike="noStrike">
                <a:solidFill>
                  <a:schemeClr val="dk1"/>
                </a:solidFill>
                <a:latin typeface="Calibri"/>
                <a:ea typeface="Calibri"/>
                <a:cs typeface="Calibri"/>
                <a:sym typeface="Calibri"/>
              </a:defRPr>
            </a:lvl2pPr>
            <a:lvl3pPr indent="-88900" lvl="2" marL="863600" marR="0" rtl="0" algn="l">
              <a:spcBef>
                <a:spcPts val="300"/>
              </a:spcBef>
              <a:buNone/>
              <a:defRPr b="0" i="0" sz="1400" u="none" cap="none" strike="noStrike">
                <a:solidFill>
                  <a:schemeClr val="dk1"/>
                </a:solidFill>
                <a:latin typeface="Calibri"/>
                <a:ea typeface="Calibri"/>
                <a:cs typeface="Calibri"/>
                <a:sym typeface="Calibri"/>
              </a:defRPr>
            </a:lvl3pPr>
            <a:lvl4pPr indent="-101600" lvl="3" marL="1206500" marR="0" rtl="0" algn="l">
              <a:spcBef>
                <a:spcPts val="200"/>
              </a:spcBef>
              <a:buNone/>
              <a:defRPr b="0" i="0" sz="1200" u="none" cap="none" strike="noStrike">
                <a:solidFill>
                  <a:schemeClr val="dk1"/>
                </a:solidFill>
                <a:latin typeface="Calibri"/>
                <a:ea typeface="Calibri"/>
                <a:cs typeface="Calibri"/>
                <a:sym typeface="Calibri"/>
              </a:defRPr>
            </a:lvl4pPr>
            <a:lvl5pPr indent="-101600" lvl="4" marL="1549400" marR="0" rtl="0" algn="l">
              <a:spcBef>
                <a:spcPts val="200"/>
              </a:spcBef>
              <a:buNone/>
              <a:defRPr b="0" i="0" sz="1200" u="none" cap="none" strike="noStrike">
                <a:solidFill>
                  <a:schemeClr val="dk1"/>
                </a:solidFill>
                <a:latin typeface="Calibri"/>
                <a:ea typeface="Calibri"/>
                <a:cs typeface="Calibri"/>
                <a:sym typeface="Calibri"/>
              </a:defRPr>
            </a:lvl5pPr>
            <a:lvl6pPr indent="-101600" lvl="5" marL="1892300" marR="0" rtl="0" algn="l">
              <a:spcBef>
                <a:spcPts val="200"/>
              </a:spcBef>
              <a:buNone/>
              <a:defRPr b="0" i="0" sz="1200" u="none" cap="none" strike="noStrike">
                <a:solidFill>
                  <a:schemeClr val="dk1"/>
                </a:solidFill>
                <a:latin typeface="Calibri"/>
                <a:ea typeface="Calibri"/>
                <a:cs typeface="Calibri"/>
                <a:sym typeface="Calibri"/>
              </a:defRPr>
            </a:lvl6pPr>
            <a:lvl7pPr indent="-101600" lvl="6" marL="2235200" marR="0" rtl="0" algn="l">
              <a:spcBef>
                <a:spcPts val="200"/>
              </a:spcBef>
              <a:buNone/>
              <a:defRPr b="0" i="0" sz="1200" u="none" cap="none" strike="noStrike">
                <a:solidFill>
                  <a:schemeClr val="dk1"/>
                </a:solidFill>
                <a:latin typeface="Calibri"/>
                <a:ea typeface="Calibri"/>
                <a:cs typeface="Calibri"/>
                <a:sym typeface="Calibri"/>
              </a:defRPr>
            </a:lvl7pPr>
            <a:lvl8pPr indent="-101600" lvl="7" marL="2578100" marR="0" rtl="0" algn="l">
              <a:spcBef>
                <a:spcPts val="200"/>
              </a:spcBef>
              <a:buNone/>
              <a:defRPr b="0" i="0" sz="1200" u="none" cap="none" strike="noStrike">
                <a:solidFill>
                  <a:schemeClr val="dk1"/>
                </a:solidFill>
                <a:latin typeface="Calibri"/>
                <a:ea typeface="Calibri"/>
                <a:cs typeface="Calibri"/>
                <a:sym typeface="Calibri"/>
              </a:defRPr>
            </a:lvl8pPr>
            <a:lvl9pPr indent="-101600" lvl="8" marL="2921000" marR="0" rtl="0" algn="l">
              <a:spcBef>
                <a:spcPts val="200"/>
              </a:spcBef>
              <a:buNone/>
              <a:defRPr b="0" i="0" sz="1200" u="none" cap="none" strike="noStrike">
                <a:solidFill>
                  <a:schemeClr val="dk1"/>
                </a:solidFill>
                <a:latin typeface="Calibri"/>
                <a:ea typeface="Calibri"/>
                <a:cs typeface="Calibri"/>
                <a:sym typeface="Calibri"/>
              </a:defRPr>
            </a:lvl9pPr>
          </a:lstStyle>
          <a:p/>
        </p:txBody>
      </p:sp>
      <p:sp>
        <p:nvSpPr>
          <p:cNvPr id="184" name="Shape 184"/>
          <p:cNvSpPr txBox="1"/>
          <p:nvPr>
            <p:ph idx="10" type="dt"/>
          </p:nvPr>
        </p:nvSpPr>
        <p:spPr>
          <a:xfrm>
            <a:off x="457200" y="4767263"/>
            <a:ext cx="2133600" cy="273900"/>
          </a:xfrm>
          <a:prstGeom prst="rect">
            <a:avLst/>
          </a:prstGeom>
          <a:noFill/>
          <a:ln>
            <a:noFill/>
          </a:ln>
        </p:spPr>
        <p:txBody>
          <a:bodyPr anchorCtr="0" anchor="ctr" bIns="68575" lIns="68575" rIns="68575" tIns="68575"/>
          <a:lstStyle>
            <a:lvl1pPr indent="0" lvl="0" marL="0" marR="0" rtl="0" algn="l">
              <a:spcBef>
                <a:spcPts val="0"/>
              </a:spcBef>
              <a:buSzPct val="122222"/>
              <a:buNone/>
              <a:defRPr sz="900">
                <a:solidFill>
                  <a:srgbClr val="888888"/>
                </a:solidFill>
                <a:latin typeface="Calibri"/>
                <a:ea typeface="Calibri"/>
                <a:cs typeface="Calibri"/>
                <a:sym typeface="Calibri"/>
              </a:defRPr>
            </a:lvl1pPr>
            <a:lvl2pPr indent="0" lvl="1" marL="342900" marR="0" rtl="0" algn="l">
              <a:spcBef>
                <a:spcPts val="0"/>
              </a:spcBef>
              <a:buSzPct val="78571"/>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buSzPct val="78571"/>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buSzPct val="78571"/>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buSzPct val="78571"/>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buSzPct val="78571"/>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buSzPct val="78571"/>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buSzPct val="78571"/>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buSzPct val="78571"/>
              <a:buNone/>
              <a:defRPr b="0" i="0" sz="1400" u="none" cap="none" strike="noStrike">
                <a:solidFill>
                  <a:schemeClr val="dk1"/>
                </a:solidFill>
                <a:latin typeface="Calibri"/>
                <a:ea typeface="Calibri"/>
                <a:cs typeface="Calibri"/>
                <a:sym typeface="Calibri"/>
              </a:defRPr>
            </a:lvl9pPr>
          </a:lstStyle>
          <a:p/>
        </p:txBody>
      </p:sp>
      <p:sp>
        <p:nvSpPr>
          <p:cNvPr id="185" name="Shape 185"/>
          <p:cNvSpPr txBox="1"/>
          <p:nvPr>
            <p:ph idx="11" type="ftr"/>
          </p:nvPr>
        </p:nvSpPr>
        <p:spPr>
          <a:xfrm>
            <a:off x="3124200" y="4767263"/>
            <a:ext cx="2895600" cy="273900"/>
          </a:xfrm>
          <a:prstGeom prst="rect">
            <a:avLst/>
          </a:prstGeom>
          <a:noFill/>
          <a:ln>
            <a:noFill/>
          </a:ln>
        </p:spPr>
        <p:txBody>
          <a:bodyPr anchorCtr="0" anchor="ctr" bIns="68575" lIns="68575" rIns="68575" tIns="68575"/>
          <a:lstStyle>
            <a:lvl1pPr indent="0" lvl="0" marL="0" marR="0" rtl="0" algn="ctr">
              <a:spcBef>
                <a:spcPts val="0"/>
              </a:spcBef>
              <a:buSzPct val="122222"/>
              <a:buNone/>
              <a:defRPr sz="900">
                <a:solidFill>
                  <a:srgbClr val="888888"/>
                </a:solidFill>
                <a:latin typeface="Calibri"/>
                <a:ea typeface="Calibri"/>
                <a:cs typeface="Calibri"/>
                <a:sym typeface="Calibri"/>
              </a:defRPr>
            </a:lvl1pPr>
            <a:lvl2pPr indent="0" lvl="1" marL="342900" marR="0" rtl="0" algn="l">
              <a:spcBef>
                <a:spcPts val="0"/>
              </a:spcBef>
              <a:buSzPct val="78571"/>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buSzPct val="78571"/>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buSzPct val="78571"/>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buSzPct val="78571"/>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buSzPct val="78571"/>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buSzPct val="78571"/>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buSzPct val="78571"/>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buSzPct val="78571"/>
              <a:buNone/>
              <a:defRPr b="0" i="0" sz="1400" u="none" cap="none" strike="noStrike">
                <a:solidFill>
                  <a:schemeClr val="dk1"/>
                </a:solidFill>
                <a:latin typeface="Calibri"/>
                <a:ea typeface="Calibri"/>
                <a:cs typeface="Calibri"/>
                <a:sym typeface="Calibri"/>
              </a:defRPr>
            </a:lvl9pPr>
          </a:lstStyle>
          <a:p/>
        </p:txBody>
      </p:sp>
      <p:sp>
        <p:nvSpPr>
          <p:cNvPr id="186" name="Shape 186"/>
          <p:cNvSpPr txBox="1"/>
          <p:nvPr>
            <p:ph idx="12" type="sldNum"/>
          </p:nvPr>
        </p:nvSpPr>
        <p:spPr>
          <a:xfrm>
            <a:off x="6553200" y="4767263"/>
            <a:ext cx="2133600" cy="273900"/>
          </a:xfrm>
          <a:prstGeom prst="rect">
            <a:avLst/>
          </a:prstGeom>
          <a:noFill/>
          <a:ln>
            <a:noFill/>
          </a:ln>
        </p:spPr>
        <p:txBody>
          <a:bodyPr anchorCtr="0" anchor="ctr" bIns="34275" lIns="68575" rIns="68575" tIns="34275">
            <a:noAutofit/>
          </a:bodyPr>
          <a:lstStyle/>
          <a:p>
            <a:pPr indent="0" lvl="0" marL="0" marR="0" rtl="0" algn="r">
              <a:spcBef>
                <a:spcPts val="0"/>
              </a:spcBef>
              <a:buSzPct val="25000"/>
              <a:buNone/>
            </a:pPr>
            <a:fld id="{00000000-1234-1234-1234-123412341234}" type="slidenum">
              <a:rPr lang="en" sz="900">
                <a:solidFill>
                  <a:srgbClr val="888888"/>
                </a:solidFill>
                <a:latin typeface="Calibri"/>
                <a:ea typeface="Calibri"/>
                <a:cs typeface="Calibri"/>
                <a:sym typeface="Calibri"/>
              </a:rPr>
              <a:t>‹#›</a:t>
            </a:fld>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192" name="Shape 192"/>
        <p:cNvGrpSpPr/>
        <p:nvPr/>
      </p:nvGrpSpPr>
      <p:grpSpPr>
        <a:xfrm>
          <a:off x="0" y="0"/>
          <a:ext cx="0" cy="0"/>
          <a:chOff x="0" y="0"/>
          <a:chExt cx="0" cy="0"/>
        </a:xfrm>
      </p:grpSpPr>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193" name="Shape 193"/>
        <p:cNvGrpSpPr/>
        <p:nvPr/>
      </p:nvGrpSpPr>
      <p:grpSpPr>
        <a:xfrm>
          <a:off x="0" y="0"/>
          <a:ext cx="0" cy="0"/>
          <a:chOff x="0" y="0"/>
          <a:chExt cx="0" cy="0"/>
        </a:xfrm>
      </p:grpSpPr>
      <p:sp>
        <p:nvSpPr>
          <p:cNvPr id="194" name="Shape 194"/>
          <p:cNvSpPr txBox="1"/>
          <p:nvPr>
            <p:ph type="ctrTitle"/>
          </p:nvPr>
        </p:nvSpPr>
        <p:spPr>
          <a:xfrm>
            <a:off x="1143000" y="1164199"/>
            <a:ext cx="6858000" cy="1468199"/>
          </a:xfrm>
          <a:prstGeom prst="rect">
            <a:avLst/>
          </a:prstGeom>
          <a:noFill/>
          <a:ln>
            <a:noFill/>
          </a:ln>
        </p:spPr>
        <p:txBody>
          <a:bodyPr anchorCtr="0" anchor="b" bIns="91425" lIns="91425" rIns="91425" tIns="91425"/>
          <a:lstStyle>
            <a:lvl1pPr indent="0" lvl="0" marL="0" marR="0" rtl="0" algn="ctr">
              <a:lnSpc>
                <a:spcPct val="90000"/>
              </a:lnSpc>
              <a:spcBef>
                <a:spcPts val="0"/>
              </a:spcBef>
              <a:buClr>
                <a:srgbClr val="E23C26"/>
              </a:buClr>
              <a:buFont typeface="Carme"/>
              <a:buNone/>
              <a:defRPr b="0" i="0" sz="6000" u="none" cap="none" strike="noStrike">
                <a:solidFill>
                  <a:srgbClr val="E23C26"/>
                </a:solidFill>
                <a:latin typeface="Carme"/>
                <a:ea typeface="Carme"/>
                <a:cs typeface="Carme"/>
                <a:sym typeface="Carme"/>
              </a:defRPr>
            </a:lvl1pPr>
            <a:lvl2pPr indent="0" lvl="1" rtl="0">
              <a:spcBef>
                <a:spcPts val="0"/>
              </a:spcBef>
              <a:buNone/>
              <a:defRPr sz="1800"/>
            </a:lvl2pPr>
            <a:lvl3pPr indent="0" lvl="2" rtl="0">
              <a:spcBef>
                <a:spcPts val="0"/>
              </a:spcBef>
              <a:buNone/>
              <a:defRPr sz="1800"/>
            </a:lvl3pPr>
            <a:lvl4pPr indent="0" lvl="3" rtl="0">
              <a:spcBef>
                <a:spcPts val="0"/>
              </a:spcBef>
              <a:buNone/>
              <a:defRPr sz="1800"/>
            </a:lvl4pPr>
            <a:lvl5pPr indent="0" lvl="4" rtl="0">
              <a:spcBef>
                <a:spcPts val="0"/>
              </a:spcBef>
              <a:buNone/>
              <a:defRPr sz="1800"/>
            </a:lvl5pPr>
            <a:lvl6pPr indent="0" lvl="5" rtl="0">
              <a:spcBef>
                <a:spcPts val="0"/>
              </a:spcBef>
              <a:buNone/>
              <a:defRPr sz="1800"/>
            </a:lvl6pPr>
            <a:lvl7pPr indent="0" lvl="6" rtl="0">
              <a:spcBef>
                <a:spcPts val="0"/>
              </a:spcBef>
              <a:buNone/>
              <a:defRPr sz="1800"/>
            </a:lvl7pPr>
            <a:lvl8pPr indent="0" lvl="7" rtl="0">
              <a:spcBef>
                <a:spcPts val="0"/>
              </a:spcBef>
              <a:buNone/>
              <a:defRPr sz="1800"/>
            </a:lvl8pPr>
            <a:lvl9pPr indent="0" lvl="8" rtl="0">
              <a:spcBef>
                <a:spcPts val="0"/>
              </a:spcBef>
              <a:buNone/>
              <a:defRPr sz="1800"/>
            </a:lvl9pPr>
          </a:lstStyle>
          <a:p/>
        </p:txBody>
      </p:sp>
      <p:sp>
        <p:nvSpPr>
          <p:cNvPr id="195" name="Shape 195"/>
          <p:cNvSpPr txBox="1"/>
          <p:nvPr>
            <p:ph idx="1" type="subTitle"/>
          </p:nvPr>
        </p:nvSpPr>
        <p:spPr>
          <a:xfrm>
            <a:off x="1143000" y="2701528"/>
            <a:ext cx="6858000" cy="1241699"/>
          </a:xfrm>
          <a:prstGeom prst="rect">
            <a:avLst/>
          </a:prstGeom>
          <a:noFill/>
          <a:ln>
            <a:noFill/>
          </a:ln>
        </p:spPr>
        <p:txBody>
          <a:bodyPr anchorCtr="0" anchor="t" bIns="91425" lIns="91425" rIns="91425" tIns="91425"/>
          <a:lstStyle>
            <a:lvl1pPr indent="0" lvl="0" marL="0" marR="0" rtl="0" algn="ctr">
              <a:lnSpc>
                <a:spcPct val="90000"/>
              </a:lnSpc>
              <a:spcBef>
                <a:spcPts val="1000"/>
              </a:spcBef>
              <a:buClr>
                <a:srgbClr val="E23C26"/>
              </a:buClr>
              <a:buFont typeface="Arial"/>
              <a:buNone/>
              <a:defRPr b="0" i="0" sz="2400" u="none" cap="none" strike="noStrike">
                <a:solidFill>
                  <a:srgbClr val="E23C26"/>
                </a:solidFill>
                <a:latin typeface="Carme"/>
                <a:ea typeface="Carme"/>
                <a:cs typeface="Carme"/>
                <a:sym typeface="Carme"/>
              </a:defRPr>
            </a:lvl1pPr>
            <a:lvl2pPr indent="0" lvl="1" marL="457200" marR="0" rtl="0" algn="ctr">
              <a:lnSpc>
                <a:spcPct val="90000"/>
              </a:lnSpc>
              <a:spcBef>
                <a:spcPts val="500"/>
              </a:spcBef>
              <a:buClr>
                <a:srgbClr val="E23C26"/>
              </a:buClr>
              <a:buFont typeface="Arial"/>
              <a:buNone/>
              <a:defRPr b="0" i="0" sz="2000" u="none" cap="none" strike="noStrike">
                <a:solidFill>
                  <a:srgbClr val="E23C26"/>
                </a:solidFill>
                <a:latin typeface="Carme"/>
                <a:ea typeface="Carme"/>
                <a:cs typeface="Carme"/>
                <a:sym typeface="Carme"/>
              </a:defRPr>
            </a:lvl2pPr>
            <a:lvl3pPr indent="0" lvl="2" marL="914400" marR="0" rtl="0" algn="ctr">
              <a:lnSpc>
                <a:spcPct val="90000"/>
              </a:lnSpc>
              <a:spcBef>
                <a:spcPts val="500"/>
              </a:spcBef>
              <a:buClr>
                <a:srgbClr val="E23C26"/>
              </a:buClr>
              <a:buFont typeface="Arial"/>
              <a:buNone/>
              <a:defRPr b="0" i="0" sz="1800" u="none" cap="none" strike="noStrike">
                <a:solidFill>
                  <a:srgbClr val="E23C26"/>
                </a:solidFill>
                <a:latin typeface="Carme"/>
                <a:ea typeface="Carme"/>
                <a:cs typeface="Carme"/>
                <a:sym typeface="Carme"/>
              </a:defRPr>
            </a:lvl3pPr>
            <a:lvl4pPr indent="0" lvl="3" marL="1371600" marR="0" rtl="0" algn="ctr">
              <a:lnSpc>
                <a:spcPct val="90000"/>
              </a:lnSpc>
              <a:spcBef>
                <a:spcPts val="500"/>
              </a:spcBef>
              <a:buClr>
                <a:srgbClr val="E23C26"/>
              </a:buClr>
              <a:buFont typeface="Arial"/>
              <a:buNone/>
              <a:defRPr b="0" i="0" sz="1600" u="none" cap="none" strike="noStrike">
                <a:solidFill>
                  <a:srgbClr val="E23C26"/>
                </a:solidFill>
                <a:latin typeface="Carme"/>
                <a:ea typeface="Carme"/>
                <a:cs typeface="Carme"/>
                <a:sym typeface="Carme"/>
              </a:defRPr>
            </a:lvl4pPr>
            <a:lvl5pPr indent="0" lvl="4" marL="1828800" marR="0" rtl="0" algn="ctr">
              <a:lnSpc>
                <a:spcPct val="90000"/>
              </a:lnSpc>
              <a:spcBef>
                <a:spcPts val="500"/>
              </a:spcBef>
              <a:buClr>
                <a:srgbClr val="E23C26"/>
              </a:buClr>
              <a:buFont typeface="Arial"/>
              <a:buNone/>
              <a:defRPr b="0" i="0" sz="1600" u="none" cap="none" strike="noStrike">
                <a:solidFill>
                  <a:srgbClr val="E23C26"/>
                </a:solidFill>
                <a:latin typeface="Carme"/>
                <a:ea typeface="Carme"/>
                <a:cs typeface="Carme"/>
                <a:sym typeface="Carme"/>
              </a:defRPr>
            </a:lvl5pPr>
            <a:lvl6pPr indent="0" lvl="5" marL="2286000" marR="0" rtl="0" algn="ctr">
              <a:lnSpc>
                <a:spcPct val="90000"/>
              </a:lnSpc>
              <a:spcBef>
                <a:spcPts val="500"/>
              </a:spcBef>
              <a:buClr>
                <a:schemeClr val="dk1"/>
              </a:buClr>
              <a:buFont typeface="Arial"/>
              <a:buNone/>
              <a:defRPr b="0" i="0" sz="1600" u="none" cap="none" strike="noStrike">
                <a:solidFill>
                  <a:schemeClr val="dk1"/>
                </a:solidFill>
                <a:latin typeface="Calibri"/>
                <a:ea typeface="Calibri"/>
                <a:cs typeface="Calibri"/>
                <a:sym typeface="Calibri"/>
              </a:defRPr>
            </a:lvl6pPr>
            <a:lvl7pPr indent="0" lvl="6" marL="2743200" marR="0" rtl="0" algn="ctr">
              <a:lnSpc>
                <a:spcPct val="90000"/>
              </a:lnSpc>
              <a:spcBef>
                <a:spcPts val="500"/>
              </a:spcBef>
              <a:buClr>
                <a:schemeClr val="dk1"/>
              </a:buClr>
              <a:buFont typeface="Arial"/>
              <a:buNone/>
              <a:defRPr b="0" i="0" sz="1600" u="none" cap="none" strike="noStrike">
                <a:solidFill>
                  <a:schemeClr val="dk1"/>
                </a:solidFill>
                <a:latin typeface="Calibri"/>
                <a:ea typeface="Calibri"/>
                <a:cs typeface="Calibri"/>
                <a:sym typeface="Calibri"/>
              </a:defRPr>
            </a:lvl7pPr>
            <a:lvl8pPr indent="0" lvl="7" marL="3200400" marR="0" rtl="0" algn="ctr">
              <a:lnSpc>
                <a:spcPct val="90000"/>
              </a:lnSpc>
              <a:spcBef>
                <a:spcPts val="500"/>
              </a:spcBef>
              <a:buClr>
                <a:schemeClr val="dk1"/>
              </a:buClr>
              <a:buFont typeface="Arial"/>
              <a:buNone/>
              <a:defRPr b="0" i="0" sz="1600" u="none" cap="none" strike="noStrike">
                <a:solidFill>
                  <a:schemeClr val="dk1"/>
                </a:solidFill>
                <a:latin typeface="Calibri"/>
                <a:ea typeface="Calibri"/>
                <a:cs typeface="Calibri"/>
                <a:sym typeface="Calibri"/>
              </a:defRPr>
            </a:lvl8pPr>
            <a:lvl9pPr indent="0" lvl="8" marL="3657600" marR="0" rtl="0" algn="ctr">
              <a:lnSpc>
                <a:spcPct val="90000"/>
              </a:lnSpc>
              <a:spcBef>
                <a:spcPts val="500"/>
              </a:spcBef>
              <a:buClr>
                <a:schemeClr val="dk1"/>
              </a:buClr>
              <a:buFont typeface="Arial"/>
              <a:buNone/>
              <a:defRPr b="0" i="0" sz="1600" u="none" cap="none" strike="noStrike">
                <a:solidFill>
                  <a:schemeClr val="dk1"/>
                </a:solidFill>
                <a:latin typeface="Calibri"/>
                <a:ea typeface="Calibri"/>
                <a:cs typeface="Calibri"/>
                <a:sym typeface="Calibri"/>
              </a:defRPr>
            </a:lvl9pPr>
          </a:lstStyle>
          <a:p/>
        </p:txBody>
      </p:sp>
      <p:sp>
        <p:nvSpPr>
          <p:cNvPr id="196" name="Shape 196"/>
          <p:cNvSpPr txBox="1"/>
          <p:nvPr>
            <p:ph idx="10" type="dt"/>
          </p:nvPr>
        </p:nvSpPr>
        <p:spPr>
          <a:xfrm>
            <a:off x="1672252" y="4767263"/>
            <a:ext cx="1013700" cy="258900"/>
          </a:xfrm>
          <a:prstGeom prst="rect">
            <a:avLst/>
          </a:prstGeom>
          <a:noFill/>
          <a:ln>
            <a:noFill/>
          </a:ln>
        </p:spPr>
        <p:txBody>
          <a:bodyPr anchorCtr="0" anchor="t" bIns="91425" lIns="91425" rIns="91425" tIns="91425"/>
          <a:lstStyle>
            <a:lvl1pPr indent="0" lvl="0" marL="0" marR="0" rtl="0" algn="l">
              <a:spcBef>
                <a:spcPts val="0"/>
              </a:spcBef>
              <a:buNone/>
              <a:defRPr sz="1800">
                <a:solidFill>
                  <a:srgbClr val="E23C26"/>
                </a:solidFill>
                <a:latin typeface="Carme"/>
                <a:ea typeface="Carme"/>
                <a:cs typeface="Carme"/>
                <a:sym typeface="Carme"/>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97" name="Shape 197"/>
          <p:cNvSpPr txBox="1"/>
          <p:nvPr>
            <p:ph idx="11" type="ftr"/>
          </p:nvPr>
        </p:nvSpPr>
        <p:spPr>
          <a:xfrm>
            <a:off x="3028950" y="4767263"/>
            <a:ext cx="2040300" cy="258900"/>
          </a:xfrm>
          <a:prstGeom prst="rect">
            <a:avLst/>
          </a:prstGeom>
          <a:noFill/>
          <a:ln>
            <a:noFill/>
          </a:ln>
        </p:spPr>
        <p:txBody>
          <a:bodyPr anchorCtr="0" anchor="t" bIns="91425" lIns="91425" rIns="91425" tIns="91425"/>
          <a:lstStyle>
            <a:lvl1pPr indent="0" lvl="0" marL="0" marR="0" rtl="0" algn="l">
              <a:spcBef>
                <a:spcPts val="0"/>
              </a:spcBef>
              <a:buNone/>
              <a:defRPr sz="1800">
                <a:solidFill>
                  <a:srgbClr val="E23C26"/>
                </a:solidFill>
                <a:latin typeface="Carme"/>
                <a:ea typeface="Carme"/>
                <a:cs typeface="Carme"/>
                <a:sym typeface="Carme"/>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98" name="Shape 198"/>
          <p:cNvSpPr txBox="1"/>
          <p:nvPr>
            <p:ph idx="12" type="sldNum"/>
          </p:nvPr>
        </p:nvSpPr>
        <p:spPr>
          <a:xfrm>
            <a:off x="7395411" y="4767263"/>
            <a:ext cx="605700" cy="2589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fld id="{00000000-1234-1234-1234-123412341234}" type="slidenum">
              <a:rPr lang="en" sz="1800">
                <a:solidFill>
                  <a:srgbClr val="E23C26"/>
                </a:solidFill>
                <a:latin typeface="Carme"/>
                <a:ea typeface="Carme"/>
                <a:cs typeface="Carme"/>
                <a:sym typeface="Carme"/>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buChar char="●"/>
              <a:defRPr sz="1400"/>
            </a:lvl1pPr>
            <a:lvl2pPr lvl="1">
              <a:spcBef>
                <a:spcPts val="0"/>
              </a:spcBef>
              <a:buSzPct val="100000"/>
              <a:buChar char="○"/>
              <a:defRPr sz="1200"/>
            </a:lvl2pPr>
            <a:lvl3pPr lvl="2">
              <a:spcBef>
                <a:spcPts val="0"/>
              </a:spcBef>
              <a:buSzPct val="100000"/>
              <a:buChar char="■"/>
              <a:defRPr sz="1200"/>
            </a:lvl3pPr>
            <a:lvl4pPr lvl="3">
              <a:spcBef>
                <a:spcPts val="0"/>
              </a:spcBef>
              <a:buSzPct val="100000"/>
              <a:buChar char="●"/>
              <a:defRPr sz="1200"/>
            </a:lvl4pPr>
            <a:lvl5pPr lvl="4">
              <a:spcBef>
                <a:spcPts val="0"/>
              </a:spcBef>
              <a:buSzPct val="100000"/>
              <a:buChar char="○"/>
              <a:defRPr sz="1200"/>
            </a:lvl5pPr>
            <a:lvl6pPr lvl="5">
              <a:spcBef>
                <a:spcPts val="0"/>
              </a:spcBef>
              <a:buSzPct val="100000"/>
              <a:buChar char="■"/>
              <a:defRPr sz="1200"/>
            </a:lvl6pPr>
            <a:lvl7pPr lvl="6">
              <a:spcBef>
                <a:spcPts val="0"/>
              </a:spcBef>
              <a:buSzPct val="100000"/>
              <a:buChar char="●"/>
              <a:defRPr sz="1200"/>
            </a:lvl7pPr>
            <a:lvl8pPr lvl="7">
              <a:spcBef>
                <a:spcPts val="0"/>
              </a:spcBef>
              <a:buSzPct val="100000"/>
              <a:buChar char="○"/>
              <a:defRPr sz="1200"/>
            </a:lvl8pPr>
            <a:lvl9pPr lvl="8">
              <a:spcBef>
                <a:spcPts val="0"/>
              </a:spcBef>
              <a:buSzPct val="1000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buChar char="●"/>
              <a:defRPr sz="1400"/>
            </a:lvl1pPr>
            <a:lvl2pPr lvl="1">
              <a:spcBef>
                <a:spcPts val="0"/>
              </a:spcBef>
              <a:buSzPct val="100000"/>
              <a:buChar char="○"/>
              <a:defRPr sz="1200"/>
            </a:lvl2pPr>
            <a:lvl3pPr lvl="2">
              <a:spcBef>
                <a:spcPts val="0"/>
              </a:spcBef>
              <a:buSzPct val="100000"/>
              <a:buChar char="■"/>
              <a:defRPr sz="1200"/>
            </a:lvl3pPr>
            <a:lvl4pPr lvl="3">
              <a:spcBef>
                <a:spcPts val="0"/>
              </a:spcBef>
              <a:buSzPct val="100000"/>
              <a:buChar char="●"/>
              <a:defRPr sz="1200"/>
            </a:lvl4pPr>
            <a:lvl5pPr lvl="4">
              <a:spcBef>
                <a:spcPts val="0"/>
              </a:spcBef>
              <a:buSzPct val="100000"/>
              <a:buChar char="○"/>
              <a:defRPr sz="1200"/>
            </a:lvl5pPr>
            <a:lvl6pPr lvl="5">
              <a:spcBef>
                <a:spcPts val="0"/>
              </a:spcBef>
              <a:buSzPct val="100000"/>
              <a:buChar char="■"/>
              <a:defRPr sz="1200"/>
            </a:lvl6pPr>
            <a:lvl7pPr lvl="6">
              <a:spcBef>
                <a:spcPts val="0"/>
              </a:spcBef>
              <a:buSzPct val="100000"/>
              <a:buChar char="●"/>
              <a:defRPr sz="1200"/>
            </a:lvl7pPr>
            <a:lvl8pPr lvl="7">
              <a:spcBef>
                <a:spcPts val="0"/>
              </a:spcBef>
              <a:buSzPct val="100000"/>
              <a:buChar char="○"/>
              <a:defRPr sz="1200"/>
            </a:lvl8pPr>
            <a:lvl9pPr lvl="8">
              <a:spcBef>
                <a:spcPts val="0"/>
              </a:spcBef>
              <a:buSzPct val="100000"/>
              <a:buChar char="■"/>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1_Title Slide">
    <p:spTree>
      <p:nvGrpSpPr>
        <p:cNvPr id="199" name="Shape 199"/>
        <p:cNvGrpSpPr/>
        <p:nvPr/>
      </p:nvGrpSpPr>
      <p:grpSpPr>
        <a:xfrm>
          <a:off x="0" y="0"/>
          <a:ext cx="0" cy="0"/>
          <a:chOff x="0" y="0"/>
          <a:chExt cx="0" cy="0"/>
        </a:xfrm>
      </p:grpSpPr>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
  <p:cSld name="Title and Content">
    <p:spTree>
      <p:nvGrpSpPr>
        <p:cNvPr id="200" name="Shape 200"/>
        <p:cNvGrpSpPr/>
        <p:nvPr/>
      </p:nvGrpSpPr>
      <p:grpSpPr>
        <a:xfrm>
          <a:off x="0" y="0"/>
          <a:ext cx="0" cy="0"/>
          <a:chOff x="0" y="0"/>
          <a:chExt cx="0" cy="0"/>
        </a:xfrm>
      </p:grpSpPr>
      <p:sp>
        <p:nvSpPr>
          <p:cNvPr id="201" name="Shape 201"/>
          <p:cNvSpPr txBox="1"/>
          <p:nvPr>
            <p:ph type="title"/>
          </p:nvPr>
        </p:nvSpPr>
        <p:spPr>
          <a:xfrm>
            <a:off x="628650" y="273844"/>
            <a:ext cx="7372200" cy="977400"/>
          </a:xfrm>
          <a:prstGeom prst="rect">
            <a:avLst/>
          </a:prstGeom>
          <a:noFill/>
          <a:ln>
            <a:noFill/>
          </a:ln>
        </p:spPr>
        <p:txBody>
          <a:bodyPr anchorCtr="0" anchor="t" bIns="91425" lIns="91425" rIns="91425" tIns="91425"/>
          <a:lstStyle>
            <a:lvl1pPr indent="0" lvl="0" marL="0" marR="0" rtl="0" algn="l">
              <a:lnSpc>
                <a:spcPct val="90000"/>
              </a:lnSpc>
              <a:spcBef>
                <a:spcPts val="0"/>
              </a:spcBef>
              <a:buClr>
                <a:srgbClr val="E23C26"/>
              </a:buClr>
              <a:buFont typeface="Carme"/>
              <a:buNone/>
              <a:defRPr b="0" i="0" sz="4400" u="none" cap="none" strike="noStrike">
                <a:solidFill>
                  <a:srgbClr val="E23C26"/>
                </a:solidFill>
                <a:latin typeface="Carme"/>
                <a:ea typeface="Carme"/>
                <a:cs typeface="Carme"/>
                <a:sym typeface="Carme"/>
              </a:defRPr>
            </a:lvl1pPr>
            <a:lvl2pPr indent="0" lvl="1" rtl="0">
              <a:spcBef>
                <a:spcPts val="0"/>
              </a:spcBef>
              <a:buNone/>
              <a:defRPr sz="1800"/>
            </a:lvl2pPr>
            <a:lvl3pPr indent="0" lvl="2" rtl="0">
              <a:spcBef>
                <a:spcPts val="0"/>
              </a:spcBef>
              <a:buNone/>
              <a:defRPr sz="1800"/>
            </a:lvl3pPr>
            <a:lvl4pPr indent="0" lvl="3" rtl="0">
              <a:spcBef>
                <a:spcPts val="0"/>
              </a:spcBef>
              <a:buNone/>
              <a:defRPr sz="1800"/>
            </a:lvl4pPr>
            <a:lvl5pPr indent="0" lvl="4" rtl="0">
              <a:spcBef>
                <a:spcPts val="0"/>
              </a:spcBef>
              <a:buNone/>
              <a:defRPr sz="1800"/>
            </a:lvl5pPr>
            <a:lvl6pPr indent="0" lvl="5" rtl="0">
              <a:spcBef>
                <a:spcPts val="0"/>
              </a:spcBef>
              <a:buNone/>
              <a:defRPr sz="1800"/>
            </a:lvl6pPr>
            <a:lvl7pPr indent="0" lvl="6" rtl="0">
              <a:spcBef>
                <a:spcPts val="0"/>
              </a:spcBef>
              <a:buNone/>
              <a:defRPr sz="1800"/>
            </a:lvl7pPr>
            <a:lvl8pPr indent="0" lvl="7" rtl="0">
              <a:spcBef>
                <a:spcPts val="0"/>
              </a:spcBef>
              <a:buNone/>
              <a:defRPr sz="1800"/>
            </a:lvl8pPr>
            <a:lvl9pPr indent="0" lvl="8" rtl="0">
              <a:spcBef>
                <a:spcPts val="0"/>
              </a:spcBef>
              <a:buNone/>
              <a:defRPr sz="1800"/>
            </a:lvl9pPr>
          </a:lstStyle>
          <a:p/>
        </p:txBody>
      </p:sp>
      <p:sp>
        <p:nvSpPr>
          <p:cNvPr id="202" name="Shape 202"/>
          <p:cNvSpPr txBox="1"/>
          <p:nvPr>
            <p:ph idx="1" type="body"/>
          </p:nvPr>
        </p:nvSpPr>
        <p:spPr>
          <a:xfrm>
            <a:off x="628650" y="1369219"/>
            <a:ext cx="7372200" cy="3178800"/>
          </a:xfrm>
          <a:prstGeom prst="rect">
            <a:avLst/>
          </a:prstGeom>
          <a:noFill/>
          <a:ln>
            <a:noFill/>
          </a:ln>
        </p:spPr>
        <p:txBody>
          <a:bodyPr anchorCtr="0" anchor="t" bIns="91425" lIns="91425" rIns="91425" tIns="91425"/>
          <a:lstStyle>
            <a:lvl1pPr indent="-50800" lvl="0" marL="228600" marR="0" rtl="0" algn="l">
              <a:lnSpc>
                <a:spcPct val="90000"/>
              </a:lnSpc>
              <a:spcBef>
                <a:spcPts val="1000"/>
              </a:spcBef>
              <a:buNone/>
              <a:defRPr b="0" i="0" sz="2800" u="none" cap="none" strike="noStrike">
                <a:latin typeface="Carme"/>
                <a:ea typeface="Carme"/>
                <a:cs typeface="Carme"/>
                <a:sym typeface="Carme"/>
              </a:defRPr>
            </a:lvl1pPr>
            <a:lvl2pPr indent="-76200" lvl="1" marL="685800" marR="0" rtl="0" algn="l">
              <a:lnSpc>
                <a:spcPct val="90000"/>
              </a:lnSpc>
              <a:spcBef>
                <a:spcPts val="500"/>
              </a:spcBef>
              <a:buNone/>
              <a:defRPr b="0" i="0" sz="2400" u="none" cap="none" strike="noStrike">
                <a:latin typeface="Carme"/>
                <a:ea typeface="Carme"/>
                <a:cs typeface="Carme"/>
                <a:sym typeface="Carme"/>
              </a:defRPr>
            </a:lvl2pPr>
            <a:lvl3pPr indent="-101600" lvl="2" marL="1143000" marR="0" rtl="0" algn="l">
              <a:lnSpc>
                <a:spcPct val="90000"/>
              </a:lnSpc>
              <a:spcBef>
                <a:spcPts val="500"/>
              </a:spcBef>
              <a:buNone/>
              <a:defRPr b="0" i="0" sz="2000" u="none" cap="none" strike="noStrike">
                <a:latin typeface="Carme"/>
                <a:ea typeface="Carme"/>
                <a:cs typeface="Carme"/>
                <a:sym typeface="Carme"/>
              </a:defRPr>
            </a:lvl3pPr>
            <a:lvl4pPr indent="-114300" lvl="3" marL="1600200" marR="0" rtl="0" algn="l">
              <a:lnSpc>
                <a:spcPct val="90000"/>
              </a:lnSpc>
              <a:spcBef>
                <a:spcPts val="500"/>
              </a:spcBef>
              <a:buNone/>
              <a:defRPr b="0" i="0" sz="1800" u="none" cap="none" strike="noStrike">
                <a:latin typeface="Carme"/>
                <a:ea typeface="Carme"/>
                <a:cs typeface="Carme"/>
                <a:sym typeface="Carme"/>
              </a:defRPr>
            </a:lvl4pPr>
            <a:lvl5pPr indent="-114300" lvl="4" marL="2057400" marR="0" rtl="0" algn="l">
              <a:lnSpc>
                <a:spcPct val="90000"/>
              </a:lnSpc>
              <a:spcBef>
                <a:spcPts val="500"/>
              </a:spcBef>
              <a:buNone/>
              <a:defRPr b="0" i="0" sz="1800" u="none" cap="none" strike="noStrike">
                <a:latin typeface="Carme"/>
                <a:ea typeface="Carme"/>
                <a:cs typeface="Carme"/>
                <a:sym typeface="Carme"/>
              </a:defRPr>
            </a:lvl5pPr>
            <a:lvl6pPr indent="-114300" lvl="5" marL="2514600" marR="0" rtl="0" algn="l">
              <a:lnSpc>
                <a:spcPct val="90000"/>
              </a:lnSpc>
              <a:spcBef>
                <a:spcPts val="500"/>
              </a:spcBef>
              <a:buNone/>
              <a:defRPr b="0" i="0" sz="1800" u="none" cap="none" strike="noStrike">
                <a:latin typeface="Calibri"/>
                <a:ea typeface="Calibri"/>
                <a:cs typeface="Calibri"/>
                <a:sym typeface="Calibri"/>
              </a:defRPr>
            </a:lvl6pPr>
            <a:lvl7pPr indent="-114300" lvl="6" marL="2971800" marR="0" rtl="0" algn="l">
              <a:lnSpc>
                <a:spcPct val="90000"/>
              </a:lnSpc>
              <a:spcBef>
                <a:spcPts val="500"/>
              </a:spcBef>
              <a:buNone/>
              <a:defRPr b="0" i="0" sz="1800" u="none" cap="none" strike="noStrike">
                <a:latin typeface="Calibri"/>
                <a:ea typeface="Calibri"/>
                <a:cs typeface="Calibri"/>
                <a:sym typeface="Calibri"/>
              </a:defRPr>
            </a:lvl7pPr>
            <a:lvl8pPr indent="-114300" lvl="7" marL="3429000" marR="0" rtl="0" algn="l">
              <a:lnSpc>
                <a:spcPct val="90000"/>
              </a:lnSpc>
              <a:spcBef>
                <a:spcPts val="500"/>
              </a:spcBef>
              <a:buNone/>
              <a:defRPr b="0" i="0" sz="1800" u="none" cap="none" strike="noStrike">
                <a:latin typeface="Calibri"/>
                <a:ea typeface="Calibri"/>
                <a:cs typeface="Calibri"/>
                <a:sym typeface="Calibri"/>
              </a:defRPr>
            </a:lvl8pPr>
            <a:lvl9pPr indent="-114300" lvl="8" marL="3886200" marR="0" rtl="0" algn="l">
              <a:lnSpc>
                <a:spcPct val="90000"/>
              </a:lnSpc>
              <a:spcBef>
                <a:spcPts val="500"/>
              </a:spcBef>
              <a:buNone/>
              <a:defRPr b="0" i="0" sz="1800" u="none" cap="none" strike="noStrike">
                <a:latin typeface="Calibri"/>
                <a:ea typeface="Calibri"/>
                <a:cs typeface="Calibri"/>
                <a:sym typeface="Calibri"/>
              </a:defRPr>
            </a:lvl9pPr>
          </a:lstStyle>
          <a:p/>
        </p:txBody>
      </p:sp>
      <p:sp>
        <p:nvSpPr>
          <p:cNvPr id="203" name="Shape 203"/>
          <p:cNvSpPr txBox="1"/>
          <p:nvPr>
            <p:ph idx="10" type="dt"/>
          </p:nvPr>
        </p:nvSpPr>
        <p:spPr>
          <a:xfrm>
            <a:off x="1672252" y="4767263"/>
            <a:ext cx="1013700" cy="258900"/>
          </a:xfrm>
          <a:prstGeom prst="rect">
            <a:avLst/>
          </a:prstGeom>
          <a:noFill/>
          <a:ln>
            <a:noFill/>
          </a:ln>
        </p:spPr>
        <p:txBody>
          <a:bodyPr anchorCtr="0" anchor="t" bIns="91425" lIns="91425" rIns="91425" tIns="91425"/>
          <a:lstStyle>
            <a:lvl1pPr indent="0" lvl="0" marL="0" marR="0" rtl="0" algn="l">
              <a:spcBef>
                <a:spcPts val="0"/>
              </a:spcBef>
              <a:buNone/>
              <a:defRPr sz="1800">
                <a:solidFill>
                  <a:srgbClr val="E23C26"/>
                </a:solidFill>
                <a:latin typeface="Carme"/>
                <a:ea typeface="Carme"/>
                <a:cs typeface="Carme"/>
                <a:sym typeface="Carme"/>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04" name="Shape 204"/>
          <p:cNvSpPr txBox="1"/>
          <p:nvPr>
            <p:ph idx="11" type="ftr"/>
          </p:nvPr>
        </p:nvSpPr>
        <p:spPr>
          <a:xfrm>
            <a:off x="3028950" y="4767263"/>
            <a:ext cx="2040300" cy="258900"/>
          </a:xfrm>
          <a:prstGeom prst="rect">
            <a:avLst/>
          </a:prstGeom>
          <a:noFill/>
          <a:ln>
            <a:noFill/>
          </a:ln>
        </p:spPr>
        <p:txBody>
          <a:bodyPr anchorCtr="0" anchor="t" bIns="91425" lIns="91425" rIns="91425" tIns="91425"/>
          <a:lstStyle>
            <a:lvl1pPr indent="0" lvl="0" marL="0" marR="0" rtl="0" algn="l">
              <a:spcBef>
                <a:spcPts val="0"/>
              </a:spcBef>
              <a:buNone/>
              <a:defRPr sz="1800">
                <a:solidFill>
                  <a:srgbClr val="E23C26"/>
                </a:solidFill>
                <a:latin typeface="Carme"/>
                <a:ea typeface="Carme"/>
                <a:cs typeface="Carme"/>
                <a:sym typeface="Carme"/>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05" name="Shape 205"/>
          <p:cNvSpPr txBox="1"/>
          <p:nvPr>
            <p:ph idx="12" type="sldNum"/>
          </p:nvPr>
        </p:nvSpPr>
        <p:spPr>
          <a:xfrm>
            <a:off x="7395411" y="4767263"/>
            <a:ext cx="605700" cy="2589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fld id="{00000000-1234-1234-1234-123412341234}" type="slidenum">
              <a:rPr lang="en" sz="1800">
                <a:solidFill>
                  <a:srgbClr val="E23C26"/>
                </a:solidFill>
                <a:latin typeface="Carme"/>
                <a:ea typeface="Carme"/>
                <a:cs typeface="Carme"/>
                <a:sym typeface="Carme"/>
              </a:rPr>
              <a:t>‹#›</a:t>
            </a:fld>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206" name="Shape 206"/>
        <p:cNvGrpSpPr/>
        <p:nvPr/>
      </p:nvGrpSpPr>
      <p:grpSpPr>
        <a:xfrm>
          <a:off x="0" y="0"/>
          <a:ext cx="0" cy="0"/>
          <a:chOff x="0" y="0"/>
          <a:chExt cx="0" cy="0"/>
        </a:xfrm>
      </p:grpSpPr>
      <p:sp>
        <p:nvSpPr>
          <p:cNvPr id="207" name="Shape 207"/>
          <p:cNvSpPr txBox="1"/>
          <p:nvPr>
            <p:ph type="title"/>
          </p:nvPr>
        </p:nvSpPr>
        <p:spPr>
          <a:xfrm>
            <a:off x="623887" y="1282303"/>
            <a:ext cx="7377000" cy="2159700"/>
          </a:xfrm>
          <a:prstGeom prst="rect">
            <a:avLst/>
          </a:prstGeom>
          <a:noFill/>
          <a:ln>
            <a:noFill/>
          </a:ln>
        </p:spPr>
        <p:txBody>
          <a:bodyPr anchorCtr="0" anchor="b" bIns="91425" lIns="91425" rIns="91425" tIns="91425"/>
          <a:lstStyle>
            <a:lvl1pPr indent="0" lvl="0" marL="0" marR="0" rtl="0" algn="l">
              <a:lnSpc>
                <a:spcPct val="90000"/>
              </a:lnSpc>
              <a:spcBef>
                <a:spcPts val="0"/>
              </a:spcBef>
              <a:buClr>
                <a:srgbClr val="E23C26"/>
              </a:buClr>
              <a:buFont typeface="Carme"/>
              <a:buNone/>
              <a:defRPr b="0" i="0" sz="6000" u="none" cap="none" strike="noStrike">
                <a:solidFill>
                  <a:srgbClr val="E23C26"/>
                </a:solidFill>
                <a:latin typeface="Carme"/>
                <a:ea typeface="Carme"/>
                <a:cs typeface="Carme"/>
                <a:sym typeface="Carme"/>
              </a:defRPr>
            </a:lvl1pPr>
            <a:lvl2pPr indent="0" lvl="1" rtl="0">
              <a:spcBef>
                <a:spcPts val="0"/>
              </a:spcBef>
              <a:buNone/>
              <a:defRPr sz="1800"/>
            </a:lvl2pPr>
            <a:lvl3pPr indent="0" lvl="2" rtl="0">
              <a:spcBef>
                <a:spcPts val="0"/>
              </a:spcBef>
              <a:buNone/>
              <a:defRPr sz="1800"/>
            </a:lvl3pPr>
            <a:lvl4pPr indent="0" lvl="3" rtl="0">
              <a:spcBef>
                <a:spcPts val="0"/>
              </a:spcBef>
              <a:buNone/>
              <a:defRPr sz="1800"/>
            </a:lvl4pPr>
            <a:lvl5pPr indent="0" lvl="4" rtl="0">
              <a:spcBef>
                <a:spcPts val="0"/>
              </a:spcBef>
              <a:buNone/>
              <a:defRPr sz="1800"/>
            </a:lvl5pPr>
            <a:lvl6pPr indent="0" lvl="5" rtl="0">
              <a:spcBef>
                <a:spcPts val="0"/>
              </a:spcBef>
              <a:buNone/>
              <a:defRPr sz="1800"/>
            </a:lvl6pPr>
            <a:lvl7pPr indent="0" lvl="6" rtl="0">
              <a:spcBef>
                <a:spcPts val="0"/>
              </a:spcBef>
              <a:buNone/>
              <a:defRPr sz="1800"/>
            </a:lvl7pPr>
            <a:lvl8pPr indent="0" lvl="7" rtl="0">
              <a:spcBef>
                <a:spcPts val="0"/>
              </a:spcBef>
              <a:buNone/>
              <a:defRPr sz="1800"/>
            </a:lvl8pPr>
            <a:lvl9pPr indent="0" lvl="8" rtl="0">
              <a:spcBef>
                <a:spcPts val="0"/>
              </a:spcBef>
              <a:buNone/>
              <a:defRPr sz="1800"/>
            </a:lvl9pPr>
          </a:lstStyle>
          <a:p/>
        </p:txBody>
      </p:sp>
      <p:sp>
        <p:nvSpPr>
          <p:cNvPr id="208" name="Shape 208"/>
          <p:cNvSpPr txBox="1"/>
          <p:nvPr>
            <p:ph idx="1" type="body"/>
          </p:nvPr>
        </p:nvSpPr>
        <p:spPr>
          <a:xfrm>
            <a:off x="623887" y="3442097"/>
            <a:ext cx="7377000" cy="1057800"/>
          </a:xfrm>
          <a:prstGeom prst="rect">
            <a:avLst/>
          </a:prstGeom>
          <a:noFill/>
          <a:ln>
            <a:noFill/>
          </a:ln>
        </p:spPr>
        <p:txBody>
          <a:bodyPr anchorCtr="0" anchor="t" bIns="91425" lIns="91425" rIns="91425" tIns="91425"/>
          <a:lstStyle>
            <a:lvl1pPr indent="0" lvl="0" marL="0" marR="0" rtl="0" algn="l">
              <a:lnSpc>
                <a:spcPct val="90000"/>
              </a:lnSpc>
              <a:spcBef>
                <a:spcPts val="1000"/>
              </a:spcBef>
              <a:buClr>
                <a:srgbClr val="E23C26"/>
              </a:buClr>
              <a:buFont typeface="Arial"/>
              <a:buChar char="●"/>
              <a:defRPr b="0" i="0" sz="2400" u="none" cap="none" strike="noStrike">
                <a:solidFill>
                  <a:srgbClr val="E23C26"/>
                </a:solidFill>
                <a:latin typeface="Carme"/>
                <a:ea typeface="Carme"/>
                <a:cs typeface="Carme"/>
                <a:sym typeface="Carme"/>
              </a:defRPr>
            </a:lvl1pPr>
            <a:lvl2pPr indent="0" lvl="1" marL="457200" marR="0" rtl="0" algn="l">
              <a:lnSpc>
                <a:spcPct val="90000"/>
              </a:lnSpc>
              <a:spcBef>
                <a:spcPts val="500"/>
              </a:spcBef>
              <a:buClr>
                <a:srgbClr val="888888"/>
              </a:buClr>
              <a:buFont typeface="Arial"/>
              <a:buChar char="○"/>
              <a:defRPr b="0" i="0" sz="2000" u="none" cap="none" strike="noStrike">
                <a:solidFill>
                  <a:srgbClr val="888888"/>
                </a:solidFill>
                <a:latin typeface="Carme"/>
                <a:ea typeface="Carme"/>
                <a:cs typeface="Carme"/>
                <a:sym typeface="Carme"/>
              </a:defRPr>
            </a:lvl2pPr>
            <a:lvl3pPr indent="0" lvl="2" marL="914400" marR="0" rtl="0" algn="l">
              <a:lnSpc>
                <a:spcPct val="90000"/>
              </a:lnSpc>
              <a:spcBef>
                <a:spcPts val="500"/>
              </a:spcBef>
              <a:buClr>
                <a:srgbClr val="888888"/>
              </a:buClr>
              <a:buFont typeface="Arial"/>
              <a:buChar char="■"/>
              <a:defRPr b="0" i="0" sz="1800" u="none" cap="none" strike="noStrike">
                <a:solidFill>
                  <a:srgbClr val="888888"/>
                </a:solidFill>
                <a:latin typeface="Carme"/>
                <a:ea typeface="Carme"/>
                <a:cs typeface="Carme"/>
                <a:sym typeface="Carme"/>
              </a:defRPr>
            </a:lvl3pPr>
            <a:lvl4pPr indent="0" lvl="3" marL="1371600" marR="0" rtl="0" algn="l">
              <a:lnSpc>
                <a:spcPct val="90000"/>
              </a:lnSpc>
              <a:spcBef>
                <a:spcPts val="500"/>
              </a:spcBef>
              <a:buClr>
                <a:srgbClr val="888888"/>
              </a:buClr>
              <a:buFont typeface="Arial"/>
              <a:buChar char="●"/>
              <a:defRPr b="0" i="0" sz="1600" u="none" cap="none" strike="noStrike">
                <a:solidFill>
                  <a:srgbClr val="888888"/>
                </a:solidFill>
                <a:latin typeface="Carme"/>
                <a:ea typeface="Carme"/>
                <a:cs typeface="Carme"/>
                <a:sym typeface="Carme"/>
              </a:defRPr>
            </a:lvl4pPr>
            <a:lvl5pPr indent="0" lvl="4" marL="1828800" marR="0" rtl="0" algn="l">
              <a:lnSpc>
                <a:spcPct val="90000"/>
              </a:lnSpc>
              <a:spcBef>
                <a:spcPts val="500"/>
              </a:spcBef>
              <a:buClr>
                <a:srgbClr val="888888"/>
              </a:buClr>
              <a:buFont typeface="Arial"/>
              <a:buChar char="○"/>
              <a:defRPr b="0" i="0" sz="1600" u="none" cap="none" strike="noStrike">
                <a:solidFill>
                  <a:srgbClr val="888888"/>
                </a:solidFill>
                <a:latin typeface="Carme"/>
                <a:ea typeface="Carme"/>
                <a:cs typeface="Carme"/>
                <a:sym typeface="Carme"/>
              </a:defRPr>
            </a:lvl5pPr>
            <a:lvl6pPr indent="0" lvl="5" marL="2286000" marR="0" rtl="0" algn="l">
              <a:lnSpc>
                <a:spcPct val="90000"/>
              </a:lnSpc>
              <a:spcBef>
                <a:spcPts val="500"/>
              </a:spcBef>
              <a:buClr>
                <a:srgbClr val="888888"/>
              </a:buClr>
              <a:buFont typeface="Arial"/>
              <a:buChar char="■"/>
              <a:defRPr b="0" i="0" sz="1600" u="none" cap="none" strike="noStrike">
                <a:solidFill>
                  <a:srgbClr val="888888"/>
                </a:solidFill>
                <a:latin typeface="Calibri"/>
                <a:ea typeface="Calibri"/>
                <a:cs typeface="Calibri"/>
                <a:sym typeface="Calibri"/>
              </a:defRPr>
            </a:lvl6pPr>
            <a:lvl7pPr indent="0" lvl="6" marL="2743200" marR="0" rtl="0" algn="l">
              <a:lnSpc>
                <a:spcPct val="90000"/>
              </a:lnSpc>
              <a:spcBef>
                <a:spcPts val="500"/>
              </a:spcBef>
              <a:buClr>
                <a:srgbClr val="888888"/>
              </a:buClr>
              <a:buFont typeface="Arial"/>
              <a:buChar char="●"/>
              <a:defRPr b="0" i="0" sz="1600" u="none" cap="none" strike="noStrike">
                <a:solidFill>
                  <a:srgbClr val="888888"/>
                </a:solidFill>
                <a:latin typeface="Calibri"/>
                <a:ea typeface="Calibri"/>
                <a:cs typeface="Calibri"/>
                <a:sym typeface="Calibri"/>
              </a:defRPr>
            </a:lvl7pPr>
            <a:lvl8pPr indent="0" lvl="7" marL="3200400" marR="0" rtl="0" algn="l">
              <a:lnSpc>
                <a:spcPct val="90000"/>
              </a:lnSpc>
              <a:spcBef>
                <a:spcPts val="500"/>
              </a:spcBef>
              <a:buClr>
                <a:srgbClr val="888888"/>
              </a:buClr>
              <a:buFont typeface="Arial"/>
              <a:buChar char="○"/>
              <a:defRPr b="0" i="0" sz="1600" u="none" cap="none" strike="noStrike">
                <a:solidFill>
                  <a:srgbClr val="888888"/>
                </a:solidFill>
                <a:latin typeface="Calibri"/>
                <a:ea typeface="Calibri"/>
                <a:cs typeface="Calibri"/>
                <a:sym typeface="Calibri"/>
              </a:defRPr>
            </a:lvl8pPr>
            <a:lvl9pPr indent="0" lvl="8" marL="3657600" marR="0" rtl="0" algn="l">
              <a:lnSpc>
                <a:spcPct val="90000"/>
              </a:lnSpc>
              <a:spcBef>
                <a:spcPts val="500"/>
              </a:spcBef>
              <a:buClr>
                <a:srgbClr val="888888"/>
              </a:buClr>
              <a:buFont typeface="Arial"/>
              <a:buChar char="■"/>
              <a:defRPr b="0" i="0" sz="1600" u="none" cap="none" strike="noStrike">
                <a:solidFill>
                  <a:srgbClr val="888888"/>
                </a:solidFill>
                <a:latin typeface="Calibri"/>
                <a:ea typeface="Calibri"/>
                <a:cs typeface="Calibri"/>
                <a:sym typeface="Calibri"/>
              </a:defRPr>
            </a:lvl9pPr>
          </a:lstStyle>
          <a:p/>
        </p:txBody>
      </p:sp>
      <p:sp>
        <p:nvSpPr>
          <p:cNvPr id="209" name="Shape 209"/>
          <p:cNvSpPr txBox="1"/>
          <p:nvPr>
            <p:ph idx="10" type="dt"/>
          </p:nvPr>
        </p:nvSpPr>
        <p:spPr>
          <a:xfrm>
            <a:off x="1672252" y="4767263"/>
            <a:ext cx="1013700" cy="258900"/>
          </a:xfrm>
          <a:prstGeom prst="rect">
            <a:avLst/>
          </a:prstGeom>
          <a:noFill/>
          <a:ln>
            <a:noFill/>
          </a:ln>
        </p:spPr>
        <p:txBody>
          <a:bodyPr anchorCtr="0" anchor="t" bIns="91425" lIns="91425" rIns="91425" tIns="91425"/>
          <a:lstStyle>
            <a:lvl1pPr indent="0" lvl="0" marL="0" marR="0" rtl="0" algn="l">
              <a:spcBef>
                <a:spcPts val="0"/>
              </a:spcBef>
              <a:buNone/>
              <a:defRPr sz="1800">
                <a:solidFill>
                  <a:srgbClr val="E23C26"/>
                </a:solidFill>
                <a:latin typeface="Carme"/>
                <a:ea typeface="Carme"/>
                <a:cs typeface="Carme"/>
                <a:sym typeface="Carme"/>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10" name="Shape 210"/>
          <p:cNvSpPr txBox="1"/>
          <p:nvPr>
            <p:ph idx="11" type="ftr"/>
          </p:nvPr>
        </p:nvSpPr>
        <p:spPr>
          <a:xfrm>
            <a:off x="3028950" y="4767263"/>
            <a:ext cx="2040300" cy="258900"/>
          </a:xfrm>
          <a:prstGeom prst="rect">
            <a:avLst/>
          </a:prstGeom>
          <a:noFill/>
          <a:ln>
            <a:noFill/>
          </a:ln>
        </p:spPr>
        <p:txBody>
          <a:bodyPr anchorCtr="0" anchor="t" bIns="91425" lIns="91425" rIns="91425" tIns="91425"/>
          <a:lstStyle>
            <a:lvl1pPr indent="0" lvl="0" marL="0" marR="0" rtl="0" algn="l">
              <a:spcBef>
                <a:spcPts val="0"/>
              </a:spcBef>
              <a:buNone/>
              <a:defRPr sz="1800">
                <a:solidFill>
                  <a:srgbClr val="E23C26"/>
                </a:solidFill>
                <a:latin typeface="Carme"/>
                <a:ea typeface="Carme"/>
                <a:cs typeface="Carme"/>
                <a:sym typeface="Carme"/>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11" name="Shape 211"/>
          <p:cNvSpPr txBox="1"/>
          <p:nvPr>
            <p:ph idx="12" type="sldNum"/>
          </p:nvPr>
        </p:nvSpPr>
        <p:spPr>
          <a:xfrm>
            <a:off x="7395411" y="4767263"/>
            <a:ext cx="605700" cy="2589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fld id="{00000000-1234-1234-1234-123412341234}" type="slidenum">
              <a:rPr lang="en" sz="1800">
                <a:solidFill>
                  <a:srgbClr val="E23C26"/>
                </a:solidFill>
                <a:latin typeface="Carme"/>
                <a:ea typeface="Carme"/>
                <a:cs typeface="Carme"/>
                <a:sym typeface="Carme"/>
              </a:rPr>
              <a:t>‹#›</a:t>
            </a:fld>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Obj">
  <p:cSld name="Two Content">
    <p:spTree>
      <p:nvGrpSpPr>
        <p:cNvPr id="212" name="Shape 212"/>
        <p:cNvGrpSpPr/>
        <p:nvPr/>
      </p:nvGrpSpPr>
      <p:grpSpPr>
        <a:xfrm>
          <a:off x="0" y="0"/>
          <a:ext cx="0" cy="0"/>
          <a:chOff x="0" y="0"/>
          <a:chExt cx="0" cy="0"/>
        </a:xfrm>
      </p:grpSpPr>
      <p:sp>
        <p:nvSpPr>
          <p:cNvPr id="213" name="Shape 213"/>
          <p:cNvSpPr txBox="1"/>
          <p:nvPr>
            <p:ph type="title"/>
          </p:nvPr>
        </p:nvSpPr>
        <p:spPr>
          <a:xfrm>
            <a:off x="628650" y="273843"/>
            <a:ext cx="7360200" cy="960900"/>
          </a:xfrm>
          <a:prstGeom prst="rect">
            <a:avLst/>
          </a:prstGeom>
          <a:noFill/>
          <a:ln>
            <a:noFill/>
          </a:ln>
        </p:spPr>
        <p:txBody>
          <a:bodyPr anchorCtr="0" anchor="t" bIns="91425" lIns="91425" rIns="91425" tIns="91425"/>
          <a:lstStyle>
            <a:lvl1pPr indent="0" lvl="0" marL="0" marR="0" rtl="0" algn="l">
              <a:lnSpc>
                <a:spcPct val="90000"/>
              </a:lnSpc>
              <a:spcBef>
                <a:spcPts val="0"/>
              </a:spcBef>
              <a:buClr>
                <a:srgbClr val="E23C26"/>
              </a:buClr>
              <a:buFont typeface="Carme"/>
              <a:buNone/>
              <a:defRPr b="0" i="0" sz="4400" u="none" cap="none" strike="noStrike">
                <a:solidFill>
                  <a:srgbClr val="E23C26"/>
                </a:solidFill>
                <a:latin typeface="Carme"/>
                <a:ea typeface="Carme"/>
                <a:cs typeface="Carme"/>
                <a:sym typeface="Carme"/>
              </a:defRPr>
            </a:lvl1pPr>
            <a:lvl2pPr indent="0" lvl="1" rtl="0">
              <a:spcBef>
                <a:spcPts val="0"/>
              </a:spcBef>
              <a:buNone/>
              <a:defRPr sz="1800"/>
            </a:lvl2pPr>
            <a:lvl3pPr indent="0" lvl="2" rtl="0">
              <a:spcBef>
                <a:spcPts val="0"/>
              </a:spcBef>
              <a:buNone/>
              <a:defRPr sz="1800"/>
            </a:lvl3pPr>
            <a:lvl4pPr indent="0" lvl="3" rtl="0">
              <a:spcBef>
                <a:spcPts val="0"/>
              </a:spcBef>
              <a:buNone/>
              <a:defRPr sz="1800"/>
            </a:lvl4pPr>
            <a:lvl5pPr indent="0" lvl="4" rtl="0">
              <a:spcBef>
                <a:spcPts val="0"/>
              </a:spcBef>
              <a:buNone/>
              <a:defRPr sz="1800"/>
            </a:lvl5pPr>
            <a:lvl6pPr indent="0" lvl="5" rtl="0">
              <a:spcBef>
                <a:spcPts val="0"/>
              </a:spcBef>
              <a:buNone/>
              <a:defRPr sz="1800"/>
            </a:lvl6pPr>
            <a:lvl7pPr indent="0" lvl="6" rtl="0">
              <a:spcBef>
                <a:spcPts val="0"/>
              </a:spcBef>
              <a:buNone/>
              <a:defRPr sz="1800"/>
            </a:lvl7pPr>
            <a:lvl8pPr indent="0" lvl="7" rtl="0">
              <a:spcBef>
                <a:spcPts val="0"/>
              </a:spcBef>
              <a:buNone/>
              <a:defRPr sz="1800"/>
            </a:lvl8pPr>
            <a:lvl9pPr indent="0" lvl="8" rtl="0">
              <a:spcBef>
                <a:spcPts val="0"/>
              </a:spcBef>
              <a:buNone/>
              <a:defRPr sz="1800"/>
            </a:lvl9pPr>
          </a:lstStyle>
          <a:p/>
        </p:txBody>
      </p:sp>
      <p:sp>
        <p:nvSpPr>
          <p:cNvPr id="214" name="Shape 214"/>
          <p:cNvSpPr txBox="1"/>
          <p:nvPr>
            <p:ph idx="1" type="body"/>
          </p:nvPr>
        </p:nvSpPr>
        <p:spPr>
          <a:xfrm>
            <a:off x="628650" y="1369218"/>
            <a:ext cx="3831000" cy="3130500"/>
          </a:xfrm>
          <a:prstGeom prst="rect">
            <a:avLst/>
          </a:prstGeom>
          <a:noFill/>
          <a:ln>
            <a:noFill/>
          </a:ln>
        </p:spPr>
        <p:txBody>
          <a:bodyPr anchorCtr="0" anchor="t" bIns="91425" lIns="91425" rIns="91425" tIns="91425"/>
          <a:lstStyle>
            <a:lvl1pPr indent="-50800" lvl="0" marL="228600" marR="0" rtl="0" algn="l">
              <a:lnSpc>
                <a:spcPct val="90000"/>
              </a:lnSpc>
              <a:spcBef>
                <a:spcPts val="1000"/>
              </a:spcBef>
              <a:buNone/>
              <a:defRPr b="0" i="0" sz="2800" u="none" cap="none" strike="noStrike">
                <a:solidFill>
                  <a:srgbClr val="E23C26"/>
                </a:solidFill>
                <a:latin typeface="Carme"/>
                <a:ea typeface="Carme"/>
                <a:cs typeface="Carme"/>
                <a:sym typeface="Carme"/>
              </a:defRPr>
            </a:lvl1pPr>
            <a:lvl2pPr indent="-76200" lvl="1" marL="685800" marR="0" rtl="0" algn="l">
              <a:lnSpc>
                <a:spcPct val="90000"/>
              </a:lnSpc>
              <a:spcBef>
                <a:spcPts val="500"/>
              </a:spcBef>
              <a:buNone/>
              <a:defRPr b="0" i="0" sz="2400" u="none" cap="none" strike="noStrike">
                <a:solidFill>
                  <a:srgbClr val="E23C26"/>
                </a:solidFill>
                <a:latin typeface="Carme"/>
                <a:ea typeface="Carme"/>
                <a:cs typeface="Carme"/>
                <a:sym typeface="Carme"/>
              </a:defRPr>
            </a:lvl2pPr>
            <a:lvl3pPr indent="-101600" lvl="2" marL="1143000" marR="0" rtl="0" algn="l">
              <a:lnSpc>
                <a:spcPct val="90000"/>
              </a:lnSpc>
              <a:spcBef>
                <a:spcPts val="500"/>
              </a:spcBef>
              <a:buNone/>
              <a:defRPr b="0" i="0" sz="2000" u="none" cap="none" strike="noStrike">
                <a:solidFill>
                  <a:srgbClr val="E23C26"/>
                </a:solidFill>
                <a:latin typeface="Carme"/>
                <a:ea typeface="Carme"/>
                <a:cs typeface="Carme"/>
                <a:sym typeface="Carme"/>
              </a:defRPr>
            </a:lvl3pPr>
            <a:lvl4pPr indent="-114300" lvl="3" marL="1600200" marR="0" rtl="0" algn="l">
              <a:lnSpc>
                <a:spcPct val="90000"/>
              </a:lnSpc>
              <a:spcBef>
                <a:spcPts val="500"/>
              </a:spcBef>
              <a:buNone/>
              <a:defRPr b="0" i="0" sz="1800" u="none" cap="none" strike="noStrike">
                <a:solidFill>
                  <a:srgbClr val="E23C26"/>
                </a:solidFill>
                <a:latin typeface="Carme"/>
                <a:ea typeface="Carme"/>
                <a:cs typeface="Carme"/>
                <a:sym typeface="Carme"/>
              </a:defRPr>
            </a:lvl4pPr>
            <a:lvl5pPr indent="-114300" lvl="4" marL="2057400" marR="0" rtl="0" algn="l">
              <a:lnSpc>
                <a:spcPct val="90000"/>
              </a:lnSpc>
              <a:spcBef>
                <a:spcPts val="500"/>
              </a:spcBef>
              <a:buNone/>
              <a:defRPr b="0" i="0" sz="1800" u="none" cap="none" strike="noStrike">
                <a:solidFill>
                  <a:srgbClr val="E23C26"/>
                </a:solidFill>
                <a:latin typeface="Carme"/>
                <a:ea typeface="Carme"/>
                <a:cs typeface="Carme"/>
                <a:sym typeface="Carme"/>
              </a:defRPr>
            </a:lvl5pPr>
            <a:lvl6pPr indent="-114300" lvl="5" marL="2514600" marR="0" rtl="0" algn="l">
              <a:lnSpc>
                <a:spcPct val="90000"/>
              </a:lnSpc>
              <a:spcBef>
                <a:spcPts val="500"/>
              </a:spcBef>
              <a:buNone/>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None/>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None/>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None/>
              <a:defRPr b="0" i="0" sz="1800" u="none" cap="none" strike="noStrike">
                <a:solidFill>
                  <a:schemeClr val="dk1"/>
                </a:solidFill>
                <a:latin typeface="Calibri"/>
                <a:ea typeface="Calibri"/>
                <a:cs typeface="Calibri"/>
                <a:sym typeface="Calibri"/>
              </a:defRPr>
            </a:lvl9pPr>
          </a:lstStyle>
          <a:p/>
        </p:txBody>
      </p:sp>
      <p:sp>
        <p:nvSpPr>
          <p:cNvPr id="215" name="Shape 215"/>
          <p:cNvSpPr txBox="1"/>
          <p:nvPr>
            <p:ph idx="2" type="body"/>
          </p:nvPr>
        </p:nvSpPr>
        <p:spPr>
          <a:xfrm>
            <a:off x="4648200" y="1369218"/>
            <a:ext cx="3340800" cy="3130500"/>
          </a:xfrm>
          <a:prstGeom prst="rect">
            <a:avLst/>
          </a:prstGeom>
          <a:noFill/>
          <a:ln>
            <a:noFill/>
          </a:ln>
        </p:spPr>
        <p:txBody>
          <a:bodyPr anchorCtr="0" anchor="t" bIns="91425" lIns="91425" rIns="91425" tIns="91425"/>
          <a:lstStyle>
            <a:lvl1pPr indent="-50800" lvl="0" marL="228600" marR="0" rtl="0" algn="l">
              <a:lnSpc>
                <a:spcPct val="90000"/>
              </a:lnSpc>
              <a:spcBef>
                <a:spcPts val="1000"/>
              </a:spcBef>
              <a:buNone/>
              <a:defRPr b="0" i="0" sz="2800" u="none" cap="none" strike="noStrike">
                <a:solidFill>
                  <a:srgbClr val="E23C26"/>
                </a:solidFill>
                <a:latin typeface="Carme"/>
                <a:ea typeface="Carme"/>
                <a:cs typeface="Carme"/>
                <a:sym typeface="Carme"/>
              </a:defRPr>
            </a:lvl1pPr>
            <a:lvl2pPr indent="-76200" lvl="1" marL="685800" marR="0" rtl="0" algn="l">
              <a:lnSpc>
                <a:spcPct val="90000"/>
              </a:lnSpc>
              <a:spcBef>
                <a:spcPts val="500"/>
              </a:spcBef>
              <a:buNone/>
              <a:defRPr b="0" i="0" sz="2400" u="none" cap="none" strike="noStrike">
                <a:solidFill>
                  <a:srgbClr val="E23C26"/>
                </a:solidFill>
                <a:latin typeface="Carme"/>
                <a:ea typeface="Carme"/>
                <a:cs typeface="Carme"/>
                <a:sym typeface="Carme"/>
              </a:defRPr>
            </a:lvl2pPr>
            <a:lvl3pPr indent="-101600" lvl="2" marL="1143000" marR="0" rtl="0" algn="l">
              <a:lnSpc>
                <a:spcPct val="90000"/>
              </a:lnSpc>
              <a:spcBef>
                <a:spcPts val="500"/>
              </a:spcBef>
              <a:buNone/>
              <a:defRPr b="0" i="0" sz="2000" u="none" cap="none" strike="noStrike">
                <a:solidFill>
                  <a:srgbClr val="E23C26"/>
                </a:solidFill>
                <a:latin typeface="Carme"/>
                <a:ea typeface="Carme"/>
                <a:cs typeface="Carme"/>
                <a:sym typeface="Carme"/>
              </a:defRPr>
            </a:lvl3pPr>
            <a:lvl4pPr indent="-114300" lvl="3" marL="1600200" marR="0" rtl="0" algn="l">
              <a:lnSpc>
                <a:spcPct val="90000"/>
              </a:lnSpc>
              <a:spcBef>
                <a:spcPts val="500"/>
              </a:spcBef>
              <a:buNone/>
              <a:defRPr b="0" i="0" sz="1800" u="none" cap="none" strike="noStrike">
                <a:solidFill>
                  <a:srgbClr val="E23C26"/>
                </a:solidFill>
                <a:latin typeface="Carme"/>
                <a:ea typeface="Carme"/>
                <a:cs typeface="Carme"/>
                <a:sym typeface="Carme"/>
              </a:defRPr>
            </a:lvl4pPr>
            <a:lvl5pPr indent="-114300" lvl="4" marL="2057400" marR="0" rtl="0" algn="l">
              <a:lnSpc>
                <a:spcPct val="90000"/>
              </a:lnSpc>
              <a:spcBef>
                <a:spcPts val="500"/>
              </a:spcBef>
              <a:buNone/>
              <a:defRPr b="0" i="0" sz="1800" u="none" cap="none" strike="noStrike">
                <a:solidFill>
                  <a:srgbClr val="E23C26"/>
                </a:solidFill>
                <a:latin typeface="Carme"/>
                <a:ea typeface="Carme"/>
                <a:cs typeface="Carme"/>
                <a:sym typeface="Carme"/>
              </a:defRPr>
            </a:lvl5pPr>
            <a:lvl6pPr indent="-114300" lvl="5" marL="2514600" marR="0" rtl="0" algn="l">
              <a:lnSpc>
                <a:spcPct val="90000"/>
              </a:lnSpc>
              <a:spcBef>
                <a:spcPts val="500"/>
              </a:spcBef>
              <a:buNone/>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None/>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None/>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None/>
              <a:defRPr b="0" i="0" sz="1800" u="none" cap="none" strike="noStrike">
                <a:solidFill>
                  <a:schemeClr val="dk1"/>
                </a:solidFill>
                <a:latin typeface="Calibri"/>
                <a:ea typeface="Calibri"/>
                <a:cs typeface="Calibri"/>
                <a:sym typeface="Calibri"/>
              </a:defRPr>
            </a:lvl9pPr>
          </a:lstStyle>
          <a:p/>
        </p:txBody>
      </p:sp>
      <p:sp>
        <p:nvSpPr>
          <p:cNvPr id="216" name="Shape 216"/>
          <p:cNvSpPr txBox="1"/>
          <p:nvPr>
            <p:ph idx="10" type="dt"/>
          </p:nvPr>
        </p:nvSpPr>
        <p:spPr>
          <a:xfrm>
            <a:off x="1672252" y="4767263"/>
            <a:ext cx="1013700" cy="258900"/>
          </a:xfrm>
          <a:prstGeom prst="rect">
            <a:avLst/>
          </a:prstGeom>
          <a:noFill/>
          <a:ln>
            <a:noFill/>
          </a:ln>
        </p:spPr>
        <p:txBody>
          <a:bodyPr anchorCtr="0" anchor="t" bIns="91425" lIns="91425" rIns="91425" tIns="91425"/>
          <a:lstStyle>
            <a:lvl1pPr indent="0" lvl="0" marL="0" marR="0" rtl="0" algn="l">
              <a:spcBef>
                <a:spcPts val="0"/>
              </a:spcBef>
              <a:buNone/>
              <a:defRPr sz="1800">
                <a:solidFill>
                  <a:srgbClr val="E23C26"/>
                </a:solidFill>
                <a:latin typeface="Carme"/>
                <a:ea typeface="Carme"/>
                <a:cs typeface="Carme"/>
                <a:sym typeface="Carme"/>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17" name="Shape 217"/>
          <p:cNvSpPr txBox="1"/>
          <p:nvPr>
            <p:ph idx="11" type="ftr"/>
          </p:nvPr>
        </p:nvSpPr>
        <p:spPr>
          <a:xfrm>
            <a:off x="3028950" y="4767263"/>
            <a:ext cx="2040300" cy="258900"/>
          </a:xfrm>
          <a:prstGeom prst="rect">
            <a:avLst/>
          </a:prstGeom>
          <a:noFill/>
          <a:ln>
            <a:noFill/>
          </a:ln>
        </p:spPr>
        <p:txBody>
          <a:bodyPr anchorCtr="0" anchor="t" bIns="91425" lIns="91425" rIns="91425" tIns="91425"/>
          <a:lstStyle>
            <a:lvl1pPr indent="0" lvl="0" marL="0" marR="0" rtl="0" algn="l">
              <a:spcBef>
                <a:spcPts val="0"/>
              </a:spcBef>
              <a:buNone/>
              <a:defRPr sz="1800">
                <a:solidFill>
                  <a:srgbClr val="E23C26"/>
                </a:solidFill>
                <a:latin typeface="Carme"/>
                <a:ea typeface="Carme"/>
                <a:cs typeface="Carme"/>
                <a:sym typeface="Carme"/>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18" name="Shape 218"/>
          <p:cNvSpPr txBox="1"/>
          <p:nvPr>
            <p:ph idx="12" type="sldNum"/>
          </p:nvPr>
        </p:nvSpPr>
        <p:spPr>
          <a:xfrm>
            <a:off x="7395411" y="4767263"/>
            <a:ext cx="605700" cy="2589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fld id="{00000000-1234-1234-1234-123412341234}" type="slidenum">
              <a:rPr lang="en" sz="1800">
                <a:solidFill>
                  <a:srgbClr val="E23C26"/>
                </a:solidFill>
                <a:latin typeface="Carme"/>
                <a:ea typeface="Carme"/>
                <a:cs typeface="Carme"/>
                <a:sym typeface="Carme"/>
              </a:rPr>
              <a:t>‹#›</a:t>
            </a:fld>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TxTwoObj">
  <p:cSld name="Comparison">
    <p:spTree>
      <p:nvGrpSpPr>
        <p:cNvPr id="219" name="Shape 219"/>
        <p:cNvGrpSpPr/>
        <p:nvPr/>
      </p:nvGrpSpPr>
      <p:grpSpPr>
        <a:xfrm>
          <a:off x="0" y="0"/>
          <a:ext cx="0" cy="0"/>
          <a:chOff x="0" y="0"/>
          <a:chExt cx="0" cy="0"/>
        </a:xfrm>
      </p:grpSpPr>
      <p:sp>
        <p:nvSpPr>
          <p:cNvPr id="220" name="Shape 220"/>
          <p:cNvSpPr txBox="1"/>
          <p:nvPr>
            <p:ph type="title"/>
          </p:nvPr>
        </p:nvSpPr>
        <p:spPr>
          <a:xfrm>
            <a:off x="630237" y="273844"/>
            <a:ext cx="7370700" cy="987000"/>
          </a:xfrm>
          <a:prstGeom prst="rect">
            <a:avLst/>
          </a:prstGeom>
          <a:noFill/>
          <a:ln>
            <a:noFill/>
          </a:ln>
        </p:spPr>
        <p:txBody>
          <a:bodyPr anchorCtr="0" anchor="t" bIns="91425" lIns="91425" rIns="91425" tIns="91425"/>
          <a:lstStyle>
            <a:lvl1pPr indent="0" lvl="0" marL="0" marR="0" rtl="0" algn="l">
              <a:lnSpc>
                <a:spcPct val="90000"/>
              </a:lnSpc>
              <a:spcBef>
                <a:spcPts val="0"/>
              </a:spcBef>
              <a:buClr>
                <a:srgbClr val="E23C26"/>
              </a:buClr>
              <a:buFont typeface="Carme"/>
              <a:buNone/>
              <a:defRPr b="0" i="0" sz="4400" u="none" cap="none" strike="noStrike">
                <a:solidFill>
                  <a:srgbClr val="E23C26"/>
                </a:solidFill>
                <a:latin typeface="Carme"/>
                <a:ea typeface="Carme"/>
                <a:cs typeface="Carme"/>
                <a:sym typeface="Carme"/>
              </a:defRPr>
            </a:lvl1pPr>
            <a:lvl2pPr indent="0" lvl="1" rtl="0">
              <a:spcBef>
                <a:spcPts val="0"/>
              </a:spcBef>
              <a:buNone/>
              <a:defRPr sz="1800"/>
            </a:lvl2pPr>
            <a:lvl3pPr indent="0" lvl="2" rtl="0">
              <a:spcBef>
                <a:spcPts val="0"/>
              </a:spcBef>
              <a:buNone/>
              <a:defRPr sz="1800"/>
            </a:lvl3pPr>
            <a:lvl4pPr indent="0" lvl="3" rtl="0">
              <a:spcBef>
                <a:spcPts val="0"/>
              </a:spcBef>
              <a:buNone/>
              <a:defRPr sz="1800"/>
            </a:lvl4pPr>
            <a:lvl5pPr indent="0" lvl="4" rtl="0">
              <a:spcBef>
                <a:spcPts val="0"/>
              </a:spcBef>
              <a:buNone/>
              <a:defRPr sz="1800"/>
            </a:lvl5pPr>
            <a:lvl6pPr indent="0" lvl="5" rtl="0">
              <a:spcBef>
                <a:spcPts val="0"/>
              </a:spcBef>
              <a:buNone/>
              <a:defRPr sz="1800"/>
            </a:lvl6pPr>
            <a:lvl7pPr indent="0" lvl="6" rtl="0">
              <a:spcBef>
                <a:spcPts val="0"/>
              </a:spcBef>
              <a:buNone/>
              <a:defRPr sz="1800"/>
            </a:lvl7pPr>
            <a:lvl8pPr indent="0" lvl="7" rtl="0">
              <a:spcBef>
                <a:spcPts val="0"/>
              </a:spcBef>
              <a:buNone/>
              <a:defRPr sz="1800"/>
            </a:lvl8pPr>
            <a:lvl9pPr indent="0" lvl="8" rtl="0">
              <a:spcBef>
                <a:spcPts val="0"/>
              </a:spcBef>
              <a:buNone/>
              <a:defRPr sz="1800"/>
            </a:lvl9pPr>
          </a:lstStyle>
          <a:p/>
        </p:txBody>
      </p:sp>
      <p:sp>
        <p:nvSpPr>
          <p:cNvPr id="221" name="Shape 221"/>
          <p:cNvSpPr txBox="1"/>
          <p:nvPr>
            <p:ph idx="1" type="body"/>
          </p:nvPr>
        </p:nvSpPr>
        <p:spPr>
          <a:xfrm>
            <a:off x="630239" y="1260872"/>
            <a:ext cx="3868800" cy="618000"/>
          </a:xfrm>
          <a:prstGeom prst="rect">
            <a:avLst/>
          </a:prstGeom>
          <a:noFill/>
          <a:ln>
            <a:noFill/>
          </a:ln>
        </p:spPr>
        <p:txBody>
          <a:bodyPr anchorCtr="0" anchor="b" bIns="91425" lIns="91425" rIns="91425" tIns="91425"/>
          <a:lstStyle>
            <a:lvl1pPr indent="0" lvl="0" marL="0" marR="0" rtl="0" algn="l">
              <a:lnSpc>
                <a:spcPct val="90000"/>
              </a:lnSpc>
              <a:spcBef>
                <a:spcPts val="1000"/>
              </a:spcBef>
              <a:buClr>
                <a:srgbClr val="E23C26"/>
              </a:buClr>
              <a:buFont typeface="Arial"/>
              <a:buChar char="●"/>
              <a:defRPr b="1" i="0" sz="2400" u="none" cap="none" strike="noStrike">
                <a:solidFill>
                  <a:srgbClr val="E23C26"/>
                </a:solidFill>
                <a:latin typeface="Carme"/>
                <a:ea typeface="Carme"/>
                <a:cs typeface="Carme"/>
                <a:sym typeface="Carme"/>
              </a:defRPr>
            </a:lvl1pPr>
            <a:lvl2pPr indent="0" lvl="1" marL="457200" marR="0" rtl="0" algn="l">
              <a:lnSpc>
                <a:spcPct val="90000"/>
              </a:lnSpc>
              <a:spcBef>
                <a:spcPts val="500"/>
              </a:spcBef>
              <a:buClr>
                <a:srgbClr val="E23C26"/>
              </a:buClr>
              <a:buFont typeface="Arial"/>
              <a:buChar char="○"/>
              <a:defRPr b="1" i="0" sz="2000" u="none" cap="none" strike="noStrike">
                <a:solidFill>
                  <a:srgbClr val="E23C26"/>
                </a:solidFill>
                <a:latin typeface="Carme"/>
                <a:ea typeface="Carme"/>
                <a:cs typeface="Carme"/>
                <a:sym typeface="Carme"/>
              </a:defRPr>
            </a:lvl2pPr>
            <a:lvl3pPr indent="0" lvl="2" marL="914400" marR="0" rtl="0" algn="l">
              <a:lnSpc>
                <a:spcPct val="90000"/>
              </a:lnSpc>
              <a:spcBef>
                <a:spcPts val="500"/>
              </a:spcBef>
              <a:buClr>
                <a:srgbClr val="E23C26"/>
              </a:buClr>
              <a:buFont typeface="Arial"/>
              <a:buChar char="■"/>
              <a:defRPr b="1" i="0" sz="1800" u="none" cap="none" strike="noStrike">
                <a:solidFill>
                  <a:srgbClr val="E23C26"/>
                </a:solidFill>
                <a:latin typeface="Carme"/>
                <a:ea typeface="Carme"/>
                <a:cs typeface="Carme"/>
                <a:sym typeface="Carme"/>
              </a:defRPr>
            </a:lvl3pPr>
            <a:lvl4pPr indent="0" lvl="3" marL="1371600" marR="0" rtl="0" algn="l">
              <a:lnSpc>
                <a:spcPct val="90000"/>
              </a:lnSpc>
              <a:spcBef>
                <a:spcPts val="500"/>
              </a:spcBef>
              <a:buClr>
                <a:srgbClr val="E23C26"/>
              </a:buClr>
              <a:buFont typeface="Arial"/>
              <a:buChar char="●"/>
              <a:defRPr b="1" i="0" sz="1600" u="none" cap="none" strike="noStrike">
                <a:solidFill>
                  <a:srgbClr val="E23C26"/>
                </a:solidFill>
                <a:latin typeface="Carme"/>
                <a:ea typeface="Carme"/>
                <a:cs typeface="Carme"/>
                <a:sym typeface="Carme"/>
              </a:defRPr>
            </a:lvl4pPr>
            <a:lvl5pPr indent="0" lvl="4" marL="1828800" marR="0" rtl="0" algn="l">
              <a:lnSpc>
                <a:spcPct val="90000"/>
              </a:lnSpc>
              <a:spcBef>
                <a:spcPts val="500"/>
              </a:spcBef>
              <a:buClr>
                <a:srgbClr val="E23C26"/>
              </a:buClr>
              <a:buFont typeface="Arial"/>
              <a:buChar char="○"/>
              <a:defRPr b="1" i="0" sz="1600" u="none" cap="none" strike="noStrike">
                <a:solidFill>
                  <a:srgbClr val="E23C26"/>
                </a:solidFill>
                <a:latin typeface="Carme"/>
                <a:ea typeface="Carme"/>
                <a:cs typeface="Carme"/>
                <a:sym typeface="Carme"/>
              </a:defRPr>
            </a:lvl5pPr>
            <a:lvl6pPr indent="0" lvl="5" marL="2286000" marR="0" rtl="0" algn="l">
              <a:lnSpc>
                <a:spcPct val="90000"/>
              </a:lnSpc>
              <a:spcBef>
                <a:spcPts val="500"/>
              </a:spcBef>
              <a:buClr>
                <a:schemeClr val="dk1"/>
              </a:buClr>
              <a:buFont typeface="Arial"/>
              <a:buChar char="■"/>
              <a:defRPr b="1" i="0" sz="1600" u="none" cap="none" strike="noStrike">
                <a:solidFill>
                  <a:schemeClr val="dk1"/>
                </a:solidFill>
                <a:latin typeface="Calibri"/>
                <a:ea typeface="Calibri"/>
                <a:cs typeface="Calibri"/>
                <a:sym typeface="Calibri"/>
              </a:defRPr>
            </a:lvl6pPr>
            <a:lvl7pPr indent="0" lvl="6" marL="2743200" marR="0" rtl="0" algn="l">
              <a:lnSpc>
                <a:spcPct val="90000"/>
              </a:lnSpc>
              <a:spcBef>
                <a:spcPts val="500"/>
              </a:spcBef>
              <a:buClr>
                <a:schemeClr val="dk1"/>
              </a:buClr>
              <a:buFont typeface="Arial"/>
              <a:buChar char="●"/>
              <a:defRPr b="1" i="0" sz="1600" u="none" cap="none" strike="noStrike">
                <a:solidFill>
                  <a:schemeClr val="dk1"/>
                </a:solidFill>
                <a:latin typeface="Calibri"/>
                <a:ea typeface="Calibri"/>
                <a:cs typeface="Calibri"/>
                <a:sym typeface="Calibri"/>
              </a:defRPr>
            </a:lvl7pPr>
            <a:lvl8pPr indent="0" lvl="7" marL="3200400" marR="0" rtl="0" algn="l">
              <a:lnSpc>
                <a:spcPct val="90000"/>
              </a:lnSpc>
              <a:spcBef>
                <a:spcPts val="500"/>
              </a:spcBef>
              <a:buClr>
                <a:schemeClr val="dk1"/>
              </a:buClr>
              <a:buFont typeface="Arial"/>
              <a:buChar char="○"/>
              <a:defRPr b="1" i="0" sz="1600" u="none" cap="none" strike="noStrike">
                <a:solidFill>
                  <a:schemeClr val="dk1"/>
                </a:solidFill>
                <a:latin typeface="Calibri"/>
                <a:ea typeface="Calibri"/>
                <a:cs typeface="Calibri"/>
                <a:sym typeface="Calibri"/>
              </a:defRPr>
            </a:lvl8pPr>
            <a:lvl9pPr indent="0" lvl="8" marL="3657600" marR="0" rtl="0" algn="l">
              <a:lnSpc>
                <a:spcPct val="90000"/>
              </a:lnSpc>
              <a:spcBef>
                <a:spcPts val="500"/>
              </a:spcBef>
              <a:buClr>
                <a:schemeClr val="dk1"/>
              </a:buClr>
              <a:buFont typeface="Arial"/>
              <a:buChar char="■"/>
              <a:defRPr b="1" i="0" sz="1600" u="none" cap="none" strike="noStrike">
                <a:solidFill>
                  <a:schemeClr val="dk1"/>
                </a:solidFill>
                <a:latin typeface="Calibri"/>
                <a:ea typeface="Calibri"/>
                <a:cs typeface="Calibri"/>
                <a:sym typeface="Calibri"/>
              </a:defRPr>
            </a:lvl9pPr>
          </a:lstStyle>
          <a:p/>
        </p:txBody>
      </p:sp>
      <p:sp>
        <p:nvSpPr>
          <p:cNvPr id="222" name="Shape 222"/>
          <p:cNvSpPr txBox="1"/>
          <p:nvPr>
            <p:ph idx="2" type="body"/>
          </p:nvPr>
        </p:nvSpPr>
        <p:spPr>
          <a:xfrm>
            <a:off x="630239" y="1878806"/>
            <a:ext cx="3868800" cy="2645100"/>
          </a:xfrm>
          <a:prstGeom prst="rect">
            <a:avLst/>
          </a:prstGeom>
          <a:noFill/>
          <a:ln>
            <a:noFill/>
          </a:ln>
        </p:spPr>
        <p:txBody>
          <a:bodyPr anchorCtr="0" anchor="t" bIns="91425" lIns="91425" rIns="91425" tIns="91425"/>
          <a:lstStyle>
            <a:lvl1pPr indent="-50800" lvl="0" marL="228600" marR="0" rtl="0" algn="l">
              <a:lnSpc>
                <a:spcPct val="90000"/>
              </a:lnSpc>
              <a:spcBef>
                <a:spcPts val="1000"/>
              </a:spcBef>
              <a:buNone/>
              <a:defRPr b="0" i="0" sz="2800" u="none" cap="none" strike="noStrike">
                <a:solidFill>
                  <a:srgbClr val="E23C26"/>
                </a:solidFill>
                <a:latin typeface="Carme"/>
                <a:ea typeface="Carme"/>
                <a:cs typeface="Carme"/>
                <a:sym typeface="Carme"/>
              </a:defRPr>
            </a:lvl1pPr>
            <a:lvl2pPr indent="-76200" lvl="1" marL="685800" marR="0" rtl="0" algn="l">
              <a:lnSpc>
                <a:spcPct val="90000"/>
              </a:lnSpc>
              <a:spcBef>
                <a:spcPts val="500"/>
              </a:spcBef>
              <a:buNone/>
              <a:defRPr b="0" i="0" sz="2400" u="none" cap="none" strike="noStrike">
                <a:solidFill>
                  <a:srgbClr val="E23C26"/>
                </a:solidFill>
                <a:latin typeface="Carme"/>
                <a:ea typeface="Carme"/>
                <a:cs typeface="Carme"/>
                <a:sym typeface="Carme"/>
              </a:defRPr>
            </a:lvl2pPr>
            <a:lvl3pPr indent="-101600" lvl="2" marL="1143000" marR="0" rtl="0" algn="l">
              <a:lnSpc>
                <a:spcPct val="90000"/>
              </a:lnSpc>
              <a:spcBef>
                <a:spcPts val="500"/>
              </a:spcBef>
              <a:buNone/>
              <a:defRPr b="0" i="0" sz="2000" u="none" cap="none" strike="noStrike">
                <a:solidFill>
                  <a:srgbClr val="E23C26"/>
                </a:solidFill>
                <a:latin typeface="Carme"/>
                <a:ea typeface="Carme"/>
                <a:cs typeface="Carme"/>
                <a:sym typeface="Carme"/>
              </a:defRPr>
            </a:lvl3pPr>
            <a:lvl4pPr indent="-114300" lvl="3" marL="1600200" marR="0" rtl="0" algn="l">
              <a:lnSpc>
                <a:spcPct val="90000"/>
              </a:lnSpc>
              <a:spcBef>
                <a:spcPts val="500"/>
              </a:spcBef>
              <a:buNone/>
              <a:defRPr b="0" i="0" sz="1800" u="none" cap="none" strike="noStrike">
                <a:solidFill>
                  <a:srgbClr val="E23C26"/>
                </a:solidFill>
                <a:latin typeface="Carme"/>
                <a:ea typeface="Carme"/>
                <a:cs typeface="Carme"/>
                <a:sym typeface="Carme"/>
              </a:defRPr>
            </a:lvl4pPr>
            <a:lvl5pPr indent="-114300" lvl="4" marL="2057400" marR="0" rtl="0" algn="l">
              <a:lnSpc>
                <a:spcPct val="90000"/>
              </a:lnSpc>
              <a:spcBef>
                <a:spcPts val="500"/>
              </a:spcBef>
              <a:buNone/>
              <a:defRPr b="0" i="0" sz="1800" u="none" cap="none" strike="noStrike">
                <a:solidFill>
                  <a:srgbClr val="E23C26"/>
                </a:solidFill>
                <a:latin typeface="Carme"/>
                <a:ea typeface="Carme"/>
                <a:cs typeface="Carme"/>
                <a:sym typeface="Carme"/>
              </a:defRPr>
            </a:lvl5pPr>
            <a:lvl6pPr indent="-114300" lvl="5" marL="2514600" marR="0" rtl="0" algn="l">
              <a:lnSpc>
                <a:spcPct val="90000"/>
              </a:lnSpc>
              <a:spcBef>
                <a:spcPts val="500"/>
              </a:spcBef>
              <a:buNone/>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None/>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None/>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None/>
              <a:defRPr b="0" i="0" sz="1800" u="none" cap="none" strike="noStrike">
                <a:solidFill>
                  <a:schemeClr val="dk1"/>
                </a:solidFill>
                <a:latin typeface="Calibri"/>
                <a:ea typeface="Calibri"/>
                <a:cs typeface="Calibri"/>
                <a:sym typeface="Calibri"/>
              </a:defRPr>
            </a:lvl9pPr>
          </a:lstStyle>
          <a:p/>
        </p:txBody>
      </p:sp>
      <p:sp>
        <p:nvSpPr>
          <p:cNvPr id="223" name="Shape 223"/>
          <p:cNvSpPr txBox="1"/>
          <p:nvPr>
            <p:ph idx="3" type="body"/>
          </p:nvPr>
        </p:nvSpPr>
        <p:spPr>
          <a:xfrm>
            <a:off x="4629150" y="1260872"/>
            <a:ext cx="3372000" cy="618000"/>
          </a:xfrm>
          <a:prstGeom prst="rect">
            <a:avLst/>
          </a:prstGeom>
          <a:noFill/>
          <a:ln>
            <a:noFill/>
          </a:ln>
        </p:spPr>
        <p:txBody>
          <a:bodyPr anchorCtr="0" anchor="b" bIns="91425" lIns="91425" rIns="91425" tIns="91425"/>
          <a:lstStyle>
            <a:lvl1pPr indent="0" lvl="0" marL="0" marR="0" rtl="0" algn="l">
              <a:lnSpc>
                <a:spcPct val="90000"/>
              </a:lnSpc>
              <a:spcBef>
                <a:spcPts val="1000"/>
              </a:spcBef>
              <a:buClr>
                <a:srgbClr val="E23C26"/>
              </a:buClr>
              <a:buFont typeface="Arial"/>
              <a:buChar char="●"/>
              <a:defRPr b="1" i="0" sz="2400" u="none" cap="none" strike="noStrike">
                <a:solidFill>
                  <a:srgbClr val="E23C26"/>
                </a:solidFill>
                <a:latin typeface="Carme"/>
                <a:ea typeface="Carme"/>
                <a:cs typeface="Carme"/>
                <a:sym typeface="Carme"/>
              </a:defRPr>
            </a:lvl1pPr>
            <a:lvl2pPr indent="0" lvl="1" marL="457200" marR="0" rtl="0" algn="l">
              <a:lnSpc>
                <a:spcPct val="90000"/>
              </a:lnSpc>
              <a:spcBef>
                <a:spcPts val="500"/>
              </a:spcBef>
              <a:buClr>
                <a:srgbClr val="E23C26"/>
              </a:buClr>
              <a:buFont typeface="Arial"/>
              <a:buChar char="○"/>
              <a:defRPr b="1" i="0" sz="2000" u="none" cap="none" strike="noStrike">
                <a:solidFill>
                  <a:srgbClr val="E23C26"/>
                </a:solidFill>
                <a:latin typeface="Carme"/>
                <a:ea typeface="Carme"/>
                <a:cs typeface="Carme"/>
                <a:sym typeface="Carme"/>
              </a:defRPr>
            </a:lvl2pPr>
            <a:lvl3pPr indent="0" lvl="2" marL="914400" marR="0" rtl="0" algn="l">
              <a:lnSpc>
                <a:spcPct val="90000"/>
              </a:lnSpc>
              <a:spcBef>
                <a:spcPts val="500"/>
              </a:spcBef>
              <a:buClr>
                <a:srgbClr val="E23C26"/>
              </a:buClr>
              <a:buFont typeface="Arial"/>
              <a:buChar char="■"/>
              <a:defRPr b="1" i="0" sz="1800" u="none" cap="none" strike="noStrike">
                <a:solidFill>
                  <a:srgbClr val="E23C26"/>
                </a:solidFill>
                <a:latin typeface="Carme"/>
                <a:ea typeface="Carme"/>
                <a:cs typeface="Carme"/>
                <a:sym typeface="Carme"/>
              </a:defRPr>
            </a:lvl3pPr>
            <a:lvl4pPr indent="0" lvl="3" marL="1371600" marR="0" rtl="0" algn="l">
              <a:lnSpc>
                <a:spcPct val="90000"/>
              </a:lnSpc>
              <a:spcBef>
                <a:spcPts val="500"/>
              </a:spcBef>
              <a:buClr>
                <a:srgbClr val="E23C26"/>
              </a:buClr>
              <a:buFont typeface="Arial"/>
              <a:buChar char="●"/>
              <a:defRPr b="1" i="0" sz="1600" u="none" cap="none" strike="noStrike">
                <a:solidFill>
                  <a:srgbClr val="E23C26"/>
                </a:solidFill>
                <a:latin typeface="Carme"/>
                <a:ea typeface="Carme"/>
                <a:cs typeface="Carme"/>
                <a:sym typeface="Carme"/>
              </a:defRPr>
            </a:lvl4pPr>
            <a:lvl5pPr indent="0" lvl="4" marL="1828800" marR="0" rtl="0" algn="l">
              <a:lnSpc>
                <a:spcPct val="90000"/>
              </a:lnSpc>
              <a:spcBef>
                <a:spcPts val="500"/>
              </a:spcBef>
              <a:buClr>
                <a:srgbClr val="E23C26"/>
              </a:buClr>
              <a:buFont typeface="Arial"/>
              <a:buChar char="○"/>
              <a:defRPr b="1" i="0" sz="1600" u="none" cap="none" strike="noStrike">
                <a:solidFill>
                  <a:srgbClr val="E23C26"/>
                </a:solidFill>
                <a:latin typeface="Carme"/>
                <a:ea typeface="Carme"/>
                <a:cs typeface="Carme"/>
                <a:sym typeface="Carme"/>
              </a:defRPr>
            </a:lvl5pPr>
            <a:lvl6pPr indent="0" lvl="5" marL="2286000" marR="0" rtl="0" algn="l">
              <a:lnSpc>
                <a:spcPct val="90000"/>
              </a:lnSpc>
              <a:spcBef>
                <a:spcPts val="500"/>
              </a:spcBef>
              <a:buClr>
                <a:schemeClr val="dk1"/>
              </a:buClr>
              <a:buFont typeface="Arial"/>
              <a:buChar char="■"/>
              <a:defRPr b="1" i="0" sz="1600" u="none" cap="none" strike="noStrike">
                <a:solidFill>
                  <a:schemeClr val="dk1"/>
                </a:solidFill>
                <a:latin typeface="Calibri"/>
                <a:ea typeface="Calibri"/>
                <a:cs typeface="Calibri"/>
                <a:sym typeface="Calibri"/>
              </a:defRPr>
            </a:lvl6pPr>
            <a:lvl7pPr indent="0" lvl="6" marL="2743200" marR="0" rtl="0" algn="l">
              <a:lnSpc>
                <a:spcPct val="90000"/>
              </a:lnSpc>
              <a:spcBef>
                <a:spcPts val="500"/>
              </a:spcBef>
              <a:buClr>
                <a:schemeClr val="dk1"/>
              </a:buClr>
              <a:buFont typeface="Arial"/>
              <a:buChar char="●"/>
              <a:defRPr b="1" i="0" sz="1600" u="none" cap="none" strike="noStrike">
                <a:solidFill>
                  <a:schemeClr val="dk1"/>
                </a:solidFill>
                <a:latin typeface="Calibri"/>
                <a:ea typeface="Calibri"/>
                <a:cs typeface="Calibri"/>
                <a:sym typeface="Calibri"/>
              </a:defRPr>
            </a:lvl7pPr>
            <a:lvl8pPr indent="0" lvl="7" marL="3200400" marR="0" rtl="0" algn="l">
              <a:lnSpc>
                <a:spcPct val="90000"/>
              </a:lnSpc>
              <a:spcBef>
                <a:spcPts val="500"/>
              </a:spcBef>
              <a:buClr>
                <a:schemeClr val="dk1"/>
              </a:buClr>
              <a:buFont typeface="Arial"/>
              <a:buChar char="○"/>
              <a:defRPr b="1" i="0" sz="1600" u="none" cap="none" strike="noStrike">
                <a:solidFill>
                  <a:schemeClr val="dk1"/>
                </a:solidFill>
                <a:latin typeface="Calibri"/>
                <a:ea typeface="Calibri"/>
                <a:cs typeface="Calibri"/>
                <a:sym typeface="Calibri"/>
              </a:defRPr>
            </a:lvl8pPr>
            <a:lvl9pPr indent="0" lvl="8" marL="3657600" marR="0" rtl="0" algn="l">
              <a:lnSpc>
                <a:spcPct val="90000"/>
              </a:lnSpc>
              <a:spcBef>
                <a:spcPts val="500"/>
              </a:spcBef>
              <a:buClr>
                <a:schemeClr val="dk1"/>
              </a:buClr>
              <a:buFont typeface="Arial"/>
              <a:buChar char="■"/>
              <a:defRPr b="1" i="0" sz="1600" u="none" cap="none" strike="noStrike">
                <a:solidFill>
                  <a:schemeClr val="dk1"/>
                </a:solidFill>
                <a:latin typeface="Calibri"/>
                <a:ea typeface="Calibri"/>
                <a:cs typeface="Calibri"/>
                <a:sym typeface="Calibri"/>
              </a:defRPr>
            </a:lvl9pPr>
          </a:lstStyle>
          <a:p/>
        </p:txBody>
      </p:sp>
      <p:sp>
        <p:nvSpPr>
          <p:cNvPr id="224" name="Shape 224"/>
          <p:cNvSpPr txBox="1"/>
          <p:nvPr>
            <p:ph idx="4" type="body"/>
          </p:nvPr>
        </p:nvSpPr>
        <p:spPr>
          <a:xfrm>
            <a:off x="4629150" y="1878806"/>
            <a:ext cx="3372000" cy="2645100"/>
          </a:xfrm>
          <a:prstGeom prst="rect">
            <a:avLst/>
          </a:prstGeom>
          <a:noFill/>
          <a:ln>
            <a:noFill/>
          </a:ln>
        </p:spPr>
        <p:txBody>
          <a:bodyPr anchorCtr="0" anchor="t" bIns="91425" lIns="91425" rIns="91425" tIns="91425"/>
          <a:lstStyle>
            <a:lvl1pPr indent="-50800" lvl="0" marL="228600" marR="0" rtl="0" algn="l">
              <a:lnSpc>
                <a:spcPct val="90000"/>
              </a:lnSpc>
              <a:spcBef>
                <a:spcPts val="1000"/>
              </a:spcBef>
              <a:buNone/>
              <a:defRPr b="0" i="0" sz="2800" u="none" cap="none" strike="noStrike">
                <a:solidFill>
                  <a:srgbClr val="E23C26"/>
                </a:solidFill>
                <a:latin typeface="Carme"/>
                <a:ea typeface="Carme"/>
                <a:cs typeface="Carme"/>
                <a:sym typeface="Carme"/>
              </a:defRPr>
            </a:lvl1pPr>
            <a:lvl2pPr indent="-76200" lvl="1" marL="685800" marR="0" rtl="0" algn="l">
              <a:lnSpc>
                <a:spcPct val="90000"/>
              </a:lnSpc>
              <a:spcBef>
                <a:spcPts val="500"/>
              </a:spcBef>
              <a:buNone/>
              <a:defRPr b="0" i="0" sz="2400" u="none" cap="none" strike="noStrike">
                <a:solidFill>
                  <a:srgbClr val="E23C26"/>
                </a:solidFill>
                <a:latin typeface="Carme"/>
                <a:ea typeface="Carme"/>
                <a:cs typeface="Carme"/>
                <a:sym typeface="Carme"/>
              </a:defRPr>
            </a:lvl2pPr>
            <a:lvl3pPr indent="-101600" lvl="2" marL="1143000" marR="0" rtl="0" algn="l">
              <a:lnSpc>
                <a:spcPct val="90000"/>
              </a:lnSpc>
              <a:spcBef>
                <a:spcPts val="500"/>
              </a:spcBef>
              <a:buNone/>
              <a:defRPr b="0" i="0" sz="2000" u="none" cap="none" strike="noStrike">
                <a:solidFill>
                  <a:srgbClr val="E23C26"/>
                </a:solidFill>
                <a:latin typeface="Carme"/>
                <a:ea typeface="Carme"/>
                <a:cs typeface="Carme"/>
                <a:sym typeface="Carme"/>
              </a:defRPr>
            </a:lvl3pPr>
            <a:lvl4pPr indent="-114300" lvl="3" marL="1600200" marR="0" rtl="0" algn="l">
              <a:lnSpc>
                <a:spcPct val="90000"/>
              </a:lnSpc>
              <a:spcBef>
                <a:spcPts val="500"/>
              </a:spcBef>
              <a:buNone/>
              <a:defRPr b="0" i="0" sz="1800" u="none" cap="none" strike="noStrike">
                <a:solidFill>
                  <a:srgbClr val="E23C26"/>
                </a:solidFill>
                <a:latin typeface="Carme"/>
                <a:ea typeface="Carme"/>
                <a:cs typeface="Carme"/>
                <a:sym typeface="Carme"/>
              </a:defRPr>
            </a:lvl4pPr>
            <a:lvl5pPr indent="-114300" lvl="4" marL="2057400" marR="0" rtl="0" algn="l">
              <a:lnSpc>
                <a:spcPct val="90000"/>
              </a:lnSpc>
              <a:spcBef>
                <a:spcPts val="500"/>
              </a:spcBef>
              <a:buNone/>
              <a:defRPr b="0" i="0" sz="1800" u="none" cap="none" strike="noStrike">
                <a:solidFill>
                  <a:srgbClr val="E23C26"/>
                </a:solidFill>
                <a:latin typeface="Carme"/>
                <a:ea typeface="Carme"/>
                <a:cs typeface="Carme"/>
                <a:sym typeface="Carme"/>
              </a:defRPr>
            </a:lvl5pPr>
            <a:lvl6pPr indent="-114300" lvl="5" marL="2514600" marR="0" rtl="0" algn="l">
              <a:lnSpc>
                <a:spcPct val="90000"/>
              </a:lnSpc>
              <a:spcBef>
                <a:spcPts val="500"/>
              </a:spcBef>
              <a:buNone/>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None/>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None/>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None/>
              <a:defRPr b="0" i="0" sz="1800" u="none" cap="none" strike="noStrike">
                <a:solidFill>
                  <a:schemeClr val="dk1"/>
                </a:solidFill>
                <a:latin typeface="Calibri"/>
                <a:ea typeface="Calibri"/>
                <a:cs typeface="Calibri"/>
                <a:sym typeface="Calibri"/>
              </a:defRPr>
            </a:lvl9pPr>
          </a:lstStyle>
          <a:p/>
        </p:txBody>
      </p:sp>
      <p:sp>
        <p:nvSpPr>
          <p:cNvPr id="225" name="Shape 225"/>
          <p:cNvSpPr txBox="1"/>
          <p:nvPr>
            <p:ph idx="10" type="dt"/>
          </p:nvPr>
        </p:nvSpPr>
        <p:spPr>
          <a:xfrm>
            <a:off x="1672252" y="4767263"/>
            <a:ext cx="1013700" cy="258900"/>
          </a:xfrm>
          <a:prstGeom prst="rect">
            <a:avLst/>
          </a:prstGeom>
          <a:noFill/>
          <a:ln>
            <a:noFill/>
          </a:ln>
        </p:spPr>
        <p:txBody>
          <a:bodyPr anchorCtr="0" anchor="t" bIns="91425" lIns="91425" rIns="91425" tIns="91425"/>
          <a:lstStyle>
            <a:lvl1pPr indent="0" lvl="0" marL="0" marR="0" rtl="0" algn="l">
              <a:spcBef>
                <a:spcPts val="0"/>
              </a:spcBef>
              <a:buNone/>
              <a:defRPr sz="1800">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26" name="Shape 226"/>
          <p:cNvSpPr txBox="1"/>
          <p:nvPr>
            <p:ph idx="11" type="ftr"/>
          </p:nvPr>
        </p:nvSpPr>
        <p:spPr>
          <a:xfrm>
            <a:off x="3028950" y="4767263"/>
            <a:ext cx="2040300" cy="258900"/>
          </a:xfrm>
          <a:prstGeom prst="rect">
            <a:avLst/>
          </a:prstGeom>
          <a:noFill/>
          <a:ln>
            <a:noFill/>
          </a:ln>
        </p:spPr>
        <p:txBody>
          <a:bodyPr anchorCtr="0" anchor="t" bIns="91425" lIns="91425" rIns="91425" tIns="91425"/>
          <a:lstStyle>
            <a:lvl1pPr indent="0" lvl="0" marL="0" marR="0" rtl="0" algn="l">
              <a:spcBef>
                <a:spcPts val="0"/>
              </a:spcBef>
              <a:buNone/>
              <a:defRPr sz="1800">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27" name="Shape 227"/>
          <p:cNvSpPr txBox="1"/>
          <p:nvPr>
            <p:ph idx="12" type="sldNum"/>
          </p:nvPr>
        </p:nvSpPr>
        <p:spPr>
          <a:xfrm>
            <a:off x="7395411" y="4767263"/>
            <a:ext cx="605700" cy="2589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fld id="{00000000-1234-1234-1234-123412341234}" type="slidenum">
              <a:rPr lang="en" sz="1800">
                <a:solidFill>
                  <a:srgbClr val="E23C26"/>
                </a:solidFill>
                <a:latin typeface="Carme"/>
                <a:ea typeface="Carme"/>
                <a:cs typeface="Carme"/>
                <a:sym typeface="Carme"/>
              </a:rPr>
              <a:t>‹#›</a:t>
            </a:fld>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28" name="Shape 228"/>
        <p:cNvGrpSpPr/>
        <p:nvPr/>
      </p:nvGrpSpPr>
      <p:grpSpPr>
        <a:xfrm>
          <a:off x="0" y="0"/>
          <a:ext cx="0" cy="0"/>
          <a:chOff x="0" y="0"/>
          <a:chExt cx="0" cy="0"/>
        </a:xfrm>
      </p:grpSpPr>
      <p:sp>
        <p:nvSpPr>
          <p:cNvPr id="229" name="Shape 229"/>
          <p:cNvSpPr txBox="1"/>
          <p:nvPr>
            <p:ph type="title"/>
          </p:nvPr>
        </p:nvSpPr>
        <p:spPr>
          <a:xfrm>
            <a:off x="1577883" y="299092"/>
            <a:ext cx="6626100" cy="585899"/>
          </a:xfrm>
          <a:prstGeom prst="rect">
            <a:avLst/>
          </a:prstGeom>
          <a:noFill/>
          <a:ln>
            <a:noFill/>
          </a:ln>
        </p:spPr>
        <p:txBody>
          <a:bodyPr anchorCtr="0" anchor="t" bIns="91425" lIns="91425" rIns="91425" tIns="91425"/>
          <a:lstStyle>
            <a:lvl1pPr indent="0" lvl="0" marL="0" marR="0" rtl="0" algn="l">
              <a:lnSpc>
                <a:spcPct val="90000"/>
              </a:lnSpc>
              <a:spcBef>
                <a:spcPts val="0"/>
              </a:spcBef>
              <a:buClr>
                <a:srgbClr val="E23C26"/>
              </a:buClr>
              <a:buFont typeface="Carme"/>
              <a:buNone/>
              <a:defRPr b="0" i="0" sz="4400" u="none" cap="none" strike="noStrike">
                <a:solidFill>
                  <a:srgbClr val="E23C26"/>
                </a:solidFill>
                <a:latin typeface="Carme"/>
                <a:ea typeface="Carme"/>
                <a:cs typeface="Carme"/>
                <a:sym typeface="Carme"/>
              </a:defRPr>
            </a:lvl1pPr>
            <a:lvl2pPr indent="0" lvl="1" rtl="0">
              <a:spcBef>
                <a:spcPts val="0"/>
              </a:spcBef>
              <a:buNone/>
              <a:defRPr sz="1800"/>
            </a:lvl2pPr>
            <a:lvl3pPr indent="0" lvl="2" rtl="0">
              <a:spcBef>
                <a:spcPts val="0"/>
              </a:spcBef>
              <a:buNone/>
              <a:defRPr sz="1800"/>
            </a:lvl3pPr>
            <a:lvl4pPr indent="0" lvl="3" rtl="0">
              <a:spcBef>
                <a:spcPts val="0"/>
              </a:spcBef>
              <a:buNone/>
              <a:defRPr sz="1800"/>
            </a:lvl4pPr>
            <a:lvl5pPr indent="0" lvl="4" rtl="0">
              <a:spcBef>
                <a:spcPts val="0"/>
              </a:spcBef>
              <a:buNone/>
              <a:defRPr sz="1800"/>
            </a:lvl5pPr>
            <a:lvl6pPr indent="0" lvl="5" rtl="0">
              <a:spcBef>
                <a:spcPts val="0"/>
              </a:spcBef>
              <a:buNone/>
              <a:defRPr sz="1800"/>
            </a:lvl6pPr>
            <a:lvl7pPr indent="0" lvl="6" rtl="0">
              <a:spcBef>
                <a:spcPts val="0"/>
              </a:spcBef>
              <a:buNone/>
              <a:defRPr sz="1800"/>
            </a:lvl7pPr>
            <a:lvl8pPr indent="0" lvl="7" rtl="0">
              <a:spcBef>
                <a:spcPts val="0"/>
              </a:spcBef>
              <a:buNone/>
              <a:defRPr sz="1800"/>
            </a:lvl8pPr>
            <a:lvl9pPr indent="0" lvl="8" rtl="0">
              <a:spcBef>
                <a:spcPts val="0"/>
              </a:spcBef>
              <a:buNone/>
              <a:defRPr sz="1800"/>
            </a:lvl9pPr>
          </a:lstStyle>
          <a:p/>
        </p:txBody>
      </p:sp>
      <p:sp>
        <p:nvSpPr>
          <p:cNvPr id="230" name="Shape 230"/>
          <p:cNvSpPr txBox="1"/>
          <p:nvPr>
            <p:ph idx="10" type="dt"/>
          </p:nvPr>
        </p:nvSpPr>
        <p:spPr>
          <a:xfrm>
            <a:off x="1672252" y="4767263"/>
            <a:ext cx="1013700" cy="258900"/>
          </a:xfrm>
          <a:prstGeom prst="rect">
            <a:avLst/>
          </a:prstGeom>
          <a:noFill/>
          <a:ln>
            <a:noFill/>
          </a:ln>
        </p:spPr>
        <p:txBody>
          <a:bodyPr anchorCtr="0" anchor="t" bIns="91425" lIns="91425" rIns="91425" tIns="91425"/>
          <a:lstStyle>
            <a:lvl1pPr indent="0" lvl="0" marL="0" marR="0" rtl="0" algn="l">
              <a:spcBef>
                <a:spcPts val="0"/>
              </a:spcBef>
              <a:buNone/>
              <a:defRPr sz="1800">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31" name="Shape 231"/>
          <p:cNvSpPr txBox="1"/>
          <p:nvPr>
            <p:ph idx="11" type="ftr"/>
          </p:nvPr>
        </p:nvSpPr>
        <p:spPr>
          <a:xfrm>
            <a:off x="3028950" y="4767263"/>
            <a:ext cx="2040300" cy="258900"/>
          </a:xfrm>
          <a:prstGeom prst="rect">
            <a:avLst/>
          </a:prstGeom>
          <a:noFill/>
          <a:ln>
            <a:noFill/>
          </a:ln>
        </p:spPr>
        <p:txBody>
          <a:bodyPr anchorCtr="0" anchor="t" bIns="91425" lIns="91425" rIns="91425" tIns="91425"/>
          <a:lstStyle>
            <a:lvl1pPr indent="0" lvl="0" marL="0" marR="0" rtl="0" algn="l">
              <a:spcBef>
                <a:spcPts val="0"/>
              </a:spcBef>
              <a:buNone/>
              <a:defRPr sz="1800">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32" name="Shape 232"/>
          <p:cNvSpPr txBox="1"/>
          <p:nvPr>
            <p:ph idx="12" type="sldNum"/>
          </p:nvPr>
        </p:nvSpPr>
        <p:spPr>
          <a:xfrm>
            <a:off x="7395411" y="4767263"/>
            <a:ext cx="605700" cy="2589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fld id="{00000000-1234-1234-1234-123412341234}" type="slidenum">
              <a:rPr lang="en" sz="1800">
                <a:solidFill>
                  <a:srgbClr val="E23C26"/>
                </a:solidFill>
                <a:latin typeface="Carme"/>
                <a:ea typeface="Carme"/>
                <a:cs typeface="Carme"/>
                <a:sym typeface="Carme"/>
              </a:rPr>
              <a:t>‹#›</a:t>
            </a:fld>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Tx">
  <p:cSld name="Content with Caption">
    <p:spTree>
      <p:nvGrpSpPr>
        <p:cNvPr id="233" name="Shape 233"/>
        <p:cNvGrpSpPr/>
        <p:nvPr/>
      </p:nvGrpSpPr>
      <p:grpSpPr>
        <a:xfrm>
          <a:off x="0" y="0"/>
          <a:ext cx="0" cy="0"/>
          <a:chOff x="0" y="0"/>
          <a:chExt cx="0" cy="0"/>
        </a:xfrm>
      </p:grpSpPr>
      <p:sp>
        <p:nvSpPr>
          <p:cNvPr id="234" name="Shape 234"/>
          <p:cNvSpPr txBox="1"/>
          <p:nvPr>
            <p:ph type="title"/>
          </p:nvPr>
        </p:nvSpPr>
        <p:spPr>
          <a:xfrm>
            <a:off x="630239" y="342900"/>
            <a:ext cx="2949600" cy="1200000"/>
          </a:xfrm>
          <a:prstGeom prst="rect">
            <a:avLst/>
          </a:prstGeom>
          <a:noFill/>
          <a:ln>
            <a:noFill/>
          </a:ln>
        </p:spPr>
        <p:txBody>
          <a:bodyPr anchorCtr="0" anchor="b" bIns="91425" lIns="91425" rIns="91425" tIns="91425"/>
          <a:lstStyle>
            <a:lvl1pPr indent="0" lvl="0" marL="0" marR="0" rtl="0" algn="l">
              <a:lnSpc>
                <a:spcPct val="90000"/>
              </a:lnSpc>
              <a:spcBef>
                <a:spcPts val="0"/>
              </a:spcBef>
              <a:buClr>
                <a:srgbClr val="E23C26"/>
              </a:buClr>
              <a:buFont typeface="Carme"/>
              <a:buNone/>
              <a:defRPr b="0" i="0" sz="3200" u="none" cap="none" strike="noStrike">
                <a:solidFill>
                  <a:srgbClr val="E23C26"/>
                </a:solidFill>
                <a:latin typeface="Carme"/>
                <a:ea typeface="Carme"/>
                <a:cs typeface="Carme"/>
                <a:sym typeface="Carme"/>
              </a:defRPr>
            </a:lvl1pPr>
            <a:lvl2pPr indent="0" lvl="1" rtl="0">
              <a:spcBef>
                <a:spcPts val="0"/>
              </a:spcBef>
              <a:buNone/>
              <a:defRPr sz="1800"/>
            </a:lvl2pPr>
            <a:lvl3pPr indent="0" lvl="2" rtl="0">
              <a:spcBef>
                <a:spcPts val="0"/>
              </a:spcBef>
              <a:buNone/>
              <a:defRPr sz="1800"/>
            </a:lvl3pPr>
            <a:lvl4pPr indent="0" lvl="3" rtl="0">
              <a:spcBef>
                <a:spcPts val="0"/>
              </a:spcBef>
              <a:buNone/>
              <a:defRPr sz="1800"/>
            </a:lvl4pPr>
            <a:lvl5pPr indent="0" lvl="4" rtl="0">
              <a:spcBef>
                <a:spcPts val="0"/>
              </a:spcBef>
              <a:buNone/>
              <a:defRPr sz="1800"/>
            </a:lvl5pPr>
            <a:lvl6pPr indent="0" lvl="5" rtl="0">
              <a:spcBef>
                <a:spcPts val="0"/>
              </a:spcBef>
              <a:buNone/>
              <a:defRPr sz="1800"/>
            </a:lvl6pPr>
            <a:lvl7pPr indent="0" lvl="6" rtl="0">
              <a:spcBef>
                <a:spcPts val="0"/>
              </a:spcBef>
              <a:buNone/>
              <a:defRPr sz="1800"/>
            </a:lvl7pPr>
            <a:lvl8pPr indent="0" lvl="7" rtl="0">
              <a:spcBef>
                <a:spcPts val="0"/>
              </a:spcBef>
              <a:buNone/>
              <a:defRPr sz="1800"/>
            </a:lvl8pPr>
            <a:lvl9pPr indent="0" lvl="8" rtl="0">
              <a:spcBef>
                <a:spcPts val="0"/>
              </a:spcBef>
              <a:buNone/>
              <a:defRPr sz="1800"/>
            </a:lvl9pPr>
          </a:lstStyle>
          <a:p/>
        </p:txBody>
      </p:sp>
      <p:sp>
        <p:nvSpPr>
          <p:cNvPr id="235" name="Shape 235"/>
          <p:cNvSpPr txBox="1"/>
          <p:nvPr>
            <p:ph idx="1" type="body"/>
          </p:nvPr>
        </p:nvSpPr>
        <p:spPr>
          <a:xfrm>
            <a:off x="3887787" y="740569"/>
            <a:ext cx="4069200" cy="3661200"/>
          </a:xfrm>
          <a:prstGeom prst="rect">
            <a:avLst/>
          </a:prstGeom>
          <a:noFill/>
          <a:ln>
            <a:noFill/>
          </a:ln>
        </p:spPr>
        <p:txBody>
          <a:bodyPr anchorCtr="0" anchor="t" bIns="91425" lIns="91425" rIns="91425" tIns="91425"/>
          <a:lstStyle>
            <a:lvl1pPr indent="-25400" lvl="0" marL="228600" marR="0" rtl="0" algn="l">
              <a:lnSpc>
                <a:spcPct val="90000"/>
              </a:lnSpc>
              <a:spcBef>
                <a:spcPts val="1000"/>
              </a:spcBef>
              <a:buNone/>
              <a:defRPr b="0" i="0" sz="3200" u="none" cap="none" strike="noStrike">
                <a:solidFill>
                  <a:srgbClr val="E23C26"/>
                </a:solidFill>
                <a:latin typeface="Carme"/>
                <a:ea typeface="Carme"/>
                <a:cs typeface="Carme"/>
                <a:sym typeface="Carme"/>
              </a:defRPr>
            </a:lvl1pPr>
            <a:lvl2pPr indent="-50800" lvl="1" marL="685800" marR="0" rtl="0" algn="l">
              <a:lnSpc>
                <a:spcPct val="90000"/>
              </a:lnSpc>
              <a:spcBef>
                <a:spcPts val="500"/>
              </a:spcBef>
              <a:buNone/>
              <a:defRPr b="0" i="0" sz="2800" u="none" cap="none" strike="noStrike">
                <a:solidFill>
                  <a:srgbClr val="E23C26"/>
                </a:solidFill>
                <a:latin typeface="Carme"/>
                <a:ea typeface="Carme"/>
                <a:cs typeface="Carme"/>
                <a:sym typeface="Carme"/>
              </a:defRPr>
            </a:lvl2pPr>
            <a:lvl3pPr indent="-76200" lvl="2" marL="1143000" marR="0" rtl="0" algn="l">
              <a:lnSpc>
                <a:spcPct val="90000"/>
              </a:lnSpc>
              <a:spcBef>
                <a:spcPts val="500"/>
              </a:spcBef>
              <a:buNone/>
              <a:defRPr b="0" i="0" sz="2400" u="none" cap="none" strike="noStrike">
                <a:solidFill>
                  <a:srgbClr val="E23C26"/>
                </a:solidFill>
                <a:latin typeface="Carme"/>
                <a:ea typeface="Carme"/>
                <a:cs typeface="Carme"/>
                <a:sym typeface="Carme"/>
              </a:defRPr>
            </a:lvl3pPr>
            <a:lvl4pPr indent="-101600" lvl="3" marL="1600200" marR="0" rtl="0" algn="l">
              <a:lnSpc>
                <a:spcPct val="90000"/>
              </a:lnSpc>
              <a:spcBef>
                <a:spcPts val="500"/>
              </a:spcBef>
              <a:buNone/>
              <a:defRPr b="0" i="0" sz="2000" u="none" cap="none" strike="noStrike">
                <a:solidFill>
                  <a:srgbClr val="E23C26"/>
                </a:solidFill>
                <a:latin typeface="Carme"/>
                <a:ea typeface="Carme"/>
                <a:cs typeface="Carme"/>
                <a:sym typeface="Carme"/>
              </a:defRPr>
            </a:lvl4pPr>
            <a:lvl5pPr indent="-101600" lvl="4" marL="2057400" marR="0" rtl="0" algn="l">
              <a:lnSpc>
                <a:spcPct val="90000"/>
              </a:lnSpc>
              <a:spcBef>
                <a:spcPts val="500"/>
              </a:spcBef>
              <a:buNone/>
              <a:defRPr b="0" i="0" sz="2000" u="none" cap="none" strike="noStrike">
                <a:solidFill>
                  <a:srgbClr val="E23C26"/>
                </a:solidFill>
                <a:latin typeface="Carme"/>
                <a:ea typeface="Carme"/>
                <a:cs typeface="Carme"/>
                <a:sym typeface="Carme"/>
              </a:defRPr>
            </a:lvl5pPr>
            <a:lvl6pPr indent="-101600" lvl="5" marL="2514600" marR="0" rtl="0" algn="l">
              <a:lnSpc>
                <a:spcPct val="90000"/>
              </a:lnSpc>
              <a:spcBef>
                <a:spcPts val="500"/>
              </a:spcBef>
              <a:buNone/>
              <a:defRPr b="0" i="0" sz="2000" u="none" cap="none" strike="noStrike">
                <a:solidFill>
                  <a:schemeClr val="dk1"/>
                </a:solidFill>
                <a:latin typeface="Calibri"/>
                <a:ea typeface="Calibri"/>
                <a:cs typeface="Calibri"/>
                <a:sym typeface="Calibri"/>
              </a:defRPr>
            </a:lvl6pPr>
            <a:lvl7pPr indent="-101600" lvl="6" marL="2971800" marR="0" rtl="0" algn="l">
              <a:lnSpc>
                <a:spcPct val="90000"/>
              </a:lnSpc>
              <a:spcBef>
                <a:spcPts val="500"/>
              </a:spcBef>
              <a:buNone/>
              <a:defRPr b="0" i="0" sz="2000" u="none" cap="none" strike="noStrike">
                <a:solidFill>
                  <a:schemeClr val="dk1"/>
                </a:solidFill>
                <a:latin typeface="Calibri"/>
                <a:ea typeface="Calibri"/>
                <a:cs typeface="Calibri"/>
                <a:sym typeface="Calibri"/>
              </a:defRPr>
            </a:lvl7pPr>
            <a:lvl8pPr indent="-101600" lvl="7" marL="3429000" marR="0" rtl="0" algn="l">
              <a:lnSpc>
                <a:spcPct val="90000"/>
              </a:lnSpc>
              <a:spcBef>
                <a:spcPts val="500"/>
              </a:spcBef>
              <a:buNone/>
              <a:defRPr b="0" i="0" sz="2000" u="none" cap="none" strike="noStrike">
                <a:solidFill>
                  <a:schemeClr val="dk1"/>
                </a:solidFill>
                <a:latin typeface="Calibri"/>
                <a:ea typeface="Calibri"/>
                <a:cs typeface="Calibri"/>
                <a:sym typeface="Calibri"/>
              </a:defRPr>
            </a:lvl8pPr>
            <a:lvl9pPr indent="-101600" lvl="8" marL="3886200" marR="0" rtl="0" algn="l">
              <a:lnSpc>
                <a:spcPct val="90000"/>
              </a:lnSpc>
              <a:spcBef>
                <a:spcPts val="500"/>
              </a:spcBef>
              <a:buNone/>
              <a:defRPr b="0" i="0" sz="2000" u="none" cap="none" strike="noStrike">
                <a:solidFill>
                  <a:schemeClr val="dk1"/>
                </a:solidFill>
                <a:latin typeface="Calibri"/>
                <a:ea typeface="Calibri"/>
                <a:cs typeface="Calibri"/>
                <a:sym typeface="Calibri"/>
              </a:defRPr>
            </a:lvl9pPr>
          </a:lstStyle>
          <a:p/>
        </p:txBody>
      </p:sp>
      <p:sp>
        <p:nvSpPr>
          <p:cNvPr id="236" name="Shape 236"/>
          <p:cNvSpPr txBox="1"/>
          <p:nvPr>
            <p:ph idx="2" type="body"/>
          </p:nvPr>
        </p:nvSpPr>
        <p:spPr>
          <a:xfrm>
            <a:off x="630239" y="1543050"/>
            <a:ext cx="2949600" cy="2858700"/>
          </a:xfrm>
          <a:prstGeom prst="rect">
            <a:avLst/>
          </a:prstGeom>
          <a:noFill/>
          <a:ln>
            <a:noFill/>
          </a:ln>
        </p:spPr>
        <p:txBody>
          <a:bodyPr anchorCtr="0" anchor="t" bIns="91425" lIns="91425" rIns="91425" tIns="91425"/>
          <a:lstStyle>
            <a:lvl1pPr indent="0" lvl="0" marL="0" marR="0" rtl="0" algn="l">
              <a:lnSpc>
                <a:spcPct val="90000"/>
              </a:lnSpc>
              <a:spcBef>
                <a:spcPts val="1000"/>
              </a:spcBef>
              <a:buClr>
                <a:srgbClr val="E23C26"/>
              </a:buClr>
              <a:buFont typeface="Arial"/>
              <a:buChar char="●"/>
              <a:defRPr b="0" i="0" sz="1600" u="none" cap="none" strike="noStrike">
                <a:solidFill>
                  <a:srgbClr val="E23C26"/>
                </a:solidFill>
                <a:latin typeface="Carme"/>
                <a:ea typeface="Carme"/>
                <a:cs typeface="Carme"/>
                <a:sym typeface="Carme"/>
              </a:defRPr>
            </a:lvl1pPr>
            <a:lvl2pPr indent="0" lvl="1" marL="457200" marR="0" rtl="0" algn="l">
              <a:lnSpc>
                <a:spcPct val="90000"/>
              </a:lnSpc>
              <a:spcBef>
                <a:spcPts val="500"/>
              </a:spcBef>
              <a:buClr>
                <a:srgbClr val="E23C26"/>
              </a:buClr>
              <a:buFont typeface="Arial"/>
              <a:buChar char="○"/>
              <a:defRPr b="0" i="0" sz="1400" u="none" cap="none" strike="noStrike">
                <a:solidFill>
                  <a:srgbClr val="E23C26"/>
                </a:solidFill>
                <a:latin typeface="Carme"/>
                <a:ea typeface="Carme"/>
                <a:cs typeface="Carme"/>
                <a:sym typeface="Carme"/>
              </a:defRPr>
            </a:lvl2pPr>
            <a:lvl3pPr indent="0" lvl="2" marL="914400" marR="0" rtl="0" algn="l">
              <a:lnSpc>
                <a:spcPct val="90000"/>
              </a:lnSpc>
              <a:spcBef>
                <a:spcPts val="500"/>
              </a:spcBef>
              <a:buClr>
                <a:srgbClr val="E23C26"/>
              </a:buClr>
              <a:buFont typeface="Arial"/>
              <a:buChar char="■"/>
              <a:defRPr b="0" i="0" sz="1200" u="none" cap="none" strike="noStrike">
                <a:solidFill>
                  <a:srgbClr val="E23C26"/>
                </a:solidFill>
                <a:latin typeface="Carme"/>
                <a:ea typeface="Carme"/>
                <a:cs typeface="Carme"/>
                <a:sym typeface="Carme"/>
              </a:defRPr>
            </a:lvl3pPr>
            <a:lvl4pPr indent="0" lvl="3" marL="1371600" marR="0" rtl="0" algn="l">
              <a:lnSpc>
                <a:spcPct val="90000"/>
              </a:lnSpc>
              <a:spcBef>
                <a:spcPts val="500"/>
              </a:spcBef>
              <a:buClr>
                <a:srgbClr val="E23C26"/>
              </a:buClr>
              <a:buFont typeface="Arial"/>
              <a:buChar char="●"/>
              <a:defRPr b="0" i="0" sz="1000" u="none" cap="none" strike="noStrike">
                <a:solidFill>
                  <a:srgbClr val="E23C26"/>
                </a:solidFill>
                <a:latin typeface="Carme"/>
                <a:ea typeface="Carme"/>
                <a:cs typeface="Carme"/>
                <a:sym typeface="Carme"/>
              </a:defRPr>
            </a:lvl4pPr>
            <a:lvl5pPr indent="0" lvl="4" marL="1828800" marR="0" rtl="0" algn="l">
              <a:lnSpc>
                <a:spcPct val="90000"/>
              </a:lnSpc>
              <a:spcBef>
                <a:spcPts val="500"/>
              </a:spcBef>
              <a:buClr>
                <a:srgbClr val="E23C26"/>
              </a:buClr>
              <a:buFont typeface="Arial"/>
              <a:buChar char="○"/>
              <a:defRPr b="0" i="0" sz="1000" u="none" cap="none" strike="noStrike">
                <a:solidFill>
                  <a:srgbClr val="E23C26"/>
                </a:solidFill>
                <a:latin typeface="Carme"/>
                <a:ea typeface="Carme"/>
                <a:cs typeface="Carme"/>
                <a:sym typeface="Carme"/>
              </a:defRPr>
            </a:lvl5pPr>
            <a:lvl6pPr indent="0" lvl="5" marL="2286000" marR="0" rtl="0" algn="l">
              <a:lnSpc>
                <a:spcPct val="90000"/>
              </a:lnSpc>
              <a:spcBef>
                <a:spcPts val="500"/>
              </a:spcBef>
              <a:buClr>
                <a:schemeClr val="dk1"/>
              </a:buClr>
              <a:buFont typeface="Arial"/>
              <a:buChar char="■"/>
              <a:defRPr b="0" i="0" sz="1000" u="none" cap="none" strike="noStrike">
                <a:solidFill>
                  <a:schemeClr val="dk1"/>
                </a:solidFill>
                <a:latin typeface="Calibri"/>
                <a:ea typeface="Calibri"/>
                <a:cs typeface="Calibri"/>
                <a:sym typeface="Calibri"/>
              </a:defRPr>
            </a:lvl6pPr>
            <a:lvl7pPr indent="0" lvl="6" marL="2743200" marR="0" rtl="0" algn="l">
              <a:lnSpc>
                <a:spcPct val="90000"/>
              </a:lnSpc>
              <a:spcBef>
                <a:spcPts val="500"/>
              </a:spcBef>
              <a:buClr>
                <a:schemeClr val="dk1"/>
              </a:buClr>
              <a:buFont typeface="Arial"/>
              <a:buChar char="●"/>
              <a:defRPr b="0" i="0" sz="1000" u="none" cap="none" strike="noStrike">
                <a:solidFill>
                  <a:schemeClr val="dk1"/>
                </a:solidFill>
                <a:latin typeface="Calibri"/>
                <a:ea typeface="Calibri"/>
                <a:cs typeface="Calibri"/>
                <a:sym typeface="Calibri"/>
              </a:defRPr>
            </a:lvl7pPr>
            <a:lvl8pPr indent="0" lvl="7" marL="3200400" marR="0" rtl="0" algn="l">
              <a:lnSpc>
                <a:spcPct val="90000"/>
              </a:lnSpc>
              <a:spcBef>
                <a:spcPts val="500"/>
              </a:spcBef>
              <a:buClr>
                <a:schemeClr val="dk1"/>
              </a:buClr>
              <a:buFont typeface="Arial"/>
              <a:buChar char="○"/>
              <a:defRPr b="0" i="0" sz="1000" u="none" cap="none" strike="noStrike">
                <a:solidFill>
                  <a:schemeClr val="dk1"/>
                </a:solidFill>
                <a:latin typeface="Calibri"/>
                <a:ea typeface="Calibri"/>
                <a:cs typeface="Calibri"/>
                <a:sym typeface="Calibri"/>
              </a:defRPr>
            </a:lvl8pPr>
            <a:lvl9pPr indent="0" lvl="8" marL="3657600" marR="0" rtl="0" algn="l">
              <a:lnSpc>
                <a:spcPct val="90000"/>
              </a:lnSpc>
              <a:spcBef>
                <a:spcPts val="500"/>
              </a:spcBef>
              <a:buClr>
                <a:schemeClr val="dk1"/>
              </a:buClr>
              <a:buFont typeface="Arial"/>
              <a:buChar char="■"/>
              <a:defRPr b="0" i="0" sz="1000" u="none" cap="none" strike="noStrike">
                <a:solidFill>
                  <a:schemeClr val="dk1"/>
                </a:solidFill>
                <a:latin typeface="Calibri"/>
                <a:ea typeface="Calibri"/>
                <a:cs typeface="Calibri"/>
                <a:sym typeface="Calibri"/>
              </a:defRPr>
            </a:lvl9pPr>
          </a:lstStyle>
          <a:p/>
        </p:txBody>
      </p:sp>
      <p:sp>
        <p:nvSpPr>
          <p:cNvPr id="237" name="Shape 237"/>
          <p:cNvSpPr txBox="1"/>
          <p:nvPr>
            <p:ph idx="10" type="dt"/>
          </p:nvPr>
        </p:nvSpPr>
        <p:spPr>
          <a:xfrm>
            <a:off x="1672252" y="4767263"/>
            <a:ext cx="1013700" cy="258900"/>
          </a:xfrm>
          <a:prstGeom prst="rect">
            <a:avLst/>
          </a:prstGeom>
          <a:noFill/>
          <a:ln>
            <a:noFill/>
          </a:ln>
        </p:spPr>
        <p:txBody>
          <a:bodyPr anchorCtr="0" anchor="t" bIns="91425" lIns="91425" rIns="91425" tIns="91425"/>
          <a:lstStyle>
            <a:lvl1pPr indent="0" lvl="0" marL="0" marR="0" rtl="0" algn="l">
              <a:spcBef>
                <a:spcPts val="0"/>
              </a:spcBef>
              <a:buNone/>
              <a:defRPr sz="1800">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38" name="Shape 238"/>
          <p:cNvSpPr txBox="1"/>
          <p:nvPr>
            <p:ph idx="11" type="ftr"/>
          </p:nvPr>
        </p:nvSpPr>
        <p:spPr>
          <a:xfrm>
            <a:off x="3028950" y="4767263"/>
            <a:ext cx="2040300" cy="258900"/>
          </a:xfrm>
          <a:prstGeom prst="rect">
            <a:avLst/>
          </a:prstGeom>
          <a:noFill/>
          <a:ln>
            <a:noFill/>
          </a:ln>
        </p:spPr>
        <p:txBody>
          <a:bodyPr anchorCtr="0" anchor="t" bIns="91425" lIns="91425" rIns="91425" tIns="91425"/>
          <a:lstStyle>
            <a:lvl1pPr indent="0" lvl="0" marL="0" marR="0" rtl="0" algn="l">
              <a:spcBef>
                <a:spcPts val="0"/>
              </a:spcBef>
              <a:buNone/>
              <a:defRPr sz="1800">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39" name="Shape 239"/>
          <p:cNvSpPr txBox="1"/>
          <p:nvPr>
            <p:ph idx="12" type="sldNum"/>
          </p:nvPr>
        </p:nvSpPr>
        <p:spPr>
          <a:xfrm>
            <a:off x="7395411" y="4767263"/>
            <a:ext cx="605700" cy="2589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fld id="{00000000-1234-1234-1234-123412341234}" type="slidenum">
              <a:rPr lang="en" sz="1800">
                <a:solidFill>
                  <a:srgbClr val="E23C26"/>
                </a:solidFill>
                <a:latin typeface="Carme"/>
                <a:ea typeface="Carme"/>
                <a:cs typeface="Carme"/>
                <a:sym typeface="Carme"/>
              </a:rPr>
              <a:t>‹#›</a:t>
            </a:fld>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picTx">
  <p:cSld name="Picture with Caption">
    <p:spTree>
      <p:nvGrpSpPr>
        <p:cNvPr id="240" name="Shape 240"/>
        <p:cNvGrpSpPr/>
        <p:nvPr/>
      </p:nvGrpSpPr>
      <p:grpSpPr>
        <a:xfrm>
          <a:off x="0" y="0"/>
          <a:ext cx="0" cy="0"/>
          <a:chOff x="0" y="0"/>
          <a:chExt cx="0" cy="0"/>
        </a:xfrm>
      </p:grpSpPr>
      <p:sp>
        <p:nvSpPr>
          <p:cNvPr id="241" name="Shape 241"/>
          <p:cNvSpPr txBox="1"/>
          <p:nvPr>
            <p:ph type="title"/>
          </p:nvPr>
        </p:nvSpPr>
        <p:spPr>
          <a:xfrm>
            <a:off x="630239" y="342900"/>
            <a:ext cx="2949600" cy="1200000"/>
          </a:xfrm>
          <a:prstGeom prst="rect">
            <a:avLst/>
          </a:prstGeom>
          <a:noFill/>
          <a:ln>
            <a:noFill/>
          </a:ln>
        </p:spPr>
        <p:txBody>
          <a:bodyPr anchorCtr="0" anchor="b" bIns="91425" lIns="91425" rIns="91425" tIns="91425"/>
          <a:lstStyle>
            <a:lvl1pPr indent="0" lvl="0" marL="0" marR="0" rtl="0" algn="l">
              <a:lnSpc>
                <a:spcPct val="90000"/>
              </a:lnSpc>
              <a:spcBef>
                <a:spcPts val="0"/>
              </a:spcBef>
              <a:buClr>
                <a:srgbClr val="E23C26"/>
              </a:buClr>
              <a:buFont typeface="Carme"/>
              <a:buNone/>
              <a:defRPr b="0" i="0" sz="3200" u="none" cap="none" strike="noStrike">
                <a:solidFill>
                  <a:srgbClr val="E23C26"/>
                </a:solidFill>
                <a:latin typeface="Carme"/>
                <a:ea typeface="Carme"/>
                <a:cs typeface="Carme"/>
                <a:sym typeface="Carme"/>
              </a:defRPr>
            </a:lvl1pPr>
            <a:lvl2pPr indent="0" lvl="1" rtl="0">
              <a:spcBef>
                <a:spcPts val="0"/>
              </a:spcBef>
              <a:buNone/>
              <a:defRPr sz="1800"/>
            </a:lvl2pPr>
            <a:lvl3pPr indent="0" lvl="2" rtl="0">
              <a:spcBef>
                <a:spcPts val="0"/>
              </a:spcBef>
              <a:buNone/>
              <a:defRPr sz="1800"/>
            </a:lvl3pPr>
            <a:lvl4pPr indent="0" lvl="3" rtl="0">
              <a:spcBef>
                <a:spcPts val="0"/>
              </a:spcBef>
              <a:buNone/>
              <a:defRPr sz="1800"/>
            </a:lvl4pPr>
            <a:lvl5pPr indent="0" lvl="4" rtl="0">
              <a:spcBef>
                <a:spcPts val="0"/>
              </a:spcBef>
              <a:buNone/>
              <a:defRPr sz="1800"/>
            </a:lvl5pPr>
            <a:lvl6pPr indent="0" lvl="5" rtl="0">
              <a:spcBef>
                <a:spcPts val="0"/>
              </a:spcBef>
              <a:buNone/>
              <a:defRPr sz="1800"/>
            </a:lvl6pPr>
            <a:lvl7pPr indent="0" lvl="6" rtl="0">
              <a:spcBef>
                <a:spcPts val="0"/>
              </a:spcBef>
              <a:buNone/>
              <a:defRPr sz="1800"/>
            </a:lvl7pPr>
            <a:lvl8pPr indent="0" lvl="7" rtl="0">
              <a:spcBef>
                <a:spcPts val="0"/>
              </a:spcBef>
              <a:buNone/>
              <a:defRPr sz="1800"/>
            </a:lvl8pPr>
            <a:lvl9pPr indent="0" lvl="8" rtl="0">
              <a:spcBef>
                <a:spcPts val="0"/>
              </a:spcBef>
              <a:buNone/>
              <a:defRPr sz="1800"/>
            </a:lvl9pPr>
          </a:lstStyle>
          <a:p/>
        </p:txBody>
      </p:sp>
      <p:sp>
        <p:nvSpPr>
          <p:cNvPr id="242" name="Shape 242"/>
          <p:cNvSpPr/>
          <p:nvPr>
            <p:ph idx="2" type="pic"/>
          </p:nvPr>
        </p:nvSpPr>
        <p:spPr>
          <a:xfrm>
            <a:off x="3887787" y="740569"/>
            <a:ext cx="4069200" cy="3661200"/>
          </a:xfrm>
          <a:prstGeom prst="rect">
            <a:avLst/>
          </a:prstGeom>
          <a:noFill/>
          <a:ln>
            <a:noFill/>
          </a:ln>
        </p:spPr>
        <p:txBody>
          <a:bodyPr anchorCtr="0" anchor="t" bIns="91425" lIns="91425" rIns="91425" tIns="91425"/>
          <a:lstStyle>
            <a:lvl1pPr indent="0" lvl="0" marL="0" marR="0" rtl="0" algn="l">
              <a:lnSpc>
                <a:spcPct val="90000"/>
              </a:lnSpc>
              <a:spcBef>
                <a:spcPts val="1000"/>
              </a:spcBef>
              <a:buClr>
                <a:srgbClr val="E23C26"/>
              </a:buClr>
              <a:buFont typeface="Arial"/>
              <a:buNone/>
              <a:defRPr b="0" i="0" sz="3200" u="none" cap="none" strike="noStrike">
                <a:solidFill>
                  <a:srgbClr val="E23C26"/>
                </a:solidFill>
                <a:latin typeface="Carme"/>
                <a:ea typeface="Carme"/>
                <a:cs typeface="Carme"/>
                <a:sym typeface="Carme"/>
              </a:defRPr>
            </a:lvl1pPr>
            <a:lvl2pPr indent="0" lvl="1" marL="457200" marR="0" rtl="0" algn="l">
              <a:lnSpc>
                <a:spcPct val="90000"/>
              </a:lnSpc>
              <a:spcBef>
                <a:spcPts val="500"/>
              </a:spcBef>
              <a:buClr>
                <a:srgbClr val="E23C26"/>
              </a:buClr>
              <a:buFont typeface="Arial"/>
              <a:buNone/>
              <a:defRPr b="0" i="0" sz="2800" u="none" cap="none" strike="noStrike">
                <a:solidFill>
                  <a:srgbClr val="E23C26"/>
                </a:solidFill>
                <a:latin typeface="Carme"/>
                <a:ea typeface="Carme"/>
                <a:cs typeface="Carme"/>
                <a:sym typeface="Carme"/>
              </a:defRPr>
            </a:lvl2pPr>
            <a:lvl3pPr indent="0" lvl="2" marL="914400" marR="0" rtl="0" algn="l">
              <a:lnSpc>
                <a:spcPct val="90000"/>
              </a:lnSpc>
              <a:spcBef>
                <a:spcPts val="500"/>
              </a:spcBef>
              <a:buClr>
                <a:srgbClr val="E23C26"/>
              </a:buClr>
              <a:buFont typeface="Arial"/>
              <a:buNone/>
              <a:defRPr b="0" i="0" sz="2400" u="none" cap="none" strike="noStrike">
                <a:solidFill>
                  <a:srgbClr val="E23C26"/>
                </a:solidFill>
                <a:latin typeface="Carme"/>
                <a:ea typeface="Carme"/>
                <a:cs typeface="Carme"/>
                <a:sym typeface="Carme"/>
              </a:defRPr>
            </a:lvl3pPr>
            <a:lvl4pPr indent="0" lvl="3" marL="1371600" marR="0" rtl="0" algn="l">
              <a:lnSpc>
                <a:spcPct val="90000"/>
              </a:lnSpc>
              <a:spcBef>
                <a:spcPts val="500"/>
              </a:spcBef>
              <a:buClr>
                <a:srgbClr val="E23C26"/>
              </a:buClr>
              <a:buFont typeface="Arial"/>
              <a:buNone/>
              <a:defRPr b="0" i="0" sz="2000" u="none" cap="none" strike="noStrike">
                <a:solidFill>
                  <a:srgbClr val="E23C26"/>
                </a:solidFill>
                <a:latin typeface="Carme"/>
                <a:ea typeface="Carme"/>
                <a:cs typeface="Carme"/>
                <a:sym typeface="Carme"/>
              </a:defRPr>
            </a:lvl4pPr>
            <a:lvl5pPr indent="0" lvl="4" marL="1828800" marR="0" rtl="0" algn="l">
              <a:lnSpc>
                <a:spcPct val="90000"/>
              </a:lnSpc>
              <a:spcBef>
                <a:spcPts val="500"/>
              </a:spcBef>
              <a:buClr>
                <a:srgbClr val="E23C26"/>
              </a:buClr>
              <a:buFont typeface="Arial"/>
              <a:buNone/>
              <a:defRPr b="0" i="0" sz="2000" u="none" cap="none" strike="noStrike">
                <a:solidFill>
                  <a:srgbClr val="E23C26"/>
                </a:solidFill>
                <a:latin typeface="Carme"/>
                <a:ea typeface="Carme"/>
                <a:cs typeface="Carme"/>
                <a:sym typeface="Carme"/>
              </a:defRPr>
            </a:lvl5pPr>
            <a:lvl6pPr indent="0" lvl="5" marL="2286000" marR="0" rtl="0" algn="l">
              <a:lnSpc>
                <a:spcPct val="90000"/>
              </a:lnSpc>
              <a:spcBef>
                <a:spcPts val="500"/>
              </a:spcBef>
              <a:buClr>
                <a:schemeClr val="dk1"/>
              </a:buClr>
              <a:buFont typeface="Arial"/>
              <a:buNone/>
              <a:defRPr b="0" i="0" sz="2000" u="none" cap="none" strike="noStrike">
                <a:solidFill>
                  <a:schemeClr val="dk1"/>
                </a:solidFill>
                <a:latin typeface="Calibri"/>
                <a:ea typeface="Calibri"/>
                <a:cs typeface="Calibri"/>
                <a:sym typeface="Calibri"/>
              </a:defRPr>
            </a:lvl6pPr>
            <a:lvl7pPr indent="0" lvl="6" marL="2743200" marR="0" rtl="0" algn="l">
              <a:lnSpc>
                <a:spcPct val="90000"/>
              </a:lnSpc>
              <a:spcBef>
                <a:spcPts val="500"/>
              </a:spcBef>
              <a:buClr>
                <a:schemeClr val="dk1"/>
              </a:buClr>
              <a:buFont typeface="Arial"/>
              <a:buNone/>
              <a:defRPr b="0" i="0" sz="2000" u="none" cap="none" strike="noStrike">
                <a:solidFill>
                  <a:schemeClr val="dk1"/>
                </a:solidFill>
                <a:latin typeface="Calibri"/>
                <a:ea typeface="Calibri"/>
                <a:cs typeface="Calibri"/>
                <a:sym typeface="Calibri"/>
              </a:defRPr>
            </a:lvl7pPr>
            <a:lvl8pPr indent="0" lvl="7" marL="3200400" marR="0" rtl="0" algn="l">
              <a:lnSpc>
                <a:spcPct val="90000"/>
              </a:lnSpc>
              <a:spcBef>
                <a:spcPts val="500"/>
              </a:spcBef>
              <a:buClr>
                <a:schemeClr val="dk1"/>
              </a:buClr>
              <a:buFont typeface="Arial"/>
              <a:buNone/>
              <a:defRPr b="0" i="0" sz="2000" u="none" cap="none" strike="noStrike">
                <a:solidFill>
                  <a:schemeClr val="dk1"/>
                </a:solidFill>
                <a:latin typeface="Calibri"/>
                <a:ea typeface="Calibri"/>
                <a:cs typeface="Calibri"/>
                <a:sym typeface="Calibri"/>
              </a:defRPr>
            </a:lvl8pPr>
            <a:lvl9pPr indent="0" lvl="8" marL="3657600" marR="0" rtl="0" algn="l">
              <a:lnSpc>
                <a:spcPct val="90000"/>
              </a:lnSpc>
              <a:spcBef>
                <a:spcPts val="500"/>
              </a:spcBef>
              <a:buClr>
                <a:schemeClr val="dk1"/>
              </a:buClr>
              <a:buFont typeface="Arial"/>
              <a:buNone/>
              <a:defRPr b="0" i="0" sz="2000" u="none" cap="none" strike="noStrike">
                <a:solidFill>
                  <a:schemeClr val="dk1"/>
                </a:solidFill>
                <a:latin typeface="Calibri"/>
                <a:ea typeface="Calibri"/>
                <a:cs typeface="Calibri"/>
                <a:sym typeface="Calibri"/>
              </a:defRPr>
            </a:lvl9pPr>
          </a:lstStyle>
          <a:p/>
        </p:txBody>
      </p:sp>
      <p:sp>
        <p:nvSpPr>
          <p:cNvPr id="243" name="Shape 243"/>
          <p:cNvSpPr txBox="1"/>
          <p:nvPr>
            <p:ph idx="1" type="body"/>
          </p:nvPr>
        </p:nvSpPr>
        <p:spPr>
          <a:xfrm>
            <a:off x="630239" y="1543050"/>
            <a:ext cx="2949600" cy="2858700"/>
          </a:xfrm>
          <a:prstGeom prst="rect">
            <a:avLst/>
          </a:prstGeom>
          <a:noFill/>
          <a:ln>
            <a:noFill/>
          </a:ln>
        </p:spPr>
        <p:txBody>
          <a:bodyPr anchorCtr="0" anchor="t" bIns="91425" lIns="91425" rIns="91425" tIns="91425"/>
          <a:lstStyle>
            <a:lvl1pPr indent="0" lvl="0" marL="0" marR="0" rtl="0" algn="l">
              <a:lnSpc>
                <a:spcPct val="90000"/>
              </a:lnSpc>
              <a:spcBef>
                <a:spcPts val="1000"/>
              </a:spcBef>
              <a:buClr>
                <a:srgbClr val="E23C26"/>
              </a:buClr>
              <a:buFont typeface="Arial"/>
              <a:buChar char="●"/>
              <a:defRPr b="0" i="0" sz="1600" u="none" cap="none" strike="noStrike">
                <a:solidFill>
                  <a:srgbClr val="E23C26"/>
                </a:solidFill>
                <a:latin typeface="Carme"/>
                <a:ea typeface="Carme"/>
                <a:cs typeface="Carme"/>
                <a:sym typeface="Carme"/>
              </a:defRPr>
            </a:lvl1pPr>
            <a:lvl2pPr indent="0" lvl="1" marL="457200" marR="0" rtl="0" algn="l">
              <a:lnSpc>
                <a:spcPct val="90000"/>
              </a:lnSpc>
              <a:spcBef>
                <a:spcPts val="500"/>
              </a:spcBef>
              <a:buClr>
                <a:srgbClr val="E23C26"/>
              </a:buClr>
              <a:buFont typeface="Arial"/>
              <a:buChar char="○"/>
              <a:defRPr b="0" i="0" sz="1400" u="none" cap="none" strike="noStrike">
                <a:solidFill>
                  <a:srgbClr val="E23C26"/>
                </a:solidFill>
                <a:latin typeface="Carme"/>
                <a:ea typeface="Carme"/>
                <a:cs typeface="Carme"/>
                <a:sym typeface="Carme"/>
              </a:defRPr>
            </a:lvl2pPr>
            <a:lvl3pPr indent="0" lvl="2" marL="914400" marR="0" rtl="0" algn="l">
              <a:lnSpc>
                <a:spcPct val="90000"/>
              </a:lnSpc>
              <a:spcBef>
                <a:spcPts val="500"/>
              </a:spcBef>
              <a:buClr>
                <a:srgbClr val="E23C26"/>
              </a:buClr>
              <a:buFont typeface="Arial"/>
              <a:buChar char="■"/>
              <a:defRPr b="0" i="0" sz="1200" u="none" cap="none" strike="noStrike">
                <a:solidFill>
                  <a:srgbClr val="E23C26"/>
                </a:solidFill>
                <a:latin typeface="Carme"/>
                <a:ea typeface="Carme"/>
                <a:cs typeface="Carme"/>
                <a:sym typeface="Carme"/>
              </a:defRPr>
            </a:lvl3pPr>
            <a:lvl4pPr indent="0" lvl="3" marL="1371600" marR="0" rtl="0" algn="l">
              <a:lnSpc>
                <a:spcPct val="90000"/>
              </a:lnSpc>
              <a:spcBef>
                <a:spcPts val="500"/>
              </a:spcBef>
              <a:buClr>
                <a:srgbClr val="E23C26"/>
              </a:buClr>
              <a:buFont typeface="Arial"/>
              <a:buChar char="●"/>
              <a:defRPr b="0" i="0" sz="1000" u="none" cap="none" strike="noStrike">
                <a:solidFill>
                  <a:srgbClr val="E23C26"/>
                </a:solidFill>
                <a:latin typeface="Carme"/>
                <a:ea typeface="Carme"/>
                <a:cs typeface="Carme"/>
                <a:sym typeface="Carme"/>
              </a:defRPr>
            </a:lvl4pPr>
            <a:lvl5pPr indent="0" lvl="4" marL="1828800" marR="0" rtl="0" algn="l">
              <a:lnSpc>
                <a:spcPct val="90000"/>
              </a:lnSpc>
              <a:spcBef>
                <a:spcPts val="500"/>
              </a:spcBef>
              <a:buClr>
                <a:srgbClr val="E23C26"/>
              </a:buClr>
              <a:buFont typeface="Arial"/>
              <a:buChar char="○"/>
              <a:defRPr b="0" i="0" sz="1000" u="none" cap="none" strike="noStrike">
                <a:solidFill>
                  <a:srgbClr val="E23C26"/>
                </a:solidFill>
                <a:latin typeface="Carme"/>
                <a:ea typeface="Carme"/>
                <a:cs typeface="Carme"/>
                <a:sym typeface="Carme"/>
              </a:defRPr>
            </a:lvl5pPr>
            <a:lvl6pPr indent="0" lvl="5" marL="2286000" marR="0" rtl="0" algn="l">
              <a:lnSpc>
                <a:spcPct val="90000"/>
              </a:lnSpc>
              <a:spcBef>
                <a:spcPts val="500"/>
              </a:spcBef>
              <a:buClr>
                <a:schemeClr val="dk1"/>
              </a:buClr>
              <a:buFont typeface="Arial"/>
              <a:buChar char="■"/>
              <a:defRPr b="0" i="0" sz="1000" u="none" cap="none" strike="noStrike">
                <a:solidFill>
                  <a:schemeClr val="dk1"/>
                </a:solidFill>
                <a:latin typeface="Calibri"/>
                <a:ea typeface="Calibri"/>
                <a:cs typeface="Calibri"/>
                <a:sym typeface="Calibri"/>
              </a:defRPr>
            </a:lvl6pPr>
            <a:lvl7pPr indent="0" lvl="6" marL="2743200" marR="0" rtl="0" algn="l">
              <a:lnSpc>
                <a:spcPct val="90000"/>
              </a:lnSpc>
              <a:spcBef>
                <a:spcPts val="500"/>
              </a:spcBef>
              <a:buClr>
                <a:schemeClr val="dk1"/>
              </a:buClr>
              <a:buFont typeface="Arial"/>
              <a:buChar char="●"/>
              <a:defRPr b="0" i="0" sz="1000" u="none" cap="none" strike="noStrike">
                <a:solidFill>
                  <a:schemeClr val="dk1"/>
                </a:solidFill>
                <a:latin typeface="Calibri"/>
                <a:ea typeface="Calibri"/>
                <a:cs typeface="Calibri"/>
                <a:sym typeface="Calibri"/>
              </a:defRPr>
            </a:lvl7pPr>
            <a:lvl8pPr indent="0" lvl="7" marL="3200400" marR="0" rtl="0" algn="l">
              <a:lnSpc>
                <a:spcPct val="90000"/>
              </a:lnSpc>
              <a:spcBef>
                <a:spcPts val="500"/>
              </a:spcBef>
              <a:buClr>
                <a:schemeClr val="dk1"/>
              </a:buClr>
              <a:buFont typeface="Arial"/>
              <a:buChar char="○"/>
              <a:defRPr b="0" i="0" sz="1000" u="none" cap="none" strike="noStrike">
                <a:solidFill>
                  <a:schemeClr val="dk1"/>
                </a:solidFill>
                <a:latin typeface="Calibri"/>
                <a:ea typeface="Calibri"/>
                <a:cs typeface="Calibri"/>
                <a:sym typeface="Calibri"/>
              </a:defRPr>
            </a:lvl8pPr>
            <a:lvl9pPr indent="0" lvl="8" marL="3657600" marR="0" rtl="0" algn="l">
              <a:lnSpc>
                <a:spcPct val="90000"/>
              </a:lnSpc>
              <a:spcBef>
                <a:spcPts val="500"/>
              </a:spcBef>
              <a:buClr>
                <a:schemeClr val="dk1"/>
              </a:buClr>
              <a:buFont typeface="Arial"/>
              <a:buChar char="■"/>
              <a:defRPr b="0" i="0" sz="1000" u="none" cap="none" strike="noStrike">
                <a:solidFill>
                  <a:schemeClr val="dk1"/>
                </a:solidFill>
                <a:latin typeface="Calibri"/>
                <a:ea typeface="Calibri"/>
                <a:cs typeface="Calibri"/>
                <a:sym typeface="Calibri"/>
              </a:defRPr>
            </a:lvl9pPr>
          </a:lstStyle>
          <a:p/>
        </p:txBody>
      </p:sp>
      <p:sp>
        <p:nvSpPr>
          <p:cNvPr id="244" name="Shape 244"/>
          <p:cNvSpPr txBox="1"/>
          <p:nvPr>
            <p:ph idx="10" type="dt"/>
          </p:nvPr>
        </p:nvSpPr>
        <p:spPr>
          <a:xfrm>
            <a:off x="1672252" y="4767263"/>
            <a:ext cx="1013700" cy="258900"/>
          </a:xfrm>
          <a:prstGeom prst="rect">
            <a:avLst/>
          </a:prstGeom>
          <a:noFill/>
          <a:ln>
            <a:noFill/>
          </a:ln>
        </p:spPr>
        <p:txBody>
          <a:bodyPr anchorCtr="0" anchor="t" bIns="91425" lIns="91425" rIns="91425" tIns="91425"/>
          <a:lstStyle>
            <a:lvl1pPr indent="0" lvl="0" marL="0" marR="0" rtl="0" algn="l">
              <a:spcBef>
                <a:spcPts val="0"/>
              </a:spcBef>
              <a:buNone/>
              <a:defRPr sz="1800">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45" name="Shape 245"/>
          <p:cNvSpPr txBox="1"/>
          <p:nvPr>
            <p:ph idx="11" type="ftr"/>
          </p:nvPr>
        </p:nvSpPr>
        <p:spPr>
          <a:xfrm>
            <a:off x="3028950" y="4767263"/>
            <a:ext cx="2040300" cy="258900"/>
          </a:xfrm>
          <a:prstGeom prst="rect">
            <a:avLst/>
          </a:prstGeom>
          <a:noFill/>
          <a:ln>
            <a:noFill/>
          </a:ln>
        </p:spPr>
        <p:txBody>
          <a:bodyPr anchorCtr="0" anchor="t" bIns="91425" lIns="91425" rIns="91425" tIns="91425"/>
          <a:lstStyle>
            <a:lvl1pPr indent="0" lvl="0" marL="0" marR="0" rtl="0" algn="l">
              <a:spcBef>
                <a:spcPts val="0"/>
              </a:spcBef>
              <a:buNone/>
              <a:defRPr sz="1800">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46" name="Shape 246"/>
          <p:cNvSpPr txBox="1"/>
          <p:nvPr>
            <p:ph idx="12" type="sldNum"/>
          </p:nvPr>
        </p:nvSpPr>
        <p:spPr>
          <a:xfrm>
            <a:off x="7395411" y="4767263"/>
            <a:ext cx="605700" cy="2589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fld id="{00000000-1234-1234-1234-123412341234}" type="slidenum">
              <a:rPr lang="en" sz="1800">
                <a:solidFill>
                  <a:srgbClr val="E23C26"/>
                </a:solidFill>
                <a:latin typeface="Carme"/>
                <a:ea typeface="Carme"/>
                <a:cs typeface="Carme"/>
                <a:sym typeface="Carme"/>
              </a:rPr>
              <a:t>‹#›</a:t>
            </a:fld>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x">
  <p:cSld name="Title and Vertical Text">
    <p:spTree>
      <p:nvGrpSpPr>
        <p:cNvPr id="247" name="Shape 247"/>
        <p:cNvGrpSpPr/>
        <p:nvPr/>
      </p:nvGrpSpPr>
      <p:grpSpPr>
        <a:xfrm>
          <a:off x="0" y="0"/>
          <a:ext cx="0" cy="0"/>
          <a:chOff x="0" y="0"/>
          <a:chExt cx="0" cy="0"/>
        </a:xfrm>
      </p:grpSpPr>
      <p:sp>
        <p:nvSpPr>
          <p:cNvPr id="248" name="Shape 248"/>
          <p:cNvSpPr txBox="1"/>
          <p:nvPr>
            <p:ph type="title"/>
          </p:nvPr>
        </p:nvSpPr>
        <p:spPr>
          <a:xfrm>
            <a:off x="1577883" y="299092"/>
            <a:ext cx="6626100" cy="585899"/>
          </a:xfrm>
          <a:prstGeom prst="rect">
            <a:avLst/>
          </a:prstGeom>
          <a:noFill/>
          <a:ln>
            <a:noFill/>
          </a:ln>
        </p:spPr>
        <p:txBody>
          <a:bodyPr anchorCtr="0" anchor="t" bIns="91425" lIns="91425" rIns="91425" tIns="91425"/>
          <a:lstStyle>
            <a:lvl1pPr indent="0" lvl="0" marL="0" marR="0" rtl="0" algn="l">
              <a:lnSpc>
                <a:spcPct val="90000"/>
              </a:lnSpc>
              <a:spcBef>
                <a:spcPts val="0"/>
              </a:spcBef>
              <a:buClr>
                <a:srgbClr val="E23C26"/>
              </a:buClr>
              <a:buFont typeface="Carme"/>
              <a:buNone/>
              <a:defRPr b="0" i="0" sz="4400" u="none" cap="none" strike="noStrike">
                <a:solidFill>
                  <a:srgbClr val="E23C26"/>
                </a:solidFill>
                <a:latin typeface="Carme"/>
                <a:ea typeface="Carme"/>
                <a:cs typeface="Carme"/>
                <a:sym typeface="Carme"/>
              </a:defRPr>
            </a:lvl1pPr>
            <a:lvl2pPr indent="0" lvl="1" rtl="0">
              <a:spcBef>
                <a:spcPts val="0"/>
              </a:spcBef>
              <a:buNone/>
              <a:defRPr sz="1800"/>
            </a:lvl2pPr>
            <a:lvl3pPr indent="0" lvl="2" rtl="0">
              <a:spcBef>
                <a:spcPts val="0"/>
              </a:spcBef>
              <a:buNone/>
              <a:defRPr sz="1800"/>
            </a:lvl3pPr>
            <a:lvl4pPr indent="0" lvl="3" rtl="0">
              <a:spcBef>
                <a:spcPts val="0"/>
              </a:spcBef>
              <a:buNone/>
              <a:defRPr sz="1800"/>
            </a:lvl4pPr>
            <a:lvl5pPr indent="0" lvl="4" rtl="0">
              <a:spcBef>
                <a:spcPts val="0"/>
              </a:spcBef>
              <a:buNone/>
              <a:defRPr sz="1800"/>
            </a:lvl5pPr>
            <a:lvl6pPr indent="0" lvl="5" rtl="0">
              <a:spcBef>
                <a:spcPts val="0"/>
              </a:spcBef>
              <a:buNone/>
              <a:defRPr sz="1800"/>
            </a:lvl6pPr>
            <a:lvl7pPr indent="0" lvl="6" rtl="0">
              <a:spcBef>
                <a:spcPts val="0"/>
              </a:spcBef>
              <a:buNone/>
              <a:defRPr sz="1800"/>
            </a:lvl7pPr>
            <a:lvl8pPr indent="0" lvl="7" rtl="0">
              <a:spcBef>
                <a:spcPts val="0"/>
              </a:spcBef>
              <a:buNone/>
              <a:defRPr sz="1800"/>
            </a:lvl8pPr>
            <a:lvl9pPr indent="0" lvl="8" rtl="0">
              <a:spcBef>
                <a:spcPts val="0"/>
              </a:spcBef>
              <a:buNone/>
              <a:defRPr sz="1800"/>
            </a:lvl9pPr>
          </a:lstStyle>
          <a:p/>
        </p:txBody>
      </p:sp>
      <p:sp>
        <p:nvSpPr>
          <p:cNvPr id="249" name="Shape 249"/>
          <p:cNvSpPr txBox="1"/>
          <p:nvPr>
            <p:ph idx="1" type="body"/>
          </p:nvPr>
        </p:nvSpPr>
        <p:spPr>
          <a:xfrm rot="5400000">
            <a:off x="2865500" y="-1339762"/>
            <a:ext cx="3297000" cy="8625000"/>
          </a:xfrm>
          <a:prstGeom prst="rect">
            <a:avLst/>
          </a:prstGeom>
          <a:noFill/>
          <a:ln>
            <a:noFill/>
          </a:ln>
        </p:spPr>
        <p:txBody>
          <a:bodyPr anchorCtr="0" anchor="t" bIns="91425" lIns="91425" rIns="91425" tIns="91425"/>
          <a:lstStyle>
            <a:lvl1pPr indent="-50800" lvl="0" marL="228600" marR="0" rtl="0" algn="l">
              <a:lnSpc>
                <a:spcPct val="90000"/>
              </a:lnSpc>
              <a:spcBef>
                <a:spcPts val="1000"/>
              </a:spcBef>
              <a:buNone/>
              <a:defRPr b="0" i="0" sz="2800" u="none" cap="none" strike="noStrike">
                <a:solidFill>
                  <a:srgbClr val="E23C26"/>
                </a:solidFill>
                <a:latin typeface="Carme"/>
                <a:ea typeface="Carme"/>
                <a:cs typeface="Carme"/>
                <a:sym typeface="Carme"/>
              </a:defRPr>
            </a:lvl1pPr>
            <a:lvl2pPr indent="-76200" lvl="1" marL="685800" marR="0" rtl="0" algn="l">
              <a:lnSpc>
                <a:spcPct val="90000"/>
              </a:lnSpc>
              <a:spcBef>
                <a:spcPts val="500"/>
              </a:spcBef>
              <a:buNone/>
              <a:defRPr b="0" i="0" sz="2400" u="none" cap="none" strike="noStrike">
                <a:solidFill>
                  <a:srgbClr val="E23C26"/>
                </a:solidFill>
                <a:latin typeface="Carme"/>
                <a:ea typeface="Carme"/>
                <a:cs typeface="Carme"/>
                <a:sym typeface="Carme"/>
              </a:defRPr>
            </a:lvl2pPr>
            <a:lvl3pPr indent="-101600" lvl="2" marL="1143000" marR="0" rtl="0" algn="l">
              <a:lnSpc>
                <a:spcPct val="90000"/>
              </a:lnSpc>
              <a:spcBef>
                <a:spcPts val="500"/>
              </a:spcBef>
              <a:buNone/>
              <a:defRPr b="0" i="0" sz="2000" u="none" cap="none" strike="noStrike">
                <a:solidFill>
                  <a:srgbClr val="E23C26"/>
                </a:solidFill>
                <a:latin typeface="Carme"/>
                <a:ea typeface="Carme"/>
                <a:cs typeface="Carme"/>
                <a:sym typeface="Carme"/>
              </a:defRPr>
            </a:lvl3pPr>
            <a:lvl4pPr indent="-114300" lvl="3" marL="1600200" marR="0" rtl="0" algn="l">
              <a:lnSpc>
                <a:spcPct val="90000"/>
              </a:lnSpc>
              <a:spcBef>
                <a:spcPts val="500"/>
              </a:spcBef>
              <a:buNone/>
              <a:defRPr b="0" i="0" sz="1800" u="none" cap="none" strike="noStrike">
                <a:solidFill>
                  <a:srgbClr val="E23C26"/>
                </a:solidFill>
                <a:latin typeface="Carme"/>
                <a:ea typeface="Carme"/>
                <a:cs typeface="Carme"/>
                <a:sym typeface="Carme"/>
              </a:defRPr>
            </a:lvl4pPr>
            <a:lvl5pPr indent="-114300" lvl="4" marL="2057400" marR="0" rtl="0" algn="l">
              <a:lnSpc>
                <a:spcPct val="90000"/>
              </a:lnSpc>
              <a:spcBef>
                <a:spcPts val="500"/>
              </a:spcBef>
              <a:buNone/>
              <a:defRPr b="0" i="0" sz="1800" u="none" cap="none" strike="noStrike">
                <a:solidFill>
                  <a:srgbClr val="E23C26"/>
                </a:solidFill>
                <a:latin typeface="Carme"/>
                <a:ea typeface="Carme"/>
                <a:cs typeface="Carme"/>
                <a:sym typeface="Carme"/>
              </a:defRPr>
            </a:lvl5pPr>
            <a:lvl6pPr indent="-114300" lvl="5" marL="2514600" marR="0" rtl="0" algn="l">
              <a:lnSpc>
                <a:spcPct val="90000"/>
              </a:lnSpc>
              <a:spcBef>
                <a:spcPts val="500"/>
              </a:spcBef>
              <a:buNone/>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None/>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None/>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None/>
              <a:defRPr b="0" i="0" sz="1800" u="none" cap="none" strike="noStrike">
                <a:solidFill>
                  <a:schemeClr val="dk1"/>
                </a:solidFill>
                <a:latin typeface="Calibri"/>
                <a:ea typeface="Calibri"/>
                <a:cs typeface="Calibri"/>
                <a:sym typeface="Calibri"/>
              </a:defRPr>
            </a:lvl9pPr>
          </a:lstStyle>
          <a:p/>
        </p:txBody>
      </p:sp>
      <p:sp>
        <p:nvSpPr>
          <p:cNvPr id="250" name="Shape 250"/>
          <p:cNvSpPr txBox="1"/>
          <p:nvPr>
            <p:ph idx="10" type="dt"/>
          </p:nvPr>
        </p:nvSpPr>
        <p:spPr>
          <a:xfrm>
            <a:off x="1672252" y="4767263"/>
            <a:ext cx="1013700" cy="258900"/>
          </a:xfrm>
          <a:prstGeom prst="rect">
            <a:avLst/>
          </a:prstGeom>
          <a:noFill/>
          <a:ln>
            <a:noFill/>
          </a:ln>
        </p:spPr>
        <p:txBody>
          <a:bodyPr anchorCtr="0" anchor="t" bIns="91425" lIns="91425" rIns="91425" tIns="91425"/>
          <a:lstStyle>
            <a:lvl1pPr indent="0" lvl="0" marL="0" marR="0" rtl="0" algn="l">
              <a:spcBef>
                <a:spcPts val="0"/>
              </a:spcBef>
              <a:buNone/>
              <a:defRPr sz="1800">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51" name="Shape 251"/>
          <p:cNvSpPr txBox="1"/>
          <p:nvPr>
            <p:ph idx="11" type="ftr"/>
          </p:nvPr>
        </p:nvSpPr>
        <p:spPr>
          <a:xfrm>
            <a:off x="3028950" y="4767263"/>
            <a:ext cx="2040300" cy="258900"/>
          </a:xfrm>
          <a:prstGeom prst="rect">
            <a:avLst/>
          </a:prstGeom>
          <a:noFill/>
          <a:ln>
            <a:noFill/>
          </a:ln>
        </p:spPr>
        <p:txBody>
          <a:bodyPr anchorCtr="0" anchor="t" bIns="91425" lIns="91425" rIns="91425" tIns="91425"/>
          <a:lstStyle>
            <a:lvl1pPr indent="0" lvl="0" marL="0" marR="0" rtl="0" algn="l">
              <a:spcBef>
                <a:spcPts val="0"/>
              </a:spcBef>
              <a:buNone/>
              <a:defRPr sz="1800">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52" name="Shape 252"/>
          <p:cNvSpPr txBox="1"/>
          <p:nvPr>
            <p:ph idx="12" type="sldNum"/>
          </p:nvPr>
        </p:nvSpPr>
        <p:spPr>
          <a:xfrm>
            <a:off x="7395411" y="4767263"/>
            <a:ext cx="605700" cy="2589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fld id="{00000000-1234-1234-1234-123412341234}" type="slidenum">
              <a:rPr lang="en" sz="1800">
                <a:solidFill>
                  <a:srgbClr val="E23C26"/>
                </a:solidFill>
                <a:latin typeface="Carme"/>
                <a:ea typeface="Carme"/>
                <a:cs typeface="Carme"/>
                <a:sym typeface="Carme"/>
              </a:rPr>
              <a:t>‹#›</a:t>
            </a:fld>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itleAndTx">
  <p:cSld name="Vertical Title and Text">
    <p:spTree>
      <p:nvGrpSpPr>
        <p:cNvPr id="253" name="Shape 253"/>
        <p:cNvGrpSpPr/>
        <p:nvPr/>
      </p:nvGrpSpPr>
      <p:grpSpPr>
        <a:xfrm>
          <a:off x="0" y="0"/>
          <a:ext cx="0" cy="0"/>
          <a:chOff x="0" y="0"/>
          <a:chExt cx="0" cy="0"/>
        </a:xfrm>
      </p:grpSpPr>
      <p:sp>
        <p:nvSpPr>
          <p:cNvPr id="254" name="Shape 254"/>
          <p:cNvSpPr txBox="1"/>
          <p:nvPr>
            <p:ph type="title"/>
          </p:nvPr>
        </p:nvSpPr>
        <p:spPr>
          <a:xfrm rot="5400000">
            <a:off x="5350050" y="1467543"/>
            <a:ext cx="4359000" cy="1971600"/>
          </a:xfrm>
          <a:prstGeom prst="rect">
            <a:avLst/>
          </a:prstGeom>
          <a:noFill/>
          <a:ln>
            <a:noFill/>
          </a:ln>
        </p:spPr>
        <p:txBody>
          <a:bodyPr anchorCtr="0" anchor="t" bIns="91425" lIns="91425" rIns="91425" tIns="91425"/>
          <a:lstStyle>
            <a:lvl1pPr indent="0" lvl="0" marL="0" marR="0" rtl="0" algn="l">
              <a:lnSpc>
                <a:spcPct val="90000"/>
              </a:lnSpc>
              <a:spcBef>
                <a:spcPts val="0"/>
              </a:spcBef>
              <a:buClr>
                <a:srgbClr val="E23C26"/>
              </a:buClr>
              <a:buFont typeface="Carme"/>
              <a:buNone/>
              <a:defRPr b="0" i="0" sz="4400" u="none" cap="none" strike="noStrike">
                <a:solidFill>
                  <a:srgbClr val="E23C26"/>
                </a:solidFill>
                <a:latin typeface="Carme"/>
                <a:ea typeface="Carme"/>
                <a:cs typeface="Carme"/>
                <a:sym typeface="Carme"/>
              </a:defRPr>
            </a:lvl1pPr>
            <a:lvl2pPr indent="0" lvl="1" rtl="0">
              <a:spcBef>
                <a:spcPts val="0"/>
              </a:spcBef>
              <a:buNone/>
              <a:defRPr sz="1800"/>
            </a:lvl2pPr>
            <a:lvl3pPr indent="0" lvl="2" rtl="0">
              <a:spcBef>
                <a:spcPts val="0"/>
              </a:spcBef>
              <a:buNone/>
              <a:defRPr sz="1800"/>
            </a:lvl3pPr>
            <a:lvl4pPr indent="0" lvl="3" rtl="0">
              <a:spcBef>
                <a:spcPts val="0"/>
              </a:spcBef>
              <a:buNone/>
              <a:defRPr sz="1800"/>
            </a:lvl4pPr>
            <a:lvl5pPr indent="0" lvl="4" rtl="0">
              <a:spcBef>
                <a:spcPts val="0"/>
              </a:spcBef>
              <a:buNone/>
              <a:defRPr sz="1800"/>
            </a:lvl5pPr>
            <a:lvl6pPr indent="0" lvl="5" rtl="0">
              <a:spcBef>
                <a:spcPts val="0"/>
              </a:spcBef>
              <a:buNone/>
              <a:defRPr sz="1800"/>
            </a:lvl6pPr>
            <a:lvl7pPr indent="0" lvl="6" rtl="0">
              <a:spcBef>
                <a:spcPts val="0"/>
              </a:spcBef>
              <a:buNone/>
              <a:defRPr sz="1800"/>
            </a:lvl7pPr>
            <a:lvl8pPr indent="0" lvl="7" rtl="0">
              <a:spcBef>
                <a:spcPts val="0"/>
              </a:spcBef>
              <a:buNone/>
              <a:defRPr sz="1800"/>
            </a:lvl8pPr>
            <a:lvl9pPr indent="0" lvl="8" rtl="0">
              <a:spcBef>
                <a:spcPts val="0"/>
              </a:spcBef>
              <a:buNone/>
              <a:defRPr sz="1800"/>
            </a:lvl9pPr>
          </a:lstStyle>
          <a:p/>
        </p:txBody>
      </p:sp>
      <p:sp>
        <p:nvSpPr>
          <p:cNvPr id="255" name="Shape 255"/>
          <p:cNvSpPr txBox="1"/>
          <p:nvPr>
            <p:ph idx="1" type="body"/>
          </p:nvPr>
        </p:nvSpPr>
        <p:spPr>
          <a:xfrm rot="5400000">
            <a:off x="1330426" y="-428006"/>
            <a:ext cx="4359000" cy="5762700"/>
          </a:xfrm>
          <a:prstGeom prst="rect">
            <a:avLst/>
          </a:prstGeom>
          <a:noFill/>
          <a:ln>
            <a:noFill/>
          </a:ln>
        </p:spPr>
        <p:txBody>
          <a:bodyPr anchorCtr="0" anchor="t" bIns="91425" lIns="91425" rIns="91425" tIns="91425"/>
          <a:lstStyle>
            <a:lvl1pPr indent="-50800" lvl="0" marL="228600" marR="0" rtl="0" algn="l">
              <a:lnSpc>
                <a:spcPct val="90000"/>
              </a:lnSpc>
              <a:spcBef>
                <a:spcPts val="1000"/>
              </a:spcBef>
              <a:buNone/>
              <a:defRPr b="0" i="0" sz="2800" u="none" cap="none" strike="noStrike">
                <a:solidFill>
                  <a:srgbClr val="E23C26"/>
                </a:solidFill>
                <a:latin typeface="Carme"/>
                <a:ea typeface="Carme"/>
                <a:cs typeface="Carme"/>
                <a:sym typeface="Carme"/>
              </a:defRPr>
            </a:lvl1pPr>
            <a:lvl2pPr indent="-76200" lvl="1" marL="685800" marR="0" rtl="0" algn="l">
              <a:lnSpc>
                <a:spcPct val="90000"/>
              </a:lnSpc>
              <a:spcBef>
                <a:spcPts val="500"/>
              </a:spcBef>
              <a:buNone/>
              <a:defRPr b="0" i="0" sz="2400" u="none" cap="none" strike="noStrike">
                <a:solidFill>
                  <a:srgbClr val="E23C26"/>
                </a:solidFill>
                <a:latin typeface="Carme"/>
                <a:ea typeface="Carme"/>
                <a:cs typeface="Carme"/>
                <a:sym typeface="Carme"/>
              </a:defRPr>
            </a:lvl2pPr>
            <a:lvl3pPr indent="-101600" lvl="2" marL="1143000" marR="0" rtl="0" algn="l">
              <a:lnSpc>
                <a:spcPct val="90000"/>
              </a:lnSpc>
              <a:spcBef>
                <a:spcPts val="500"/>
              </a:spcBef>
              <a:buNone/>
              <a:defRPr b="0" i="0" sz="2000" u="none" cap="none" strike="noStrike">
                <a:solidFill>
                  <a:srgbClr val="E23C26"/>
                </a:solidFill>
                <a:latin typeface="Carme"/>
                <a:ea typeface="Carme"/>
                <a:cs typeface="Carme"/>
                <a:sym typeface="Carme"/>
              </a:defRPr>
            </a:lvl3pPr>
            <a:lvl4pPr indent="-114300" lvl="3" marL="1600200" marR="0" rtl="0" algn="l">
              <a:lnSpc>
                <a:spcPct val="90000"/>
              </a:lnSpc>
              <a:spcBef>
                <a:spcPts val="500"/>
              </a:spcBef>
              <a:buNone/>
              <a:defRPr b="0" i="0" sz="1800" u="none" cap="none" strike="noStrike">
                <a:solidFill>
                  <a:srgbClr val="E23C26"/>
                </a:solidFill>
                <a:latin typeface="Carme"/>
                <a:ea typeface="Carme"/>
                <a:cs typeface="Carme"/>
                <a:sym typeface="Carme"/>
              </a:defRPr>
            </a:lvl4pPr>
            <a:lvl5pPr indent="-114300" lvl="4" marL="2057400" marR="0" rtl="0" algn="l">
              <a:lnSpc>
                <a:spcPct val="90000"/>
              </a:lnSpc>
              <a:spcBef>
                <a:spcPts val="500"/>
              </a:spcBef>
              <a:buNone/>
              <a:defRPr b="0" i="0" sz="1800" u="none" cap="none" strike="noStrike">
                <a:solidFill>
                  <a:srgbClr val="E23C26"/>
                </a:solidFill>
                <a:latin typeface="Carme"/>
                <a:ea typeface="Carme"/>
                <a:cs typeface="Carme"/>
                <a:sym typeface="Carme"/>
              </a:defRPr>
            </a:lvl5pPr>
            <a:lvl6pPr indent="-114300" lvl="5" marL="2514600" marR="0" rtl="0" algn="l">
              <a:lnSpc>
                <a:spcPct val="90000"/>
              </a:lnSpc>
              <a:spcBef>
                <a:spcPts val="500"/>
              </a:spcBef>
              <a:buNone/>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None/>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None/>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None/>
              <a:defRPr b="0" i="0" sz="1800" u="none" cap="none" strike="noStrike">
                <a:solidFill>
                  <a:schemeClr val="dk1"/>
                </a:solidFill>
                <a:latin typeface="Calibri"/>
                <a:ea typeface="Calibri"/>
                <a:cs typeface="Calibri"/>
                <a:sym typeface="Calibri"/>
              </a:defRPr>
            </a:lvl9pPr>
          </a:lstStyle>
          <a:p/>
        </p:txBody>
      </p:sp>
      <p:sp>
        <p:nvSpPr>
          <p:cNvPr id="256" name="Shape 256"/>
          <p:cNvSpPr txBox="1"/>
          <p:nvPr>
            <p:ph idx="10" type="dt"/>
          </p:nvPr>
        </p:nvSpPr>
        <p:spPr>
          <a:xfrm>
            <a:off x="1672252" y="4767263"/>
            <a:ext cx="1013700" cy="258900"/>
          </a:xfrm>
          <a:prstGeom prst="rect">
            <a:avLst/>
          </a:prstGeom>
          <a:noFill/>
          <a:ln>
            <a:noFill/>
          </a:ln>
        </p:spPr>
        <p:txBody>
          <a:bodyPr anchorCtr="0" anchor="t" bIns="91425" lIns="91425" rIns="91425" tIns="91425"/>
          <a:lstStyle>
            <a:lvl1pPr indent="0" lvl="0" marL="0" marR="0" rtl="0" algn="l">
              <a:spcBef>
                <a:spcPts val="0"/>
              </a:spcBef>
              <a:buNone/>
              <a:defRPr sz="1800">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57" name="Shape 257"/>
          <p:cNvSpPr txBox="1"/>
          <p:nvPr>
            <p:ph idx="11" type="ftr"/>
          </p:nvPr>
        </p:nvSpPr>
        <p:spPr>
          <a:xfrm>
            <a:off x="3028950" y="4767263"/>
            <a:ext cx="2040300" cy="258900"/>
          </a:xfrm>
          <a:prstGeom prst="rect">
            <a:avLst/>
          </a:prstGeom>
          <a:noFill/>
          <a:ln>
            <a:noFill/>
          </a:ln>
        </p:spPr>
        <p:txBody>
          <a:bodyPr anchorCtr="0" anchor="t" bIns="91425" lIns="91425" rIns="91425" tIns="91425"/>
          <a:lstStyle>
            <a:lvl1pPr indent="0" lvl="0" marL="0" marR="0" rtl="0" algn="l">
              <a:spcBef>
                <a:spcPts val="0"/>
              </a:spcBef>
              <a:buNone/>
              <a:defRPr sz="1800">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58" name="Shape 258"/>
          <p:cNvSpPr txBox="1"/>
          <p:nvPr>
            <p:ph idx="12" type="sldNum"/>
          </p:nvPr>
        </p:nvSpPr>
        <p:spPr>
          <a:xfrm>
            <a:off x="7395411" y="4767263"/>
            <a:ext cx="605700" cy="2589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fld id="{00000000-1234-1234-1234-123412341234}" type="slidenum">
              <a:rPr lang="en" sz="1800">
                <a:solidFill>
                  <a:srgbClr val="E23C26"/>
                </a:solidFill>
                <a:latin typeface="Carme"/>
                <a:ea typeface="Carme"/>
                <a:cs typeface="Carme"/>
                <a:sym typeface="Carme"/>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buChar char="●"/>
              <a:defRPr sz="1200"/>
            </a:lvl1pPr>
            <a:lvl2pPr lvl="1">
              <a:spcBef>
                <a:spcPts val="0"/>
              </a:spcBef>
              <a:buSzPct val="100000"/>
              <a:buChar char="○"/>
              <a:defRPr sz="1200"/>
            </a:lvl2pPr>
            <a:lvl3pPr lvl="2">
              <a:spcBef>
                <a:spcPts val="0"/>
              </a:spcBef>
              <a:buSzPct val="100000"/>
              <a:buChar char="■"/>
              <a:defRPr sz="1200"/>
            </a:lvl3pPr>
            <a:lvl4pPr lvl="3">
              <a:spcBef>
                <a:spcPts val="0"/>
              </a:spcBef>
              <a:buSzPct val="100000"/>
              <a:buChar char="●"/>
              <a:defRPr sz="1200"/>
            </a:lvl4pPr>
            <a:lvl5pPr lvl="4">
              <a:spcBef>
                <a:spcPts val="0"/>
              </a:spcBef>
              <a:buSzPct val="100000"/>
              <a:buChar char="○"/>
              <a:defRPr sz="1200"/>
            </a:lvl5pPr>
            <a:lvl6pPr lvl="5">
              <a:spcBef>
                <a:spcPts val="0"/>
              </a:spcBef>
              <a:buSzPct val="100000"/>
              <a:buChar char="■"/>
              <a:defRPr sz="1200"/>
            </a:lvl6pPr>
            <a:lvl7pPr lvl="6">
              <a:spcBef>
                <a:spcPts val="0"/>
              </a:spcBef>
              <a:buSzPct val="100000"/>
              <a:buChar char="●"/>
              <a:defRPr sz="1200"/>
            </a:lvl7pPr>
            <a:lvl8pPr lvl="7">
              <a:spcBef>
                <a:spcPts val="0"/>
              </a:spcBef>
              <a:buSzPct val="100000"/>
              <a:buChar char="○"/>
              <a:defRPr sz="1200"/>
            </a:lvl8pPr>
            <a:lvl9pPr lvl="8">
              <a:spcBef>
                <a:spcPts val="0"/>
              </a:spcBef>
              <a:buSzPct val="100000"/>
              <a:buChar char="■"/>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tIns="91425"/>
          <a:lstStyle>
            <a:lvl1pPr lvl="0">
              <a:spcBef>
                <a:spcPts val="0"/>
              </a:spcBef>
              <a:buChar char="●"/>
              <a:defRPr/>
            </a:lvl1pPr>
            <a:lvl2pPr lvl="1">
              <a:spcBef>
                <a:spcPts val="0"/>
              </a:spcBef>
              <a:buChar char="○"/>
              <a:defRPr/>
            </a:lvl2pPr>
            <a:lvl3pPr lvl="2">
              <a:spcBef>
                <a:spcPts val="0"/>
              </a:spcBef>
              <a:buChar char="■"/>
              <a:defRPr/>
            </a:lvl3pPr>
            <a:lvl4pPr lvl="3">
              <a:spcBef>
                <a:spcPts val="0"/>
              </a:spcBef>
              <a:buChar char="●"/>
              <a:defRPr/>
            </a:lvl4pPr>
            <a:lvl5pPr lvl="4">
              <a:spcBef>
                <a:spcPts val="0"/>
              </a:spcBef>
              <a:buChar char="○"/>
              <a:defRPr/>
            </a:lvl5pPr>
            <a:lvl6pPr lvl="5">
              <a:spcBef>
                <a:spcPts val="0"/>
              </a:spcBef>
              <a:buChar char="■"/>
              <a:defRPr/>
            </a:lvl6pPr>
            <a:lvl7pPr lvl="6">
              <a:spcBef>
                <a:spcPts val="0"/>
              </a:spcBef>
              <a:buChar char="●"/>
              <a:defRPr/>
            </a:lvl7pPr>
            <a:lvl8pPr lvl="7">
              <a:spcBef>
                <a:spcPts val="0"/>
              </a:spcBef>
              <a:buChar char="○"/>
              <a:defRPr/>
            </a:lvl8pPr>
            <a:lvl9pPr lvl="8">
              <a:spcBef>
                <a:spcPts val="0"/>
              </a:spcBef>
              <a:buChar char="■"/>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Char char="●"/>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4.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slideLayout" Target="../slideLayouts/slideLayout23.xml"/><Relationship Id="rId12" Type="http://schemas.openxmlformats.org/officeDocument/2006/relationships/slideLayout" Target="../slideLayouts/slideLayout22.xml"/><Relationship Id="rId1" Type="http://schemas.openxmlformats.org/officeDocument/2006/relationships/image" Target="../media/image3.jpg"/><Relationship Id="rId2" Type="http://schemas.openxmlformats.org/officeDocument/2006/relationships/image" Target="../media/image4.png"/><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5" Type="http://schemas.openxmlformats.org/officeDocument/2006/relationships/theme" Target="../theme/theme2.xml"/><Relationship Id="rId14" Type="http://schemas.openxmlformats.org/officeDocument/2006/relationships/slideLayout" Target="../slideLayouts/slideLayout2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5.xml"/><Relationship Id="rId10" Type="http://schemas.openxmlformats.org/officeDocument/2006/relationships/slideLayout" Target="../slideLayouts/slideLayout34.xml"/><Relationship Id="rId13" Type="http://schemas.openxmlformats.org/officeDocument/2006/relationships/slideLayout" Target="../slideLayouts/slideLayout37.xml"/><Relationship Id="rId12" Type="http://schemas.openxmlformats.org/officeDocument/2006/relationships/slideLayout" Target="../slideLayouts/slideLayout36.xml"/><Relationship Id="rId1" Type="http://schemas.openxmlformats.org/officeDocument/2006/relationships/slideLayout" Target="../slideLayouts/slideLayout25.xml"/><Relationship Id="rId2" Type="http://schemas.openxmlformats.org/officeDocument/2006/relationships/slideLayout" Target="../slideLayouts/slideLayout26.xml"/><Relationship Id="rId3" Type="http://schemas.openxmlformats.org/officeDocument/2006/relationships/slideLayout" Target="../slideLayouts/slideLayout27.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theme" Target="../theme/theme3.xml"/><Relationship Id="rId5" Type="http://schemas.openxmlformats.org/officeDocument/2006/relationships/slideLayout" Target="../slideLayouts/slideLayout29.xml"/><Relationship Id="rId6" Type="http://schemas.openxmlformats.org/officeDocument/2006/relationships/slideLayout" Target="../slideLayouts/slideLayout30.xml"/><Relationship Id="rId7" Type="http://schemas.openxmlformats.org/officeDocument/2006/relationships/slideLayout" Target="../slideLayouts/slideLayout31.xml"/><Relationship Id="rId8"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6.xml"/><Relationship Id="rId10" Type="http://schemas.openxmlformats.org/officeDocument/2006/relationships/slideLayout" Target="../slideLayouts/slideLayout45.xml"/><Relationship Id="rId13" Type="http://schemas.openxmlformats.org/officeDocument/2006/relationships/slideLayout" Target="../slideLayouts/slideLayout48.xml"/><Relationship Id="rId12" Type="http://schemas.openxmlformats.org/officeDocument/2006/relationships/slideLayout" Target="../slideLayouts/slideLayout47.xml"/><Relationship Id="rId1" Type="http://schemas.openxmlformats.org/officeDocument/2006/relationships/image" Target="../media/image1.jpg"/><Relationship Id="rId2" Type="http://schemas.openxmlformats.org/officeDocument/2006/relationships/image" Target="../media/image2.png"/><Relationship Id="rId3" Type="http://schemas.openxmlformats.org/officeDocument/2006/relationships/slideLayout" Target="../slideLayouts/slideLayout38.xml"/><Relationship Id="rId4" Type="http://schemas.openxmlformats.org/officeDocument/2006/relationships/slideLayout" Target="../slideLayouts/slideLayout39.xml"/><Relationship Id="rId9" Type="http://schemas.openxmlformats.org/officeDocument/2006/relationships/slideLayout" Target="../slideLayouts/slideLayout44.xml"/><Relationship Id="rId15" Type="http://schemas.openxmlformats.org/officeDocument/2006/relationships/theme" Target="../theme/theme1.xml"/><Relationship Id="rId14" Type="http://schemas.openxmlformats.org/officeDocument/2006/relationships/slideLayout" Target="../slideLayouts/slideLayout4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buChar char="●"/>
              <a:defRPr sz="1800">
                <a:solidFill>
                  <a:schemeClr val="dk2"/>
                </a:solidFill>
              </a:defRPr>
            </a:lvl1pPr>
            <a:lvl2pPr lvl="1">
              <a:lnSpc>
                <a:spcPct val="115000"/>
              </a:lnSpc>
              <a:spcBef>
                <a:spcPts val="0"/>
              </a:spcBef>
              <a:spcAft>
                <a:spcPts val="1600"/>
              </a:spcAft>
              <a:buClr>
                <a:schemeClr val="dk2"/>
              </a:buClr>
              <a:buChar char="○"/>
              <a:defRPr>
                <a:solidFill>
                  <a:schemeClr val="dk2"/>
                </a:solidFill>
              </a:defRPr>
            </a:lvl2pPr>
            <a:lvl3pPr lvl="2">
              <a:lnSpc>
                <a:spcPct val="115000"/>
              </a:lnSpc>
              <a:spcBef>
                <a:spcPts val="0"/>
              </a:spcBef>
              <a:spcAft>
                <a:spcPts val="1600"/>
              </a:spcAft>
              <a:buClr>
                <a:schemeClr val="dk2"/>
              </a:buClr>
              <a:buChar char="■"/>
              <a:defRPr>
                <a:solidFill>
                  <a:schemeClr val="dk2"/>
                </a:solidFill>
              </a:defRPr>
            </a:lvl3pPr>
            <a:lvl4pPr lvl="3">
              <a:lnSpc>
                <a:spcPct val="115000"/>
              </a:lnSpc>
              <a:spcBef>
                <a:spcPts val="0"/>
              </a:spcBef>
              <a:spcAft>
                <a:spcPts val="1600"/>
              </a:spcAft>
              <a:buClr>
                <a:schemeClr val="dk2"/>
              </a:buClr>
              <a:buChar char="●"/>
              <a:defRPr>
                <a:solidFill>
                  <a:schemeClr val="dk2"/>
                </a:solidFill>
              </a:defRPr>
            </a:lvl4pPr>
            <a:lvl5pPr lvl="4">
              <a:lnSpc>
                <a:spcPct val="115000"/>
              </a:lnSpc>
              <a:spcBef>
                <a:spcPts val="0"/>
              </a:spcBef>
              <a:spcAft>
                <a:spcPts val="1600"/>
              </a:spcAft>
              <a:buClr>
                <a:schemeClr val="dk2"/>
              </a:buClr>
              <a:buChar char="○"/>
              <a:defRPr>
                <a:solidFill>
                  <a:schemeClr val="dk2"/>
                </a:solidFill>
              </a:defRPr>
            </a:lvl5pPr>
            <a:lvl6pPr lvl="5">
              <a:lnSpc>
                <a:spcPct val="115000"/>
              </a:lnSpc>
              <a:spcBef>
                <a:spcPts val="0"/>
              </a:spcBef>
              <a:spcAft>
                <a:spcPts val="1600"/>
              </a:spcAft>
              <a:buClr>
                <a:schemeClr val="dk2"/>
              </a:buClr>
              <a:buChar char="■"/>
              <a:defRPr>
                <a:solidFill>
                  <a:schemeClr val="dk2"/>
                </a:solidFill>
              </a:defRPr>
            </a:lvl6pPr>
            <a:lvl7pPr lvl="6">
              <a:lnSpc>
                <a:spcPct val="115000"/>
              </a:lnSpc>
              <a:spcBef>
                <a:spcPts val="0"/>
              </a:spcBef>
              <a:spcAft>
                <a:spcPts val="1600"/>
              </a:spcAft>
              <a:buClr>
                <a:schemeClr val="dk2"/>
              </a:buClr>
              <a:buChar char="●"/>
              <a:defRPr>
                <a:solidFill>
                  <a:schemeClr val="dk2"/>
                </a:solidFill>
              </a:defRPr>
            </a:lvl7pPr>
            <a:lvl8pPr lvl="7">
              <a:lnSpc>
                <a:spcPct val="115000"/>
              </a:lnSpc>
              <a:spcBef>
                <a:spcPts val="0"/>
              </a:spcBef>
              <a:spcAft>
                <a:spcPts val="1600"/>
              </a:spcAft>
              <a:buClr>
                <a:schemeClr val="dk2"/>
              </a:buClr>
              <a:buChar char="○"/>
              <a:defRPr>
                <a:solidFill>
                  <a:schemeClr val="dk2"/>
                </a:solidFill>
              </a:defRPr>
            </a:lvl8pPr>
            <a:lvl9pPr lvl="8">
              <a:lnSpc>
                <a:spcPct val="115000"/>
              </a:lnSpc>
              <a:spcBef>
                <a:spcPts val="0"/>
              </a:spcBef>
              <a:spcAft>
                <a:spcPts val="1600"/>
              </a:spcAft>
              <a:buClr>
                <a:schemeClr val="dk2"/>
              </a:buClr>
              <a:buChar char="■"/>
              <a:defRPr>
                <a:solidFill>
                  <a:schemeClr val="dk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9" name="Shape 59"/>
        <p:cNvGrpSpPr/>
        <p:nvPr/>
      </p:nvGrpSpPr>
      <p:grpSpPr>
        <a:xfrm>
          <a:off x="0" y="0"/>
          <a:ext cx="0" cy="0"/>
          <a:chOff x="0" y="0"/>
          <a:chExt cx="0" cy="0"/>
        </a:xfrm>
      </p:grpSpPr>
      <p:pic>
        <p:nvPicPr>
          <p:cNvPr descr="ddd.jpg" id="60" name="Shape 60"/>
          <p:cNvPicPr preferRelativeResize="0"/>
          <p:nvPr/>
        </p:nvPicPr>
        <p:blipFill rotWithShape="1">
          <a:blip r:embed="rId1">
            <a:alphaModFix/>
          </a:blip>
          <a:srcRect b="0" l="0" r="0" t="0"/>
          <a:stretch/>
        </p:blipFill>
        <p:spPr>
          <a:xfrm>
            <a:off x="0" y="4621105"/>
            <a:ext cx="9144000" cy="522300"/>
          </a:xfrm>
          <a:prstGeom prst="rect">
            <a:avLst/>
          </a:prstGeom>
          <a:noFill/>
          <a:ln>
            <a:noFill/>
          </a:ln>
        </p:spPr>
      </p:pic>
      <p:pic>
        <p:nvPicPr>
          <p:cNvPr descr="ddd.jpg" id="61" name="Shape 61"/>
          <p:cNvPicPr preferRelativeResize="0"/>
          <p:nvPr/>
        </p:nvPicPr>
        <p:blipFill rotWithShape="1">
          <a:blip r:embed="rId1">
            <a:alphaModFix/>
          </a:blip>
          <a:srcRect b="0" l="0" r="0" t="0"/>
          <a:stretch/>
        </p:blipFill>
        <p:spPr>
          <a:xfrm>
            <a:off x="0" y="0"/>
            <a:ext cx="9144000" cy="1122600"/>
          </a:xfrm>
          <a:prstGeom prst="rect">
            <a:avLst/>
          </a:prstGeom>
          <a:noFill/>
          <a:ln>
            <a:noFill/>
          </a:ln>
        </p:spPr>
      </p:pic>
      <p:sp>
        <p:nvSpPr>
          <p:cNvPr id="62" name="Shape 62"/>
          <p:cNvSpPr txBox="1"/>
          <p:nvPr>
            <p:ph idx="1" type="body"/>
          </p:nvPr>
        </p:nvSpPr>
        <p:spPr>
          <a:xfrm>
            <a:off x="201356" y="1324237"/>
            <a:ext cx="8625000" cy="3297000"/>
          </a:xfrm>
          <a:prstGeom prst="rect">
            <a:avLst/>
          </a:prstGeom>
          <a:noFill/>
          <a:ln>
            <a:noFill/>
          </a:ln>
        </p:spPr>
        <p:txBody>
          <a:bodyPr anchorCtr="0" anchor="t" bIns="91425" lIns="91425" rIns="91425" tIns="91425"/>
          <a:lstStyle>
            <a:lvl1pPr indent="-50800" lvl="0" marL="228600" marR="0" rtl="0" algn="l">
              <a:lnSpc>
                <a:spcPct val="90000"/>
              </a:lnSpc>
              <a:spcBef>
                <a:spcPts val="1000"/>
              </a:spcBef>
              <a:buNone/>
              <a:defRPr b="0" i="0" sz="2800" u="none" cap="none" strike="noStrike">
                <a:solidFill>
                  <a:srgbClr val="434343"/>
                </a:solidFill>
                <a:latin typeface="Carme"/>
                <a:ea typeface="Carme"/>
                <a:cs typeface="Carme"/>
                <a:sym typeface="Carme"/>
              </a:defRPr>
            </a:lvl1pPr>
            <a:lvl2pPr indent="-76200" lvl="1" marL="685800" marR="0" rtl="0" algn="l">
              <a:lnSpc>
                <a:spcPct val="90000"/>
              </a:lnSpc>
              <a:spcBef>
                <a:spcPts val="500"/>
              </a:spcBef>
              <a:buNone/>
              <a:defRPr b="0" i="0" sz="2400" u="none" cap="none" strike="noStrike">
                <a:solidFill>
                  <a:srgbClr val="434343"/>
                </a:solidFill>
                <a:latin typeface="Carme"/>
                <a:ea typeface="Carme"/>
                <a:cs typeface="Carme"/>
                <a:sym typeface="Carme"/>
              </a:defRPr>
            </a:lvl2pPr>
            <a:lvl3pPr indent="-101600" lvl="2" marL="1143000" marR="0" rtl="0" algn="l">
              <a:lnSpc>
                <a:spcPct val="90000"/>
              </a:lnSpc>
              <a:spcBef>
                <a:spcPts val="500"/>
              </a:spcBef>
              <a:buNone/>
              <a:defRPr b="0" i="0" sz="2000" u="none" cap="none" strike="noStrike">
                <a:solidFill>
                  <a:srgbClr val="434343"/>
                </a:solidFill>
                <a:latin typeface="Carme"/>
                <a:ea typeface="Carme"/>
                <a:cs typeface="Carme"/>
                <a:sym typeface="Carme"/>
              </a:defRPr>
            </a:lvl3pPr>
            <a:lvl4pPr indent="-114300" lvl="3" marL="1600200" marR="0" rtl="0" algn="l">
              <a:lnSpc>
                <a:spcPct val="90000"/>
              </a:lnSpc>
              <a:spcBef>
                <a:spcPts val="500"/>
              </a:spcBef>
              <a:buNone/>
              <a:defRPr b="0" i="0" sz="1800" u="none" cap="none" strike="noStrike">
                <a:solidFill>
                  <a:srgbClr val="434343"/>
                </a:solidFill>
                <a:latin typeface="Carme"/>
                <a:ea typeface="Carme"/>
                <a:cs typeface="Carme"/>
                <a:sym typeface="Carme"/>
              </a:defRPr>
            </a:lvl4pPr>
            <a:lvl5pPr indent="-114300" lvl="4" marL="2057400" marR="0" rtl="0" algn="l">
              <a:lnSpc>
                <a:spcPct val="90000"/>
              </a:lnSpc>
              <a:spcBef>
                <a:spcPts val="500"/>
              </a:spcBef>
              <a:buNone/>
              <a:defRPr b="0" i="0" sz="1800" u="none" cap="none" strike="noStrike">
                <a:solidFill>
                  <a:srgbClr val="434343"/>
                </a:solidFill>
                <a:latin typeface="Carme"/>
                <a:ea typeface="Carme"/>
                <a:cs typeface="Carme"/>
                <a:sym typeface="Carme"/>
              </a:defRPr>
            </a:lvl5pPr>
            <a:lvl6pPr indent="-114300" lvl="5" marL="2514600" marR="0" rtl="0" algn="l">
              <a:lnSpc>
                <a:spcPct val="90000"/>
              </a:lnSpc>
              <a:spcBef>
                <a:spcPts val="500"/>
              </a:spcBef>
              <a:buNone/>
              <a:defRPr b="0" i="0" sz="1800" u="none" cap="none" strike="noStrike">
                <a:solidFill>
                  <a:srgbClr val="434343"/>
                </a:solidFill>
                <a:latin typeface="Calibri"/>
                <a:ea typeface="Calibri"/>
                <a:cs typeface="Calibri"/>
                <a:sym typeface="Calibri"/>
              </a:defRPr>
            </a:lvl6pPr>
            <a:lvl7pPr indent="-114300" lvl="6" marL="2971800" marR="0" rtl="0" algn="l">
              <a:lnSpc>
                <a:spcPct val="90000"/>
              </a:lnSpc>
              <a:spcBef>
                <a:spcPts val="500"/>
              </a:spcBef>
              <a:buNone/>
              <a:defRPr b="0" i="0" sz="1800" u="none" cap="none" strike="noStrike">
                <a:solidFill>
                  <a:srgbClr val="434343"/>
                </a:solidFill>
                <a:latin typeface="Calibri"/>
                <a:ea typeface="Calibri"/>
                <a:cs typeface="Calibri"/>
                <a:sym typeface="Calibri"/>
              </a:defRPr>
            </a:lvl7pPr>
            <a:lvl8pPr indent="-114300" lvl="7" marL="3429000" marR="0" rtl="0" algn="l">
              <a:lnSpc>
                <a:spcPct val="90000"/>
              </a:lnSpc>
              <a:spcBef>
                <a:spcPts val="500"/>
              </a:spcBef>
              <a:buNone/>
              <a:defRPr b="0" i="0" sz="1800" u="none" cap="none" strike="noStrike">
                <a:solidFill>
                  <a:srgbClr val="434343"/>
                </a:solidFill>
                <a:latin typeface="Calibri"/>
                <a:ea typeface="Calibri"/>
                <a:cs typeface="Calibri"/>
                <a:sym typeface="Calibri"/>
              </a:defRPr>
            </a:lvl8pPr>
            <a:lvl9pPr indent="-114300" lvl="8" marL="3886200" marR="0" rtl="0" algn="l">
              <a:lnSpc>
                <a:spcPct val="90000"/>
              </a:lnSpc>
              <a:spcBef>
                <a:spcPts val="500"/>
              </a:spcBef>
              <a:buNone/>
              <a:defRPr b="0" i="0" sz="1800" u="none" cap="none" strike="noStrike">
                <a:solidFill>
                  <a:srgbClr val="434343"/>
                </a:solidFill>
                <a:latin typeface="Calibri"/>
                <a:ea typeface="Calibri"/>
                <a:cs typeface="Calibri"/>
                <a:sym typeface="Calibri"/>
              </a:defRPr>
            </a:lvl9pPr>
          </a:lstStyle>
          <a:p/>
        </p:txBody>
      </p:sp>
      <p:pic>
        <p:nvPicPr>
          <p:cNvPr descr="All_Trials_logo.1280 (1).png" id="63" name="Shape 63"/>
          <p:cNvPicPr preferRelativeResize="0"/>
          <p:nvPr/>
        </p:nvPicPr>
        <p:blipFill rotWithShape="1">
          <a:blip r:embed="rId2">
            <a:alphaModFix/>
          </a:blip>
          <a:srcRect b="0" l="0" r="0" t="0"/>
          <a:stretch/>
        </p:blipFill>
        <p:spPr>
          <a:xfrm>
            <a:off x="8406697" y="4664797"/>
            <a:ext cx="653400" cy="4350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 id="2147483671"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31" name="Shape 131"/>
        <p:cNvGrpSpPr/>
        <p:nvPr/>
      </p:nvGrpSpPr>
      <p:grpSpPr>
        <a:xfrm>
          <a:off x="0" y="0"/>
          <a:ext cx="0" cy="0"/>
          <a:chOff x="0" y="0"/>
          <a:chExt cx="0" cy="0"/>
        </a:xfrm>
      </p:grpSpPr>
      <p:sp>
        <p:nvSpPr>
          <p:cNvPr id="132" name="Shape 132"/>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rt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87" name="Shape 187"/>
        <p:cNvGrpSpPr/>
        <p:nvPr/>
      </p:nvGrpSpPr>
      <p:grpSpPr>
        <a:xfrm>
          <a:off x="0" y="0"/>
          <a:ext cx="0" cy="0"/>
          <a:chOff x="0" y="0"/>
          <a:chExt cx="0" cy="0"/>
        </a:xfrm>
      </p:grpSpPr>
      <p:pic>
        <p:nvPicPr>
          <p:cNvPr descr="ddd.jpg" id="188" name="Shape 188"/>
          <p:cNvPicPr preferRelativeResize="0"/>
          <p:nvPr/>
        </p:nvPicPr>
        <p:blipFill rotWithShape="1">
          <a:blip r:embed="rId1">
            <a:alphaModFix/>
          </a:blip>
          <a:srcRect b="0" l="0" r="0" t="0"/>
          <a:stretch/>
        </p:blipFill>
        <p:spPr>
          <a:xfrm>
            <a:off x="0" y="4621105"/>
            <a:ext cx="9144000" cy="522300"/>
          </a:xfrm>
          <a:prstGeom prst="rect">
            <a:avLst/>
          </a:prstGeom>
          <a:noFill/>
          <a:ln>
            <a:noFill/>
          </a:ln>
        </p:spPr>
      </p:pic>
      <p:pic>
        <p:nvPicPr>
          <p:cNvPr descr="ddd.jpg" id="189" name="Shape 189"/>
          <p:cNvPicPr preferRelativeResize="0"/>
          <p:nvPr/>
        </p:nvPicPr>
        <p:blipFill rotWithShape="1">
          <a:blip r:embed="rId1">
            <a:alphaModFix/>
          </a:blip>
          <a:srcRect b="0" l="0" r="0" t="0"/>
          <a:stretch/>
        </p:blipFill>
        <p:spPr>
          <a:xfrm>
            <a:off x="0" y="0"/>
            <a:ext cx="9144000" cy="1122600"/>
          </a:xfrm>
          <a:prstGeom prst="rect">
            <a:avLst/>
          </a:prstGeom>
          <a:noFill/>
          <a:ln>
            <a:noFill/>
          </a:ln>
        </p:spPr>
      </p:pic>
      <p:sp>
        <p:nvSpPr>
          <p:cNvPr id="190" name="Shape 190"/>
          <p:cNvSpPr txBox="1"/>
          <p:nvPr>
            <p:ph idx="1" type="body"/>
          </p:nvPr>
        </p:nvSpPr>
        <p:spPr>
          <a:xfrm>
            <a:off x="201356" y="1324237"/>
            <a:ext cx="8625000" cy="3297000"/>
          </a:xfrm>
          <a:prstGeom prst="rect">
            <a:avLst/>
          </a:prstGeom>
          <a:noFill/>
          <a:ln>
            <a:noFill/>
          </a:ln>
        </p:spPr>
        <p:txBody>
          <a:bodyPr anchorCtr="0" anchor="t" bIns="91425" lIns="91425" rIns="91425" tIns="91425"/>
          <a:lstStyle>
            <a:lvl1pPr indent="-50800" lvl="0" marL="228600" marR="0" rtl="0" algn="l">
              <a:lnSpc>
                <a:spcPct val="90000"/>
              </a:lnSpc>
              <a:spcBef>
                <a:spcPts val="1000"/>
              </a:spcBef>
              <a:buNone/>
              <a:defRPr b="0" i="0" sz="2800" u="none" cap="none" strike="noStrike">
                <a:solidFill>
                  <a:srgbClr val="434343"/>
                </a:solidFill>
                <a:latin typeface="Carme"/>
                <a:ea typeface="Carme"/>
                <a:cs typeface="Carme"/>
                <a:sym typeface="Carme"/>
              </a:defRPr>
            </a:lvl1pPr>
            <a:lvl2pPr indent="-76200" lvl="1" marL="685800" marR="0" rtl="0" algn="l">
              <a:lnSpc>
                <a:spcPct val="90000"/>
              </a:lnSpc>
              <a:spcBef>
                <a:spcPts val="500"/>
              </a:spcBef>
              <a:buNone/>
              <a:defRPr b="0" i="0" sz="2400" u="none" cap="none" strike="noStrike">
                <a:solidFill>
                  <a:srgbClr val="434343"/>
                </a:solidFill>
                <a:latin typeface="Carme"/>
                <a:ea typeface="Carme"/>
                <a:cs typeface="Carme"/>
                <a:sym typeface="Carme"/>
              </a:defRPr>
            </a:lvl2pPr>
            <a:lvl3pPr indent="-101600" lvl="2" marL="1143000" marR="0" rtl="0" algn="l">
              <a:lnSpc>
                <a:spcPct val="90000"/>
              </a:lnSpc>
              <a:spcBef>
                <a:spcPts val="500"/>
              </a:spcBef>
              <a:buNone/>
              <a:defRPr b="0" i="0" sz="2000" u="none" cap="none" strike="noStrike">
                <a:solidFill>
                  <a:srgbClr val="434343"/>
                </a:solidFill>
                <a:latin typeface="Carme"/>
                <a:ea typeface="Carme"/>
                <a:cs typeface="Carme"/>
                <a:sym typeface="Carme"/>
              </a:defRPr>
            </a:lvl3pPr>
            <a:lvl4pPr indent="-114300" lvl="3" marL="1600200" marR="0" rtl="0" algn="l">
              <a:lnSpc>
                <a:spcPct val="90000"/>
              </a:lnSpc>
              <a:spcBef>
                <a:spcPts val="500"/>
              </a:spcBef>
              <a:buNone/>
              <a:defRPr b="0" i="0" sz="1800" u="none" cap="none" strike="noStrike">
                <a:solidFill>
                  <a:srgbClr val="434343"/>
                </a:solidFill>
                <a:latin typeface="Carme"/>
                <a:ea typeface="Carme"/>
                <a:cs typeface="Carme"/>
                <a:sym typeface="Carme"/>
              </a:defRPr>
            </a:lvl4pPr>
            <a:lvl5pPr indent="-114300" lvl="4" marL="2057400" marR="0" rtl="0" algn="l">
              <a:lnSpc>
                <a:spcPct val="90000"/>
              </a:lnSpc>
              <a:spcBef>
                <a:spcPts val="500"/>
              </a:spcBef>
              <a:buNone/>
              <a:defRPr b="0" i="0" sz="1800" u="none" cap="none" strike="noStrike">
                <a:solidFill>
                  <a:srgbClr val="434343"/>
                </a:solidFill>
                <a:latin typeface="Carme"/>
                <a:ea typeface="Carme"/>
                <a:cs typeface="Carme"/>
                <a:sym typeface="Carme"/>
              </a:defRPr>
            </a:lvl5pPr>
            <a:lvl6pPr indent="-114300" lvl="5" marL="2514600" marR="0" rtl="0" algn="l">
              <a:lnSpc>
                <a:spcPct val="90000"/>
              </a:lnSpc>
              <a:spcBef>
                <a:spcPts val="500"/>
              </a:spcBef>
              <a:buNone/>
              <a:defRPr b="0" i="0" sz="1800" u="none" cap="none" strike="noStrike">
                <a:solidFill>
                  <a:srgbClr val="434343"/>
                </a:solidFill>
                <a:latin typeface="Calibri"/>
                <a:ea typeface="Calibri"/>
                <a:cs typeface="Calibri"/>
                <a:sym typeface="Calibri"/>
              </a:defRPr>
            </a:lvl6pPr>
            <a:lvl7pPr indent="-114300" lvl="6" marL="2971800" marR="0" rtl="0" algn="l">
              <a:lnSpc>
                <a:spcPct val="90000"/>
              </a:lnSpc>
              <a:spcBef>
                <a:spcPts val="500"/>
              </a:spcBef>
              <a:buNone/>
              <a:defRPr b="0" i="0" sz="1800" u="none" cap="none" strike="noStrike">
                <a:solidFill>
                  <a:srgbClr val="434343"/>
                </a:solidFill>
                <a:latin typeface="Calibri"/>
                <a:ea typeface="Calibri"/>
                <a:cs typeface="Calibri"/>
                <a:sym typeface="Calibri"/>
              </a:defRPr>
            </a:lvl7pPr>
            <a:lvl8pPr indent="-114300" lvl="7" marL="3429000" marR="0" rtl="0" algn="l">
              <a:lnSpc>
                <a:spcPct val="90000"/>
              </a:lnSpc>
              <a:spcBef>
                <a:spcPts val="500"/>
              </a:spcBef>
              <a:buNone/>
              <a:defRPr b="0" i="0" sz="1800" u="none" cap="none" strike="noStrike">
                <a:solidFill>
                  <a:srgbClr val="434343"/>
                </a:solidFill>
                <a:latin typeface="Calibri"/>
                <a:ea typeface="Calibri"/>
                <a:cs typeface="Calibri"/>
                <a:sym typeface="Calibri"/>
              </a:defRPr>
            </a:lvl8pPr>
            <a:lvl9pPr indent="-114300" lvl="8" marL="3886200" marR="0" rtl="0" algn="l">
              <a:lnSpc>
                <a:spcPct val="90000"/>
              </a:lnSpc>
              <a:spcBef>
                <a:spcPts val="500"/>
              </a:spcBef>
              <a:buNone/>
              <a:defRPr b="0" i="0" sz="1800" u="none" cap="none" strike="noStrike">
                <a:solidFill>
                  <a:srgbClr val="434343"/>
                </a:solidFill>
                <a:latin typeface="Calibri"/>
                <a:ea typeface="Calibri"/>
                <a:cs typeface="Calibri"/>
                <a:sym typeface="Calibri"/>
              </a:defRPr>
            </a:lvl9pPr>
          </a:lstStyle>
          <a:p/>
        </p:txBody>
      </p:sp>
      <p:pic>
        <p:nvPicPr>
          <p:cNvPr descr="All_Trials_logo.1280 (1).png" id="191" name="Shape 191"/>
          <p:cNvPicPr preferRelativeResize="0"/>
          <p:nvPr/>
        </p:nvPicPr>
        <p:blipFill rotWithShape="1">
          <a:blip r:embed="rId2">
            <a:alphaModFix/>
          </a:blip>
          <a:srcRect b="0" l="0" r="0" t="0"/>
          <a:stretch/>
        </p:blipFill>
        <p:spPr>
          <a:xfrm>
            <a:off x="7955517" y="185894"/>
            <a:ext cx="1084800" cy="7224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 id="2147483695" r:id="rId13"/>
    <p:sldLayoutId id="2147483696"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xml"/><Relationship Id="rId3" Type="http://schemas.openxmlformats.org/officeDocument/2006/relationships/hyperlink" Target="http://bit.ly/2uah49w"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3.xml"/><Relationship Id="rId3" Type="http://schemas.openxmlformats.org/officeDocument/2006/relationships/image" Target="../media/image15.png"/><Relationship Id="rId4" Type="http://schemas.openxmlformats.org/officeDocument/2006/relationships/hyperlink" Target="http://roarmap.eprints.org"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4.xml"/><Relationship Id="rId3" Type="http://schemas.openxmlformats.org/officeDocument/2006/relationships/hyperlink" Target="https://sparcopen.org" TargetMode="Externa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5.xml"/><Relationship Id="rId3" Type="http://schemas.openxmlformats.org/officeDocument/2006/relationships/hyperlink" Target="https://sparcopen.org/our-work/research-data-sharing-policy-initiative/" TargetMode="Externa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6.xml"/><Relationship Id="rId3" Type="http://schemas.openxmlformats.org/officeDocument/2006/relationships/image" Target="../media/image12.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7.xml"/><Relationship Id="rId3" Type="http://schemas.openxmlformats.org/officeDocument/2006/relationships/hyperlink" Target="http://www.alltrials.net/news/the-economist-publication-bias/" TargetMode="External"/><Relationship Id="rId4" Type="http://schemas.openxmlformats.org/officeDocument/2006/relationships/hyperlink" Target="https://trialstracker.ebmdatalab.net" TargetMode="External"/><Relationship Id="rId5" Type="http://schemas.openxmlformats.org/officeDocument/2006/relationships/hyperlink" Target="https://sparcopen.org/open-access/" TargetMode="External"/><Relationship Id="rId6" Type="http://schemas.openxmlformats.org/officeDocument/2006/relationships/hyperlink" Target="https://sparcopen.org/open-data/" TargetMode="External"/><Relationship Id="rId7" Type="http://schemas.openxmlformats.org/officeDocument/2006/relationships/hyperlink" Target="https://sparcopen.org/open-education/" TargetMode="External"/><Relationship Id="rId8" Type="http://schemas.openxmlformats.org/officeDocument/2006/relationships/hyperlink" Target="https://uaem.org/our-work/global-access-licensing-framework/"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2.xml"/><Relationship Id="rId3" Type="http://schemas.openxmlformats.org/officeDocument/2006/relationships/image" Target="../media/image7.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43.xml"/><Relationship Id="rId3" Type="http://schemas.openxmlformats.org/officeDocument/2006/relationships/image" Target="../media/image10.jpg"/><Relationship Id="rId4" Type="http://schemas.openxmlformats.org/officeDocument/2006/relationships/image" Target="../media/image11.png"/><Relationship Id="rId5" Type="http://schemas.openxmlformats.org/officeDocument/2006/relationships/image" Target="../media/image14.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44.xml"/><Relationship Id="rId3" Type="http://schemas.openxmlformats.org/officeDocument/2006/relationships/hyperlink" Target="mailto:april@sensci.org"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xml"/><Relationship Id="rId3" Type="http://schemas.openxmlformats.org/officeDocument/2006/relationships/hyperlink" Target="https://docs.google.com/document/d/1M8n0L-ngd1dAt5bvh3GAsJ7krAcEw1OxF2Q6Of_1t_s/edit?usp=sharing"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xml"/><Relationship Id="rId3" Type="http://schemas.openxmlformats.org/officeDocument/2006/relationships/image" Target="../media/image6.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hyperlink" Target="https://www.fosteropenscience.eu/node/1431#fecher"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sp>
        <p:nvSpPr>
          <p:cNvPr id="263" name="Shape 263"/>
          <p:cNvSpPr txBox="1"/>
          <p:nvPr>
            <p:ph type="ctrTitle"/>
          </p:nvPr>
        </p:nvSpPr>
        <p:spPr>
          <a:xfrm>
            <a:off x="1143000" y="1393049"/>
            <a:ext cx="6858000" cy="1468199"/>
          </a:xfrm>
          <a:prstGeom prst="rect">
            <a:avLst/>
          </a:prstGeom>
        </p:spPr>
        <p:txBody>
          <a:bodyPr anchorCtr="0" anchor="b" bIns="91425" lIns="91425" rIns="91425" tIns="91425">
            <a:noAutofit/>
          </a:bodyPr>
          <a:lstStyle/>
          <a:p>
            <a:pPr lvl="0" rtl="0" algn="l">
              <a:spcBef>
                <a:spcPts val="0"/>
              </a:spcBef>
              <a:buNone/>
            </a:pPr>
            <a:r>
              <a:rPr lang="en" sz="4800"/>
              <a:t>Communication and Advocacy </a:t>
            </a:r>
          </a:p>
        </p:txBody>
      </p:sp>
      <p:sp>
        <p:nvSpPr>
          <p:cNvPr id="264" name="Shape 264"/>
          <p:cNvSpPr txBox="1"/>
          <p:nvPr>
            <p:ph idx="1" type="subTitle"/>
          </p:nvPr>
        </p:nvSpPr>
        <p:spPr>
          <a:xfrm>
            <a:off x="2094200" y="2701525"/>
            <a:ext cx="5906700" cy="1241700"/>
          </a:xfrm>
          <a:prstGeom prst="rect">
            <a:avLst/>
          </a:prstGeom>
        </p:spPr>
        <p:txBody>
          <a:bodyPr anchorCtr="0" anchor="t" bIns="91425" lIns="91425" rIns="91425" tIns="91425">
            <a:noAutofit/>
          </a:bodyPr>
          <a:lstStyle/>
          <a:p>
            <a:pPr lvl="0" rtl="0" algn="l">
              <a:spcBef>
                <a:spcPts val="0"/>
              </a:spcBef>
              <a:buNone/>
            </a:pPr>
            <a:r>
              <a:rPr lang="en"/>
              <a:t>for Research Transparency</a:t>
            </a:r>
          </a:p>
          <a:p>
            <a:pPr lvl="0" rtl="0" algn="l">
              <a:spcBef>
                <a:spcPts val="0"/>
              </a:spcBef>
              <a:buNone/>
            </a:pPr>
            <a:r>
              <a:rPr lang="en"/>
              <a:t>Slides: </a:t>
            </a:r>
            <a:r>
              <a:rPr lang="en" u="sng">
                <a:solidFill>
                  <a:schemeClr val="hlink"/>
                </a:solidFill>
                <a:hlinkClick r:id="rId3"/>
              </a:rPr>
              <a:t>http://bit.ly/2uah49w</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1" name="Shape 321"/>
        <p:cNvGrpSpPr/>
        <p:nvPr/>
      </p:nvGrpSpPr>
      <p:grpSpPr>
        <a:xfrm>
          <a:off x="0" y="0"/>
          <a:ext cx="0" cy="0"/>
          <a:chOff x="0" y="0"/>
          <a:chExt cx="0" cy="0"/>
        </a:xfrm>
      </p:grpSpPr>
      <p:sp>
        <p:nvSpPr>
          <p:cNvPr id="322" name="Shape 322"/>
          <p:cNvSpPr txBox="1"/>
          <p:nvPr>
            <p:ph type="title"/>
          </p:nvPr>
        </p:nvSpPr>
        <p:spPr>
          <a:xfrm>
            <a:off x="628650" y="273844"/>
            <a:ext cx="7372200" cy="977400"/>
          </a:xfrm>
          <a:prstGeom prst="rect">
            <a:avLst/>
          </a:prstGeom>
        </p:spPr>
        <p:txBody>
          <a:bodyPr anchorCtr="0" anchor="t" bIns="91425" lIns="91425" rIns="91425" tIns="91425">
            <a:noAutofit/>
          </a:bodyPr>
          <a:lstStyle/>
          <a:p>
            <a:pPr lvl="0" rtl="0">
              <a:spcBef>
                <a:spcPts val="0"/>
              </a:spcBef>
              <a:buNone/>
            </a:pPr>
            <a:r>
              <a:rPr lang="en" sz="2400"/>
              <a:t>R</a:t>
            </a:r>
            <a:r>
              <a:rPr lang="en" sz="2400"/>
              <a:t>esearch transparency: issues ripe for advocacy</a:t>
            </a:r>
          </a:p>
        </p:txBody>
      </p:sp>
      <p:sp>
        <p:nvSpPr>
          <p:cNvPr id="323" name="Shape 323"/>
          <p:cNvSpPr txBox="1"/>
          <p:nvPr>
            <p:ph idx="1" type="body"/>
          </p:nvPr>
        </p:nvSpPr>
        <p:spPr>
          <a:xfrm>
            <a:off x="628650" y="1183350"/>
            <a:ext cx="7372200" cy="3364800"/>
          </a:xfrm>
          <a:prstGeom prst="rect">
            <a:avLst/>
          </a:prstGeom>
        </p:spPr>
        <p:txBody>
          <a:bodyPr anchorCtr="0" anchor="t" bIns="91425" lIns="91425" rIns="91425" tIns="91425">
            <a:noAutofit/>
          </a:bodyPr>
          <a:lstStyle/>
          <a:p>
            <a:pPr indent="0" lvl="0" marL="0" marR="0" rtl="0" algn="l">
              <a:lnSpc>
                <a:spcPct val="90000"/>
              </a:lnSpc>
              <a:spcBef>
                <a:spcPts val="1000"/>
              </a:spcBef>
              <a:spcAft>
                <a:spcPts val="0"/>
              </a:spcAft>
              <a:buNone/>
            </a:pPr>
            <a:r>
              <a:rPr lang="en"/>
              <a:t>Definition blitz!</a:t>
            </a:r>
          </a:p>
          <a:p>
            <a:pPr indent="-406400" lvl="0" marL="457200" marR="0" rtl="0" algn="l">
              <a:lnSpc>
                <a:spcPct val="90000"/>
              </a:lnSpc>
              <a:spcBef>
                <a:spcPts val="1000"/>
              </a:spcBef>
              <a:spcAft>
                <a:spcPts val="0"/>
              </a:spcAft>
              <a:buClr>
                <a:srgbClr val="434343"/>
              </a:buClr>
              <a:buSzPct val="100000"/>
              <a:buFont typeface="Arial"/>
            </a:pPr>
            <a:r>
              <a:rPr lang="en"/>
              <a:t>Open Access</a:t>
            </a:r>
          </a:p>
          <a:p>
            <a:pPr indent="-228600" lvl="0" marL="457200" marR="0" rtl="0" algn="l">
              <a:lnSpc>
                <a:spcPct val="90000"/>
              </a:lnSpc>
              <a:spcBef>
                <a:spcPts val="1000"/>
              </a:spcBef>
              <a:spcAft>
                <a:spcPts val="0"/>
              </a:spcAft>
            </a:pPr>
            <a:r>
              <a:rPr lang="en"/>
              <a:t>Open Data</a:t>
            </a:r>
          </a:p>
          <a:p>
            <a:pPr indent="-228600" lvl="0" marL="457200" marR="0" rtl="0" algn="l">
              <a:lnSpc>
                <a:spcPct val="90000"/>
              </a:lnSpc>
              <a:spcBef>
                <a:spcPts val="1000"/>
              </a:spcBef>
              <a:spcAft>
                <a:spcPts val="0"/>
              </a:spcAft>
            </a:pPr>
            <a:r>
              <a:rPr lang="en"/>
              <a:t>Open Education</a:t>
            </a:r>
          </a:p>
          <a:p>
            <a:pPr indent="-228600" lvl="0" marL="457200" marR="0" rtl="0" algn="l">
              <a:lnSpc>
                <a:spcPct val="90000"/>
              </a:lnSpc>
              <a:spcBef>
                <a:spcPts val="1000"/>
              </a:spcBef>
              <a:spcAft>
                <a:spcPts val="0"/>
              </a:spcAft>
            </a:pPr>
            <a:r>
              <a:rPr lang="en"/>
              <a:t>Open Innovation &amp; Global Access</a:t>
            </a:r>
          </a:p>
          <a:p>
            <a:pPr indent="-228600" lvl="0" marL="457200" marR="0" rtl="0" algn="l">
              <a:lnSpc>
                <a:spcPct val="90000"/>
              </a:lnSpc>
              <a:spcBef>
                <a:spcPts val="1000"/>
              </a:spcBef>
              <a:spcAft>
                <a:spcPts val="0"/>
              </a:spcAft>
            </a:pPr>
            <a:r>
              <a:rPr lang="en"/>
              <a:t>Clinical Trial Transparency</a:t>
            </a:r>
          </a:p>
        </p:txBody>
      </p:sp>
      <p:pic>
        <p:nvPicPr>
          <p:cNvPr id="324" name="Shape 324"/>
          <p:cNvPicPr preferRelativeResize="0"/>
          <p:nvPr/>
        </p:nvPicPr>
        <p:blipFill>
          <a:blip r:embed="rId3">
            <a:alphaModFix/>
          </a:blip>
          <a:stretch>
            <a:fillRect/>
          </a:stretch>
        </p:blipFill>
        <p:spPr>
          <a:xfrm>
            <a:off x="7218703" y="1921862"/>
            <a:ext cx="1208175" cy="188777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8" name="Shape 328"/>
        <p:cNvGrpSpPr/>
        <p:nvPr/>
      </p:nvGrpSpPr>
      <p:grpSpPr>
        <a:xfrm>
          <a:off x="0" y="0"/>
          <a:ext cx="0" cy="0"/>
          <a:chOff x="0" y="0"/>
          <a:chExt cx="0" cy="0"/>
        </a:xfrm>
      </p:grpSpPr>
      <p:sp>
        <p:nvSpPr>
          <p:cNvPr id="329" name="Shape 329"/>
          <p:cNvSpPr txBox="1"/>
          <p:nvPr>
            <p:ph type="title"/>
          </p:nvPr>
        </p:nvSpPr>
        <p:spPr>
          <a:xfrm>
            <a:off x="628650" y="273844"/>
            <a:ext cx="7372200" cy="977400"/>
          </a:xfrm>
          <a:prstGeom prst="rect">
            <a:avLst/>
          </a:prstGeom>
        </p:spPr>
        <p:txBody>
          <a:bodyPr anchorCtr="0" anchor="t" bIns="91425" lIns="91425" rIns="91425" tIns="91425">
            <a:noAutofit/>
          </a:bodyPr>
          <a:lstStyle/>
          <a:p>
            <a:pPr lvl="0" rtl="0">
              <a:spcBef>
                <a:spcPts val="0"/>
              </a:spcBef>
              <a:buNone/>
            </a:pPr>
            <a:r>
              <a:rPr lang="en" sz="4200"/>
              <a:t>What is advocacy?</a:t>
            </a:r>
          </a:p>
        </p:txBody>
      </p:sp>
      <p:sp>
        <p:nvSpPr>
          <p:cNvPr id="330" name="Shape 330"/>
          <p:cNvSpPr txBox="1"/>
          <p:nvPr>
            <p:ph idx="1" type="body"/>
          </p:nvPr>
        </p:nvSpPr>
        <p:spPr>
          <a:xfrm>
            <a:off x="628650" y="1369219"/>
            <a:ext cx="7372200" cy="3178800"/>
          </a:xfrm>
          <a:prstGeom prst="rect">
            <a:avLst/>
          </a:prstGeom>
        </p:spPr>
        <p:txBody>
          <a:bodyPr anchorCtr="0" anchor="t" bIns="91425" lIns="91425" rIns="91425" tIns="91425">
            <a:noAutofit/>
          </a:bodyPr>
          <a:lstStyle/>
          <a:p>
            <a:pPr indent="0" lvl="0" marL="0" rtl="0">
              <a:spcBef>
                <a:spcPts val="0"/>
              </a:spcBef>
              <a:buNone/>
            </a:pPr>
            <a:r>
              <a:rPr lang="en" sz="1800"/>
              <a:t>Policy advocacy is the deliberate process of informing and influencing decision-makers in support of </a:t>
            </a:r>
            <a:r>
              <a:rPr lang="en" sz="1800" u="sng"/>
              <a:t>policy change and policy implementation</a:t>
            </a:r>
            <a:r>
              <a:rPr lang="en" sz="1800"/>
              <a:t>.</a:t>
            </a:r>
          </a:p>
          <a:p>
            <a:pPr indent="0" lvl="0" marL="0" rtl="0">
              <a:spcBef>
                <a:spcPts val="0"/>
              </a:spcBef>
              <a:buNone/>
            </a:pPr>
            <a:r>
              <a:t/>
            </a:r>
            <a:endParaRPr sz="1800"/>
          </a:p>
        </p:txBody>
      </p:sp>
      <p:sp>
        <p:nvSpPr>
          <p:cNvPr id="331" name="Shape 331"/>
          <p:cNvSpPr txBox="1"/>
          <p:nvPr/>
        </p:nvSpPr>
        <p:spPr>
          <a:xfrm>
            <a:off x="666950" y="2721525"/>
            <a:ext cx="3990300" cy="1752300"/>
          </a:xfrm>
          <a:prstGeom prst="rect">
            <a:avLst/>
          </a:prstGeom>
          <a:noFill/>
          <a:ln>
            <a:noFill/>
          </a:ln>
        </p:spPr>
        <p:txBody>
          <a:bodyPr anchorCtr="0" anchor="t" bIns="91425" lIns="91425" rIns="91425" tIns="91425">
            <a:noAutofit/>
          </a:bodyPr>
          <a:lstStyle/>
          <a:p>
            <a:pPr lvl="0" rtl="0">
              <a:spcBef>
                <a:spcPts val="0"/>
              </a:spcBef>
              <a:buNone/>
            </a:pPr>
            <a:r>
              <a:rPr lang="en">
                <a:latin typeface="Carme"/>
                <a:ea typeface="Carme"/>
                <a:cs typeface="Carme"/>
                <a:sym typeface="Carme"/>
              </a:rPr>
              <a:t>Policy change includes:</a:t>
            </a:r>
          </a:p>
          <a:p>
            <a:pPr indent="-228600" lvl="0" marL="457200" rtl="0">
              <a:spcBef>
                <a:spcPts val="0"/>
              </a:spcBef>
              <a:buFont typeface="Carme"/>
              <a:buChar char="●"/>
            </a:pPr>
            <a:r>
              <a:rPr lang="en">
                <a:latin typeface="Carme"/>
                <a:ea typeface="Carme"/>
                <a:cs typeface="Carme"/>
                <a:sym typeface="Carme"/>
              </a:rPr>
              <a:t>Elimination of a harmful policy.</a:t>
            </a:r>
          </a:p>
          <a:p>
            <a:pPr indent="-228600" lvl="0" marL="457200" rtl="0">
              <a:spcBef>
                <a:spcPts val="0"/>
              </a:spcBef>
              <a:buFont typeface="Carme"/>
              <a:buChar char="●"/>
            </a:pPr>
            <a:r>
              <a:rPr lang="en">
                <a:latin typeface="Carme"/>
                <a:ea typeface="Carme"/>
                <a:cs typeface="Carme"/>
                <a:sym typeface="Carme"/>
              </a:rPr>
              <a:t>Updating or amending an existing policy.</a:t>
            </a:r>
          </a:p>
          <a:p>
            <a:pPr indent="-228600" lvl="0" marL="457200" rtl="0">
              <a:spcBef>
                <a:spcPts val="0"/>
              </a:spcBef>
              <a:buFont typeface="Carme"/>
              <a:buChar char="●"/>
            </a:pPr>
            <a:r>
              <a:rPr lang="en">
                <a:latin typeface="Carme"/>
                <a:ea typeface="Carme"/>
                <a:cs typeface="Carme"/>
                <a:sym typeface="Carme"/>
              </a:rPr>
              <a:t>Developing a new policy.</a:t>
            </a:r>
          </a:p>
          <a:p>
            <a:pPr indent="-228600" lvl="0" marL="457200" rtl="0">
              <a:spcBef>
                <a:spcPts val="0"/>
              </a:spcBef>
              <a:buFont typeface="Carme"/>
              <a:buChar char="●"/>
            </a:pPr>
            <a:r>
              <a:rPr lang="en">
                <a:latin typeface="Carme"/>
                <a:ea typeface="Carme"/>
                <a:cs typeface="Carme"/>
                <a:sym typeface="Carme"/>
              </a:rPr>
              <a:t>Allocating or committing resources within a budget. </a:t>
            </a:r>
          </a:p>
        </p:txBody>
      </p:sp>
      <p:sp>
        <p:nvSpPr>
          <p:cNvPr id="332" name="Shape 332"/>
          <p:cNvSpPr txBox="1"/>
          <p:nvPr/>
        </p:nvSpPr>
        <p:spPr>
          <a:xfrm>
            <a:off x="4996650" y="2721525"/>
            <a:ext cx="3990300" cy="1752300"/>
          </a:xfrm>
          <a:prstGeom prst="rect">
            <a:avLst/>
          </a:prstGeom>
          <a:noFill/>
          <a:ln>
            <a:noFill/>
          </a:ln>
        </p:spPr>
        <p:txBody>
          <a:bodyPr anchorCtr="0" anchor="t" bIns="91425" lIns="91425" rIns="91425" tIns="91425">
            <a:noAutofit/>
          </a:bodyPr>
          <a:lstStyle/>
          <a:p>
            <a:pPr lvl="0" rtl="0">
              <a:spcBef>
                <a:spcPts val="0"/>
              </a:spcBef>
              <a:buNone/>
            </a:pPr>
            <a:r>
              <a:rPr lang="en">
                <a:latin typeface="Carme"/>
                <a:ea typeface="Carme"/>
                <a:cs typeface="Carme"/>
                <a:sym typeface="Carme"/>
              </a:rPr>
              <a:t>Policy implementation includes:</a:t>
            </a:r>
          </a:p>
          <a:p>
            <a:pPr indent="-228600" lvl="0" marL="457200" rtl="0">
              <a:spcBef>
                <a:spcPts val="0"/>
              </a:spcBef>
              <a:buFont typeface="Carme"/>
              <a:buChar char="●"/>
            </a:pPr>
            <a:r>
              <a:rPr lang="en">
                <a:latin typeface="Carme"/>
                <a:ea typeface="Carme"/>
                <a:cs typeface="Carme"/>
                <a:sym typeface="Carme"/>
              </a:rPr>
              <a:t>Enforcing a policy.</a:t>
            </a:r>
          </a:p>
          <a:p>
            <a:pPr indent="-228600" lvl="0" marL="457200" rtl="0">
              <a:spcBef>
                <a:spcPts val="0"/>
              </a:spcBef>
              <a:buFont typeface="Carme"/>
              <a:buChar char="●"/>
            </a:pPr>
            <a:r>
              <a:rPr lang="en">
                <a:latin typeface="Carme"/>
                <a:ea typeface="Carme"/>
                <a:cs typeface="Carme"/>
                <a:sym typeface="Carme"/>
              </a:rPr>
              <a:t>Disbursing allocated funds appropriately.</a:t>
            </a:r>
          </a:p>
          <a:p>
            <a:pPr indent="-228600" lvl="0" marL="457200" rtl="0">
              <a:spcBef>
                <a:spcPts val="0"/>
              </a:spcBef>
              <a:buFont typeface="Carme"/>
              <a:buChar char="●"/>
            </a:pPr>
            <a:r>
              <a:rPr lang="en">
                <a:latin typeface="Carme"/>
                <a:ea typeface="Carme"/>
                <a:cs typeface="Carme"/>
                <a:sym typeface="Carme"/>
              </a:rPr>
              <a:t>Demonstrating accountability for policy commitments and carrying out the provisions called for within policies.</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6" name="Shape 336"/>
        <p:cNvGrpSpPr/>
        <p:nvPr/>
      </p:nvGrpSpPr>
      <p:grpSpPr>
        <a:xfrm>
          <a:off x="0" y="0"/>
          <a:ext cx="0" cy="0"/>
          <a:chOff x="0" y="0"/>
          <a:chExt cx="0" cy="0"/>
        </a:xfrm>
      </p:grpSpPr>
      <p:pic>
        <p:nvPicPr>
          <p:cNvPr id="337" name="Shape 337"/>
          <p:cNvPicPr preferRelativeResize="0"/>
          <p:nvPr/>
        </p:nvPicPr>
        <p:blipFill>
          <a:blip r:embed="rId3">
            <a:alphaModFix/>
          </a:blip>
          <a:stretch>
            <a:fillRect/>
          </a:stretch>
        </p:blipFill>
        <p:spPr>
          <a:xfrm>
            <a:off x="1162039" y="0"/>
            <a:ext cx="6603921" cy="5143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1" name="Shape 341"/>
        <p:cNvGrpSpPr/>
        <p:nvPr/>
      </p:nvGrpSpPr>
      <p:grpSpPr>
        <a:xfrm>
          <a:off x="0" y="0"/>
          <a:ext cx="0" cy="0"/>
          <a:chOff x="0" y="0"/>
          <a:chExt cx="0" cy="0"/>
        </a:xfrm>
      </p:grpSpPr>
      <p:sp>
        <p:nvSpPr>
          <p:cNvPr id="342" name="Shape 342"/>
          <p:cNvSpPr txBox="1"/>
          <p:nvPr>
            <p:ph type="title"/>
          </p:nvPr>
        </p:nvSpPr>
        <p:spPr>
          <a:xfrm>
            <a:off x="628650" y="273844"/>
            <a:ext cx="7372200" cy="977400"/>
          </a:xfrm>
          <a:prstGeom prst="rect">
            <a:avLst/>
          </a:prstGeom>
        </p:spPr>
        <p:txBody>
          <a:bodyPr anchorCtr="0" anchor="t" bIns="91425" lIns="91425" rIns="91425" tIns="91425">
            <a:noAutofit/>
          </a:bodyPr>
          <a:lstStyle/>
          <a:p>
            <a:pPr lvl="0">
              <a:spcBef>
                <a:spcPts val="0"/>
              </a:spcBef>
              <a:buNone/>
            </a:pPr>
            <a:r>
              <a:rPr lang="en"/>
              <a:t>Open Access Policies</a:t>
            </a:r>
          </a:p>
        </p:txBody>
      </p:sp>
      <p:pic>
        <p:nvPicPr>
          <p:cNvPr id="343" name="Shape 343"/>
          <p:cNvPicPr preferRelativeResize="0"/>
          <p:nvPr/>
        </p:nvPicPr>
        <p:blipFill>
          <a:blip r:embed="rId3">
            <a:alphaModFix/>
          </a:blip>
          <a:stretch>
            <a:fillRect/>
          </a:stretch>
        </p:blipFill>
        <p:spPr>
          <a:xfrm>
            <a:off x="2963075" y="1091200"/>
            <a:ext cx="5293198" cy="4052299"/>
          </a:xfrm>
          <a:prstGeom prst="rect">
            <a:avLst/>
          </a:prstGeom>
          <a:noFill/>
          <a:ln>
            <a:noFill/>
          </a:ln>
        </p:spPr>
      </p:pic>
      <p:sp>
        <p:nvSpPr>
          <p:cNvPr id="344" name="Shape 344"/>
          <p:cNvSpPr txBox="1"/>
          <p:nvPr/>
        </p:nvSpPr>
        <p:spPr>
          <a:xfrm>
            <a:off x="276500" y="1327675"/>
            <a:ext cx="3148500" cy="3160500"/>
          </a:xfrm>
          <a:prstGeom prst="rect">
            <a:avLst/>
          </a:prstGeom>
          <a:noFill/>
          <a:ln>
            <a:noFill/>
          </a:ln>
        </p:spPr>
        <p:txBody>
          <a:bodyPr anchorCtr="0" anchor="t" bIns="91425" lIns="91425" rIns="91425" tIns="91425">
            <a:noAutofit/>
          </a:bodyPr>
          <a:lstStyle/>
          <a:p>
            <a:pPr lvl="0">
              <a:spcBef>
                <a:spcPts val="0"/>
              </a:spcBef>
              <a:buNone/>
            </a:pPr>
            <a:r>
              <a:rPr lang="en">
                <a:latin typeface="Carme"/>
                <a:ea typeface="Carme"/>
                <a:cs typeface="Carme"/>
                <a:sym typeface="Carme"/>
              </a:rPr>
              <a:t>Registry of Open Access </a:t>
            </a:r>
          </a:p>
          <a:p>
            <a:pPr lvl="0">
              <a:spcBef>
                <a:spcPts val="0"/>
              </a:spcBef>
              <a:buNone/>
            </a:pPr>
            <a:r>
              <a:rPr lang="en">
                <a:latin typeface="Carme"/>
                <a:ea typeface="Carme"/>
                <a:cs typeface="Carme"/>
                <a:sym typeface="Carme"/>
              </a:rPr>
              <a:t>Repository Mandates and </a:t>
            </a:r>
          </a:p>
          <a:p>
            <a:pPr lvl="0">
              <a:spcBef>
                <a:spcPts val="0"/>
              </a:spcBef>
              <a:buNone/>
            </a:pPr>
            <a:r>
              <a:rPr lang="en">
                <a:latin typeface="Carme"/>
                <a:ea typeface="Carme"/>
                <a:cs typeface="Carme"/>
                <a:sym typeface="Carme"/>
              </a:rPr>
              <a:t>Policies (ROARMAP)</a:t>
            </a:r>
          </a:p>
          <a:p>
            <a:pPr lvl="0">
              <a:spcBef>
                <a:spcPts val="0"/>
              </a:spcBef>
              <a:buNone/>
            </a:pPr>
            <a:r>
              <a:t/>
            </a:r>
            <a:endParaRPr>
              <a:latin typeface="Carme"/>
              <a:ea typeface="Carme"/>
              <a:cs typeface="Carme"/>
              <a:sym typeface="Carme"/>
            </a:endParaRPr>
          </a:p>
          <a:p>
            <a:pPr indent="-228600" lvl="0" marL="457200">
              <a:spcBef>
                <a:spcPts val="0"/>
              </a:spcBef>
              <a:buFont typeface="Carme"/>
              <a:buChar char="●"/>
            </a:pPr>
            <a:r>
              <a:rPr lang="en">
                <a:latin typeface="Carme"/>
                <a:ea typeface="Carme"/>
                <a:cs typeface="Carme"/>
                <a:sym typeface="Carme"/>
              </a:rPr>
              <a:t>Registry of open access mandates and policies</a:t>
            </a:r>
          </a:p>
          <a:p>
            <a:pPr indent="-228600" lvl="0" marL="457200" rtl="0">
              <a:spcBef>
                <a:spcPts val="0"/>
              </a:spcBef>
              <a:buFont typeface="Carme"/>
              <a:buChar char="●"/>
            </a:pPr>
            <a:r>
              <a:rPr lang="en">
                <a:latin typeface="Carme"/>
                <a:ea typeface="Carme"/>
                <a:cs typeface="Carme"/>
                <a:sym typeface="Carme"/>
              </a:rPr>
              <a:t>universities, research institutions and research funders</a:t>
            </a:r>
          </a:p>
          <a:p>
            <a:pPr lvl="0" rtl="0">
              <a:spcBef>
                <a:spcPts val="0"/>
              </a:spcBef>
              <a:buNone/>
            </a:pPr>
            <a:r>
              <a:t/>
            </a:r>
            <a:endParaRPr>
              <a:latin typeface="Carme"/>
              <a:ea typeface="Carme"/>
              <a:cs typeface="Carme"/>
              <a:sym typeface="Carme"/>
            </a:endParaRPr>
          </a:p>
          <a:p>
            <a:pPr lvl="0" rtl="0">
              <a:spcBef>
                <a:spcPts val="0"/>
              </a:spcBef>
              <a:buNone/>
            </a:pPr>
            <a:r>
              <a:t/>
            </a:r>
            <a:endParaRPr>
              <a:latin typeface="Carme"/>
              <a:ea typeface="Carme"/>
              <a:cs typeface="Carme"/>
              <a:sym typeface="Carme"/>
            </a:endParaRPr>
          </a:p>
          <a:p>
            <a:pPr lvl="0" rtl="0">
              <a:spcBef>
                <a:spcPts val="0"/>
              </a:spcBef>
              <a:buNone/>
            </a:pPr>
            <a:r>
              <a:rPr lang="en" sz="1800" u="sng">
                <a:solidFill>
                  <a:schemeClr val="hlink"/>
                </a:solidFill>
                <a:latin typeface="Carme"/>
                <a:ea typeface="Carme"/>
                <a:cs typeface="Carme"/>
                <a:sym typeface="Carme"/>
                <a:hlinkClick r:id="rId4"/>
              </a:rPr>
              <a:t>http://roarmap.eprints.org</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8" name="Shape 348"/>
        <p:cNvGrpSpPr/>
        <p:nvPr/>
      </p:nvGrpSpPr>
      <p:grpSpPr>
        <a:xfrm>
          <a:off x="0" y="0"/>
          <a:ext cx="0" cy="0"/>
          <a:chOff x="0" y="0"/>
          <a:chExt cx="0" cy="0"/>
        </a:xfrm>
      </p:grpSpPr>
      <p:sp>
        <p:nvSpPr>
          <p:cNvPr id="349" name="Shape 349"/>
          <p:cNvSpPr txBox="1"/>
          <p:nvPr>
            <p:ph type="title"/>
          </p:nvPr>
        </p:nvSpPr>
        <p:spPr>
          <a:xfrm>
            <a:off x="628650" y="273844"/>
            <a:ext cx="7372200" cy="977400"/>
          </a:xfrm>
          <a:prstGeom prst="rect">
            <a:avLst/>
          </a:prstGeom>
        </p:spPr>
        <p:txBody>
          <a:bodyPr anchorCtr="0" anchor="t" bIns="91425" lIns="91425" rIns="91425" tIns="91425">
            <a:noAutofit/>
          </a:bodyPr>
          <a:lstStyle/>
          <a:p>
            <a:pPr lvl="0" rtl="0">
              <a:spcBef>
                <a:spcPts val="0"/>
              </a:spcBef>
              <a:buNone/>
            </a:pPr>
            <a:r>
              <a:rPr lang="en"/>
              <a:t>Open Access Policies</a:t>
            </a:r>
          </a:p>
        </p:txBody>
      </p:sp>
      <p:sp>
        <p:nvSpPr>
          <p:cNvPr id="350" name="Shape 350"/>
          <p:cNvSpPr txBox="1"/>
          <p:nvPr/>
        </p:nvSpPr>
        <p:spPr>
          <a:xfrm>
            <a:off x="276500" y="1327675"/>
            <a:ext cx="3148500" cy="3160500"/>
          </a:xfrm>
          <a:prstGeom prst="rect">
            <a:avLst/>
          </a:prstGeom>
          <a:noFill/>
          <a:ln>
            <a:noFill/>
          </a:ln>
        </p:spPr>
        <p:txBody>
          <a:bodyPr anchorCtr="0" anchor="t" bIns="91425" lIns="91425" rIns="91425" tIns="91425">
            <a:noAutofit/>
          </a:bodyPr>
          <a:lstStyle/>
          <a:p>
            <a:pPr lvl="0">
              <a:spcBef>
                <a:spcPts val="0"/>
              </a:spcBef>
              <a:buNone/>
            </a:pPr>
            <a:r>
              <a:rPr lang="en">
                <a:latin typeface="Carme"/>
                <a:ea typeface="Carme"/>
                <a:cs typeface="Carme"/>
                <a:sym typeface="Carme"/>
              </a:rPr>
              <a:t>SPARC </a:t>
            </a:r>
          </a:p>
          <a:p>
            <a:pPr indent="-228600" lvl="0" marL="457200" rtl="0">
              <a:spcBef>
                <a:spcPts val="0"/>
              </a:spcBef>
              <a:buFont typeface="Carme"/>
              <a:buChar char="●"/>
            </a:pPr>
            <a:r>
              <a:rPr lang="en">
                <a:latin typeface="Carme"/>
                <a:ea typeface="Carme"/>
                <a:cs typeface="Carme"/>
                <a:sym typeface="Carme"/>
              </a:rPr>
              <a:t>Make Open the default for research and education </a:t>
            </a:r>
          </a:p>
          <a:p>
            <a:pPr indent="-228600" lvl="0" marL="457200" rtl="0">
              <a:spcBef>
                <a:spcPts val="0"/>
              </a:spcBef>
              <a:buFont typeface="Carme"/>
              <a:buChar char="●"/>
            </a:pPr>
            <a:r>
              <a:rPr lang="en">
                <a:latin typeface="Carme"/>
                <a:ea typeface="Carme"/>
                <a:cs typeface="Carme"/>
                <a:sym typeface="Carme"/>
              </a:rPr>
              <a:t>Supports advocacy + adoption of policies and practices that advance Open Access, Open Data, and Open Education</a:t>
            </a:r>
          </a:p>
          <a:p>
            <a:pPr indent="-228600" lvl="0" marL="457200" rtl="0">
              <a:spcBef>
                <a:spcPts val="0"/>
              </a:spcBef>
              <a:buFont typeface="Carme"/>
              <a:buChar char="●"/>
            </a:pPr>
            <a:r>
              <a:rPr lang="en">
                <a:latin typeface="Carme"/>
                <a:ea typeface="Carme"/>
                <a:cs typeface="Carme"/>
                <a:sym typeface="Carme"/>
              </a:rPr>
              <a:t>Includes resources to help develop + implement policies</a:t>
            </a:r>
          </a:p>
          <a:p>
            <a:pPr lvl="0" rtl="0">
              <a:spcBef>
                <a:spcPts val="0"/>
              </a:spcBef>
              <a:buNone/>
            </a:pPr>
            <a:r>
              <a:t/>
            </a:r>
            <a:endParaRPr>
              <a:latin typeface="Carme"/>
              <a:ea typeface="Carme"/>
              <a:cs typeface="Carme"/>
              <a:sym typeface="Carme"/>
            </a:endParaRPr>
          </a:p>
          <a:p>
            <a:pPr lvl="0" rtl="0">
              <a:spcBef>
                <a:spcPts val="0"/>
              </a:spcBef>
              <a:buNone/>
            </a:pPr>
            <a:r>
              <a:t/>
            </a:r>
            <a:endParaRPr>
              <a:latin typeface="Carme"/>
              <a:ea typeface="Carme"/>
              <a:cs typeface="Carme"/>
              <a:sym typeface="Carme"/>
            </a:endParaRPr>
          </a:p>
          <a:p>
            <a:pPr lvl="0" rtl="0">
              <a:spcBef>
                <a:spcPts val="0"/>
              </a:spcBef>
              <a:buNone/>
            </a:pPr>
            <a:r>
              <a:rPr lang="en" sz="1800" u="sng">
                <a:solidFill>
                  <a:schemeClr val="hlink"/>
                </a:solidFill>
                <a:latin typeface="Carme"/>
                <a:ea typeface="Carme"/>
                <a:cs typeface="Carme"/>
                <a:sym typeface="Carme"/>
                <a:hlinkClick r:id="rId3"/>
              </a:rPr>
              <a:t>https://sparcopen.org</a:t>
            </a:r>
          </a:p>
        </p:txBody>
      </p:sp>
      <p:pic>
        <p:nvPicPr>
          <p:cNvPr id="351" name="Shape 351"/>
          <p:cNvPicPr preferRelativeResize="0"/>
          <p:nvPr/>
        </p:nvPicPr>
        <p:blipFill rotWithShape="1">
          <a:blip r:embed="rId4">
            <a:alphaModFix/>
          </a:blip>
          <a:srcRect b="43983" l="0" r="0" t="0"/>
          <a:stretch/>
        </p:blipFill>
        <p:spPr>
          <a:xfrm>
            <a:off x="3763000" y="1072227"/>
            <a:ext cx="3700501" cy="395292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5" name="Shape 355"/>
        <p:cNvGrpSpPr/>
        <p:nvPr/>
      </p:nvGrpSpPr>
      <p:grpSpPr>
        <a:xfrm>
          <a:off x="0" y="0"/>
          <a:ext cx="0" cy="0"/>
          <a:chOff x="0" y="0"/>
          <a:chExt cx="0" cy="0"/>
        </a:xfrm>
      </p:grpSpPr>
      <p:sp>
        <p:nvSpPr>
          <p:cNvPr id="356" name="Shape 356"/>
          <p:cNvSpPr txBox="1"/>
          <p:nvPr>
            <p:ph type="title"/>
          </p:nvPr>
        </p:nvSpPr>
        <p:spPr>
          <a:xfrm>
            <a:off x="628650" y="273844"/>
            <a:ext cx="7372200" cy="977400"/>
          </a:xfrm>
          <a:prstGeom prst="rect">
            <a:avLst/>
          </a:prstGeom>
        </p:spPr>
        <p:txBody>
          <a:bodyPr anchorCtr="0" anchor="t" bIns="91425" lIns="91425" rIns="91425" tIns="91425">
            <a:noAutofit/>
          </a:bodyPr>
          <a:lstStyle/>
          <a:p>
            <a:pPr lvl="0" rtl="0">
              <a:spcBef>
                <a:spcPts val="0"/>
              </a:spcBef>
              <a:buNone/>
            </a:pPr>
            <a:r>
              <a:rPr lang="en"/>
              <a:t>Open Data Policies</a:t>
            </a:r>
          </a:p>
        </p:txBody>
      </p:sp>
      <p:sp>
        <p:nvSpPr>
          <p:cNvPr id="357" name="Shape 357"/>
          <p:cNvSpPr txBox="1"/>
          <p:nvPr/>
        </p:nvSpPr>
        <p:spPr>
          <a:xfrm>
            <a:off x="90900" y="4650000"/>
            <a:ext cx="8764500" cy="493500"/>
          </a:xfrm>
          <a:prstGeom prst="rect">
            <a:avLst/>
          </a:prstGeom>
          <a:noFill/>
          <a:ln>
            <a:noFill/>
          </a:ln>
        </p:spPr>
        <p:txBody>
          <a:bodyPr anchorCtr="0" anchor="t" bIns="91425" lIns="91425" rIns="91425" tIns="91425">
            <a:noAutofit/>
          </a:bodyPr>
          <a:lstStyle/>
          <a:p>
            <a:pPr lvl="0" rtl="0">
              <a:spcBef>
                <a:spcPts val="0"/>
              </a:spcBef>
              <a:buNone/>
            </a:pPr>
            <a:r>
              <a:rPr lang="en" sz="1800" u="sng">
                <a:solidFill>
                  <a:schemeClr val="hlink"/>
                </a:solidFill>
                <a:latin typeface="Carme"/>
                <a:ea typeface="Carme"/>
                <a:cs typeface="Carme"/>
                <a:sym typeface="Carme"/>
                <a:hlinkClick r:id="rId3"/>
              </a:rPr>
              <a:t>https://sparcopen.org/our-work/research-data-sharing-policy-initiative/</a:t>
            </a:r>
          </a:p>
        </p:txBody>
      </p:sp>
      <p:pic>
        <p:nvPicPr>
          <p:cNvPr id="358" name="Shape 358"/>
          <p:cNvPicPr preferRelativeResize="0"/>
          <p:nvPr/>
        </p:nvPicPr>
        <p:blipFill rotWithShape="1">
          <a:blip r:embed="rId4">
            <a:alphaModFix/>
          </a:blip>
          <a:srcRect b="90451" l="0" r="0" t="0"/>
          <a:stretch/>
        </p:blipFill>
        <p:spPr>
          <a:xfrm>
            <a:off x="318175" y="1335312"/>
            <a:ext cx="4795650" cy="1443754"/>
          </a:xfrm>
          <a:prstGeom prst="rect">
            <a:avLst/>
          </a:prstGeom>
          <a:noFill/>
          <a:ln>
            <a:noFill/>
          </a:ln>
        </p:spPr>
      </p:pic>
      <p:pic>
        <p:nvPicPr>
          <p:cNvPr id="359" name="Shape 359"/>
          <p:cNvPicPr preferRelativeResize="0"/>
          <p:nvPr/>
        </p:nvPicPr>
        <p:blipFill rotWithShape="1">
          <a:blip r:embed="rId4">
            <a:alphaModFix/>
          </a:blip>
          <a:srcRect b="59021" l="17980" r="15450" t="23194"/>
          <a:stretch/>
        </p:blipFill>
        <p:spPr>
          <a:xfrm>
            <a:off x="5249650" y="1251250"/>
            <a:ext cx="3712665" cy="3127072"/>
          </a:xfrm>
          <a:prstGeom prst="rect">
            <a:avLst/>
          </a:prstGeom>
          <a:noFill/>
          <a:ln>
            <a:noFill/>
          </a:ln>
        </p:spPr>
      </p:pic>
      <p:pic>
        <p:nvPicPr>
          <p:cNvPr id="360" name="Shape 360"/>
          <p:cNvPicPr preferRelativeResize="0"/>
          <p:nvPr/>
        </p:nvPicPr>
        <p:blipFill rotWithShape="1">
          <a:blip r:embed="rId4">
            <a:alphaModFix/>
          </a:blip>
          <a:srcRect b="48808" l="18208" r="18937" t="45002"/>
          <a:stretch/>
        </p:blipFill>
        <p:spPr>
          <a:xfrm>
            <a:off x="277724" y="2863112"/>
            <a:ext cx="4876560" cy="151389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4" name="Shape 364"/>
        <p:cNvGrpSpPr/>
        <p:nvPr/>
      </p:nvGrpSpPr>
      <p:grpSpPr>
        <a:xfrm>
          <a:off x="0" y="0"/>
          <a:ext cx="0" cy="0"/>
          <a:chOff x="0" y="0"/>
          <a:chExt cx="0" cy="0"/>
        </a:xfrm>
      </p:grpSpPr>
      <p:sp>
        <p:nvSpPr>
          <p:cNvPr id="365" name="Shape 365"/>
          <p:cNvSpPr txBox="1"/>
          <p:nvPr>
            <p:ph type="title"/>
          </p:nvPr>
        </p:nvSpPr>
        <p:spPr>
          <a:xfrm>
            <a:off x="1538350" y="173975"/>
            <a:ext cx="7330500" cy="1077300"/>
          </a:xfrm>
          <a:prstGeom prst="rect">
            <a:avLst/>
          </a:prstGeom>
        </p:spPr>
        <p:txBody>
          <a:bodyPr anchorCtr="0" anchor="t" bIns="91425" lIns="91425" rIns="91425" tIns="91425">
            <a:noAutofit/>
          </a:bodyPr>
          <a:lstStyle/>
          <a:p>
            <a:pPr lvl="0">
              <a:spcBef>
                <a:spcPts val="0"/>
              </a:spcBef>
              <a:buNone/>
            </a:pPr>
            <a:r>
              <a:rPr lang="en" sz="2400"/>
              <a:t>Transparency and Openness Promotion (TOP) Guidelines</a:t>
            </a:r>
          </a:p>
        </p:txBody>
      </p:sp>
      <p:sp>
        <p:nvSpPr>
          <p:cNvPr id="366" name="Shape 366"/>
          <p:cNvSpPr txBox="1"/>
          <p:nvPr/>
        </p:nvSpPr>
        <p:spPr>
          <a:xfrm>
            <a:off x="6013474" y="4343490"/>
            <a:ext cx="3020999" cy="689700"/>
          </a:xfrm>
          <a:prstGeom prst="rect">
            <a:avLst/>
          </a:prstGeom>
          <a:solidFill>
            <a:srgbClr val="FFFFFF"/>
          </a:solidFill>
          <a:ln cap="flat" cmpd="sng" w="50800">
            <a:solidFill>
              <a:srgbClr val="00B0F0"/>
            </a:solidFill>
            <a:prstDash val="solid"/>
            <a:round/>
            <a:headEnd len="med" w="med" type="none"/>
            <a:tailEnd len="med" w="med" type="none"/>
          </a:ln>
        </p:spPr>
        <p:txBody>
          <a:bodyPr anchorCtr="0" anchor="ctr" bIns="121900" lIns="121900" rIns="121900" tIns="121900">
            <a:noAutofit/>
          </a:bodyPr>
          <a:lstStyle/>
          <a:p>
            <a:pPr indent="0" lvl="0" marL="0" marR="0" rtl="0" algn="ctr">
              <a:lnSpc>
                <a:spcPct val="100000"/>
              </a:lnSpc>
              <a:spcBef>
                <a:spcPts val="0"/>
              </a:spcBef>
              <a:spcAft>
                <a:spcPts val="0"/>
              </a:spcAft>
              <a:buClr>
                <a:srgbClr val="000000"/>
              </a:buClr>
              <a:buSzPct val="25000"/>
              <a:buFont typeface="Helvetica Neue"/>
              <a:buNone/>
            </a:pPr>
            <a:r>
              <a:rPr b="0" i="0" lang="en" sz="3000" u="none" cap="none" strike="noStrike">
                <a:solidFill>
                  <a:srgbClr val="000000"/>
                </a:solidFill>
                <a:latin typeface="Helvetica Neue"/>
                <a:ea typeface="Helvetica Neue"/>
                <a:cs typeface="Helvetica Neue"/>
                <a:sym typeface="Helvetica Neue"/>
              </a:rPr>
              <a:t>http://cos.io/top</a:t>
            </a:r>
          </a:p>
        </p:txBody>
      </p:sp>
      <p:sp>
        <p:nvSpPr>
          <p:cNvPr id="367" name="Shape 367"/>
          <p:cNvSpPr txBox="1"/>
          <p:nvPr/>
        </p:nvSpPr>
        <p:spPr>
          <a:xfrm>
            <a:off x="3024002" y="1322587"/>
            <a:ext cx="5693100" cy="1929600"/>
          </a:xfrm>
          <a:prstGeom prst="rect">
            <a:avLst/>
          </a:prstGeom>
          <a:noFill/>
          <a:ln>
            <a:noFill/>
          </a:ln>
        </p:spPr>
        <p:txBody>
          <a:bodyPr anchorCtr="0" anchor="t" bIns="121900" lIns="121900" rIns="121900" tIns="121900">
            <a:noAutofit/>
          </a:bodyPr>
          <a:lstStyle/>
          <a:p>
            <a:pPr indent="0" lvl="0" marL="0" marR="0" rtl="0" algn="l">
              <a:lnSpc>
                <a:spcPct val="100000"/>
              </a:lnSpc>
              <a:spcBef>
                <a:spcPts val="0"/>
              </a:spcBef>
              <a:spcAft>
                <a:spcPts val="0"/>
              </a:spcAft>
              <a:buClr>
                <a:srgbClr val="000000"/>
              </a:buClr>
              <a:buSzPct val="25000"/>
              <a:buFont typeface="Helvetica Neue"/>
              <a:buNone/>
            </a:pPr>
            <a:r>
              <a:rPr b="1" i="0" lang="en" sz="3200" u="none" cap="none" strike="noStrike">
                <a:solidFill>
                  <a:srgbClr val="000000"/>
                </a:solidFill>
                <a:latin typeface="Helvetica Neue"/>
                <a:ea typeface="Helvetica Neue"/>
                <a:cs typeface="Helvetica Neue"/>
                <a:sym typeface="Helvetica Neue"/>
              </a:rPr>
              <a:t>Modular standards</a:t>
            </a:r>
          </a:p>
          <a:p>
            <a:pPr indent="0" lvl="0" marL="0" marR="0" rtl="0" algn="l">
              <a:lnSpc>
                <a:spcPct val="100000"/>
              </a:lnSpc>
              <a:spcBef>
                <a:spcPts val="0"/>
              </a:spcBef>
              <a:spcAft>
                <a:spcPts val="0"/>
              </a:spcAft>
              <a:buClr>
                <a:srgbClr val="000000"/>
              </a:buClr>
              <a:buFont typeface="Arial"/>
              <a:buNone/>
            </a:pPr>
            <a:r>
              <a:t/>
            </a:r>
            <a:endParaRPr b="1" i="0" sz="32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ct val="25000"/>
              <a:buFont typeface="Helvetica Neue"/>
              <a:buNone/>
            </a:pPr>
            <a:r>
              <a:rPr b="1" i="0" lang="en" sz="3200" u="none" cap="none" strike="noStrike">
                <a:solidFill>
                  <a:srgbClr val="000000"/>
                </a:solidFill>
                <a:latin typeface="Helvetica Neue"/>
                <a:ea typeface="Helvetica Neue"/>
                <a:cs typeface="Helvetica Neue"/>
                <a:sym typeface="Helvetica Neue"/>
              </a:rPr>
              <a:t>Low barrier to entry</a:t>
            </a:r>
          </a:p>
          <a:p>
            <a:pPr indent="0" lvl="0" marL="0" marR="0" rtl="0" algn="l">
              <a:lnSpc>
                <a:spcPct val="100000"/>
              </a:lnSpc>
              <a:spcBef>
                <a:spcPts val="0"/>
              </a:spcBef>
              <a:spcAft>
                <a:spcPts val="0"/>
              </a:spcAft>
              <a:buClr>
                <a:srgbClr val="000000"/>
              </a:buClr>
              <a:buFont typeface="Arial"/>
              <a:buNone/>
            </a:pPr>
            <a:r>
              <a:t/>
            </a:r>
            <a:endParaRPr b="1" i="0" sz="32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ct val="25000"/>
              <a:buFont typeface="Helvetica Neue"/>
              <a:buNone/>
            </a:pPr>
            <a:r>
              <a:rPr b="1" i="0" lang="en" sz="3200" u="none" cap="none" strike="noStrike">
                <a:solidFill>
                  <a:srgbClr val="000000"/>
                </a:solidFill>
                <a:latin typeface="Helvetica Neue"/>
                <a:ea typeface="Helvetica Neue"/>
                <a:cs typeface="Helvetica Neue"/>
                <a:sym typeface="Helvetica Neue"/>
              </a:rPr>
              <a:t>Discipline agnostic</a:t>
            </a:r>
          </a:p>
        </p:txBody>
      </p:sp>
      <p:pic>
        <p:nvPicPr>
          <p:cNvPr id="368" name="Shape 368"/>
          <p:cNvPicPr preferRelativeResize="0"/>
          <p:nvPr/>
        </p:nvPicPr>
        <p:blipFill rotWithShape="1">
          <a:blip r:embed="rId3">
            <a:alphaModFix/>
          </a:blip>
          <a:srcRect b="0" l="0" r="80820" t="9861"/>
          <a:stretch/>
        </p:blipFill>
        <p:spPr>
          <a:xfrm>
            <a:off x="0" y="0"/>
            <a:ext cx="1367700" cy="51435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2" name="Shape 372"/>
        <p:cNvGrpSpPr/>
        <p:nvPr/>
      </p:nvGrpSpPr>
      <p:grpSpPr>
        <a:xfrm>
          <a:off x="0" y="0"/>
          <a:ext cx="0" cy="0"/>
          <a:chOff x="0" y="0"/>
          <a:chExt cx="0" cy="0"/>
        </a:xfrm>
      </p:grpSpPr>
      <p:sp>
        <p:nvSpPr>
          <p:cNvPr id="373" name="Shape 373"/>
          <p:cNvSpPr txBox="1"/>
          <p:nvPr>
            <p:ph type="title"/>
          </p:nvPr>
        </p:nvSpPr>
        <p:spPr>
          <a:xfrm>
            <a:off x="628650" y="273850"/>
            <a:ext cx="8219100" cy="977400"/>
          </a:xfrm>
          <a:prstGeom prst="rect">
            <a:avLst/>
          </a:prstGeom>
        </p:spPr>
        <p:txBody>
          <a:bodyPr anchorCtr="0" anchor="t" bIns="91425" lIns="91425" rIns="91425" tIns="91425">
            <a:noAutofit/>
          </a:bodyPr>
          <a:lstStyle/>
          <a:p>
            <a:pPr lvl="0" rtl="0">
              <a:spcBef>
                <a:spcPts val="0"/>
              </a:spcBef>
              <a:buNone/>
            </a:pPr>
            <a:r>
              <a:rPr lang="en" sz="3000"/>
              <a:t>More resources on research transparency!</a:t>
            </a:r>
          </a:p>
        </p:txBody>
      </p:sp>
      <p:sp>
        <p:nvSpPr>
          <p:cNvPr id="374" name="Shape 374"/>
          <p:cNvSpPr txBox="1"/>
          <p:nvPr>
            <p:ph idx="1" type="body"/>
          </p:nvPr>
        </p:nvSpPr>
        <p:spPr>
          <a:xfrm>
            <a:off x="628650" y="1369225"/>
            <a:ext cx="8132700" cy="3178800"/>
          </a:xfrm>
          <a:prstGeom prst="rect">
            <a:avLst/>
          </a:prstGeom>
        </p:spPr>
        <p:txBody>
          <a:bodyPr anchorCtr="0" anchor="t" bIns="91425" lIns="91425" rIns="91425" tIns="91425">
            <a:noAutofit/>
          </a:bodyPr>
          <a:lstStyle/>
          <a:p>
            <a:pPr indent="-342900" lvl="0" marL="457200" rtl="0">
              <a:spcBef>
                <a:spcPts val="0"/>
              </a:spcBef>
              <a:buSzPct val="100000"/>
            </a:pPr>
            <a:r>
              <a:rPr lang="en" sz="1800"/>
              <a:t>Publication bias: </a:t>
            </a:r>
            <a:r>
              <a:rPr lang="en" sz="1800" u="sng">
                <a:solidFill>
                  <a:schemeClr val="hlink"/>
                </a:solidFill>
                <a:hlinkClick r:id="rId3"/>
              </a:rPr>
              <a:t>http://www.alltrials.net/news/the-economist-publication-bias/</a:t>
            </a:r>
          </a:p>
          <a:p>
            <a:pPr indent="-342900" lvl="0" marL="457200" rtl="0">
              <a:spcBef>
                <a:spcPts val="0"/>
              </a:spcBef>
              <a:buSzPct val="100000"/>
            </a:pPr>
            <a:r>
              <a:rPr lang="en" sz="1800"/>
              <a:t>Clinical research transparency: </a:t>
            </a:r>
            <a:r>
              <a:rPr lang="en" sz="1800" u="sng">
                <a:solidFill>
                  <a:schemeClr val="hlink"/>
                </a:solidFill>
                <a:hlinkClick r:id="rId4"/>
              </a:rPr>
              <a:t>https://trialstracker.ebmdatalab.net</a:t>
            </a:r>
          </a:p>
          <a:p>
            <a:pPr indent="-342900" lvl="0" marL="457200" rtl="0">
              <a:spcBef>
                <a:spcPts val="0"/>
              </a:spcBef>
              <a:buSzPct val="100000"/>
            </a:pPr>
            <a:r>
              <a:rPr lang="en" sz="1800"/>
              <a:t>Access to publications: </a:t>
            </a:r>
            <a:r>
              <a:rPr lang="en" sz="1800" u="sng">
                <a:solidFill>
                  <a:schemeClr val="hlink"/>
                </a:solidFill>
                <a:hlinkClick r:id="rId5"/>
              </a:rPr>
              <a:t>https://sparcopen.org/open-access/</a:t>
            </a:r>
          </a:p>
          <a:p>
            <a:pPr indent="-342900" lvl="0" marL="457200" rtl="0">
              <a:spcBef>
                <a:spcPts val="0"/>
              </a:spcBef>
              <a:buSzPct val="100000"/>
            </a:pPr>
            <a:r>
              <a:rPr lang="en" sz="1800"/>
              <a:t>Access to data: </a:t>
            </a:r>
            <a:r>
              <a:rPr lang="en" sz="1800" u="sng">
                <a:solidFill>
                  <a:schemeClr val="hlink"/>
                </a:solidFill>
                <a:hlinkClick r:id="rId6"/>
              </a:rPr>
              <a:t>https://sparcopen.org/open-data/</a:t>
            </a:r>
          </a:p>
          <a:p>
            <a:pPr indent="-342900" lvl="0" marL="457200" rtl="0">
              <a:spcBef>
                <a:spcPts val="0"/>
              </a:spcBef>
              <a:buSzPct val="100000"/>
            </a:pPr>
            <a:r>
              <a:rPr lang="en" sz="1800"/>
              <a:t>Access to educational materials: </a:t>
            </a:r>
            <a:r>
              <a:rPr lang="en" sz="1800" u="sng">
                <a:solidFill>
                  <a:schemeClr val="hlink"/>
                </a:solidFill>
                <a:hlinkClick r:id="rId7"/>
              </a:rPr>
              <a:t>https://sparcopen.org/open-education/</a:t>
            </a:r>
          </a:p>
          <a:p>
            <a:pPr indent="-342900" lvl="0" marL="457200" rtl="0">
              <a:spcBef>
                <a:spcPts val="0"/>
              </a:spcBef>
              <a:buSzPct val="100000"/>
            </a:pPr>
            <a:r>
              <a:rPr lang="en" sz="1800"/>
              <a:t>Access licensing: </a:t>
            </a:r>
            <a:r>
              <a:rPr lang="en" sz="1800" u="sng">
                <a:solidFill>
                  <a:schemeClr val="hlink"/>
                </a:solidFill>
                <a:hlinkClick r:id="rId8"/>
              </a:rPr>
              <a:t>https://uaem.org/our-work/global-access-licensing-framework/</a:t>
            </a:r>
          </a:p>
          <a:p>
            <a:pPr indent="0" lvl="0" marL="0" rtl="0">
              <a:spcBef>
                <a:spcPts val="0"/>
              </a:spcBef>
              <a:buNone/>
            </a:pPr>
            <a:r>
              <a:t/>
            </a:r>
            <a:endParaRPr sz="18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8" name="Shape 378"/>
        <p:cNvGrpSpPr/>
        <p:nvPr/>
      </p:nvGrpSpPr>
      <p:grpSpPr>
        <a:xfrm>
          <a:off x="0" y="0"/>
          <a:ext cx="0" cy="0"/>
          <a:chOff x="0" y="0"/>
          <a:chExt cx="0" cy="0"/>
        </a:xfrm>
      </p:grpSpPr>
      <p:sp>
        <p:nvSpPr>
          <p:cNvPr id="379" name="Shape 379"/>
          <p:cNvSpPr txBox="1"/>
          <p:nvPr>
            <p:ph type="title"/>
          </p:nvPr>
        </p:nvSpPr>
        <p:spPr>
          <a:xfrm>
            <a:off x="628650" y="273844"/>
            <a:ext cx="7372200" cy="977400"/>
          </a:xfrm>
          <a:prstGeom prst="rect">
            <a:avLst/>
          </a:prstGeom>
        </p:spPr>
        <p:txBody>
          <a:bodyPr anchorCtr="0" anchor="t" bIns="91425" lIns="91425" rIns="91425" tIns="91425">
            <a:noAutofit/>
          </a:bodyPr>
          <a:lstStyle/>
          <a:p>
            <a:pPr lvl="0" rtl="0">
              <a:spcBef>
                <a:spcPts val="0"/>
              </a:spcBef>
              <a:buNone/>
            </a:pPr>
            <a:r>
              <a:rPr lang="en"/>
              <a:t>Choose an advocacy issue.</a:t>
            </a:r>
          </a:p>
        </p:txBody>
      </p:sp>
      <p:sp>
        <p:nvSpPr>
          <p:cNvPr id="380" name="Shape 380"/>
          <p:cNvSpPr txBox="1"/>
          <p:nvPr>
            <p:ph idx="1" type="body"/>
          </p:nvPr>
        </p:nvSpPr>
        <p:spPr>
          <a:xfrm>
            <a:off x="628650" y="1369225"/>
            <a:ext cx="8289300" cy="3178800"/>
          </a:xfrm>
          <a:prstGeom prst="rect">
            <a:avLst/>
          </a:prstGeom>
        </p:spPr>
        <p:txBody>
          <a:bodyPr anchorCtr="0" anchor="t" bIns="91425" lIns="91425" rIns="91425" tIns="91425">
            <a:noAutofit/>
          </a:bodyPr>
          <a:lstStyle/>
          <a:p>
            <a:pPr indent="0" lvl="0" marL="0" rtl="0">
              <a:spcBef>
                <a:spcPts val="0"/>
              </a:spcBef>
              <a:buNone/>
            </a:pPr>
            <a:r>
              <a:rPr lang="en" sz="2400"/>
              <a:t>A</a:t>
            </a:r>
            <a:r>
              <a:rPr lang="en" sz="2400"/>
              <a:t>ny issue you select for policy advocacy should have these five elements: </a:t>
            </a:r>
          </a:p>
          <a:p>
            <a:pPr indent="-342900" lvl="0" marL="457200" rtl="0">
              <a:spcBef>
                <a:spcPts val="0"/>
              </a:spcBef>
              <a:buSzPct val="100000"/>
              <a:buAutoNum type="arabicPeriod"/>
            </a:pPr>
            <a:r>
              <a:rPr lang="en" sz="1800"/>
              <a:t>Don’t advocate for an issue with which you have no experience. It limits your credibility. </a:t>
            </a:r>
          </a:p>
          <a:p>
            <a:pPr indent="-342900" lvl="0" marL="457200" rtl="0">
              <a:spcBef>
                <a:spcPts val="0"/>
              </a:spcBef>
              <a:buSzPct val="100000"/>
              <a:buAutoNum type="arabicPeriod"/>
            </a:pPr>
            <a:r>
              <a:rPr lang="en" sz="1800"/>
              <a:t>There needs to be proof that your issue is in fact a problem. </a:t>
            </a:r>
          </a:p>
          <a:p>
            <a:pPr indent="-342900" lvl="0" marL="457200" rtl="0">
              <a:spcBef>
                <a:spcPts val="0"/>
              </a:spcBef>
              <a:buSzPct val="100000"/>
              <a:buAutoNum type="arabicPeriod"/>
            </a:pPr>
            <a:r>
              <a:rPr lang="en" sz="1800"/>
              <a:t>A change in policy or implementation of a policy should help to improve the problem. </a:t>
            </a:r>
          </a:p>
          <a:p>
            <a:pPr indent="-342900" lvl="0" marL="457200" rtl="0">
              <a:spcBef>
                <a:spcPts val="0"/>
              </a:spcBef>
              <a:buSzPct val="100000"/>
              <a:buAutoNum type="arabicPeriod"/>
            </a:pPr>
            <a:r>
              <a:rPr lang="en" sz="1800"/>
              <a:t>It should be reasonably attainable in three to five years. </a:t>
            </a:r>
          </a:p>
          <a:p>
            <a:pPr indent="-317500" lvl="0" marL="457200" rtl="0">
              <a:spcBef>
                <a:spcPts val="0"/>
              </a:spcBef>
              <a:buSzPct val="77777"/>
              <a:buAutoNum type="arabicPeriod"/>
            </a:pPr>
            <a:r>
              <a:rPr lang="en" sz="1800"/>
              <a:t>It should be suitably specific and clear. </a:t>
            </a:r>
            <a:br>
              <a:rPr lang="en"/>
            </a:br>
            <a:br>
              <a:rPr lang="en"/>
            </a:b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4" name="Shape 384"/>
        <p:cNvGrpSpPr/>
        <p:nvPr/>
      </p:nvGrpSpPr>
      <p:grpSpPr>
        <a:xfrm>
          <a:off x="0" y="0"/>
          <a:ext cx="0" cy="0"/>
          <a:chOff x="0" y="0"/>
          <a:chExt cx="0" cy="0"/>
        </a:xfrm>
      </p:grpSpPr>
      <p:sp>
        <p:nvSpPr>
          <p:cNvPr id="385" name="Shape 385"/>
          <p:cNvSpPr txBox="1"/>
          <p:nvPr>
            <p:ph type="title"/>
          </p:nvPr>
        </p:nvSpPr>
        <p:spPr>
          <a:xfrm>
            <a:off x="629841" y="209549"/>
            <a:ext cx="7886700" cy="451755"/>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b="0" i="0" lang="en" sz="3300" u="none" cap="none" strike="noStrike">
                <a:solidFill>
                  <a:schemeClr val="dk1"/>
                </a:solidFill>
                <a:latin typeface="Calibri"/>
                <a:ea typeface="Calibri"/>
                <a:cs typeface="Calibri"/>
                <a:sym typeface="Calibri"/>
              </a:rPr>
              <a:t>Choose an advocacy issue.</a:t>
            </a:r>
          </a:p>
        </p:txBody>
      </p:sp>
      <p:sp>
        <p:nvSpPr>
          <p:cNvPr id="386" name="Shape 386"/>
          <p:cNvSpPr txBox="1"/>
          <p:nvPr>
            <p:ph idx="1" type="body"/>
          </p:nvPr>
        </p:nvSpPr>
        <p:spPr>
          <a:xfrm>
            <a:off x="747727" y="1293306"/>
            <a:ext cx="7768800" cy="301800"/>
          </a:xfrm>
          <a:prstGeom prst="rect">
            <a:avLst/>
          </a:prstGeom>
          <a:noFill/>
          <a:ln>
            <a:noFill/>
          </a:ln>
        </p:spPr>
        <p:txBody>
          <a:bodyPr anchorCtr="0" anchor="b" bIns="45700" lIns="91425" rIns="91425" tIns="45700">
            <a:noAutofit/>
          </a:bodyPr>
          <a:lstStyle/>
          <a:p>
            <a:pPr indent="0" lvl="0" marL="0" marR="0" rtl="0" algn="l">
              <a:lnSpc>
                <a:spcPct val="90000"/>
              </a:lnSpc>
              <a:spcBef>
                <a:spcPts val="0"/>
              </a:spcBef>
              <a:buClr>
                <a:schemeClr val="dk1"/>
              </a:buClr>
              <a:buSzPct val="25000"/>
              <a:buFont typeface="Arial"/>
              <a:buNone/>
            </a:pPr>
            <a:r>
              <a:t/>
            </a:r>
            <a:endParaRPr/>
          </a:p>
          <a:p>
            <a:pPr indent="0" lvl="0" marL="0" marR="0" rtl="0" algn="l">
              <a:lnSpc>
                <a:spcPct val="90000"/>
              </a:lnSpc>
              <a:spcBef>
                <a:spcPts val="0"/>
              </a:spcBef>
              <a:buClr>
                <a:schemeClr val="dk1"/>
              </a:buClr>
              <a:buSzPct val="25000"/>
              <a:buFont typeface="Arial"/>
              <a:buNone/>
            </a:pPr>
            <a:r>
              <a:t/>
            </a:r>
            <a:endParaRPr/>
          </a:p>
          <a:p>
            <a:pPr indent="0" lvl="0" marL="0" marR="0" rtl="0" algn="l">
              <a:lnSpc>
                <a:spcPct val="90000"/>
              </a:lnSpc>
              <a:spcBef>
                <a:spcPts val="0"/>
              </a:spcBef>
              <a:buClr>
                <a:schemeClr val="dk1"/>
              </a:buClr>
              <a:buSzPct val="25000"/>
              <a:buFont typeface="Arial"/>
              <a:buNone/>
            </a:pPr>
            <a:r>
              <a:t/>
            </a:r>
            <a:endParaRPr/>
          </a:p>
          <a:p>
            <a:pPr indent="0" lvl="0" marL="0" marR="0" rtl="0" algn="l">
              <a:lnSpc>
                <a:spcPct val="90000"/>
              </a:lnSpc>
              <a:spcBef>
                <a:spcPts val="0"/>
              </a:spcBef>
              <a:buClr>
                <a:schemeClr val="dk1"/>
              </a:buClr>
              <a:buSzPct val="25000"/>
              <a:buFont typeface="Arial"/>
              <a:buNone/>
            </a:pPr>
            <a:r>
              <a:t/>
            </a:r>
            <a:endParaRPr/>
          </a:p>
          <a:p>
            <a:pPr indent="0" lvl="0" marL="0" marR="0" rtl="0" algn="l">
              <a:lnSpc>
                <a:spcPct val="90000"/>
              </a:lnSpc>
              <a:spcBef>
                <a:spcPts val="0"/>
              </a:spcBef>
              <a:buClr>
                <a:schemeClr val="dk1"/>
              </a:buClr>
              <a:buSzPct val="25000"/>
              <a:buFont typeface="Arial"/>
              <a:buNone/>
            </a:pPr>
            <a:r>
              <a:rPr b="1" i="0" lang="en" sz="1800" u="none" cap="none" strike="noStrike">
                <a:solidFill>
                  <a:schemeClr val="dk1"/>
                </a:solidFill>
                <a:latin typeface="Calibri"/>
                <a:ea typeface="Calibri"/>
                <a:cs typeface="Calibri"/>
                <a:sym typeface="Calibri"/>
              </a:rPr>
              <a:t>What is the main problem you wish to address?</a:t>
            </a:r>
          </a:p>
        </p:txBody>
      </p:sp>
      <p:sp>
        <p:nvSpPr>
          <p:cNvPr id="387" name="Shape 387"/>
          <p:cNvSpPr txBox="1"/>
          <p:nvPr>
            <p:ph idx="2" type="body"/>
          </p:nvPr>
        </p:nvSpPr>
        <p:spPr>
          <a:xfrm>
            <a:off x="781500" y="1752980"/>
            <a:ext cx="7701300" cy="2358600"/>
          </a:xfrm>
          <a:prstGeom prst="rect">
            <a:avLst/>
          </a:prstGeom>
          <a:noFill/>
          <a:ln cap="flat" cmpd="sng" w="9525">
            <a:solidFill>
              <a:schemeClr val="dk2"/>
            </a:solidFill>
            <a:prstDash val="solid"/>
            <a:round/>
            <a:headEnd len="med" w="med" type="none"/>
            <a:tailEnd len="med" w="med" type="none"/>
          </a:ln>
        </p:spPr>
        <p:txBody>
          <a:bodyPr anchorCtr="0" anchor="t" bIns="45700" lIns="91425" rIns="91425" tIns="45700">
            <a:noAutofit/>
          </a:bodyPr>
          <a:lstStyle/>
          <a:p>
            <a:pPr indent="-171450" lvl="0" marL="171450" marR="0" rtl="0" algn="l">
              <a:lnSpc>
                <a:spcPct val="90000"/>
              </a:lnSpc>
              <a:spcBef>
                <a:spcPts val="0"/>
              </a:spcBef>
              <a:buClr>
                <a:schemeClr val="dk1"/>
              </a:buClr>
              <a:buSzPct val="100000"/>
              <a:buFont typeface="Arial"/>
              <a:buChar char="•"/>
            </a:pPr>
            <a:r>
              <a:rPr b="0" i="0" lang="en" sz="1800" u="none" cap="none" strike="noStrike">
                <a:solidFill>
                  <a:schemeClr val="dk1"/>
                </a:solidFill>
                <a:latin typeface="Calibri"/>
                <a:ea typeface="Calibri"/>
                <a:cs typeface="Calibri"/>
                <a:sym typeface="Calibri"/>
              </a:rPr>
              <a:t>Write 2 sentences describing a problem you care about:</a:t>
            </a:r>
          </a:p>
          <a:p>
            <a:pPr indent="0" lvl="0" marL="0" marR="0" rtl="0" algn="l">
              <a:lnSpc>
                <a:spcPct val="90000"/>
              </a:lnSpc>
              <a:spcBef>
                <a:spcPts val="0"/>
              </a:spcBef>
              <a:buNone/>
            </a:pPr>
            <a:r>
              <a:t/>
            </a:r>
            <a:endParaRPr i="1" sz="1800"/>
          </a:p>
          <a:p>
            <a:pPr indent="0" lvl="0" marL="0" marR="0" rtl="0" algn="l">
              <a:lnSpc>
                <a:spcPct val="90000"/>
              </a:lnSpc>
              <a:spcBef>
                <a:spcPts val="0"/>
              </a:spcBef>
              <a:buNone/>
            </a:pPr>
            <a:r>
              <a:rPr i="1" lang="en" sz="1800"/>
              <a:t>Patients are being enrolled in clinical trials at my university that do not share their results publicly.</a:t>
            </a:r>
          </a:p>
          <a:p>
            <a:pPr indent="0" lvl="0" marL="0" marR="0" rtl="0" algn="l">
              <a:lnSpc>
                <a:spcPct val="90000"/>
              </a:lnSpc>
              <a:spcBef>
                <a:spcPts val="0"/>
              </a:spcBef>
              <a:buNone/>
            </a:pPr>
            <a:r>
              <a:t/>
            </a:r>
            <a:endParaRPr i="1"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 name="Shape 268"/>
        <p:cNvGrpSpPr/>
        <p:nvPr/>
      </p:nvGrpSpPr>
      <p:grpSpPr>
        <a:xfrm>
          <a:off x="0" y="0"/>
          <a:ext cx="0" cy="0"/>
          <a:chOff x="0" y="0"/>
          <a:chExt cx="0" cy="0"/>
        </a:xfrm>
      </p:grpSpPr>
      <p:sp>
        <p:nvSpPr>
          <p:cNvPr id="269" name="Shape 269"/>
          <p:cNvSpPr txBox="1"/>
          <p:nvPr>
            <p:ph type="title"/>
          </p:nvPr>
        </p:nvSpPr>
        <p:spPr>
          <a:xfrm>
            <a:off x="628650" y="273844"/>
            <a:ext cx="7372200" cy="977400"/>
          </a:xfrm>
          <a:prstGeom prst="rect">
            <a:avLst/>
          </a:prstGeom>
        </p:spPr>
        <p:txBody>
          <a:bodyPr anchorCtr="0" anchor="t" bIns="91425" lIns="91425" rIns="91425" tIns="91425">
            <a:noAutofit/>
          </a:bodyPr>
          <a:lstStyle/>
          <a:p>
            <a:pPr lvl="0" rtl="0">
              <a:spcBef>
                <a:spcPts val="0"/>
              </a:spcBef>
              <a:buNone/>
            </a:pPr>
            <a:r>
              <a:rPr lang="en"/>
              <a:t>Overview</a:t>
            </a:r>
          </a:p>
        </p:txBody>
      </p:sp>
      <p:sp>
        <p:nvSpPr>
          <p:cNvPr id="270" name="Shape 270"/>
          <p:cNvSpPr txBox="1"/>
          <p:nvPr>
            <p:ph idx="1" type="body"/>
          </p:nvPr>
        </p:nvSpPr>
        <p:spPr>
          <a:xfrm>
            <a:off x="628650" y="1369219"/>
            <a:ext cx="7372200" cy="3178800"/>
          </a:xfrm>
          <a:prstGeom prst="rect">
            <a:avLst/>
          </a:prstGeom>
        </p:spPr>
        <p:txBody>
          <a:bodyPr anchorCtr="0" anchor="t" bIns="91425" lIns="91425" rIns="91425" tIns="91425">
            <a:noAutofit/>
          </a:bodyPr>
          <a:lstStyle/>
          <a:p>
            <a:pPr indent="0" lvl="0" marL="0" rtl="0">
              <a:spcBef>
                <a:spcPts val="0"/>
              </a:spcBef>
              <a:buNone/>
            </a:pPr>
            <a:r>
              <a:rPr lang="en"/>
              <a:t>Today we will:</a:t>
            </a:r>
          </a:p>
          <a:p>
            <a:pPr indent="-342900" lvl="0" marL="457200" rtl="0">
              <a:spcBef>
                <a:spcPts val="0"/>
              </a:spcBef>
              <a:buSzPct val="100000"/>
            </a:pPr>
            <a:r>
              <a:rPr lang="en" sz="1800"/>
              <a:t>Become familiar with essential information and resources on research transparency.</a:t>
            </a:r>
          </a:p>
          <a:p>
            <a:pPr indent="-342900" lvl="0" marL="457200" rtl="0">
              <a:spcBef>
                <a:spcPts val="0"/>
              </a:spcBef>
              <a:buSzPct val="100000"/>
            </a:pPr>
            <a:r>
              <a:rPr lang="en" sz="1800"/>
              <a:t>Create compelling and targeted messages that engage their audiences.</a:t>
            </a:r>
          </a:p>
          <a:p>
            <a:pPr indent="-342900" lvl="0" marL="457200" rtl="0">
              <a:spcBef>
                <a:spcPts val="0"/>
              </a:spcBef>
              <a:buSzPct val="100000"/>
            </a:pPr>
            <a:r>
              <a:rPr lang="en" sz="1800"/>
              <a:t>Learn effective communication and advocacy strategies.</a:t>
            </a:r>
          </a:p>
          <a:p>
            <a:pPr indent="-342900" lvl="0" marL="457200" rtl="0">
              <a:spcBef>
                <a:spcPts val="0"/>
              </a:spcBef>
              <a:buSzPct val="100000"/>
            </a:pPr>
            <a:r>
              <a:rPr lang="en" sz="1800"/>
              <a:t>Create a personal advocacy plan with support and feedback.</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1" name="Shape 391"/>
        <p:cNvGrpSpPr/>
        <p:nvPr/>
      </p:nvGrpSpPr>
      <p:grpSpPr>
        <a:xfrm>
          <a:off x="0" y="0"/>
          <a:ext cx="0" cy="0"/>
          <a:chOff x="0" y="0"/>
          <a:chExt cx="0" cy="0"/>
        </a:xfrm>
      </p:grpSpPr>
      <p:sp>
        <p:nvSpPr>
          <p:cNvPr id="392" name="Shape 392"/>
          <p:cNvSpPr txBox="1"/>
          <p:nvPr>
            <p:ph type="title"/>
          </p:nvPr>
        </p:nvSpPr>
        <p:spPr>
          <a:xfrm>
            <a:off x="629841" y="209549"/>
            <a:ext cx="7886700" cy="451800"/>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b="0" i="0" lang="en" sz="3300" u="none" cap="none" strike="noStrike">
                <a:solidFill>
                  <a:schemeClr val="dk1"/>
                </a:solidFill>
                <a:latin typeface="Calibri"/>
                <a:ea typeface="Calibri"/>
                <a:cs typeface="Calibri"/>
                <a:sym typeface="Calibri"/>
              </a:rPr>
              <a:t>Choose an advocacy issue.</a:t>
            </a:r>
          </a:p>
        </p:txBody>
      </p:sp>
      <p:sp>
        <p:nvSpPr>
          <p:cNvPr id="393" name="Shape 393"/>
          <p:cNvSpPr txBox="1"/>
          <p:nvPr>
            <p:ph idx="1" type="body"/>
          </p:nvPr>
        </p:nvSpPr>
        <p:spPr>
          <a:xfrm>
            <a:off x="747725" y="661375"/>
            <a:ext cx="7768800" cy="588000"/>
          </a:xfrm>
          <a:prstGeom prst="rect">
            <a:avLst/>
          </a:prstGeom>
          <a:noFill/>
          <a:ln>
            <a:noFill/>
          </a:ln>
        </p:spPr>
        <p:txBody>
          <a:bodyPr anchorCtr="0" anchor="b" bIns="45700" lIns="91425" rIns="91425" tIns="45700">
            <a:noAutofit/>
          </a:bodyPr>
          <a:lstStyle/>
          <a:p>
            <a:pPr indent="0" lvl="0" marL="0" marR="0" rtl="0" algn="l">
              <a:lnSpc>
                <a:spcPct val="90000"/>
              </a:lnSpc>
              <a:spcBef>
                <a:spcPts val="0"/>
              </a:spcBef>
              <a:buClr>
                <a:schemeClr val="dk1"/>
              </a:buClr>
              <a:buSzPct val="25000"/>
              <a:buFont typeface="Arial"/>
              <a:buNone/>
            </a:pPr>
            <a:r>
              <a:rPr b="1" i="0" lang="en" sz="1800" u="none" cap="none" strike="noStrike">
                <a:solidFill>
                  <a:schemeClr val="dk1"/>
                </a:solidFill>
                <a:latin typeface="Calibri"/>
                <a:ea typeface="Calibri"/>
                <a:cs typeface="Calibri"/>
                <a:sym typeface="Calibri"/>
              </a:rPr>
              <a:t>Assess + prioritize potential advocacy issues</a:t>
            </a:r>
          </a:p>
        </p:txBody>
      </p:sp>
      <p:graphicFrame>
        <p:nvGraphicFramePr>
          <p:cNvPr id="394" name="Shape 394"/>
          <p:cNvGraphicFramePr/>
          <p:nvPr/>
        </p:nvGraphicFramePr>
        <p:xfrm>
          <a:off x="198686" y="1122616"/>
          <a:ext cx="3000000" cy="3000000"/>
        </p:xfrm>
        <a:graphic>
          <a:graphicData uri="http://schemas.openxmlformats.org/drawingml/2006/table">
            <a:tbl>
              <a:tblPr bandRow="1" firstRow="1">
                <a:noFill/>
                <a:tableStyleId>{1D1FBD6E-E8FA-4B2C-A349-7C438455A6EF}</a:tableStyleId>
              </a:tblPr>
              <a:tblGrid>
                <a:gridCol w="2234950"/>
                <a:gridCol w="609600"/>
                <a:gridCol w="443850"/>
                <a:gridCol w="443850"/>
                <a:gridCol w="609600"/>
                <a:gridCol w="574725"/>
                <a:gridCol w="443850"/>
                <a:gridCol w="443850"/>
                <a:gridCol w="574725"/>
                <a:gridCol w="643100"/>
                <a:gridCol w="443850"/>
                <a:gridCol w="443850"/>
                <a:gridCol w="643100"/>
              </a:tblGrid>
              <a:tr h="506200">
                <a:tc>
                  <a:txBody>
                    <a:bodyPr>
                      <a:noAutofit/>
                    </a:bodyPr>
                    <a:lstStyle/>
                    <a:p>
                      <a:pPr indent="0" lvl="0" marL="0" marR="0" rtl="0" algn="l">
                        <a:spcBef>
                          <a:spcPts val="0"/>
                        </a:spcBef>
                        <a:buSzPct val="25000"/>
                        <a:buNone/>
                      </a:pPr>
                      <a:r>
                        <a:t/>
                      </a:r>
                      <a:endParaRPr sz="800"/>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tcPr>
                </a:tc>
                <a:tc gridSpan="4">
                  <a:txBody>
                    <a:bodyPr>
                      <a:noAutofit/>
                    </a:bodyPr>
                    <a:lstStyle/>
                    <a:p>
                      <a:pPr indent="0" lvl="0" marL="0" marR="0" rtl="0" algn="l">
                        <a:spcBef>
                          <a:spcPts val="0"/>
                        </a:spcBef>
                        <a:buSzPct val="25000"/>
                        <a:buNone/>
                      </a:pPr>
                      <a:r>
                        <a:rPr lang="en" sz="1200"/>
                        <a:t>Root cause #1</a:t>
                      </a: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hMerge="1"/>
                <a:tc hMerge="1"/>
                <a:tc hMerge="1"/>
                <a:tc gridSpan="4">
                  <a:txBody>
                    <a:bodyPr>
                      <a:noAutofit/>
                    </a:bodyPr>
                    <a:lstStyle/>
                    <a:p>
                      <a:pPr indent="0" lvl="0" marL="0" marR="0" rtl="0" algn="l">
                        <a:spcBef>
                          <a:spcPts val="0"/>
                        </a:spcBef>
                        <a:buSzPct val="25000"/>
                        <a:buNone/>
                      </a:pPr>
                      <a:r>
                        <a:rPr lang="en" sz="1200"/>
                        <a:t>Root cause #2</a:t>
                      </a: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hMerge="1"/>
                <a:tc hMerge="1"/>
                <a:tc hMerge="1"/>
                <a:tc gridSpan="4">
                  <a:txBody>
                    <a:bodyPr>
                      <a:noAutofit/>
                    </a:bodyPr>
                    <a:lstStyle/>
                    <a:p>
                      <a:pPr indent="0" lvl="0" marL="0" marR="0" rtl="0" algn="l">
                        <a:spcBef>
                          <a:spcPts val="0"/>
                        </a:spcBef>
                        <a:buSzPct val="25000"/>
                        <a:buNone/>
                      </a:pPr>
                      <a:r>
                        <a:rPr lang="en" sz="1200"/>
                        <a:t>Root cause #3</a:t>
                      </a: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hMerge="1"/>
                <a:tc hMerge="1"/>
                <a:tc hMerge="1"/>
              </a:tr>
              <a:tr h="666025">
                <a:tc>
                  <a:txBody>
                    <a:bodyPr>
                      <a:noAutofit/>
                    </a:bodyPr>
                    <a:lstStyle/>
                    <a:p>
                      <a:pPr indent="0" lvl="0" marL="0" marR="0" rtl="0" algn="l">
                        <a:spcBef>
                          <a:spcPts val="0"/>
                        </a:spcBef>
                        <a:buSzPct val="25000"/>
                        <a:buNone/>
                      </a:pPr>
                      <a:r>
                        <a:rPr lang="en" sz="1100"/>
                        <a:t>Identify 3 root causes that</a:t>
                      </a:r>
                      <a:r>
                        <a:rPr lang="en" sz="1100"/>
                        <a:t> lead to your problem. </a:t>
                      </a: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tcPr>
                </a:tc>
                <a:tc gridSpan="4">
                  <a:txBody>
                    <a:bodyPr>
                      <a:noAutofit/>
                    </a:bodyPr>
                    <a:lstStyle/>
                    <a:p>
                      <a:pPr indent="0" lvl="0" marL="0" marR="0" rtl="0" algn="l">
                        <a:spcBef>
                          <a:spcPts val="0"/>
                        </a:spcBef>
                        <a:buSzPct val="25000"/>
                        <a:buNone/>
                      </a:pPr>
                      <a:r>
                        <a:t/>
                      </a:r>
                      <a:endParaRPr sz="800"/>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hMerge="1"/>
                <a:tc hMerge="1"/>
                <a:tc hMerge="1"/>
                <a:tc gridSpan="4">
                  <a:txBody>
                    <a:bodyPr>
                      <a:noAutofit/>
                    </a:bodyPr>
                    <a:lstStyle/>
                    <a:p>
                      <a:pPr indent="0" lvl="0" marL="0" marR="0" rtl="0" algn="l">
                        <a:spcBef>
                          <a:spcPts val="0"/>
                        </a:spcBef>
                        <a:buSzPct val="25000"/>
                        <a:buNone/>
                      </a:pPr>
                      <a:r>
                        <a:t/>
                      </a:r>
                      <a:endParaRPr sz="800"/>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hMerge="1"/>
                <a:tc hMerge="1"/>
                <a:tc hMerge="1"/>
                <a:tc gridSpan="4">
                  <a:txBody>
                    <a:bodyPr>
                      <a:noAutofit/>
                    </a:bodyPr>
                    <a:lstStyle/>
                    <a:p>
                      <a:pPr indent="0" lvl="0" marL="0" marR="0" rtl="0" algn="l">
                        <a:spcBef>
                          <a:spcPts val="0"/>
                        </a:spcBef>
                        <a:buSzPct val="25000"/>
                        <a:buNone/>
                      </a:pPr>
                      <a:r>
                        <a:rPr i="1" lang="en" sz="1100"/>
                        <a:t>There are no career  incentives for results sharing.</a:t>
                      </a: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hMerge="1"/>
                <a:tc hMerge="1"/>
                <a:tc hMerge="1"/>
              </a:tr>
              <a:tr h="399625">
                <a:tc>
                  <a:txBody>
                    <a:bodyPr>
                      <a:noAutofit/>
                    </a:bodyPr>
                    <a:lstStyle/>
                    <a:p>
                      <a:pPr indent="0" lvl="0" marL="0" marR="0" rtl="0" algn="ctr">
                        <a:spcBef>
                          <a:spcPts val="0"/>
                        </a:spcBef>
                        <a:buSzPct val="25000"/>
                        <a:buNone/>
                      </a:pPr>
                      <a:r>
                        <a:t/>
                      </a:r>
                      <a:endParaRPr sz="1100"/>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B cap="flat" cmpd="sng" w="12700">
                      <a:solidFill>
                        <a:schemeClr val="dk1"/>
                      </a:solidFill>
                      <a:prstDash val="solid"/>
                      <a:round/>
                      <a:headEnd len="med" w="med" type="none"/>
                      <a:tailEnd len="med" w="med" type="none"/>
                    </a:lnB>
                  </a:tcPr>
                </a:tc>
                <a:tc gridSpan="2">
                  <a:txBody>
                    <a:bodyPr>
                      <a:noAutofit/>
                    </a:bodyPr>
                    <a:lstStyle/>
                    <a:p>
                      <a:pPr indent="0" lvl="0" marL="0" marR="0" rtl="0" algn="ctr">
                        <a:spcBef>
                          <a:spcPts val="0"/>
                        </a:spcBef>
                        <a:buSzPct val="25000"/>
                        <a:buNone/>
                      </a:pPr>
                      <a:r>
                        <a:rPr lang="en" sz="1200"/>
                        <a:t>Yes</a:t>
                      </a: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hMerge="1"/>
                <a:tc gridSpan="2">
                  <a:txBody>
                    <a:bodyPr>
                      <a:noAutofit/>
                    </a:bodyPr>
                    <a:lstStyle/>
                    <a:p>
                      <a:pPr indent="0" lvl="0" marL="0" marR="0" rtl="0" algn="ctr">
                        <a:spcBef>
                          <a:spcPts val="0"/>
                        </a:spcBef>
                        <a:buSzPct val="25000"/>
                        <a:buNone/>
                      </a:pPr>
                      <a:r>
                        <a:rPr lang="en" sz="1200"/>
                        <a:t>No</a:t>
                      </a: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hMerge="1"/>
                <a:tc gridSpan="2">
                  <a:txBody>
                    <a:bodyPr>
                      <a:noAutofit/>
                    </a:bodyPr>
                    <a:lstStyle/>
                    <a:p>
                      <a:pPr indent="0" lvl="0" marL="0" marR="0" rtl="0" algn="ctr">
                        <a:spcBef>
                          <a:spcPts val="0"/>
                        </a:spcBef>
                        <a:buSzPct val="25000"/>
                        <a:buNone/>
                      </a:pPr>
                      <a:r>
                        <a:rPr lang="en" sz="1200"/>
                        <a:t>Yes</a:t>
                      </a: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hMerge="1"/>
                <a:tc gridSpan="2">
                  <a:txBody>
                    <a:bodyPr>
                      <a:noAutofit/>
                    </a:bodyPr>
                    <a:lstStyle/>
                    <a:p>
                      <a:pPr indent="0" lvl="0" marL="0" marR="0" rtl="0" algn="ctr">
                        <a:spcBef>
                          <a:spcPts val="0"/>
                        </a:spcBef>
                        <a:buSzPct val="25000"/>
                        <a:buNone/>
                      </a:pPr>
                      <a:r>
                        <a:rPr lang="en" sz="1200"/>
                        <a:t>No</a:t>
                      </a: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hMerge="1"/>
                <a:tc gridSpan="2">
                  <a:txBody>
                    <a:bodyPr>
                      <a:noAutofit/>
                    </a:bodyPr>
                    <a:lstStyle/>
                    <a:p>
                      <a:pPr indent="0" lvl="0" marL="0" marR="0" rtl="0" algn="ctr">
                        <a:spcBef>
                          <a:spcPts val="0"/>
                        </a:spcBef>
                        <a:buSzPct val="25000"/>
                        <a:buNone/>
                      </a:pPr>
                      <a:r>
                        <a:rPr lang="en" sz="1200"/>
                        <a:t>Yes</a:t>
                      </a: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hMerge="1"/>
                <a:tc gridSpan="2">
                  <a:txBody>
                    <a:bodyPr>
                      <a:noAutofit/>
                    </a:bodyPr>
                    <a:lstStyle/>
                    <a:p>
                      <a:pPr indent="0" lvl="0" marL="0" marR="0" rtl="0" algn="ctr">
                        <a:spcBef>
                          <a:spcPts val="0"/>
                        </a:spcBef>
                        <a:buSzPct val="25000"/>
                        <a:buNone/>
                      </a:pPr>
                      <a:r>
                        <a:rPr lang="en" sz="1200"/>
                        <a:t>No</a:t>
                      </a: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hMerge="1"/>
              </a:tr>
              <a:tr h="692625">
                <a:tc>
                  <a:txBody>
                    <a:bodyPr>
                      <a:noAutofit/>
                    </a:bodyPr>
                    <a:lstStyle/>
                    <a:p>
                      <a:pPr indent="0" lvl="0" marL="0" marR="0" rtl="0" algn="l">
                        <a:spcBef>
                          <a:spcPts val="0"/>
                        </a:spcBef>
                        <a:buSzPct val="25000"/>
                        <a:buNone/>
                      </a:pPr>
                      <a:r>
                        <a:rPr lang="en" sz="1100"/>
                        <a:t>Can a policy</a:t>
                      </a:r>
                      <a:r>
                        <a:rPr lang="en" sz="1100"/>
                        <a:t> change improve this root cause?</a:t>
                      </a: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gridSpan="2">
                  <a:txBody>
                    <a:bodyPr>
                      <a:noAutofit/>
                    </a:bodyPr>
                    <a:lstStyle/>
                    <a:p>
                      <a:pPr indent="0" lvl="0" marL="0" marR="0" rtl="0" algn="ctr">
                        <a:spcBef>
                          <a:spcPts val="0"/>
                        </a:spcBef>
                        <a:buSzPct val="25000"/>
                        <a:buNone/>
                      </a:pPr>
                      <a:r>
                        <a:t/>
                      </a:r>
                      <a:endParaRPr sz="800"/>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hMerge="1"/>
                <a:tc gridSpan="2">
                  <a:txBody>
                    <a:bodyPr>
                      <a:noAutofit/>
                    </a:bodyPr>
                    <a:lstStyle/>
                    <a:p>
                      <a:pPr indent="0" lvl="0" marL="0" marR="0" rtl="0" algn="ctr">
                        <a:spcBef>
                          <a:spcPts val="0"/>
                        </a:spcBef>
                        <a:buSzPct val="25000"/>
                        <a:buNone/>
                      </a:pPr>
                      <a:r>
                        <a:t/>
                      </a:r>
                      <a:endParaRPr sz="800"/>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hMerge="1"/>
                <a:tc gridSpan="2">
                  <a:txBody>
                    <a:bodyPr>
                      <a:noAutofit/>
                    </a:bodyPr>
                    <a:lstStyle/>
                    <a:p>
                      <a:pPr indent="0" lvl="0" marL="0" marR="0" rtl="0" algn="l">
                        <a:lnSpc>
                          <a:spcPct val="100000"/>
                        </a:lnSpc>
                        <a:spcBef>
                          <a:spcPts val="0"/>
                        </a:spcBef>
                        <a:spcAft>
                          <a:spcPts val="0"/>
                        </a:spcAft>
                        <a:buClr>
                          <a:schemeClr val="dk1"/>
                        </a:buClr>
                        <a:buSzPct val="25000"/>
                        <a:buFont typeface="Calibri"/>
                        <a:buNone/>
                      </a:pPr>
                      <a:r>
                        <a:t/>
                      </a:r>
                      <a:endParaRPr sz="800"/>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hMerge="1"/>
                <a:tc gridSpan="2">
                  <a:txBody>
                    <a:bodyPr>
                      <a:noAutofit/>
                    </a:bodyPr>
                    <a:lstStyle/>
                    <a:p>
                      <a:pPr indent="0" lvl="0" marL="0" marR="0" rtl="0" algn="l">
                        <a:lnSpc>
                          <a:spcPct val="100000"/>
                        </a:lnSpc>
                        <a:spcBef>
                          <a:spcPts val="0"/>
                        </a:spcBef>
                        <a:spcAft>
                          <a:spcPts val="0"/>
                        </a:spcAft>
                        <a:buClr>
                          <a:schemeClr val="dk1"/>
                        </a:buClr>
                        <a:buSzPct val="25000"/>
                        <a:buFont typeface="Calibri"/>
                        <a:buNone/>
                      </a:pPr>
                      <a:r>
                        <a:t/>
                      </a:r>
                      <a:endParaRPr sz="800"/>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hMerge="1"/>
                <a:tc gridSpan="2">
                  <a:txBody>
                    <a:bodyPr>
                      <a:noAutofit/>
                    </a:bodyPr>
                    <a:lstStyle/>
                    <a:p>
                      <a:pPr indent="0" lvl="0" marL="0" marR="0" rtl="0" algn="l">
                        <a:lnSpc>
                          <a:spcPct val="100000"/>
                        </a:lnSpc>
                        <a:spcBef>
                          <a:spcPts val="0"/>
                        </a:spcBef>
                        <a:spcAft>
                          <a:spcPts val="0"/>
                        </a:spcAft>
                        <a:buClr>
                          <a:schemeClr val="dk1"/>
                        </a:buClr>
                        <a:buSzPct val="25000"/>
                        <a:buFont typeface="Calibri"/>
                        <a:buNone/>
                      </a:pPr>
                      <a:r>
                        <a:rPr lang="en" sz="800"/>
                        <a:t>x</a:t>
                      </a: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hMerge="1"/>
                <a:tc gridSpan="2">
                  <a:txBody>
                    <a:bodyPr>
                      <a:noAutofit/>
                    </a:bodyPr>
                    <a:lstStyle/>
                    <a:p>
                      <a:pPr indent="0" lvl="0" marL="0" marR="0" rtl="0" algn="l">
                        <a:lnSpc>
                          <a:spcPct val="100000"/>
                        </a:lnSpc>
                        <a:spcBef>
                          <a:spcPts val="0"/>
                        </a:spcBef>
                        <a:spcAft>
                          <a:spcPts val="0"/>
                        </a:spcAft>
                        <a:buClr>
                          <a:schemeClr val="dk1"/>
                        </a:buClr>
                        <a:buSzPct val="25000"/>
                        <a:buFont typeface="Calibri"/>
                        <a:buNone/>
                      </a:pPr>
                      <a:r>
                        <a:t/>
                      </a:r>
                      <a:endParaRPr sz="800"/>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hMerge="1"/>
              </a:tr>
              <a:tr h="692625">
                <a:tc>
                  <a:txBody>
                    <a:bodyPr>
                      <a:noAutofit/>
                    </a:bodyPr>
                    <a:lstStyle/>
                    <a:p>
                      <a:pPr indent="0" lvl="0" marL="0" marR="0" rtl="0" algn="l">
                        <a:spcBef>
                          <a:spcPts val="0"/>
                        </a:spcBef>
                        <a:buSzPct val="25000"/>
                        <a:buNone/>
                      </a:pPr>
                      <a:r>
                        <a:rPr lang="en" sz="1100"/>
                        <a:t>Do you have experience with</a:t>
                      </a:r>
                      <a:r>
                        <a:rPr lang="en" sz="1100"/>
                        <a:t> this root cause?</a:t>
                      </a: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gridSpan="2">
                  <a:txBody>
                    <a:bodyPr>
                      <a:noAutofit/>
                    </a:bodyPr>
                    <a:lstStyle/>
                    <a:p>
                      <a:pPr indent="0" lvl="0" marL="0" marR="0" rtl="0" algn="l">
                        <a:lnSpc>
                          <a:spcPct val="100000"/>
                        </a:lnSpc>
                        <a:spcBef>
                          <a:spcPts val="0"/>
                        </a:spcBef>
                        <a:spcAft>
                          <a:spcPts val="0"/>
                        </a:spcAft>
                        <a:buClr>
                          <a:schemeClr val="dk1"/>
                        </a:buClr>
                        <a:buSzPct val="25000"/>
                        <a:buFont typeface="Calibri"/>
                        <a:buNone/>
                      </a:pPr>
                      <a:r>
                        <a:t/>
                      </a:r>
                      <a:endParaRPr sz="800"/>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hMerge="1"/>
                <a:tc gridSpan="2">
                  <a:txBody>
                    <a:bodyPr>
                      <a:noAutofit/>
                    </a:bodyPr>
                    <a:lstStyle/>
                    <a:p>
                      <a:pPr indent="0" lvl="0" marL="0" marR="0" rtl="0" algn="l">
                        <a:lnSpc>
                          <a:spcPct val="100000"/>
                        </a:lnSpc>
                        <a:spcBef>
                          <a:spcPts val="0"/>
                        </a:spcBef>
                        <a:spcAft>
                          <a:spcPts val="0"/>
                        </a:spcAft>
                        <a:buClr>
                          <a:schemeClr val="dk1"/>
                        </a:buClr>
                        <a:buSzPct val="25000"/>
                        <a:buFont typeface="Calibri"/>
                        <a:buNone/>
                      </a:pPr>
                      <a:r>
                        <a:t/>
                      </a:r>
                      <a:endParaRPr sz="800"/>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hMerge="1"/>
                <a:tc gridSpan="2">
                  <a:txBody>
                    <a:bodyPr>
                      <a:noAutofit/>
                    </a:bodyPr>
                    <a:lstStyle/>
                    <a:p>
                      <a:pPr indent="0" lvl="0" marL="0" marR="0" rtl="0" algn="l">
                        <a:lnSpc>
                          <a:spcPct val="100000"/>
                        </a:lnSpc>
                        <a:spcBef>
                          <a:spcPts val="0"/>
                        </a:spcBef>
                        <a:spcAft>
                          <a:spcPts val="0"/>
                        </a:spcAft>
                        <a:buClr>
                          <a:schemeClr val="dk1"/>
                        </a:buClr>
                        <a:buSzPct val="25000"/>
                        <a:buFont typeface="Calibri"/>
                        <a:buNone/>
                      </a:pPr>
                      <a:r>
                        <a:t/>
                      </a:r>
                      <a:endParaRPr sz="800"/>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hMerge="1"/>
                <a:tc gridSpan="2">
                  <a:txBody>
                    <a:bodyPr>
                      <a:noAutofit/>
                    </a:bodyPr>
                    <a:lstStyle/>
                    <a:p>
                      <a:pPr indent="0" lvl="0" marL="0" marR="0" rtl="0" algn="l">
                        <a:lnSpc>
                          <a:spcPct val="100000"/>
                        </a:lnSpc>
                        <a:spcBef>
                          <a:spcPts val="0"/>
                        </a:spcBef>
                        <a:spcAft>
                          <a:spcPts val="0"/>
                        </a:spcAft>
                        <a:buClr>
                          <a:schemeClr val="dk1"/>
                        </a:buClr>
                        <a:buSzPct val="25000"/>
                        <a:buFont typeface="Calibri"/>
                        <a:buNone/>
                      </a:pPr>
                      <a:r>
                        <a:t/>
                      </a:r>
                      <a:endParaRPr sz="800"/>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hMerge="1"/>
                <a:tc gridSpan="2">
                  <a:txBody>
                    <a:bodyPr>
                      <a:noAutofit/>
                    </a:bodyPr>
                    <a:lstStyle/>
                    <a:p>
                      <a:pPr indent="0" lvl="0" marL="0" marR="0" rtl="0" algn="l">
                        <a:lnSpc>
                          <a:spcPct val="100000"/>
                        </a:lnSpc>
                        <a:spcBef>
                          <a:spcPts val="0"/>
                        </a:spcBef>
                        <a:spcAft>
                          <a:spcPts val="0"/>
                        </a:spcAft>
                        <a:buClr>
                          <a:schemeClr val="dk1"/>
                        </a:buClr>
                        <a:buSzPct val="25000"/>
                        <a:buFont typeface="Calibri"/>
                        <a:buNone/>
                      </a:pPr>
                      <a:r>
                        <a:rPr lang="en" sz="800"/>
                        <a:t>x</a:t>
                      </a: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hMerge="1"/>
                <a:tc gridSpan="2">
                  <a:txBody>
                    <a:bodyPr>
                      <a:noAutofit/>
                    </a:bodyPr>
                    <a:lstStyle/>
                    <a:p>
                      <a:pPr indent="0" lvl="0" marL="0" marR="0" rtl="0" algn="l">
                        <a:lnSpc>
                          <a:spcPct val="100000"/>
                        </a:lnSpc>
                        <a:spcBef>
                          <a:spcPts val="0"/>
                        </a:spcBef>
                        <a:spcAft>
                          <a:spcPts val="0"/>
                        </a:spcAft>
                        <a:buClr>
                          <a:schemeClr val="dk1"/>
                        </a:buClr>
                        <a:buSzPct val="25000"/>
                        <a:buFont typeface="Calibri"/>
                        <a:buNone/>
                      </a:pPr>
                      <a:r>
                        <a:t/>
                      </a:r>
                      <a:endParaRPr sz="800"/>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hMerge="1"/>
              </a:tr>
              <a:tr h="692625">
                <a:tc>
                  <a:txBody>
                    <a:bodyPr>
                      <a:noAutofit/>
                    </a:bodyPr>
                    <a:lstStyle/>
                    <a:p>
                      <a:pPr indent="0" lvl="0" marL="0" marR="0" rtl="0" algn="l">
                        <a:spcBef>
                          <a:spcPts val="0"/>
                        </a:spcBef>
                        <a:buSzPct val="25000"/>
                        <a:buNone/>
                      </a:pPr>
                      <a:r>
                        <a:rPr lang="en" sz="1100"/>
                        <a:t>Can a policy</a:t>
                      </a:r>
                      <a:r>
                        <a:rPr lang="en" sz="1100"/>
                        <a:t> change happen in 3 years?</a:t>
                      </a: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gridSpan="2">
                  <a:txBody>
                    <a:bodyPr>
                      <a:noAutofit/>
                    </a:bodyPr>
                    <a:lstStyle/>
                    <a:p>
                      <a:pPr indent="0" lvl="0" marL="0" marR="0" rtl="0" algn="l">
                        <a:lnSpc>
                          <a:spcPct val="100000"/>
                        </a:lnSpc>
                        <a:spcBef>
                          <a:spcPts val="0"/>
                        </a:spcBef>
                        <a:spcAft>
                          <a:spcPts val="0"/>
                        </a:spcAft>
                        <a:buClr>
                          <a:schemeClr val="dk1"/>
                        </a:buClr>
                        <a:buSzPct val="25000"/>
                        <a:buFont typeface="Calibri"/>
                        <a:buNone/>
                      </a:pPr>
                      <a:r>
                        <a:t/>
                      </a:r>
                      <a:endParaRPr sz="800"/>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hMerge="1"/>
                <a:tc gridSpan="2">
                  <a:txBody>
                    <a:bodyPr>
                      <a:noAutofit/>
                    </a:bodyPr>
                    <a:lstStyle/>
                    <a:p>
                      <a:pPr indent="0" lvl="0" marL="0" marR="0" rtl="0" algn="l">
                        <a:lnSpc>
                          <a:spcPct val="100000"/>
                        </a:lnSpc>
                        <a:spcBef>
                          <a:spcPts val="0"/>
                        </a:spcBef>
                        <a:spcAft>
                          <a:spcPts val="0"/>
                        </a:spcAft>
                        <a:buClr>
                          <a:schemeClr val="dk1"/>
                        </a:buClr>
                        <a:buSzPct val="25000"/>
                        <a:buFont typeface="Calibri"/>
                        <a:buNone/>
                      </a:pPr>
                      <a:r>
                        <a:t/>
                      </a:r>
                      <a:endParaRPr sz="800"/>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hMerge="1"/>
                <a:tc gridSpan="2">
                  <a:txBody>
                    <a:bodyPr>
                      <a:noAutofit/>
                    </a:bodyPr>
                    <a:lstStyle/>
                    <a:p>
                      <a:pPr indent="0" lvl="0" marL="0" marR="0" rtl="0" algn="l">
                        <a:lnSpc>
                          <a:spcPct val="100000"/>
                        </a:lnSpc>
                        <a:spcBef>
                          <a:spcPts val="0"/>
                        </a:spcBef>
                        <a:spcAft>
                          <a:spcPts val="0"/>
                        </a:spcAft>
                        <a:buClr>
                          <a:schemeClr val="dk1"/>
                        </a:buClr>
                        <a:buSzPct val="25000"/>
                        <a:buFont typeface="Calibri"/>
                        <a:buNone/>
                      </a:pPr>
                      <a:r>
                        <a:t/>
                      </a:r>
                      <a:endParaRPr sz="800"/>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hMerge="1"/>
                <a:tc gridSpan="2">
                  <a:txBody>
                    <a:bodyPr>
                      <a:noAutofit/>
                    </a:bodyPr>
                    <a:lstStyle/>
                    <a:p>
                      <a:pPr indent="0" lvl="0" marL="0" marR="0" rtl="0" algn="l">
                        <a:lnSpc>
                          <a:spcPct val="100000"/>
                        </a:lnSpc>
                        <a:spcBef>
                          <a:spcPts val="0"/>
                        </a:spcBef>
                        <a:spcAft>
                          <a:spcPts val="0"/>
                        </a:spcAft>
                        <a:buClr>
                          <a:schemeClr val="dk1"/>
                        </a:buClr>
                        <a:buSzPct val="25000"/>
                        <a:buFont typeface="Calibri"/>
                        <a:buNone/>
                      </a:pPr>
                      <a:r>
                        <a:t/>
                      </a:r>
                      <a:endParaRPr sz="800"/>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hMerge="1"/>
                <a:tc gridSpan="2">
                  <a:txBody>
                    <a:bodyPr>
                      <a:noAutofit/>
                    </a:bodyPr>
                    <a:lstStyle/>
                    <a:p>
                      <a:pPr indent="0" lvl="0" marL="0" marR="0" rtl="0" algn="l">
                        <a:lnSpc>
                          <a:spcPct val="100000"/>
                        </a:lnSpc>
                        <a:spcBef>
                          <a:spcPts val="0"/>
                        </a:spcBef>
                        <a:spcAft>
                          <a:spcPts val="0"/>
                        </a:spcAft>
                        <a:buClr>
                          <a:schemeClr val="dk1"/>
                        </a:buClr>
                        <a:buSzPct val="25000"/>
                        <a:buFont typeface="Calibri"/>
                        <a:buNone/>
                      </a:pPr>
                      <a:r>
                        <a:rPr lang="en" sz="800"/>
                        <a:t>x</a:t>
                      </a: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hMerge="1"/>
                <a:tc gridSpan="2">
                  <a:txBody>
                    <a:bodyPr>
                      <a:noAutofit/>
                    </a:bodyPr>
                    <a:lstStyle/>
                    <a:p>
                      <a:pPr indent="0" lvl="0" marL="0" marR="0" rtl="0" algn="l">
                        <a:lnSpc>
                          <a:spcPct val="100000"/>
                        </a:lnSpc>
                        <a:spcBef>
                          <a:spcPts val="0"/>
                        </a:spcBef>
                        <a:spcAft>
                          <a:spcPts val="0"/>
                        </a:spcAft>
                        <a:buClr>
                          <a:schemeClr val="dk1"/>
                        </a:buClr>
                        <a:buSzPct val="25000"/>
                        <a:buFont typeface="Calibri"/>
                        <a:buNone/>
                      </a:pPr>
                      <a:r>
                        <a:t/>
                      </a:r>
                      <a:endParaRPr sz="800"/>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hMerge="1"/>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8" name="Shape 398"/>
        <p:cNvGrpSpPr/>
        <p:nvPr/>
      </p:nvGrpSpPr>
      <p:grpSpPr>
        <a:xfrm>
          <a:off x="0" y="0"/>
          <a:ext cx="0" cy="0"/>
          <a:chOff x="0" y="0"/>
          <a:chExt cx="0" cy="0"/>
        </a:xfrm>
      </p:grpSpPr>
      <p:sp>
        <p:nvSpPr>
          <p:cNvPr id="399" name="Shape 399"/>
          <p:cNvSpPr txBox="1"/>
          <p:nvPr>
            <p:ph type="title"/>
          </p:nvPr>
        </p:nvSpPr>
        <p:spPr>
          <a:xfrm>
            <a:off x="629841" y="209549"/>
            <a:ext cx="7886700" cy="451800"/>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b="0" i="0" lang="en" sz="3300" u="none" cap="none" strike="noStrike">
                <a:solidFill>
                  <a:schemeClr val="dk1"/>
                </a:solidFill>
                <a:latin typeface="Calibri"/>
                <a:ea typeface="Calibri"/>
                <a:cs typeface="Calibri"/>
                <a:sym typeface="Calibri"/>
              </a:rPr>
              <a:t>Choose an advocacy issue.</a:t>
            </a:r>
          </a:p>
        </p:txBody>
      </p:sp>
      <p:sp>
        <p:nvSpPr>
          <p:cNvPr id="400" name="Shape 400"/>
          <p:cNvSpPr txBox="1"/>
          <p:nvPr>
            <p:ph idx="1" type="body"/>
          </p:nvPr>
        </p:nvSpPr>
        <p:spPr>
          <a:xfrm>
            <a:off x="747725" y="774372"/>
            <a:ext cx="7768800" cy="451800"/>
          </a:xfrm>
          <a:prstGeom prst="rect">
            <a:avLst/>
          </a:prstGeom>
          <a:noFill/>
          <a:ln>
            <a:noFill/>
          </a:ln>
        </p:spPr>
        <p:txBody>
          <a:bodyPr anchorCtr="0" anchor="b" bIns="45700" lIns="91425" rIns="91425" tIns="45700">
            <a:noAutofit/>
          </a:bodyPr>
          <a:lstStyle/>
          <a:p>
            <a:pPr indent="0" lvl="0" marL="0" marR="0" rtl="0" algn="l">
              <a:lnSpc>
                <a:spcPct val="90000"/>
              </a:lnSpc>
              <a:spcBef>
                <a:spcPts val="0"/>
              </a:spcBef>
              <a:buClr>
                <a:schemeClr val="dk1"/>
              </a:buClr>
              <a:buSzPct val="25000"/>
              <a:buFont typeface="Arial"/>
              <a:buNone/>
            </a:pPr>
            <a:r>
              <a:rPr b="1" i="0" lang="en" sz="1800" u="none" cap="none" strike="noStrike">
                <a:solidFill>
                  <a:schemeClr val="dk1"/>
                </a:solidFill>
                <a:latin typeface="Calibri"/>
                <a:ea typeface="Calibri"/>
                <a:cs typeface="Calibri"/>
                <a:sym typeface="Calibri"/>
              </a:rPr>
              <a:t>Assess + prioritize potential advocacy issues</a:t>
            </a:r>
          </a:p>
        </p:txBody>
      </p:sp>
      <p:graphicFrame>
        <p:nvGraphicFramePr>
          <p:cNvPr id="401" name="Shape 401"/>
          <p:cNvGraphicFramePr/>
          <p:nvPr/>
        </p:nvGraphicFramePr>
        <p:xfrm>
          <a:off x="146586" y="1226166"/>
          <a:ext cx="3000000" cy="3000000"/>
        </p:xfrm>
        <a:graphic>
          <a:graphicData uri="http://schemas.openxmlformats.org/drawingml/2006/table">
            <a:tbl>
              <a:tblPr bandRow="1" firstRow="1">
                <a:noFill/>
                <a:tableStyleId>{1D1FBD6E-E8FA-4B2C-A349-7C438455A6EF}</a:tableStyleId>
              </a:tblPr>
              <a:tblGrid>
                <a:gridCol w="2387175"/>
                <a:gridCol w="651125"/>
                <a:gridCol w="474100"/>
                <a:gridCol w="408925"/>
                <a:gridCol w="651125"/>
                <a:gridCol w="613875"/>
                <a:gridCol w="474100"/>
                <a:gridCol w="408925"/>
                <a:gridCol w="613875"/>
                <a:gridCol w="686900"/>
                <a:gridCol w="474100"/>
                <a:gridCol w="408925"/>
                <a:gridCol w="686900"/>
              </a:tblGrid>
              <a:tr h="337100">
                <a:tc>
                  <a:txBody>
                    <a:bodyPr>
                      <a:noAutofit/>
                    </a:bodyPr>
                    <a:lstStyle/>
                    <a:p>
                      <a:pPr indent="0" lvl="0" marL="0" marR="0" rtl="0" algn="l">
                        <a:spcBef>
                          <a:spcPts val="0"/>
                        </a:spcBef>
                        <a:buSzPct val="25000"/>
                        <a:buNone/>
                      </a:pPr>
                      <a:r>
                        <a:t/>
                      </a:r>
                      <a:endParaRPr sz="1200"/>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tcPr>
                </a:tc>
                <a:tc gridSpan="4">
                  <a:txBody>
                    <a:bodyPr>
                      <a:noAutofit/>
                    </a:bodyPr>
                    <a:lstStyle/>
                    <a:p>
                      <a:pPr indent="0" lvl="0" marL="0" marR="0" rtl="0" algn="l">
                        <a:spcBef>
                          <a:spcPts val="0"/>
                        </a:spcBef>
                        <a:buSzPct val="25000"/>
                        <a:buNone/>
                      </a:pPr>
                      <a:r>
                        <a:rPr lang="en" sz="1200"/>
                        <a:t>Root cause #1</a:t>
                      </a: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hMerge="1"/>
                <a:tc hMerge="1"/>
                <a:tc hMerge="1"/>
                <a:tc gridSpan="4">
                  <a:txBody>
                    <a:bodyPr>
                      <a:noAutofit/>
                    </a:bodyPr>
                    <a:lstStyle/>
                    <a:p>
                      <a:pPr indent="0" lvl="0" marL="0" marR="0" rtl="0" algn="l">
                        <a:spcBef>
                          <a:spcPts val="0"/>
                        </a:spcBef>
                        <a:buSzPct val="25000"/>
                        <a:buNone/>
                      </a:pPr>
                      <a:r>
                        <a:rPr lang="en" sz="1200"/>
                        <a:t>Root cause #2</a:t>
                      </a: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hMerge="1"/>
                <a:tc hMerge="1"/>
                <a:tc hMerge="1"/>
                <a:tc gridSpan="4">
                  <a:txBody>
                    <a:bodyPr>
                      <a:noAutofit/>
                    </a:bodyPr>
                    <a:lstStyle/>
                    <a:p>
                      <a:pPr indent="0" lvl="0" marL="0" marR="0" rtl="0" algn="l">
                        <a:spcBef>
                          <a:spcPts val="0"/>
                        </a:spcBef>
                        <a:buSzPct val="25000"/>
                        <a:buNone/>
                      </a:pPr>
                      <a:r>
                        <a:rPr lang="en" sz="1200"/>
                        <a:t>Root cause #3</a:t>
                      </a: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hMerge="1"/>
                <a:tc hMerge="1"/>
                <a:tc hMerge="1"/>
              </a:tr>
              <a:tr h="443525">
                <a:tc>
                  <a:txBody>
                    <a:bodyPr>
                      <a:noAutofit/>
                    </a:bodyPr>
                    <a:lstStyle/>
                    <a:p>
                      <a:pPr indent="0" lvl="0" marL="0" marR="0" rtl="0" algn="l">
                        <a:spcBef>
                          <a:spcPts val="0"/>
                        </a:spcBef>
                        <a:buSzPct val="25000"/>
                        <a:buNone/>
                      </a:pPr>
                      <a:r>
                        <a:rPr lang="en" sz="1200"/>
                        <a:t>Identify 3 root causes that</a:t>
                      </a:r>
                      <a:r>
                        <a:rPr lang="en" sz="1200"/>
                        <a:t> lead to your problem. </a:t>
                      </a: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tcPr>
                </a:tc>
                <a:tc gridSpan="4">
                  <a:txBody>
                    <a:bodyPr>
                      <a:noAutofit/>
                    </a:bodyPr>
                    <a:lstStyle/>
                    <a:p>
                      <a:pPr indent="0" lvl="0" marL="0" marR="0" rtl="0" algn="l">
                        <a:spcBef>
                          <a:spcPts val="0"/>
                        </a:spcBef>
                        <a:buSzPct val="25000"/>
                        <a:buNone/>
                      </a:pPr>
                      <a:r>
                        <a:t/>
                      </a:r>
                      <a:endParaRPr sz="1200"/>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hMerge="1"/>
                <a:tc hMerge="1"/>
                <a:tc hMerge="1"/>
                <a:tc gridSpan="4">
                  <a:txBody>
                    <a:bodyPr>
                      <a:noAutofit/>
                    </a:bodyPr>
                    <a:lstStyle/>
                    <a:p>
                      <a:pPr indent="0" lvl="0" marL="0" marR="0" rtl="0" algn="l">
                        <a:spcBef>
                          <a:spcPts val="0"/>
                        </a:spcBef>
                        <a:buSzPct val="25000"/>
                        <a:buNone/>
                      </a:pPr>
                      <a:r>
                        <a:t/>
                      </a:r>
                      <a:endParaRPr sz="1200"/>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hMerge="1"/>
                <a:tc hMerge="1"/>
                <a:tc hMerge="1"/>
                <a:tc gridSpan="4">
                  <a:txBody>
                    <a:bodyPr>
                      <a:noAutofit/>
                    </a:bodyPr>
                    <a:lstStyle/>
                    <a:p>
                      <a:pPr lvl="0" rtl="0">
                        <a:spcBef>
                          <a:spcPts val="0"/>
                        </a:spcBef>
                        <a:buClr>
                          <a:schemeClr val="dk1"/>
                        </a:buClr>
                        <a:buSzPct val="25000"/>
                        <a:buFont typeface="Arial"/>
                        <a:buNone/>
                      </a:pPr>
                      <a:r>
                        <a:rPr i="1" lang="en" sz="1100"/>
                        <a:t>There are no career  incentives for results sharing.</a:t>
                      </a: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hMerge="1"/>
                <a:tc hMerge="1"/>
                <a:tc hMerge="1"/>
              </a:tr>
              <a:tr h="274725">
                <a:tc>
                  <a:txBody>
                    <a:bodyPr>
                      <a:noAutofit/>
                    </a:bodyPr>
                    <a:lstStyle/>
                    <a:p>
                      <a:pPr indent="0" lvl="0" marL="0" marR="0" rtl="0" algn="l">
                        <a:spcBef>
                          <a:spcPts val="0"/>
                        </a:spcBef>
                        <a:buSzPct val="25000"/>
                        <a:buNone/>
                      </a:pPr>
                      <a:r>
                        <a:rPr lang="en" sz="1200"/>
                        <a:t>Assess your root cause for:</a:t>
                      </a: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B cap="flat" cmpd="sng" w="12700">
                      <a:solidFill>
                        <a:schemeClr val="dk1"/>
                      </a:solidFill>
                      <a:prstDash val="solid"/>
                      <a:round/>
                      <a:headEnd len="med" w="med" type="none"/>
                      <a:tailEnd len="med" w="med" type="none"/>
                    </a:lnB>
                  </a:tcPr>
                </a:tc>
                <a:tc>
                  <a:txBody>
                    <a:bodyPr>
                      <a:noAutofit/>
                    </a:bodyPr>
                    <a:lstStyle/>
                    <a:p>
                      <a:pPr indent="0" lvl="0" marL="0" marR="0" rtl="0" algn="ctr">
                        <a:lnSpc>
                          <a:spcPct val="100000"/>
                        </a:lnSpc>
                        <a:spcBef>
                          <a:spcPts val="0"/>
                        </a:spcBef>
                        <a:spcAft>
                          <a:spcPts val="0"/>
                        </a:spcAft>
                        <a:buClr>
                          <a:schemeClr val="dk1"/>
                        </a:buClr>
                        <a:buSzPct val="25000"/>
                        <a:buFont typeface="Calibri"/>
                        <a:buNone/>
                      </a:pPr>
                      <a:r>
                        <a:rPr lang="en" sz="1200"/>
                        <a:t>Low</a:t>
                      </a: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gridSpan="2">
                  <a:txBody>
                    <a:bodyPr>
                      <a:noAutofit/>
                    </a:bodyPr>
                    <a:lstStyle/>
                    <a:p>
                      <a:pPr indent="0" lvl="0" marL="0" marR="0" rtl="0" algn="ctr">
                        <a:lnSpc>
                          <a:spcPct val="100000"/>
                        </a:lnSpc>
                        <a:spcBef>
                          <a:spcPts val="0"/>
                        </a:spcBef>
                        <a:spcAft>
                          <a:spcPts val="0"/>
                        </a:spcAft>
                        <a:buClr>
                          <a:schemeClr val="dk1"/>
                        </a:buClr>
                        <a:buSzPct val="25000"/>
                        <a:buFont typeface="Calibri"/>
                        <a:buNone/>
                      </a:pPr>
                      <a:r>
                        <a:rPr lang="en" sz="1200"/>
                        <a:t>Med</a:t>
                      </a: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hMerge="1"/>
                <a:tc>
                  <a:txBody>
                    <a:bodyPr>
                      <a:noAutofit/>
                    </a:bodyPr>
                    <a:lstStyle/>
                    <a:p>
                      <a:pPr indent="0" lvl="0" marL="0" marR="0" rtl="0" algn="ctr">
                        <a:lnSpc>
                          <a:spcPct val="100000"/>
                        </a:lnSpc>
                        <a:spcBef>
                          <a:spcPts val="0"/>
                        </a:spcBef>
                        <a:spcAft>
                          <a:spcPts val="0"/>
                        </a:spcAft>
                        <a:buClr>
                          <a:schemeClr val="dk1"/>
                        </a:buClr>
                        <a:buSzPct val="25000"/>
                        <a:buFont typeface="Calibri"/>
                        <a:buNone/>
                      </a:pPr>
                      <a:r>
                        <a:rPr lang="en" sz="1200"/>
                        <a:t>High</a:t>
                      </a: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ctr">
                        <a:lnSpc>
                          <a:spcPct val="100000"/>
                        </a:lnSpc>
                        <a:spcBef>
                          <a:spcPts val="0"/>
                        </a:spcBef>
                        <a:spcAft>
                          <a:spcPts val="0"/>
                        </a:spcAft>
                        <a:buClr>
                          <a:schemeClr val="dk1"/>
                        </a:buClr>
                        <a:buSzPct val="25000"/>
                        <a:buFont typeface="Calibri"/>
                        <a:buNone/>
                      </a:pPr>
                      <a:r>
                        <a:rPr lang="en" sz="1200"/>
                        <a:t>Low</a:t>
                      </a: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gridSpan="2">
                  <a:txBody>
                    <a:bodyPr>
                      <a:noAutofit/>
                    </a:bodyPr>
                    <a:lstStyle/>
                    <a:p>
                      <a:pPr indent="0" lvl="0" marL="0" marR="0" rtl="0" algn="ctr">
                        <a:lnSpc>
                          <a:spcPct val="100000"/>
                        </a:lnSpc>
                        <a:spcBef>
                          <a:spcPts val="0"/>
                        </a:spcBef>
                        <a:spcAft>
                          <a:spcPts val="0"/>
                        </a:spcAft>
                        <a:buClr>
                          <a:schemeClr val="dk1"/>
                        </a:buClr>
                        <a:buSzPct val="25000"/>
                        <a:buFont typeface="Calibri"/>
                        <a:buNone/>
                      </a:pPr>
                      <a:r>
                        <a:rPr lang="en" sz="1200"/>
                        <a:t>Med</a:t>
                      </a: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hMerge="1"/>
                <a:tc>
                  <a:txBody>
                    <a:bodyPr>
                      <a:noAutofit/>
                    </a:bodyPr>
                    <a:lstStyle/>
                    <a:p>
                      <a:pPr indent="0" lvl="0" marL="0" marR="0" rtl="0" algn="ctr">
                        <a:lnSpc>
                          <a:spcPct val="100000"/>
                        </a:lnSpc>
                        <a:spcBef>
                          <a:spcPts val="0"/>
                        </a:spcBef>
                        <a:spcAft>
                          <a:spcPts val="0"/>
                        </a:spcAft>
                        <a:buClr>
                          <a:schemeClr val="dk1"/>
                        </a:buClr>
                        <a:buSzPct val="25000"/>
                        <a:buFont typeface="Calibri"/>
                        <a:buNone/>
                      </a:pPr>
                      <a:r>
                        <a:rPr lang="en" sz="1200"/>
                        <a:t>High</a:t>
                      </a: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ctr">
                        <a:lnSpc>
                          <a:spcPct val="100000"/>
                        </a:lnSpc>
                        <a:spcBef>
                          <a:spcPts val="0"/>
                        </a:spcBef>
                        <a:spcAft>
                          <a:spcPts val="0"/>
                        </a:spcAft>
                        <a:buClr>
                          <a:schemeClr val="dk1"/>
                        </a:buClr>
                        <a:buSzPct val="25000"/>
                        <a:buFont typeface="Calibri"/>
                        <a:buNone/>
                      </a:pPr>
                      <a:r>
                        <a:rPr lang="en" sz="1200"/>
                        <a:t>Low</a:t>
                      </a: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gridSpan="2">
                  <a:txBody>
                    <a:bodyPr>
                      <a:noAutofit/>
                    </a:bodyPr>
                    <a:lstStyle/>
                    <a:p>
                      <a:pPr indent="0" lvl="0" marL="0" marR="0" rtl="0" algn="ctr">
                        <a:lnSpc>
                          <a:spcPct val="100000"/>
                        </a:lnSpc>
                        <a:spcBef>
                          <a:spcPts val="0"/>
                        </a:spcBef>
                        <a:spcAft>
                          <a:spcPts val="0"/>
                        </a:spcAft>
                        <a:buClr>
                          <a:schemeClr val="dk1"/>
                        </a:buClr>
                        <a:buSzPct val="25000"/>
                        <a:buFont typeface="Calibri"/>
                        <a:buNone/>
                      </a:pPr>
                      <a:r>
                        <a:rPr lang="en" sz="1200"/>
                        <a:t>Med</a:t>
                      </a: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hMerge="1"/>
                <a:tc>
                  <a:txBody>
                    <a:bodyPr>
                      <a:noAutofit/>
                    </a:bodyPr>
                    <a:lstStyle/>
                    <a:p>
                      <a:pPr indent="0" lvl="0" marL="0" marR="0" rtl="0" algn="ctr">
                        <a:lnSpc>
                          <a:spcPct val="100000"/>
                        </a:lnSpc>
                        <a:spcBef>
                          <a:spcPts val="0"/>
                        </a:spcBef>
                        <a:spcAft>
                          <a:spcPts val="0"/>
                        </a:spcAft>
                        <a:buClr>
                          <a:schemeClr val="dk1"/>
                        </a:buClr>
                        <a:buSzPct val="25000"/>
                        <a:buFont typeface="Calibri"/>
                        <a:buNone/>
                      </a:pPr>
                      <a:r>
                        <a:rPr lang="en" sz="1200"/>
                        <a:t>High</a:t>
                      </a: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r h="322900">
                <a:tc>
                  <a:txBody>
                    <a:bodyPr>
                      <a:noAutofit/>
                    </a:bodyPr>
                    <a:lstStyle/>
                    <a:p>
                      <a:pPr indent="0" lvl="0" marL="0" marR="0" rtl="0" algn="l">
                        <a:spcBef>
                          <a:spcPts val="0"/>
                        </a:spcBef>
                        <a:buSzPct val="25000"/>
                        <a:buNone/>
                      </a:pPr>
                      <a:r>
                        <a:rPr lang="en" sz="1200"/>
                        <a:t>Clarity</a:t>
                      </a: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Clr>
                          <a:schemeClr val="dk1"/>
                        </a:buClr>
                        <a:buSzPct val="25000"/>
                        <a:buFont typeface="Calibri"/>
                        <a:buNone/>
                      </a:pPr>
                      <a:r>
                        <a:t/>
                      </a:r>
                      <a:endParaRPr sz="1200"/>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gridSpan="2">
                  <a:txBody>
                    <a:bodyPr>
                      <a:noAutofit/>
                    </a:bodyPr>
                    <a:lstStyle/>
                    <a:p>
                      <a:pPr indent="0" lvl="0" marL="0" marR="0" rtl="0" algn="l">
                        <a:lnSpc>
                          <a:spcPct val="100000"/>
                        </a:lnSpc>
                        <a:spcBef>
                          <a:spcPts val="0"/>
                        </a:spcBef>
                        <a:spcAft>
                          <a:spcPts val="0"/>
                        </a:spcAft>
                        <a:buClr>
                          <a:schemeClr val="dk1"/>
                        </a:buClr>
                        <a:buSzPct val="25000"/>
                        <a:buFont typeface="Calibri"/>
                        <a:buNone/>
                      </a:pPr>
                      <a:r>
                        <a:t/>
                      </a:r>
                      <a:endParaRPr sz="1200"/>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hMerge="1"/>
                <a:tc>
                  <a:txBody>
                    <a:bodyPr>
                      <a:noAutofit/>
                    </a:bodyPr>
                    <a:lstStyle/>
                    <a:p>
                      <a:pPr indent="0" lvl="0" marL="0" marR="0" rtl="0" algn="l">
                        <a:lnSpc>
                          <a:spcPct val="100000"/>
                        </a:lnSpc>
                        <a:spcBef>
                          <a:spcPts val="0"/>
                        </a:spcBef>
                        <a:spcAft>
                          <a:spcPts val="0"/>
                        </a:spcAft>
                        <a:buClr>
                          <a:schemeClr val="dk1"/>
                        </a:buClr>
                        <a:buSzPct val="25000"/>
                        <a:buFont typeface="Calibri"/>
                        <a:buNone/>
                      </a:pPr>
                      <a:r>
                        <a:t/>
                      </a:r>
                      <a:endParaRPr sz="1200"/>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Clr>
                          <a:schemeClr val="dk1"/>
                        </a:buClr>
                        <a:buSzPct val="25000"/>
                        <a:buFont typeface="Calibri"/>
                        <a:buNone/>
                      </a:pPr>
                      <a:r>
                        <a:t/>
                      </a:r>
                      <a:endParaRPr sz="1200"/>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gridSpan="2">
                  <a:txBody>
                    <a:bodyPr>
                      <a:noAutofit/>
                    </a:bodyPr>
                    <a:lstStyle/>
                    <a:p>
                      <a:pPr indent="0" lvl="0" marL="0" marR="0" rtl="0" algn="l">
                        <a:lnSpc>
                          <a:spcPct val="100000"/>
                        </a:lnSpc>
                        <a:spcBef>
                          <a:spcPts val="0"/>
                        </a:spcBef>
                        <a:spcAft>
                          <a:spcPts val="0"/>
                        </a:spcAft>
                        <a:buClr>
                          <a:schemeClr val="dk1"/>
                        </a:buClr>
                        <a:buSzPct val="25000"/>
                        <a:buFont typeface="Calibri"/>
                        <a:buNone/>
                      </a:pPr>
                      <a:r>
                        <a:t/>
                      </a:r>
                      <a:endParaRPr sz="1200"/>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hMerge="1"/>
                <a:tc>
                  <a:txBody>
                    <a:bodyPr>
                      <a:noAutofit/>
                    </a:bodyPr>
                    <a:lstStyle/>
                    <a:p>
                      <a:pPr indent="0" lvl="0" marL="0" marR="0" rtl="0" algn="l">
                        <a:lnSpc>
                          <a:spcPct val="100000"/>
                        </a:lnSpc>
                        <a:spcBef>
                          <a:spcPts val="0"/>
                        </a:spcBef>
                        <a:spcAft>
                          <a:spcPts val="0"/>
                        </a:spcAft>
                        <a:buClr>
                          <a:schemeClr val="dk1"/>
                        </a:buClr>
                        <a:buSzPct val="25000"/>
                        <a:buFont typeface="Calibri"/>
                        <a:buNone/>
                      </a:pPr>
                      <a:r>
                        <a:t/>
                      </a:r>
                      <a:endParaRPr sz="1200"/>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Clr>
                          <a:schemeClr val="dk1"/>
                        </a:buClr>
                        <a:buSzPct val="25000"/>
                        <a:buFont typeface="Calibri"/>
                        <a:buNone/>
                      </a:pPr>
                      <a:r>
                        <a:t/>
                      </a:r>
                      <a:endParaRPr sz="1200"/>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gridSpan="2">
                  <a:txBody>
                    <a:bodyPr>
                      <a:noAutofit/>
                    </a:bodyPr>
                    <a:lstStyle/>
                    <a:p>
                      <a:pPr indent="0" lvl="0" marL="0" marR="0" rtl="0" algn="l">
                        <a:lnSpc>
                          <a:spcPct val="100000"/>
                        </a:lnSpc>
                        <a:spcBef>
                          <a:spcPts val="0"/>
                        </a:spcBef>
                        <a:spcAft>
                          <a:spcPts val="0"/>
                        </a:spcAft>
                        <a:buClr>
                          <a:schemeClr val="dk1"/>
                        </a:buClr>
                        <a:buSzPct val="25000"/>
                        <a:buFont typeface="Calibri"/>
                        <a:buNone/>
                      </a:pPr>
                      <a:r>
                        <a:rPr lang="en" sz="1200"/>
                        <a:t>x</a:t>
                      </a: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hMerge="1"/>
                <a:tc>
                  <a:txBody>
                    <a:bodyPr>
                      <a:noAutofit/>
                    </a:bodyPr>
                    <a:lstStyle/>
                    <a:p>
                      <a:pPr indent="0" lvl="0" marL="0" marR="0" rtl="0" algn="l">
                        <a:lnSpc>
                          <a:spcPct val="100000"/>
                        </a:lnSpc>
                        <a:spcBef>
                          <a:spcPts val="0"/>
                        </a:spcBef>
                        <a:spcAft>
                          <a:spcPts val="0"/>
                        </a:spcAft>
                        <a:buClr>
                          <a:schemeClr val="dk1"/>
                        </a:buClr>
                        <a:buSzPct val="25000"/>
                        <a:buFont typeface="Calibri"/>
                        <a:buNone/>
                      </a:pPr>
                      <a:r>
                        <a:t/>
                      </a:r>
                      <a:endParaRPr sz="1200"/>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r h="322900">
                <a:tc>
                  <a:txBody>
                    <a:bodyPr>
                      <a:noAutofit/>
                    </a:bodyPr>
                    <a:lstStyle/>
                    <a:p>
                      <a:pPr indent="0" lvl="0" marL="0" marR="0" rtl="0" algn="l">
                        <a:spcBef>
                          <a:spcPts val="0"/>
                        </a:spcBef>
                        <a:buSzPct val="25000"/>
                        <a:buNone/>
                      </a:pPr>
                      <a:r>
                        <a:rPr lang="en" sz="1200"/>
                        <a:t>Specificity</a:t>
                      </a: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Clr>
                          <a:schemeClr val="dk1"/>
                        </a:buClr>
                        <a:buSzPct val="25000"/>
                        <a:buFont typeface="Calibri"/>
                        <a:buNone/>
                      </a:pPr>
                      <a:r>
                        <a:t/>
                      </a:r>
                      <a:endParaRPr sz="1200"/>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gridSpan="2">
                  <a:txBody>
                    <a:bodyPr>
                      <a:noAutofit/>
                    </a:bodyPr>
                    <a:lstStyle/>
                    <a:p>
                      <a:pPr indent="0" lvl="0" marL="0" marR="0" rtl="0" algn="l">
                        <a:lnSpc>
                          <a:spcPct val="100000"/>
                        </a:lnSpc>
                        <a:spcBef>
                          <a:spcPts val="0"/>
                        </a:spcBef>
                        <a:spcAft>
                          <a:spcPts val="0"/>
                        </a:spcAft>
                        <a:buClr>
                          <a:schemeClr val="dk1"/>
                        </a:buClr>
                        <a:buSzPct val="25000"/>
                        <a:buFont typeface="Calibri"/>
                        <a:buNone/>
                      </a:pPr>
                      <a:r>
                        <a:t/>
                      </a:r>
                      <a:endParaRPr sz="1200"/>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hMerge="1"/>
                <a:tc>
                  <a:txBody>
                    <a:bodyPr>
                      <a:noAutofit/>
                    </a:bodyPr>
                    <a:lstStyle/>
                    <a:p>
                      <a:pPr indent="0" lvl="0" marL="0" marR="0" rtl="0" algn="l">
                        <a:lnSpc>
                          <a:spcPct val="100000"/>
                        </a:lnSpc>
                        <a:spcBef>
                          <a:spcPts val="0"/>
                        </a:spcBef>
                        <a:spcAft>
                          <a:spcPts val="0"/>
                        </a:spcAft>
                        <a:buClr>
                          <a:schemeClr val="dk1"/>
                        </a:buClr>
                        <a:buSzPct val="25000"/>
                        <a:buFont typeface="Calibri"/>
                        <a:buNone/>
                      </a:pPr>
                      <a:r>
                        <a:t/>
                      </a:r>
                      <a:endParaRPr sz="1200"/>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Clr>
                          <a:schemeClr val="dk1"/>
                        </a:buClr>
                        <a:buSzPct val="25000"/>
                        <a:buFont typeface="Calibri"/>
                        <a:buNone/>
                      </a:pPr>
                      <a:r>
                        <a:t/>
                      </a:r>
                      <a:endParaRPr sz="1200"/>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gridSpan="2">
                  <a:txBody>
                    <a:bodyPr>
                      <a:noAutofit/>
                    </a:bodyPr>
                    <a:lstStyle/>
                    <a:p>
                      <a:pPr indent="0" lvl="0" marL="0" marR="0" rtl="0" algn="l">
                        <a:lnSpc>
                          <a:spcPct val="100000"/>
                        </a:lnSpc>
                        <a:spcBef>
                          <a:spcPts val="0"/>
                        </a:spcBef>
                        <a:spcAft>
                          <a:spcPts val="0"/>
                        </a:spcAft>
                        <a:buClr>
                          <a:schemeClr val="dk1"/>
                        </a:buClr>
                        <a:buSzPct val="25000"/>
                        <a:buFont typeface="Calibri"/>
                        <a:buNone/>
                      </a:pPr>
                      <a:r>
                        <a:t/>
                      </a:r>
                      <a:endParaRPr sz="1200"/>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hMerge="1"/>
                <a:tc>
                  <a:txBody>
                    <a:bodyPr>
                      <a:noAutofit/>
                    </a:bodyPr>
                    <a:lstStyle/>
                    <a:p>
                      <a:pPr indent="0" lvl="0" marL="0" marR="0" rtl="0" algn="l">
                        <a:lnSpc>
                          <a:spcPct val="100000"/>
                        </a:lnSpc>
                        <a:spcBef>
                          <a:spcPts val="0"/>
                        </a:spcBef>
                        <a:spcAft>
                          <a:spcPts val="0"/>
                        </a:spcAft>
                        <a:buClr>
                          <a:schemeClr val="dk1"/>
                        </a:buClr>
                        <a:buSzPct val="25000"/>
                        <a:buFont typeface="Calibri"/>
                        <a:buNone/>
                      </a:pPr>
                      <a:r>
                        <a:t/>
                      </a:r>
                      <a:endParaRPr sz="1200"/>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Clr>
                          <a:schemeClr val="dk1"/>
                        </a:buClr>
                        <a:buSzPct val="25000"/>
                        <a:buFont typeface="Calibri"/>
                        <a:buNone/>
                      </a:pPr>
                      <a:r>
                        <a:rPr lang="en" sz="1200"/>
                        <a:t>x</a:t>
                      </a: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gridSpan="2">
                  <a:txBody>
                    <a:bodyPr>
                      <a:noAutofit/>
                    </a:bodyPr>
                    <a:lstStyle/>
                    <a:p>
                      <a:pPr indent="0" lvl="0" marL="0" marR="0" rtl="0" algn="l">
                        <a:lnSpc>
                          <a:spcPct val="100000"/>
                        </a:lnSpc>
                        <a:spcBef>
                          <a:spcPts val="0"/>
                        </a:spcBef>
                        <a:spcAft>
                          <a:spcPts val="0"/>
                        </a:spcAft>
                        <a:buClr>
                          <a:schemeClr val="dk1"/>
                        </a:buClr>
                        <a:buSzPct val="25000"/>
                        <a:buFont typeface="Calibri"/>
                        <a:buNone/>
                      </a:pPr>
                      <a:r>
                        <a:t/>
                      </a:r>
                      <a:endParaRPr sz="1200"/>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hMerge="1"/>
                <a:tc>
                  <a:txBody>
                    <a:bodyPr>
                      <a:noAutofit/>
                    </a:bodyPr>
                    <a:lstStyle/>
                    <a:p>
                      <a:pPr indent="0" lvl="0" marL="0" marR="0" rtl="0" algn="l">
                        <a:lnSpc>
                          <a:spcPct val="100000"/>
                        </a:lnSpc>
                        <a:spcBef>
                          <a:spcPts val="0"/>
                        </a:spcBef>
                        <a:spcAft>
                          <a:spcPts val="0"/>
                        </a:spcAft>
                        <a:buClr>
                          <a:schemeClr val="dk1"/>
                        </a:buClr>
                        <a:buSzPct val="25000"/>
                        <a:buFont typeface="Calibri"/>
                        <a:buNone/>
                      </a:pPr>
                      <a:r>
                        <a:t/>
                      </a:r>
                      <a:endParaRPr sz="1200"/>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r h="322900">
                <a:tc>
                  <a:txBody>
                    <a:bodyPr>
                      <a:noAutofit/>
                    </a:bodyPr>
                    <a:lstStyle/>
                    <a:p>
                      <a:pPr indent="0" lvl="0" marL="0" marR="0" rtl="0" algn="l">
                        <a:spcBef>
                          <a:spcPts val="0"/>
                        </a:spcBef>
                        <a:buSzPct val="25000"/>
                        <a:buNone/>
                      </a:pPr>
                      <a:r>
                        <a:rPr lang="en" sz="1200"/>
                        <a:t>Evidence-base</a:t>
                      </a: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Clr>
                          <a:schemeClr val="dk1"/>
                        </a:buClr>
                        <a:buSzPct val="25000"/>
                        <a:buFont typeface="Calibri"/>
                        <a:buNone/>
                      </a:pPr>
                      <a:r>
                        <a:t/>
                      </a:r>
                      <a:endParaRPr sz="1200"/>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gridSpan="2">
                  <a:txBody>
                    <a:bodyPr>
                      <a:noAutofit/>
                    </a:bodyPr>
                    <a:lstStyle/>
                    <a:p>
                      <a:pPr indent="0" lvl="0" marL="0" marR="0" rtl="0" algn="l">
                        <a:lnSpc>
                          <a:spcPct val="100000"/>
                        </a:lnSpc>
                        <a:spcBef>
                          <a:spcPts val="0"/>
                        </a:spcBef>
                        <a:spcAft>
                          <a:spcPts val="0"/>
                        </a:spcAft>
                        <a:buClr>
                          <a:schemeClr val="dk1"/>
                        </a:buClr>
                        <a:buSzPct val="25000"/>
                        <a:buFont typeface="Calibri"/>
                        <a:buNone/>
                      </a:pPr>
                      <a:r>
                        <a:t/>
                      </a:r>
                      <a:endParaRPr sz="1200"/>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hMerge="1"/>
                <a:tc>
                  <a:txBody>
                    <a:bodyPr>
                      <a:noAutofit/>
                    </a:bodyPr>
                    <a:lstStyle/>
                    <a:p>
                      <a:pPr indent="0" lvl="0" marL="0" marR="0" rtl="0" algn="l">
                        <a:lnSpc>
                          <a:spcPct val="100000"/>
                        </a:lnSpc>
                        <a:spcBef>
                          <a:spcPts val="0"/>
                        </a:spcBef>
                        <a:spcAft>
                          <a:spcPts val="0"/>
                        </a:spcAft>
                        <a:buClr>
                          <a:schemeClr val="dk1"/>
                        </a:buClr>
                        <a:buSzPct val="25000"/>
                        <a:buFont typeface="Calibri"/>
                        <a:buNone/>
                      </a:pPr>
                      <a:r>
                        <a:t/>
                      </a:r>
                      <a:endParaRPr sz="1200"/>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Clr>
                          <a:schemeClr val="dk1"/>
                        </a:buClr>
                        <a:buSzPct val="25000"/>
                        <a:buFont typeface="Calibri"/>
                        <a:buNone/>
                      </a:pPr>
                      <a:r>
                        <a:t/>
                      </a:r>
                      <a:endParaRPr sz="1200"/>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gridSpan="2">
                  <a:txBody>
                    <a:bodyPr>
                      <a:noAutofit/>
                    </a:bodyPr>
                    <a:lstStyle/>
                    <a:p>
                      <a:pPr indent="0" lvl="0" marL="0" marR="0" rtl="0" algn="l">
                        <a:lnSpc>
                          <a:spcPct val="100000"/>
                        </a:lnSpc>
                        <a:spcBef>
                          <a:spcPts val="0"/>
                        </a:spcBef>
                        <a:spcAft>
                          <a:spcPts val="0"/>
                        </a:spcAft>
                        <a:buClr>
                          <a:schemeClr val="dk1"/>
                        </a:buClr>
                        <a:buSzPct val="25000"/>
                        <a:buFont typeface="Calibri"/>
                        <a:buNone/>
                      </a:pPr>
                      <a:r>
                        <a:t/>
                      </a:r>
                      <a:endParaRPr sz="1200"/>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hMerge="1"/>
                <a:tc>
                  <a:txBody>
                    <a:bodyPr>
                      <a:noAutofit/>
                    </a:bodyPr>
                    <a:lstStyle/>
                    <a:p>
                      <a:pPr indent="0" lvl="0" marL="0" marR="0" rtl="0" algn="l">
                        <a:lnSpc>
                          <a:spcPct val="100000"/>
                        </a:lnSpc>
                        <a:spcBef>
                          <a:spcPts val="0"/>
                        </a:spcBef>
                        <a:spcAft>
                          <a:spcPts val="0"/>
                        </a:spcAft>
                        <a:buClr>
                          <a:schemeClr val="dk1"/>
                        </a:buClr>
                        <a:buSzPct val="25000"/>
                        <a:buFont typeface="Calibri"/>
                        <a:buNone/>
                      </a:pPr>
                      <a:r>
                        <a:t/>
                      </a:r>
                      <a:endParaRPr sz="1200"/>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Clr>
                          <a:schemeClr val="dk1"/>
                        </a:buClr>
                        <a:buSzPct val="25000"/>
                        <a:buFont typeface="Calibri"/>
                        <a:buNone/>
                      </a:pPr>
                      <a:r>
                        <a:t/>
                      </a:r>
                      <a:endParaRPr sz="1200"/>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gridSpan="2">
                  <a:txBody>
                    <a:bodyPr>
                      <a:noAutofit/>
                    </a:bodyPr>
                    <a:lstStyle/>
                    <a:p>
                      <a:pPr indent="0" lvl="0" marL="0" marR="0" rtl="0" algn="l">
                        <a:lnSpc>
                          <a:spcPct val="100000"/>
                        </a:lnSpc>
                        <a:spcBef>
                          <a:spcPts val="0"/>
                        </a:spcBef>
                        <a:spcAft>
                          <a:spcPts val="0"/>
                        </a:spcAft>
                        <a:buClr>
                          <a:schemeClr val="dk1"/>
                        </a:buClr>
                        <a:buSzPct val="25000"/>
                        <a:buFont typeface="Calibri"/>
                        <a:buNone/>
                      </a:pPr>
                      <a:r>
                        <a:t/>
                      </a:r>
                      <a:endParaRPr sz="1200"/>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hMerge="1"/>
                <a:tc>
                  <a:txBody>
                    <a:bodyPr>
                      <a:noAutofit/>
                    </a:bodyPr>
                    <a:lstStyle/>
                    <a:p>
                      <a:pPr indent="0" lvl="0" marL="0" marR="0" rtl="0" algn="l">
                        <a:lnSpc>
                          <a:spcPct val="100000"/>
                        </a:lnSpc>
                        <a:spcBef>
                          <a:spcPts val="0"/>
                        </a:spcBef>
                        <a:spcAft>
                          <a:spcPts val="0"/>
                        </a:spcAft>
                        <a:buClr>
                          <a:schemeClr val="dk1"/>
                        </a:buClr>
                        <a:buSzPct val="25000"/>
                        <a:buFont typeface="Calibri"/>
                        <a:buNone/>
                      </a:pPr>
                      <a:r>
                        <a:rPr lang="en" sz="1200"/>
                        <a:t>x</a:t>
                      </a: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r h="322900">
                <a:tc>
                  <a:txBody>
                    <a:bodyPr>
                      <a:noAutofit/>
                    </a:bodyPr>
                    <a:lstStyle/>
                    <a:p>
                      <a:pPr indent="0" lvl="0" marL="0" marR="0" rtl="0" algn="l">
                        <a:spcBef>
                          <a:spcPts val="0"/>
                        </a:spcBef>
                        <a:buSzPct val="25000"/>
                        <a:buNone/>
                      </a:pPr>
                      <a:r>
                        <a:rPr lang="en" sz="1200"/>
                        <a:t>Partnership potential</a:t>
                      </a: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Clr>
                          <a:schemeClr val="dk1"/>
                        </a:buClr>
                        <a:buSzPct val="25000"/>
                        <a:buFont typeface="Calibri"/>
                        <a:buNone/>
                      </a:pPr>
                      <a:r>
                        <a:t/>
                      </a:r>
                      <a:endParaRPr sz="1200"/>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gridSpan="2">
                  <a:txBody>
                    <a:bodyPr>
                      <a:noAutofit/>
                    </a:bodyPr>
                    <a:lstStyle/>
                    <a:p>
                      <a:pPr indent="0" lvl="0" marL="0" marR="0" rtl="0" algn="l">
                        <a:lnSpc>
                          <a:spcPct val="100000"/>
                        </a:lnSpc>
                        <a:spcBef>
                          <a:spcPts val="0"/>
                        </a:spcBef>
                        <a:spcAft>
                          <a:spcPts val="0"/>
                        </a:spcAft>
                        <a:buClr>
                          <a:schemeClr val="dk1"/>
                        </a:buClr>
                        <a:buSzPct val="25000"/>
                        <a:buFont typeface="Calibri"/>
                        <a:buNone/>
                      </a:pPr>
                      <a:r>
                        <a:t/>
                      </a:r>
                      <a:endParaRPr sz="1200"/>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hMerge="1"/>
                <a:tc>
                  <a:txBody>
                    <a:bodyPr>
                      <a:noAutofit/>
                    </a:bodyPr>
                    <a:lstStyle/>
                    <a:p>
                      <a:pPr indent="0" lvl="0" marL="0" marR="0" rtl="0" algn="l">
                        <a:lnSpc>
                          <a:spcPct val="100000"/>
                        </a:lnSpc>
                        <a:spcBef>
                          <a:spcPts val="0"/>
                        </a:spcBef>
                        <a:spcAft>
                          <a:spcPts val="0"/>
                        </a:spcAft>
                        <a:buClr>
                          <a:schemeClr val="dk1"/>
                        </a:buClr>
                        <a:buSzPct val="25000"/>
                        <a:buFont typeface="Calibri"/>
                        <a:buNone/>
                      </a:pPr>
                      <a:r>
                        <a:t/>
                      </a:r>
                      <a:endParaRPr sz="1200"/>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Clr>
                          <a:schemeClr val="dk1"/>
                        </a:buClr>
                        <a:buSzPct val="25000"/>
                        <a:buFont typeface="Calibri"/>
                        <a:buNone/>
                      </a:pPr>
                      <a:r>
                        <a:t/>
                      </a:r>
                      <a:endParaRPr sz="1200"/>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gridSpan="2">
                  <a:txBody>
                    <a:bodyPr>
                      <a:noAutofit/>
                    </a:bodyPr>
                    <a:lstStyle/>
                    <a:p>
                      <a:pPr indent="0" lvl="0" marL="0" marR="0" rtl="0" algn="l">
                        <a:lnSpc>
                          <a:spcPct val="100000"/>
                        </a:lnSpc>
                        <a:spcBef>
                          <a:spcPts val="0"/>
                        </a:spcBef>
                        <a:spcAft>
                          <a:spcPts val="0"/>
                        </a:spcAft>
                        <a:buClr>
                          <a:schemeClr val="dk1"/>
                        </a:buClr>
                        <a:buSzPct val="25000"/>
                        <a:buFont typeface="Calibri"/>
                        <a:buNone/>
                      </a:pPr>
                      <a:r>
                        <a:t/>
                      </a:r>
                      <a:endParaRPr sz="1200"/>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hMerge="1"/>
                <a:tc>
                  <a:txBody>
                    <a:bodyPr>
                      <a:noAutofit/>
                    </a:bodyPr>
                    <a:lstStyle/>
                    <a:p>
                      <a:pPr indent="0" lvl="0" marL="0" marR="0" rtl="0" algn="l">
                        <a:lnSpc>
                          <a:spcPct val="100000"/>
                        </a:lnSpc>
                        <a:spcBef>
                          <a:spcPts val="0"/>
                        </a:spcBef>
                        <a:spcAft>
                          <a:spcPts val="0"/>
                        </a:spcAft>
                        <a:buClr>
                          <a:schemeClr val="dk1"/>
                        </a:buClr>
                        <a:buSzPct val="25000"/>
                        <a:buFont typeface="Calibri"/>
                        <a:buNone/>
                      </a:pPr>
                      <a:r>
                        <a:t/>
                      </a:r>
                      <a:endParaRPr sz="1200"/>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Clr>
                          <a:schemeClr val="dk1"/>
                        </a:buClr>
                        <a:buSzPct val="25000"/>
                        <a:buFont typeface="Calibri"/>
                        <a:buNone/>
                      </a:pPr>
                      <a:r>
                        <a:t/>
                      </a:r>
                      <a:endParaRPr sz="1200"/>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gridSpan="2">
                  <a:txBody>
                    <a:bodyPr>
                      <a:noAutofit/>
                    </a:bodyPr>
                    <a:lstStyle/>
                    <a:p>
                      <a:pPr indent="0" lvl="0" marL="0" marR="0" rtl="0" algn="l">
                        <a:lnSpc>
                          <a:spcPct val="100000"/>
                        </a:lnSpc>
                        <a:spcBef>
                          <a:spcPts val="0"/>
                        </a:spcBef>
                        <a:spcAft>
                          <a:spcPts val="0"/>
                        </a:spcAft>
                        <a:buClr>
                          <a:schemeClr val="dk1"/>
                        </a:buClr>
                        <a:buSzPct val="25000"/>
                        <a:buFont typeface="Calibri"/>
                        <a:buNone/>
                      </a:pPr>
                      <a:r>
                        <a:t/>
                      </a:r>
                      <a:endParaRPr sz="1200"/>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hMerge="1"/>
                <a:tc>
                  <a:txBody>
                    <a:bodyPr>
                      <a:noAutofit/>
                    </a:bodyPr>
                    <a:lstStyle/>
                    <a:p>
                      <a:pPr indent="0" lvl="0" marL="0" marR="0" rtl="0" algn="l">
                        <a:lnSpc>
                          <a:spcPct val="100000"/>
                        </a:lnSpc>
                        <a:spcBef>
                          <a:spcPts val="0"/>
                        </a:spcBef>
                        <a:spcAft>
                          <a:spcPts val="0"/>
                        </a:spcAft>
                        <a:buClr>
                          <a:schemeClr val="dk1"/>
                        </a:buClr>
                        <a:buSzPct val="25000"/>
                        <a:buFont typeface="Calibri"/>
                        <a:buNone/>
                      </a:pPr>
                      <a:r>
                        <a:rPr lang="en" sz="1200"/>
                        <a:t>x</a:t>
                      </a: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r h="322900">
                <a:tc>
                  <a:txBody>
                    <a:bodyPr>
                      <a:noAutofit/>
                    </a:bodyPr>
                    <a:lstStyle/>
                    <a:p>
                      <a:pPr indent="0" lvl="0" marL="0" marR="0" rtl="0" algn="l">
                        <a:spcBef>
                          <a:spcPts val="0"/>
                        </a:spcBef>
                        <a:buSzPct val="25000"/>
                        <a:buNone/>
                      </a:pPr>
                      <a:r>
                        <a:rPr lang="en" sz="1200"/>
                        <a:t>Political will</a:t>
                      </a: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Clr>
                          <a:schemeClr val="dk1"/>
                        </a:buClr>
                        <a:buSzPct val="25000"/>
                        <a:buFont typeface="Calibri"/>
                        <a:buNone/>
                      </a:pPr>
                      <a:r>
                        <a:t/>
                      </a:r>
                      <a:endParaRPr sz="1200"/>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gridSpan="2">
                  <a:txBody>
                    <a:bodyPr>
                      <a:noAutofit/>
                    </a:bodyPr>
                    <a:lstStyle/>
                    <a:p>
                      <a:pPr indent="0" lvl="0" marL="0" marR="0" rtl="0" algn="l">
                        <a:lnSpc>
                          <a:spcPct val="100000"/>
                        </a:lnSpc>
                        <a:spcBef>
                          <a:spcPts val="0"/>
                        </a:spcBef>
                        <a:spcAft>
                          <a:spcPts val="0"/>
                        </a:spcAft>
                        <a:buClr>
                          <a:schemeClr val="dk1"/>
                        </a:buClr>
                        <a:buSzPct val="25000"/>
                        <a:buFont typeface="Calibri"/>
                        <a:buNone/>
                      </a:pPr>
                      <a:r>
                        <a:t/>
                      </a:r>
                      <a:endParaRPr sz="1200"/>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hMerge="1"/>
                <a:tc>
                  <a:txBody>
                    <a:bodyPr>
                      <a:noAutofit/>
                    </a:bodyPr>
                    <a:lstStyle/>
                    <a:p>
                      <a:pPr indent="0" lvl="0" marL="0" marR="0" rtl="0" algn="l">
                        <a:lnSpc>
                          <a:spcPct val="100000"/>
                        </a:lnSpc>
                        <a:spcBef>
                          <a:spcPts val="0"/>
                        </a:spcBef>
                        <a:spcAft>
                          <a:spcPts val="0"/>
                        </a:spcAft>
                        <a:buClr>
                          <a:schemeClr val="dk1"/>
                        </a:buClr>
                        <a:buSzPct val="25000"/>
                        <a:buFont typeface="Calibri"/>
                        <a:buNone/>
                      </a:pPr>
                      <a:r>
                        <a:t/>
                      </a:r>
                      <a:endParaRPr sz="1200"/>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Clr>
                          <a:schemeClr val="dk1"/>
                        </a:buClr>
                        <a:buSzPct val="25000"/>
                        <a:buFont typeface="Calibri"/>
                        <a:buNone/>
                      </a:pPr>
                      <a:r>
                        <a:t/>
                      </a:r>
                      <a:endParaRPr sz="1200"/>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gridSpan="2">
                  <a:txBody>
                    <a:bodyPr>
                      <a:noAutofit/>
                    </a:bodyPr>
                    <a:lstStyle/>
                    <a:p>
                      <a:pPr indent="0" lvl="0" marL="0" marR="0" rtl="0" algn="l">
                        <a:lnSpc>
                          <a:spcPct val="100000"/>
                        </a:lnSpc>
                        <a:spcBef>
                          <a:spcPts val="0"/>
                        </a:spcBef>
                        <a:spcAft>
                          <a:spcPts val="0"/>
                        </a:spcAft>
                        <a:buClr>
                          <a:schemeClr val="dk1"/>
                        </a:buClr>
                        <a:buSzPct val="25000"/>
                        <a:buFont typeface="Calibri"/>
                        <a:buNone/>
                      </a:pPr>
                      <a:r>
                        <a:t/>
                      </a:r>
                      <a:endParaRPr sz="1200"/>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hMerge="1"/>
                <a:tc>
                  <a:txBody>
                    <a:bodyPr>
                      <a:noAutofit/>
                    </a:bodyPr>
                    <a:lstStyle/>
                    <a:p>
                      <a:pPr indent="0" lvl="0" marL="0" marR="0" rtl="0" algn="l">
                        <a:lnSpc>
                          <a:spcPct val="100000"/>
                        </a:lnSpc>
                        <a:spcBef>
                          <a:spcPts val="0"/>
                        </a:spcBef>
                        <a:spcAft>
                          <a:spcPts val="0"/>
                        </a:spcAft>
                        <a:buClr>
                          <a:schemeClr val="dk1"/>
                        </a:buClr>
                        <a:buSzPct val="25000"/>
                        <a:buFont typeface="Calibri"/>
                        <a:buNone/>
                      </a:pPr>
                      <a:r>
                        <a:t/>
                      </a:r>
                      <a:endParaRPr sz="1200"/>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Clr>
                          <a:schemeClr val="dk1"/>
                        </a:buClr>
                        <a:buSzPct val="25000"/>
                        <a:buFont typeface="Calibri"/>
                        <a:buNone/>
                      </a:pPr>
                      <a:r>
                        <a:rPr lang="en" sz="1200"/>
                        <a:t>x</a:t>
                      </a: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gridSpan="2">
                  <a:txBody>
                    <a:bodyPr>
                      <a:noAutofit/>
                    </a:bodyPr>
                    <a:lstStyle/>
                    <a:p>
                      <a:pPr indent="0" lvl="0" marL="0" marR="0" rtl="0" algn="l">
                        <a:lnSpc>
                          <a:spcPct val="100000"/>
                        </a:lnSpc>
                        <a:spcBef>
                          <a:spcPts val="0"/>
                        </a:spcBef>
                        <a:spcAft>
                          <a:spcPts val="0"/>
                        </a:spcAft>
                        <a:buClr>
                          <a:schemeClr val="dk1"/>
                        </a:buClr>
                        <a:buSzPct val="25000"/>
                        <a:buFont typeface="Calibri"/>
                        <a:buNone/>
                      </a:pPr>
                      <a:r>
                        <a:t/>
                      </a:r>
                      <a:endParaRPr sz="1200"/>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hMerge="1"/>
                <a:tc>
                  <a:txBody>
                    <a:bodyPr>
                      <a:noAutofit/>
                    </a:bodyPr>
                    <a:lstStyle/>
                    <a:p>
                      <a:pPr indent="0" lvl="0" marL="0" marR="0" rtl="0" algn="l">
                        <a:lnSpc>
                          <a:spcPct val="100000"/>
                        </a:lnSpc>
                        <a:spcBef>
                          <a:spcPts val="0"/>
                        </a:spcBef>
                        <a:spcAft>
                          <a:spcPts val="0"/>
                        </a:spcAft>
                        <a:buClr>
                          <a:schemeClr val="dk1"/>
                        </a:buClr>
                        <a:buSzPct val="25000"/>
                        <a:buFont typeface="Calibri"/>
                        <a:buNone/>
                      </a:pPr>
                      <a:r>
                        <a:t/>
                      </a:r>
                      <a:endParaRPr sz="1200"/>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r h="322900">
                <a:tc>
                  <a:txBody>
                    <a:bodyPr>
                      <a:noAutofit/>
                    </a:bodyPr>
                    <a:lstStyle/>
                    <a:p>
                      <a:pPr indent="0" lvl="0" marL="0" marR="0" rtl="0" algn="l">
                        <a:spcBef>
                          <a:spcPts val="0"/>
                        </a:spcBef>
                        <a:buSzPct val="25000"/>
                        <a:buNone/>
                      </a:pPr>
                      <a:r>
                        <a:rPr lang="en" sz="1200"/>
                        <a:t>Risk</a:t>
                      </a: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Clr>
                          <a:schemeClr val="dk1"/>
                        </a:buClr>
                        <a:buSzPct val="25000"/>
                        <a:buFont typeface="Calibri"/>
                        <a:buNone/>
                      </a:pPr>
                      <a:r>
                        <a:t/>
                      </a:r>
                      <a:endParaRPr sz="1200"/>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gridSpan="2">
                  <a:txBody>
                    <a:bodyPr>
                      <a:noAutofit/>
                    </a:bodyPr>
                    <a:lstStyle/>
                    <a:p>
                      <a:pPr indent="0" lvl="0" marL="0" marR="0" rtl="0" algn="l">
                        <a:lnSpc>
                          <a:spcPct val="100000"/>
                        </a:lnSpc>
                        <a:spcBef>
                          <a:spcPts val="0"/>
                        </a:spcBef>
                        <a:spcAft>
                          <a:spcPts val="0"/>
                        </a:spcAft>
                        <a:buClr>
                          <a:schemeClr val="dk1"/>
                        </a:buClr>
                        <a:buSzPct val="25000"/>
                        <a:buFont typeface="Calibri"/>
                        <a:buNone/>
                      </a:pPr>
                      <a:r>
                        <a:t/>
                      </a:r>
                      <a:endParaRPr sz="1200"/>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hMerge="1"/>
                <a:tc>
                  <a:txBody>
                    <a:bodyPr>
                      <a:noAutofit/>
                    </a:bodyPr>
                    <a:lstStyle/>
                    <a:p>
                      <a:pPr indent="0" lvl="0" marL="0" marR="0" rtl="0" algn="l">
                        <a:lnSpc>
                          <a:spcPct val="100000"/>
                        </a:lnSpc>
                        <a:spcBef>
                          <a:spcPts val="0"/>
                        </a:spcBef>
                        <a:spcAft>
                          <a:spcPts val="0"/>
                        </a:spcAft>
                        <a:buClr>
                          <a:schemeClr val="dk1"/>
                        </a:buClr>
                        <a:buSzPct val="25000"/>
                        <a:buFont typeface="Calibri"/>
                        <a:buNone/>
                      </a:pPr>
                      <a:r>
                        <a:t/>
                      </a:r>
                      <a:endParaRPr sz="1200"/>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Clr>
                          <a:schemeClr val="dk1"/>
                        </a:buClr>
                        <a:buSzPct val="25000"/>
                        <a:buFont typeface="Calibri"/>
                        <a:buNone/>
                      </a:pPr>
                      <a:r>
                        <a:t/>
                      </a:r>
                      <a:endParaRPr sz="1200"/>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gridSpan="2">
                  <a:txBody>
                    <a:bodyPr>
                      <a:noAutofit/>
                    </a:bodyPr>
                    <a:lstStyle/>
                    <a:p>
                      <a:pPr indent="0" lvl="0" marL="0" marR="0" rtl="0" algn="l">
                        <a:lnSpc>
                          <a:spcPct val="100000"/>
                        </a:lnSpc>
                        <a:spcBef>
                          <a:spcPts val="0"/>
                        </a:spcBef>
                        <a:spcAft>
                          <a:spcPts val="0"/>
                        </a:spcAft>
                        <a:buClr>
                          <a:schemeClr val="dk1"/>
                        </a:buClr>
                        <a:buSzPct val="25000"/>
                        <a:buFont typeface="Calibri"/>
                        <a:buNone/>
                      </a:pPr>
                      <a:r>
                        <a:t/>
                      </a:r>
                      <a:endParaRPr sz="1200"/>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hMerge="1"/>
                <a:tc>
                  <a:txBody>
                    <a:bodyPr>
                      <a:noAutofit/>
                    </a:bodyPr>
                    <a:lstStyle/>
                    <a:p>
                      <a:pPr indent="0" lvl="0" marL="0" marR="0" rtl="0" algn="l">
                        <a:lnSpc>
                          <a:spcPct val="100000"/>
                        </a:lnSpc>
                        <a:spcBef>
                          <a:spcPts val="0"/>
                        </a:spcBef>
                        <a:spcAft>
                          <a:spcPts val="0"/>
                        </a:spcAft>
                        <a:buClr>
                          <a:schemeClr val="dk1"/>
                        </a:buClr>
                        <a:buSzPct val="25000"/>
                        <a:buFont typeface="Calibri"/>
                        <a:buNone/>
                      </a:pPr>
                      <a:r>
                        <a:t/>
                      </a:r>
                      <a:endParaRPr sz="1200"/>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Clr>
                          <a:schemeClr val="dk1"/>
                        </a:buClr>
                        <a:buSzPct val="25000"/>
                        <a:buFont typeface="Calibri"/>
                        <a:buNone/>
                      </a:pPr>
                      <a:r>
                        <a:rPr lang="en" sz="1200"/>
                        <a:t>x</a:t>
                      </a: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gridSpan="2">
                  <a:txBody>
                    <a:bodyPr>
                      <a:noAutofit/>
                    </a:bodyPr>
                    <a:lstStyle/>
                    <a:p>
                      <a:pPr indent="0" lvl="0" marL="0" marR="0" rtl="0" algn="l">
                        <a:lnSpc>
                          <a:spcPct val="100000"/>
                        </a:lnSpc>
                        <a:spcBef>
                          <a:spcPts val="0"/>
                        </a:spcBef>
                        <a:spcAft>
                          <a:spcPts val="0"/>
                        </a:spcAft>
                        <a:buClr>
                          <a:schemeClr val="dk1"/>
                        </a:buClr>
                        <a:buSzPct val="25000"/>
                        <a:buFont typeface="Calibri"/>
                        <a:buNone/>
                      </a:pPr>
                      <a:r>
                        <a:t/>
                      </a:r>
                      <a:endParaRPr sz="1200"/>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hMerge="1"/>
                <a:tc>
                  <a:txBody>
                    <a:bodyPr>
                      <a:noAutofit/>
                    </a:bodyPr>
                    <a:lstStyle/>
                    <a:p>
                      <a:pPr indent="0" lvl="0" marL="0" marR="0" rtl="0" algn="l">
                        <a:lnSpc>
                          <a:spcPct val="100000"/>
                        </a:lnSpc>
                        <a:spcBef>
                          <a:spcPts val="0"/>
                        </a:spcBef>
                        <a:spcAft>
                          <a:spcPts val="0"/>
                        </a:spcAft>
                        <a:buClr>
                          <a:schemeClr val="dk1"/>
                        </a:buClr>
                        <a:buSzPct val="25000"/>
                        <a:buFont typeface="Calibri"/>
                        <a:buNone/>
                      </a:pPr>
                      <a:r>
                        <a:t/>
                      </a:r>
                      <a:endParaRPr sz="1200"/>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r h="322900">
                <a:tc>
                  <a:txBody>
                    <a:bodyPr>
                      <a:noAutofit/>
                    </a:bodyPr>
                    <a:lstStyle/>
                    <a:p>
                      <a:pPr indent="0" lvl="0" marL="0" marR="0" rtl="0" algn="l">
                        <a:spcBef>
                          <a:spcPts val="0"/>
                        </a:spcBef>
                        <a:buSzPct val="25000"/>
                        <a:buNone/>
                      </a:pPr>
                      <a:r>
                        <a:rPr lang="en" sz="1200"/>
                        <a:t>Impact</a:t>
                      </a: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Clr>
                          <a:schemeClr val="dk1"/>
                        </a:buClr>
                        <a:buSzPct val="25000"/>
                        <a:buFont typeface="Calibri"/>
                        <a:buNone/>
                      </a:pPr>
                      <a:r>
                        <a:t/>
                      </a:r>
                      <a:endParaRPr sz="1200"/>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gridSpan="2">
                  <a:txBody>
                    <a:bodyPr>
                      <a:noAutofit/>
                    </a:bodyPr>
                    <a:lstStyle/>
                    <a:p>
                      <a:pPr indent="0" lvl="0" marL="0" marR="0" rtl="0" algn="l">
                        <a:lnSpc>
                          <a:spcPct val="100000"/>
                        </a:lnSpc>
                        <a:spcBef>
                          <a:spcPts val="0"/>
                        </a:spcBef>
                        <a:spcAft>
                          <a:spcPts val="0"/>
                        </a:spcAft>
                        <a:buClr>
                          <a:schemeClr val="dk1"/>
                        </a:buClr>
                        <a:buSzPct val="25000"/>
                        <a:buFont typeface="Calibri"/>
                        <a:buNone/>
                      </a:pPr>
                      <a:r>
                        <a:t/>
                      </a:r>
                      <a:endParaRPr sz="1200"/>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hMerge="1"/>
                <a:tc>
                  <a:txBody>
                    <a:bodyPr>
                      <a:noAutofit/>
                    </a:bodyPr>
                    <a:lstStyle/>
                    <a:p>
                      <a:pPr indent="0" lvl="0" marL="0" marR="0" rtl="0" algn="l">
                        <a:lnSpc>
                          <a:spcPct val="100000"/>
                        </a:lnSpc>
                        <a:spcBef>
                          <a:spcPts val="0"/>
                        </a:spcBef>
                        <a:spcAft>
                          <a:spcPts val="0"/>
                        </a:spcAft>
                        <a:buClr>
                          <a:schemeClr val="dk1"/>
                        </a:buClr>
                        <a:buSzPct val="25000"/>
                        <a:buFont typeface="Calibri"/>
                        <a:buNone/>
                      </a:pPr>
                      <a:r>
                        <a:t/>
                      </a:r>
                      <a:endParaRPr sz="1200"/>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Clr>
                          <a:schemeClr val="dk1"/>
                        </a:buClr>
                        <a:buSzPct val="25000"/>
                        <a:buFont typeface="Calibri"/>
                        <a:buNone/>
                      </a:pPr>
                      <a:r>
                        <a:t/>
                      </a:r>
                      <a:endParaRPr sz="1200"/>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gridSpan="2">
                  <a:txBody>
                    <a:bodyPr>
                      <a:noAutofit/>
                    </a:bodyPr>
                    <a:lstStyle/>
                    <a:p>
                      <a:pPr indent="0" lvl="0" marL="0" marR="0" rtl="0" algn="l">
                        <a:lnSpc>
                          <a:spcPct val="100000"/>
                        </a:lnSpc>
                        <a:spcBef>
                          <a:spcPts val="0"/>
                        </a:spcBef>
                        <a:spcAft>
                          <a:spcPts val="0"/>
                        </a:spcAft>
                        <a:buClr>
                          <a:schemeClr val="dk1"/>
                        </a:buClr>
                        <a:buSzPct val="25000"/>
                        <a:buFont typeface="Calibri"/>
                        <a:buNone/>
                      </a:pPr>
                      <a:r>
                        <a:t/>
                      </a:r>
                      <a:endParaRPr sz="1200"/>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hMerge="1"/>
                <a:tc>
                  <a:txBody>
                    <a:bodyPr>
                      <a:noAutofit/>
                    </a:bodyPr>
                    <a:lstStyle/>
                    <a:p>
                      <a:pPr indent="0" lvl="0" marL="0" marR="0" rtl="0" algn="l">
                        <a:lnSpc>
                          <a:spcPct val="100000"/>
                        </a:lnSpc>
                        <a:spcBef>
                          <a:spcPts val="0"/>
                        </a:spcBef>
                        <a:spcAft>
                          <a:spcPts val="0"/>
                        </a:spcAft>
                        <a:buClr>
                          <a:schemeClr val="dk1"/>
                        </a:buClr>
                        <a:buSzPct val="25000"/>
                        <a:buFont typeface="Calibri"/>
                        <a:buNone/>
                      </a:pPr>
                      <a:r>
                        <a:t/>
                      </a:r>
                      <a:endParaRPr sz="1200"/>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Clr>
                          <a:schemeClr val="dk1"/>
                        </a:buClr>
                        <a:buSzPct val="25000"/>
                        <a:buFont typeface="Calibri"/>
                        <a:buNone/>
                      </a:pPr>
                      <a:r>
                        <a:t/>
                      </a:r>
                      <a:endParaRPr sz="1200"/>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gridSpan="2">
                  <a:txBody>
                    <a:bodyPr>
                      <a:noAutofit/>
                    </a:bodyPr>
                    <a:lstStyle/>
                    <a:p>
                      <a:pPr indent="0" lvl="0" marL="0" marR="0" rtl="0" algn="l">
                        <a:lnSpc>
                          <a:spcPct val="100000"/>
                        </a:lnSpc>
                        <a:spcBef>
                          <a:spcPts val="0"/>
                        </a:spcBef>
                        <a:spcAft>
                          <a:spcPts val="0"/>
                        </a:spcAft>
                        <a:buClr>
                          <a:schemeClr val="dk1"/>
                        </a:buClr>
                        <a:buSzPct val="25000"/>
                        <a:buFont typeface="Calibri"/>
                        <a:buNone/>
                      </a:pPr>
                      <a:r>
                        <a:t/>
                      </a:r>
                      <a:endParaRPr sz="1200"/>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hMerge="1"/>
                <a:tc>
                  <a:txBody>
                    <a:bodyPr>
                      <a:noAutofit/>
                    </a:bodyPr>
                    <a:lstStyle/>
                    <a:p>
                      <a:pPr indent="0" lvl="0" marL="0" marR="0" rtl="0" algn="l">
                        <a:lnSpc>
                          <a:spcPct val="100000"/>
                        </a:lnSpc>
                        <a:spcBef>
                          <a:spcPts val="0"/>
                        </a:spcBef>
                        <a:spcAft>
                          <a:spcPts val="0"/>
                        </a:spcAft>
                        <a:buClr>
                          <a:schemeClr val="dk1"/>
                        </a:buClr>
                        <a:buSzPct val="25000"/>
                        <a:buFont typeface="Calibri"/>
                        <a:buNone/>
                      </a:pPr>
                      <a:r>
                        <a:rPr lang="en" sz="1200"/>
                        <a:t>x</a:t>
                      </a: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r h="449075">
                <a:tc gridSpan="9">
                  <a:txBody>
                    <a:bodyPr>
                      <a:noAutofit/>
                    </a:bodyPr>
                    <a:lstStyle/>
                    <a:p>
                      <a:pPr indent="0" lvl="0" marL="0" marR="0" rtl="0" algn="l">
                        <a:spcBef>
                          <a:spcPts val="0"/>
                        </a:spcBef>
                        <a:buSzPct val="25000"/>
                        <a:buNone/>
                      </a:pPr>
                      <a:r>
                        <a:rPr lang="en" sz="1200"/>
                        <a:t>Based on your assessment, pick a</a:t>
                      </a:r>
                      <a:r>
                        <a:rPr lang="en" sz="1200"/>
                        <a:t> root cause to address through advocacy. This is your advocacy issue!</a:t>
                      </a: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hMerge="1"/>
                <a:tc hMerge="1"/>
                <a:tc hMerge="1"/>
                <a:tc hMerge="1"/>
                <a:tc hMerge="1"/>
                <a:tc hMerge="1"/>
                <a:tc hMerge="1"/>
                <a:tc hMerge="1"/>
                <a:tc gridSpan="4">
                  <a:txBody>
                    <a:bodyPr>
                      <a:noAutofit/>
                    </a:bodyPr>
                    <a:lstStyle/>
                    <a:p>
                      <a:pPr indent="0" lvl="0" marL="0" marR="0" rtl="0" algn="l">
                        <a:lnSpc>
                          <a:spcPct val="100000"/>
                        </a:lnSpc>
                        <a:spcBef>
                          <a:spcPts val="0"/>
                        </a:spcBef>
                        <a:spcAft>
                          <a:spcPts val="0"/>
                        </a:spcAft>
                        <a:buClr>
                          <a:schemeClr val="dk1"/>
                        </a:buClr>
                        <a:buSzPct val="25000"/>
                        <a:buFont typeface="Calibri"/>
                        <a:buNone/>
                      </a:pPr>
                      <a:r>
                        <a:rPr lang="en" sz="1200"/>
                        <a:t>My</a:t>
                      </a:r>
                      <a:r>
                        <a:rPr lang="en" sz="1200"/>
                        <a:t> advocacy issue is:</a:t>
                      </a: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hMerge="1"/>
                <a:tc hMerge="1"/>
                <a:tc hMerge="1"/>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5" name="Shape 405"/>
        <p:cNvGrpSpPr/>
        <p:nvPr/>
      </p:nvGrpSpPr>
      <p:grpSpPr>
        <a:xfrm>
          <a:off x="0" y="0"/>
          <a:ext cx="0" cy="0"/>
          <a:chOff x="0" y="0"/>
          <a:chExt cx="0" cy="0"/>
        </a:xfrm>
      </p:grpSpPr>
      <p:sp>
        <p:nvSpPr>
          <p:cNvPr id="406" name="Shape 406"/>
          <p:cNvSpPr txBox="1"/>
          <p:nvPr>
            <p:ph type="title"/>
          </p:nvPr>
        </p:nvSpPr>
        <p:spPr>
          <a:xfrm>
            <a:off x="628650" y="273844"/>
            <a:ext cx="7372200" cy="977400"/>
          </a:xfrm>
          <a:prstGeom prst="rect">
            <a:avLst/>
          </a:prstGeom>
        </p:spPr>
        <p:txBody>
          <a:bodyPr anchorCtr="0" anchor="t" bIns="91425" lIns="91425" rIns="91425" tIns="91425">
            <a:noAutofit/>
          </a:bodyPr>
          <a:lstStyle/>
          <a:p>
            <a:pPr lvl="0" rtl="0">
              <a:spcBef>
                <a:spcPts val="0"/>
              </a:spcBef>
              <a:buNone/>
            </a:pPr>
            <a:r>
              <a:rPr lang="en"/>
              <a:t>Choose an advocacy goal.</a:t>
            </a:r>
          </a:p>
        </p:txBody>
      </p:sp>
      <p:sp>
        <p:nvSpPr>
          <p:cNvPr id="407" name="Shape 407"/>
          <p:cNvSpPr txBox="1"/>
          <p:nvPr>
            <p:ph idx="1" type="body"/>
          </p:nvPr>
        </p:nvSpPr>
        <p:spPr>
          <a:xfrm>
            <a:off x="628650" y="1369219"/>
            <a:ext cx="7372200" cy="3178800"/>
          </a:xfrm>
          <a:prstGeom prst="rect">
            <a:avLst/>
          </a:prstGeom>
        </p:spPr>
        <p:txBody>
          <a:bodyPr anchorCtr="0" anchor="t" bIns="91425" lIns="91425" rIns="91425" tIns="91425">
            <a:noAutofit/>
          </a:bodyPr>
          <a:lstStyle/>
          <a:p>
            <a:pPr indent="-228600" lvl="0" marL="457200" rtl="0">
              <a:spcBef>
                <a:spcPts val="0"/>
              </a:spcBef>
            </a:pPr>
            <a:r>
              <a:rPr lang="en"/>
              <a:t>Identify 3 possible solutions to your advocacy issue.</a:t>
            </a:r>
          </a:p>
          <a:p>
            <a:pPr indent="-228600" lvl="1" marL="914400" rtl="0">
              <a:spcBef>
                <a:spcPts val="0"/>
              </a:spcBef>
            </a:pPr>
            <a:r>
              <a:rPr lang="en"/>
              <a:t>Describe these solutions, how they would work, who needs to take action, and when.</a:t>
            </a:r>
          </a:p>
          <a:p>
            <a:pPr indent="-228600" lvl="0" marL="457200" rtl="0">
              <a:spcBef>
                <a:spcPts val="0"/>
              </a:spcBef>
            </a:pPr>
            <a:r>
              <a:rPr lang="en"/>
              <a:t>Assess each solution.</a:t>
            </a:r>
          </a:p>
          <a:p>
            <a:pPr indent="-228600" lvl="0" marL="457200" rtl="0">
              <a:spcBef>
                <a:spcPts val="0"/>
              </a:spcBef>
            </a:pPr>
            <a:r>
              <a:rPr lang="en"/>
              <a:t>Share your advocacy goal!</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1" name="Shape 411"/>
        <p:cNvGrpSpPr/>
        <p:nvPr/>
      </p:nvGrpSpPr>
      <p:grpSpPr>
        <a:xfrm>
          <a:off x="0" y="0"/>
          <a:ext cx="0" cy="0"/>
          <a:chOff x="0" y="0"/>
          <a:chExt cx="0" cy="0"/>
        </a:xfrm>
      </p:grpSpPr>
      <p:sp>
        <p:nvSpPr>
          <p:cNvPr id="412" name="Shape 412"/>
          <p:cNvSpPr txBox="1"/>
          <p:nvPr>
            <p:ph type="title"/>
          </p:nvPr>
        </p:nvSpPr>
        <p:spPr>
          <a:xfrm>
            <a:off x="629841" y="209549"/>
            <a:ext cx="7886700" cy="451755"/>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b="0" i="0" lang="en" sz="3300" u="none" cap="none" strike="noStrike">
                <a:solidFill>
                  <a:schemeClr val="dk1"/>
                </a:solidFill>
                <a:latin typeface="Calibri"/>
                <a:ea typeface="Calibri"/>
                <a:cs typeface="Calibri"/>
                <a:sym typeface="Calibri"/>
              </a:rPr>
              <a:t>Choose an advocacy goal.</a:t>
            </a:r>
          </a:p>
        </p:txBody>
      </p:sp>
      <p:sp>
        <p:nvSpPr>
          <p:cNvPr id="413" name="Shape 413"/>
          <p:cNvSpPr txBox="1"/>
          <p:nvPr>
            <p:ph idx="1" type="body"/>
          </p:nvPr>
        </p:nvSpPr>
        <p:spPr>
          <a:xfrm>
            <a:off x="747725" y="869097"/>
            <a:ext cx="7768800" cy="451800"/>
          </a:xfrm>
          <a:prstGeom prst="rect">
            <a:avLst/>
          </a:prstGeom>
          <a:noFill/>
          <a:ln>
            <a:noFill/>
          </a:ln>
        </p:spPr>
        <p:txBody>
          <a:bodyPr anchorCtr="0" anchor="b" bIns="45700" lIns="91425" rIns="91425" tIns="45700">
            <a:noAutofit/>
          </a:bodyPr>
          <a:lstStyle/>
          <a:p>
            <a:pPr indent="0" lvl="0" marL="0" marR="0" rtl="0" algn="l">
              <a:lnSpc>
                <a:spcPct val="90000"/>
              </a:lnSpc>
              <a:spcBef>
                <a:spcPts val="0"/>
              </a:spcBef>
              <a:buClr>
                <a:schemeClr val="dk1"/>
              </a:buClr>
              <a:buSzPct val="25000"/>
              <a:buFont typeface="Arial"/>
              <a:buNone/>
            </a:pPr>
            <a:r>
              <a:rPr b="1" i="0" lang="en" sz="1800" u="none" cap="none" strike="noStrike">
                <a:solidFill>
                  <a:schemeClr val="dk1"/>
                </a:solidFill>
                <a:latin typeface="Calibri"/>
                <a:ea typeface="Calibri"/>
                <a:cs typeface="Calibri"/>
                <a:sym typeface="Calibri"/>
              </a:rPr>
              <a:t>Brainstorm 3 possible solutions to your issue.</a:t>
            </a:r>
          </a:p>
        </p:txBody>
      </p:sp>
      <p:graphicFrame>
        <p:nvGraphicFramePr>
          <p:cNvPr id="414" name="Shape 414"/>
          <p:cNvGraphicFramePr/>
          <p:nvPr/>
        </p:nvGraphicFramePr>
        <p:xfrm>
          <a:off x="747711" y="1194020"/>
          <a:ext cx="3000000" cy="3000000"/>
        </p:xfrm>
        <a:graphic>
          <a:graphicData uri="http://schemas.openxmlformats.org/drawingml/2006/table">
            <a:tbl>
              <a:tblPr bandRow="1" firstRow="1">
                <a:noFill/>
                <a:tableStyleId>{1D1FBD6E-E8FA-4B2C-A349-7C438455A6EF}</a:tableStyleId>
              </a:tblPr>
              <a:tblGrid>
                <a:gridCol w="2234950"/>
                <a:gridCol w="609600"/>
                <a:gridCol w="609600"/>
                <a:gridCol w="609600"/>
                <a:gridCol w="574725"/>
                <a:gridCol w="574725"/>
                <a:gridCol w="574725"/>
                <a:gridCol w="643100"/>
                <a:gridCol w="643100"/>
                <a:gridCol w="643100"/>
              </a:tblGrid>
              <a:tr h="690550">
                <a:tc>
                  <a:txBody>
                    <a:bodyPr>
                      <a:noAutofit/>
                    </a:bodyPr>
                    <a:lstStyle/>
                    <a:p>
                      <a:pPr indent="0" lvl="0" marL="0" marR="0" rtl="0" algn="l">
                        <a:spcBef>
                          <a:spcPts val="0"/>
                        </a:spcBef>
                        <a:buSzPct val="25000"/>
                        <a:buNone/>
                      </a:pPr>
                      <a:r>
                        <a:t/>
                      </a:r>
                      <a:endParaRP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gridSpan="3">
                  <a:txBody>
                    <a:bodyPr>
                      <a:noAutofit/>
                    </a:bodyPr>
                    <a:lstStyle/>
                    <a:p>
                      <a:pPr indent="0" lvl="0" marL="0" marR="0" rtl="0" algn="l">
                        <a:spcBef>
                          <a:spcPts val="0"/>
                        </a:spcBef>
                        <a:buSzPct val="25000"/>
                        <a:buNone/>
                      </a:pPr>
                      <a:r>
                        <a:rPr lang="en"/>
                        <a:t>Solution #1</a:t>
                      </a: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hMerge="1"/>
                <a:tc hMerge="1"/>
                <a:tc gridSpan="3">
                  <a:txBody>
                    <a:bodyPr>
                      <a:noAutofit/>
                    </a:bodyPr>
                    <a:lstStyle/>
                    <a:p>
                      <a:pPr indent="0" lvl="0" marL="0" marR="0" rtl="0" algn="l">
                        <a:spcBef>
                          <a:spcPts val="0"/>
                        </a:spcBef>
                        <a:buSzPct val="25000"/>
                        <a:buNone/>
                      </a:pPr>
                      <a:r>
                        <a:rPr lang="en"/>
                        <a:t>Solution #2</a:t>
                      </a: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hMerge="1"/>
                <a:tc hMerge="1"/>
                <a:tc gridSpan="3">
                  <a:txBody>
                    <a:bodyPr>
                      <a:noAutofit/>
                    </a:bodyPr>
                    <a:lstStyle/>
                    <a:p>
                      <a:pPr indent="0" lvl="0" marL="0" marR="0" rtl="0" algn="l">
                        <a:spcBef>
                          <a:spcPts val="0"/>
                        </a:spcBef>
                        <a:buSzPct val="25000"/>
                        <a:buNone/>
                      </a:pPr>
                      <a:r>
                        <a:rPr lang="en"/>
                        <a:t>Solution #3</a:t>
                      </a: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hMerge="1"/>
                <a:tc hMerge="1"/>
              </a:tr>
              <a:tr h="733700">
                <a:tc>
                  <a:txBody>
                    <a:bodyPr>
                      <a:noAutofit/>
                    </a:bodyPr>
                    <a:lstStyle/>
                    <a:p>
                      <a:pPr indent="0" lvl="0" marL="0" marR="0" rtl="0" algn="l">
                        <a:spcBef>
                          <a:spcPts val="0"/>
                        </a:spcBef>
                        <a:buSzPct val="25000"/>
                        <a:buNone/>
                      </a:pPr>
                      <a:r>
                        <a:rPr lang="en"/>
                        <a:t>What: What is the big change you would like to see?</a:t>
                      </a: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gridSpan="3">
                  <a:txBody>
                    <a:bodyPr>
                      <a:noAutofit/>
                    </a:bodyPr>
                    <a:lstStyle/>
                    <a:p>
                      <a:pPr indent="0" lvl="0" marL="0" marR="0" rtl="0" algn="l">
                        <a:spcBef>
                          <a:spcPts val="0"/>
                        </a:spcBef>
                        <a:buSzPct val="25000"/>
                        <a:buNone/>
                      </a:pPr>
                      <a:r>
                        <a:t/>
                      </a:r>
                      <a:endParaRP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hMerge="1"/>
                <a:tc hMerge="1"/>
                <a:tc gridSpan="3">
                  <a:txBody>
                    <a:bodyPr>
                      <a:noAutofit/>
                    </a:bodyPr>
                    <a:lstStyle/>
                    <a:p>
                      <a:pPr indent="0" lvl="0" marL="0" marR="0" rtl="0" algn="l">
                        <a:spcBef>
                          <a:spcPts val="0"/>
                        </a:spcBef>
                        <a:buSzPct val="25000"/>
                        <a:buNone/>
                      </a:pPr>
                      <a:r>
                        <a:t/>
                      </a:r>
                      <a:endParaRP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hMerge="1"/>
                <a:tc hMerge="1"/>
                <a:tc gridSpan="3">
                  <a:txBody>
                    <a:bodyPr>
                      <a:noAutofit/>
                    </a:bodyPr>
                    <a:lstStyle/>
                    <a:p>
                      <a:pPr indent="0" lvl="0" marL="0" marR="0" rtl="0">
                        <a:spcBef>
                          <a:spcPts val="0"/>
                        </a:spcBef>
                        <a:buSzPct val="25000"/>
                        <a:buNone/>
                      </a:pPr>
                      <a:r>
                        <a:rPr i="1" lang="en"/>
                        <a:t>Prospective trials have their results shared publicly.</a:t>
                      </a: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hMerge="1"/>
                <a:tc hMerge="1"/>
              </a:tr>
              <a:tr h="699650">
                <a:tc>
                  <a:txBody>
                    <a:bodyPr>
                      <a:noAutofit/>
                    </a:bodyPr>
                    <a:lstStyle/>
                    <a:p>
                      <a:pPr indent="0" lvl="0" marL="0" marR="0" rtl="0" algn="l">
                        <a:spcBef>
                          <a:spcPts val="0"/>
                        </a:spcBef>
                        <a:buSzPct val="25000"/>
                        <a:buNone/>
                      </a:pPr>
                      <a:r>
                        <a:rPr lang="en"/>
                        <a:t>How:</a:t>
                      </a:r>
                      <a:r>
                        <a:rPr lang="en"/>
                        <a:t> What is the action a decision-maker can take to improve your issue?</a:t>
                      </a: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gridSpan="3">
                  <a:txBody>
                    <a:bodyPr>
                      <a:noAutofit/>
                    </a:bodyPr>
                    <a:lstStyle/>
                    <a:p>
                      <a:pPr indent="0" lvl="0" marL="0" marR="0" rtl="0" algn="ctr">
                        <a:spcBef>
                          <a:spcPts val="0"/>
                        </a:spcBef>
                        <a:buSzPct val="25000"/>
                        <a:buNone/>
                      </a:pPr>
                      <a:r>
                        <a:t/>
                      </a:r>
                      <a:endParaRP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hMerge="1"/>
                <a:tc hMerge="1"/>
                <a:tc gridSpan="3">
                  <a:txBody>
                    <a:bodyPr>
                      <a:noAutofit/>
                    </a:bodyPr>
                    <a:lstStyle/>
                    <a:p>
                      <a:pPr indent="0" lvl="0" marL="0" marR="0" rtl="0" algn="ctr">
                        <a:spcBef>
                          <a:spcPts val="0"/>
                        </a:spcBef>
                        <a:buSzPct val="25000"/>
                        <a:buNone/>
                      </a:pPr>
                      <a:r>
                        <a:t/>
                      </a:r>
                      <a:endParaRP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hMerge="1"/>
                <a:tc hMerge="1"/>
                <a:tc gridSpan="3">
                  <a:txBody>
                    <a:bodyPr>
                      <a:noAutofit/>
                    </a:bodyPr>
                    <a:lstStyle/>
                    <a:p>
                      <a:pPr indent="0" lvl="0" marL="0" marR="0" rtl="0">
                        <a:spcBef>
                          <a:spcPts val="0"/>
                        </a:spcBef>
                        <a:buSzPct val="25000"/>
                        <a:buNone/>
                      </a:pPr>
                      <a:r>
                        <a:rPr i="1" lang="en"/>
                        <a:t>Require results sharing for all trials by faculty.</a:t>
                      </a: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hMerge="1"/>
                <a:tc hMerge="1"/>
              </a:tr>
              <a:tr h="763050">
                <a:tc>
                  <a:txBody>
                    <a:bodyPr>
                      <a:noAutofit/>
                    </a:bodyPr>
                    <a:lstStyle/>
                    <a:p>
                      <a:pPr indent="0" lvl="0" marL="0" marR="0" rtl="0" algn="l">
                        <a:spcBef>
                          <a:spcPts val="0"/>
                        </a:spcBef>
                        <a:buSzPct val="25000"/>
                        <a:buNone/>
                      </a:pPr>
                      <a:r>
                        <a:rPr lang="en"/>
                        <a:t>Who: What is the decision-making institution or individual  with the power</a:t>
                      </a:r>
                      <a:r>
                        <a:rPr lang="en"/>
                        <a:t> to take that action?</a:t>
                      </a: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gridSpan="3">
                  <a:txBody>
                    <a:bodyPr>
                      <a:noAutofit/>
                    </a:bodyPr>
                    <a:lstStyle/>
                    <a:p>
                      <a:pPr indent="0" lvl="0" marL="0" marR="0" rtl="0" algn="ctr">
                        <a:spcBef>
                          <a:spcPts val="0"/>
                        </a:spcBef>
                        <a:buSzPct val="25000"/>
                        <a:buNone/>
                      </a:pPr>
                      <a:r>
                        <a:t/>
                      </a:r>
                      <a:endParaRP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hMerge="1"/>
                <a:tc hMerge="1"/>
                <a:tc gridSpan="3">
                  <a:txBody>
                    <a:bodyPr>
                      <a:noAutofit/>
                    </a:bodyPr>
                    <a:lstStyle/>
                    <a:p>
                      <a:pPr indent="0" lvl="0" marL="0" marR="0" rtl="0" algn="l">
                        <a:lnSpc>
                          <a:spcPct val="100000"/>
                        </a:lnSpc>
                        <a:spcBef>
                          <a:spcPts val="0"/>
                        </a:spcBef>
                        <a:spcAft>
                          <a:spcPts val="0"/>
                        </a:spcAft>
                        <a:buClr>
                          <a:schemeClr val="dk1"/>
                        </a:buClr>
                        <a:buSzPct val="25000"/>
                        <a:buFont typeface="Calibri"/>
                        <a:buNone/>
                      </a:pPr>
                      <a:r>
                        <a:t/>
                      </a:r>
                      <a:endParaRP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hMerge="1"/>
                <a:tc hMerge="1"/>
                <a:tc gridSpan="3">
                  <a:txBody>
                    <a:bodyPr>
                      <a:noAutofit/>
                    </a:bodyPr>
                    <a:lstStyle/>
                    <a:p>
                      <a:pPr indent="0" lvl="0" marL="0" marR="0" rtl="0">
                        <a:lnSpc>
                          <a:spcPct val="100000"/>
                        </a:lnSpc>
                        <a:spcBef>
                          <a:spcPts val="0"/>
                        </a:spcBef>
                        <a:spcAft>
                          <a:spcPts val="0"/>
                        </a:spcAft>
                        <a:buClr>
                          <a:schemeClr val="dk1"/>
                        </a:buClr>
                        <a:buSzPct val="25000"/>
                        <a:buFont typeface="Calibri"/>
                        <a:buNone/>
                      </a:pPr>
                      <a:r>
                        <a:rPr i="1" lang="en"/>
                        <a:t>The faculty.</a:t>
                      </a: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hMerge="1"/>
                <a:tc hMerge="1"/>
              </a:tr>
              <a:tr h="763050">
                <a:tc>
                  <a:txBody>
                    <a:bodyPr>
                      <a:noAutofit/>
                    </a:bodyPr>
                    <a:lstStyle/>
                    <a:p>
                      <a:pPr indent="0" lvl="0" marL="0" marR="0" rtl="0" algn="l">
                        <a:spcBef>
                          <a:spcPts val="0"/>
                        </a:spcBef>
                        <a:buSzPct val="25000"/>
                        <a:buNone/>
                      </a:pPr>
                      <a:r>
                        <a:rPr lang="en"/>
                        <a:t>When: What time frame</a:t>
                      </a:r>
                      <a:r>
                        <a:rPr lang="en"/>
                        <a:t> is best for your action to be a success?</a:t>
                      </a: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gridSpan="3">
                  <a:txBody>
                    <a:bodyPr>
                      <a:noAutofit/>
                    </a:bodyPr>
                    <a:lstStyle/>
                    <a:p>
                      <a:pPr indent="0" lvl="0" marL="0" marR="0" rtl="0" algn="l">
                        <a:lnSpc>
                          <a:spcPct val="100000"/>
                        </a:lnSpc>
                        <a:spcBef>
                          <a:spcPts val="0"/>
                        </a:spcBef>
                        <a:spcAft>
                          <a:spcPts val="0"/>
                        </a:spcAft>
                        <a:buClr>
                          <a:schemeClr val="dk1"/>
                        </a:buClr>
                        <a:buSzPct val="25000"/>
                        <a:buFont typeface="Calibri"/>
                        <a:buNone/>
                      </a:pPr>
                      <a:r>
                        <a:t/>
                      </a:r>
                      <a:endParaRP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hMerge="1"/>
                <a:tc hMerge="1"/>
                <a:tc gridSpan="3">
                  <a:txBody>
                    <a:bodyPr>
                      <a:noAutofit/>
                    </a:bodyPr>
                    <a:lstStyle/>
                    <a:p>
                      <a:pPr indent="0" lvl="0" marL="0" marR="0" rtl="0" algn="l">
                        <a:lnSpc>
                          <a:spcPct val="100000"/>
                        </a:lnSpc>
                        <a:spcBef>
                          <a:spcPts val="0"/>
                        </a:spcBef>
                        <a:spcAft>
                          <a:spcPts val="0"/>
                        </a:spcAft>
                        <a:buClr>
                          <a:schemeClr val="dk1"/>
                        </a:buClr>
                        <a:buSzPct val="25000"/>
                        <a:buFont typeface="Calibri"/>
                        <a:buNone/>
                      </a:pPr>
                      <a:r>
                        <a:t/>
                      </a:r>
                      <a:endParaRP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hMerge="1"/>
                <a:tc hMerge="1"/>
                <a:tc gridSpan="3">
                  <a:txBody>
                    <a:bodyPr>
                      <a:noAutofit/>
                    </a:bodyPr>
                    <a:lstStyle/>
                    <a:p>
                      <a:pPr indent="0" lvl="0" marL="0" marR="0" rtl="0">
                        <a:lnSpc>
                          <a:spcPct val="100000"/>
                        </a:lnSpc>
                        <a:spcBef>
                          <a:spcPts val="0"/>
                        </a:spcBef>
                        <a:spcAft>
                          <a:spcPts val="0"/>
                        </a:spcAft>
                        <a:buClr>
                          <a:schemeClr val="dk1"/>
                        </a:buClr>
                        <a:buSzPct val="25000"/>
                        <a:buFont typeface="Calibri"/>
                        <a:buNone/>
                      </a:pPr>
                      <a:r>
                        <a:rPr i="1" lang="en"/>
                        <a:t>By 2021.</a:t>
                      </a: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hMerge="1"/>
                <a:tc hMerge="1"/>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8" name="Shape 418"/>
        <p:cNvGrpSpPr/>
        <p:nvPr/>
      </p:nvGrpSpPr>
      <p:grpSpPr>
        <a:xfrm>
          <a:off x="0" y="0"/>
          <a:ext cx="0" cy="0"/>
          <a:chOff x="0" y="0"/>
          <a:chExt cx="0" cy="0"/>
        </a:xfrm>
      </p:grpSpPr>
      <p:sp>
        <p:nvSpPr>
          <p:cNvPr id="419" name="Shape 419"/>
          <p:cNvSpPr txBox="1"/>
          <p:nvPr>
            <p:ph type="title"/>
          </p:nvPr>
        </p:nvSpPr>
        <p:spPr>
          <a:xfrm>
            <a:off x="629841" y="209549"/>
            <a:ext cx="7886700" cy="451800"/>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b="0" i="0" lang="en" sz="3300" u="none" cap="none" strike="noStrike">
                <a:solidFill>
                  <a:schemeClr val="dk1"/>
                </a:solidFill>
                <a:latin typeface="Calibri"/>
                <a:ea typeface="Calibri"/>
                <a:cs typeface="Calibri"/>
                <a:sym typeface="Calibri"/>
              </a:rPr>
              <a:t>Choose an advocacy goal.</a:t>
            </a:r>
          </a:p>
        </p:txBody>
      </p:sp>
      <p:sp>
        <p:nvSpPr>
          <p:cNvPr id="420" name="Shape 420"/>
          <p:cNvSpPr txBox="1"/>
          <p:nvPr>
            <p:ph idx="1" type="body"/>
          </p:nvPr>
        </p:nvSpPr>
        <p:spPr>
          <a:xfrm>
            <a:off x="747725" y="463425"/>
            <a:ext cx="7768800" cy="783900"/>
          </a:xfrm>
          <a:prstGeom prst="rect">
            <a:avLst/>
          </a:prstGeom>
          <a:noFill/>
          <a:ln>
            <a:noFill/>
          </a:ln>
        </p:spPr>
        <p:txBody>
          <a:bodyPr anchorCtr="0" anchor="b" bIns="45700" lIns="91425" rIns="91425" tIns="45700">
            <a:noAutofit/>
          </a:bodyPr>
          <a:lstStyle/>
          <a:p>
            <a:pPr indent="0" lvl="0" marL="0" marR="0" rtl="0" algn="l">
              <a:lnSpc>
                <a:spcPct val="90000"/>
              </a:lnSpc>
              <a:spcBef>
                <a:spcPts val="0"/>
              </a:spcBef>
              <a:buClr>
                <a:schemeClr val="dk1"/>
              </a:buClr>
              <a:buSzPct val="25000"/>
              <a:buFont typeface="Arial"/>
              <a:buNone/>
            </a:pPr>
            <a:r>
              <a:rPr b="1" i="0" lang="en" sz="1800" u="none" cap="none" strike="noStrike">
                <a:solidFill>
                  <a:schemeClr val="dk1"/>
                </a:solidFill>
                <a:latin typeface="Calibri"/>
                <a:ea typeface="Calibri"/>
                <a:cs typeface="Calibri"/>
                <a:sym typeface="Calibri"/>
              </a:rPr>
              <a:t>Brainstorm 3 possible solutions to your issue.</a:t>
            </a:r>
          </a:p>
        </p:txBody>
      </p:sp>
      <p:graphicFrame>
        <p:nvGraphicFramePr>
          <p:cNvPr id="421" name="Shape 421"/>
          <p:cNvGraphicFramePr/>
          <p:nvPr/>
        </p:nvGraphicFramePr>
        <p:xfrm>
          <a:off x="374286" y="1026720"/>
          <a:ext cx="3000000" cy="2999999"/>
        </p:xfrm>
        <a:graphic>
          <a:graphicData uri="http://schemas.openxmlformats.org/drawingml/2006/table">
            <a:tbl>
              <a:tblPr bandRow="1" firstRow="1">
                <a:noFill/>
                <a:tableStyleId>{1D1FBD6E-E8FA-4B2C-A349-7C438455A6EF}</a:tableStyleId>
              </a:tblPr>
              <a:tblGrid>
                <a:gridCol w="2454850"/>
                <a:gridCol w="669575"/>
                <a:gridCol w="669575"/>
                <a:gridCol w="669575"/>
                <a:gridCol w="631250"/>
                <a:gridCol w="698525"/>
                <a:gridCol w="698550"/>
                <a:gridCol w="598750"/>
                <a:gridCol w="679450"/>
                <a:gridCol w="706375"/>
              </a:tblGrid>
              <a:tr h="384900">
                <a:tc>
                  <a:txBody>
                    <a:bodyPr>
                      <a:noAutofit/>
                    </a:bodyPr>
                    <a:lstStyle/>
                    <a:p>
                      <a:pPr indent="0" lvl="0" marL="0" marR="0" rtl="0" algn="l">
                        <a:spcBef>
                          <a:spcPts val="0"/>
                        </a:spcBef>
                        <a:buSzPct val="25000"/>
                        <a:buNone/>
                      </a:pPr>
                      <a:r>
                        <a:t/>
                      </a:r>
                      <a:endParaRP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gridSpan="3">
                  <a:txBody>
                    <a:bodyPr>
                      <a:noAutofit/>
                    </a:bodyPr>
                    <a:lstStyle/>
                    <a:p>
                      <a:pPr indent="0" lvl="0" marL="0" marR="0" rtl="0" algn="l">
                        <a:spcBef>
                          <a:spcPts val="0"/>
                        </a:spcBef>
                        <a:buSzPct val="25000"/>
                        <a:buNone/>
                      </a:pPr>
                      <a:r>
                        <a:rPr lang="en"/>
                        <a:t>Solution #1</a:t>
                      </a: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hMerge="1"/>
                <a:tc hMerge="1"/>
                <a:tc gridSpan="3">
                  <a:txBody>
                    <a:bodyPr>
                      <a:noAutofit/>
                    </a:bodyPr>
                    <a:lstStyle/>
                    <a:p>
                      <a:pPr indent="0" lvl="0" marL="0" marR="0" rtl="0" algn="l">
                        <a:spcBef>
                          <a:spcPts val="0"/>
                        </a:spcBef>
                        <a:buSzPct val="25000"/>
                        <a:buNone/>
                      </a:pPr>
                      <a:r>
                        <a:rPr lang="en"/>
                        <a:t>Solution #2</a:t>
                      </a: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hMerge="1"/>
                <a:tc hMerge="1"/>
                <a:tc gridSpan="3">
                  <a:txBody>
                    <a:bodyPr>
                      <a:noAutofit/>
                    </a:bodyPr>
                    <a:lstStyle/>
                    <a:p>
                      <a:pPr indent="0" lvl="0" marL="0" marR="0" rtl="0" algn="l">
                        <a:spcBef>
                          <a:spcPts val="0"/>
                        </a:spcBef>
                        <a:buSzPct val="25000"/>
                        <a:buNone/>
                      </a:pPr>
                      <a:r>
                        <a:rPr lang="en"/>
                        <a:t>Solution #3</a:t>
                      </a: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hMerge="1"/>
                <a:tc hMerge="1"/>
              </a:tr>
              <a:tr h="261650">
                <a:tc>
                  <a:txBody>
                    <a:bodyPr>
                      <a:noAutofit/>
                    </a:bodyPr>
                    <a:lstStyle/>
                    <a:p>
                      <a:pPr indent="0" lvl="0" marL="0" marR="0" rtl="0" algn="l">
                        <a:spcBef>
                          <a:spcPts val="0"/>
                        </a:spcBef>
                        <a:buSzPct val="25000"/>
                        <a:buNone/>
                      </a:pPr>
                      <a:r>
                        <a:rPr lang="en"/>
                        <a:t>Assess each solution for:</a:t>
                      </a: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ctr">
                        <a:lnSpc>
                          <a:spcPct val="100000"/>
                        </a:lnSpc>
                        <a:spcBef>
                          <a:spcPts val="0"/>
                        </a:spcBef>
                        <a:spcAft>
                          <a:spcPts val="0"/>
                        </a:spcAft>
                        <a:buClr>
                          <a:schemeClr val="dk1"/>
                        </a:buClr>
                        <a:buSzPct val="25000"/>
                        <a:buFont typeface="Calibri"/>
                        <a:buNone/>
                      </a:pPr>
                      <a:r>
                        <a:rPr lang="en"/>
                        <a:t>Low</a:t>
                      </a: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ctr">
                        <a:lnSpc>
                          <a:spcPct val="100000"/>
                        </a:lnSpc>
                        <a:spcBef>
                          <a:spcPts val="0"/>
                        </a:spcBef>
                        <a:spcAft>
                          <a:spcPts val="0"/>
                        </a:spcAft>
                        <a:buClr>
                          <a:schemeClr val="dk1"/>
                        </a:buClr>
                        <a:buSzPct val="25000"/>
                        <a:buFont typeface="Calibri"/>
                        <a:buNone/>
                      </a:pPr>
                      <a:r>
                        <a:rPr lang="en"/>
                        <a:t>Med</a:t>
                      </a: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ctr">
                        <a:lnSpc>
                          <a:spcPct val="100000"/>
                        </a:lnSpc>
                        <a:spcBef>
                          <a:spcPts val="0"/>
                        </a:spcBef>
                        <a:spcAft>
                          <a:spcPts val="0"/>
                        </a:spcAft>
                        <a:buClr>
                          <a:schemeClr val="dk1"/>
                        </a:buClr>
                        <a:buSzPct val="25000"/>
                        <a:buFont typeface="Calibri"/>
                        <a:buNone/>
                      </a:pPr>
                      <a:r>
                        <a:rPr lang="en"/>
                        <a:t>High</a:t>
                      </a: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ctr">
                        <a:lnSpc>
                          <a:spcPct val="100000"/>
                        </a:lnSpc>
                        <a:spcBef>
                          <a:spcPts val="0"/>
                        </a:spcBef>
                        <a:spcAft>
                          <a:spcPts val="0"/>
                        </a:spcAft>
                        <a:buClr>
                          <a:schemeClr val="dk1"/>
                        </a:buClr>
                        <a:buSzPct val="25000"/>
                        <a:buFont typeface="Calibri"/>
                        <a:buNone/>
                      </a:pPr>
                      <a:r>
                        <a:rPr lang="en"/>
                        <a:t>Low</a:t>
                      </a: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ctr">
                        <a:lnSpc>
                          <a:spcPct val="100000"/>
                        </a:lnSpc>
                        <a:spcBef>
                          <a:spcPts val="0"/>
                        </a:spcBef>
                        <a:spcAft>
                          <a:spcPts val="0"/>
                        </a:spcAft>
                        <a:buClr>
                          <a:schemeClr val="dk1"/>
                        </a:buClr>
                        <a:buSzPct val="25000"/>
                        <a:buFont typeface="Calibri"/>
                        <a:buNone/>
                      </a:pPr>
                      <a:r>
                        <a:rPr lang="en"/>
                        <a:t>Med</a:t>
                      </a: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ctr">
                        <a:lnSpc>
                          <a:spcPct val="100000"/>
                        </a:lnSpc>
                        <a:spcBef>
                          <a:spcPts val="0"/>
                        </a:spcBef>
                        <a:spcAft>
                          <a:spcPts val="0"/>
                        </a:spcAft>
                        <a:buClr>
                          <a:schemeClr val="dk1"/>
                        </a:buClr>
                        <a:buSzPct val="25000"/>
                        <a:buFont typeface="Calibri"/>
                        <a:buNone/>
                      </a:pPr>
                      <a:r>
                        <a:rPr lang="en"/>
                        <a:t>High</a:t>
                      </a: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ctr">
                        <a:lnSpc>
                          <a:spcPct val="100000"/>
                        </a:lnSpc>
                        <a:spcBef>
                          <a:spcPts val="0"/>
                        </a:spcBef>
                        <a:spcAft>
                          <a:spcPts val="0"/>
                        </a:spcAft>
                        <a:buClr>
                          <a:schemeClr val="dk1"/>
                        </a:buClr>
                        <a:buSzPct val="25000"/>
                        <a:buFont typeface="Calibri"/>
                        <a:buNone/>
                      </a:pPr>
                      <a:r>
                        <a:rPr lang="en"/>
                        <a:t>Low</a:t>
                      </a: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ctr">
                        <a:lnSpc>
                          <a:spcPct val="100000"/>
                        </a:lnSpc>
                        <a:spcBef>
                          <a:spcPts val="0"/>
                        </a:spcBef>
                        <a:spcAft>
                          <a:spcPts val="0"/>
                        </a:spcAft>
                        <a:buClr>
                          <a:schemeClr val="dk1"/>
                        </a:buClr>
                        <a:buSzPct val="25000"/>
                        <a:buFont typeface="Calibri"/>
                        <a:buNone/>
                      </a:pPr>
                      <a:r>
                        <a:rPr lang="en"/>
                        <a:t>Med</a:t>
                      </a: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ctr">
                        <a:lnSpc>
                          <a:spcPct val="100000"/>
                        </a:lnSpc>
                        <a:spcBef>
                          <a:spcPts val="0"/>
                        </a:spcBef>
                        <a:spcAft>
                          <a:spcPts val="0"/>
                        </a:spcAft>
                        <a:buClr>
                          <a:schemeClr val="dk1"/>
                        </a:buClr>
                        <a:buSzPct val="25000"/>
                        <a:buFont typeface="Calibri"/>
                        <a:buNone/>
                      </a:pPr>
                      <a:r>
                        <a:rPr lang="en"/>
                        <a:t>High</a:t>
                      </a: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r h="297775">
                <a:tc>
                  <a:txBody>
                    <a:bodyPr>
                      <a:noAutofit/>
                    </a:bodyPr>
                    <a:lstStyle/>
                    <a:p>
                      <a:pPr indent="0" lvl="0" marL="0" marR="0" rtl="0" algn="l">
                        <a:spcBef>
                          <a:spcPts val="0"/>
                        </a:spcBef>
                        <a:buSzPct val="25000"/>
                        <a:buNone/>
                      </a:pPr>
                      <a:r>
                        <a:rPr lang="en"/>
                        <a:t>Clarity</a:t>
                      </a: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Clr>
                          <a:schemeClr val="dk1"/>
                        </a:buClr>
                        <a:buSzPct val="25000"/>
                        <a:buFont typeface="Calibri"/>
                        <a:buNone/>
                      </a:pPr>
                      <a:r>
                        <a:t/>
                      </a:r>
                      <a:endParaRP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Clr>
                          <a:schemeClr val="dk1"/>
                        </a:buClr>
                        <a:buSzPct val="25000"/>
                        <a:buFont typeface="Calibri"/>
                        <a:buNone/>
                      </a:pPr>
                      <a:r>
                        <a:t/>
                      </a:r>
                      <a:endParaRP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Clr>
                          <a:schemeClr val="dk1"/>
                        </a:buClr>
                        <a:buSzPct val="25000"/>
                        <a:buFont typeface="Calibri"/>
                        <a:buNone/>
                      </a:pPr>
                      <a:r>
                        <a:t/>
                      </a:r>
                      <a:endParaRP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Clr>
                          <a:schemeClr val="dk1"/>
                        </a:buClr>
                        <a:buSzPct val="25000"/>
                        <a:buFont typeface="Calibri"/>
                        <a:buNone/>
                      </a:pPr>
                      <a:r>
                        <a:t/>
                      </a:r>
                      <a:endParaRP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Clr>
                          <a:schemeClr val="dk1"/>
                        </a:buClr>
                        <a:buSzPct val="25000"/>
                        <a:buFont typeface="Calibri"/>
                        <a:buNone/>
                      </a:pPr>
                      <a:r>
                        <a:t/>
                      </a:r>
                      <a:endParaRP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Clr>
                          <a:schemeClr val="dk1"/>
                        </a:buClr>
                        <a:buSzPct val="25000"/>
                        <a:buFont typeface="Calibri"/>
                        <a:buNone/>
                      </a:pPr>
                      <a:r>
                        <a:t/>
                      </a:r>
                      <a:endParaRP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Clr>
                          <a:schemeClr val="dk1"/>
                        </a:buClr>
                        <a:buSzPct val="25000"/>
                        <a:buFont typeface="Calibri"/>
                        <a:buNone/>
                      </a:pPr>
                      <a:r>
                        <a:t/>
                      </a:r>
                      <a:endParaRP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Clr>
                          <a:schemeClr val="dk1"/>
                        </a:buClr>
                        <a:buSzPct val="25000"/>
                        <a:buFont typeface="Calibri"/>
                        <a:buNone/>
                      </a:pPr>
                      <a:r>
                        <a:t/>
                      </a:r>
                      <a:endParaRP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Clr>
                          <a:schemeClr val="dk1"/>
                        </a:buClr>
                        <a:buSzPct val="25000"/>
                        <a:buFont typeface="Calibri"/>
                        <a:buNone/>
                      </a:pPr>
                      <a:r>
                        <a:t/>
                      </a:r>
                      <a:endParaRP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r h="297775">
                <a:tc>
                  <a:txBody>
                    <a:bodyPr>
                      <a:noAutofit/>
                    </a:bodyPr>
                    <a:lstStyle/>
                    <a:p>
                      <a:pPr indent="0" lvl="0" marL="0" marR="0" rtl="0" algn="l">
                        <a:spcBef>
                          <a:spcPts val="0"/>
                        </a:spcBef>
                        <a:buSzPct val="25000"/>
                        <a:buNone/>
                      </a:pPr>
                      <a:r>
                        <a:rPr lang="en"/>
                        <a:t>Specificity</a:t>
                      </a: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Clr>
                          <a:schemeClr val="dk1"/>
                        </a:buClr>
                        <a:buSzPct val="25000"/>
                        <a:buFont typeface="Calibri"/>
                        <a:buNone/>
                      </a:pPr>
                      <a:r>
                        <a:t/>
                      </a:r>
                      <a:endParaRP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Clr>
                          <a:schemeClr val="dk1"/>
                        </a:buClr>
                        <a:buSzPct val="25000"/>
                        <a:buFont typeface="Calibri"/>
                        <a:buNone/>
                      </a:pPr>
                      <a:r>
                        <a:t/>
                      </a:r>
                      <a:endParaRP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Clr>
                          <a:schemeClr val="dk1"/>
                        </a:buClr>
                        <a:buSzPct val="25000"/>
                        <a:buFont typeface="Calibri"/>
                        <a:buNone/>
                      </a:pPr>
                      <a:r>
                        <a:t/>
                      </a:r>
                      <a:endParaRP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Clr>
                          <a:schemeClr val="dk1"/>
                        </a:buClr>
                        <a:buSzPct val="25000"/>
                        <a:buFont typeface="Calibri"/>
                        <a:buNone/>
                      </a:pPr>
                      <a:r>
                        <a:t/>
                      </a:r>
                      <a:endParaRP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Clr>
                          <a:schemeClr val="dk1"/>
                        </a:buClr>
                        <a:buSzPct val="25000"/>
                        <a:buFont typeface="Calibri"/>
                        <a:buNone/>
                      </a:pPr>
                      <a:r>
                        <a:t/>
                      </a:r>
                      <a:endParaRP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Clr>
                          <a:schemeClr val="dk1"/>
                        </a:buClr>
                        <a:buSzPct val="25000"/>
                        <a:buFont typeface="Calibri"/>
                        <a:buNone/>
                      </a:pPr>
                      <a:r>
                        <a:t/>
                      </a:r>
                      <a:endParaRP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Clr>
                          <a:schemeClr val="dk1"/>
                        </a:buClr>
                        <a:buSzPct val="25000"/>
                        <a:buFont typeface="Calibri"/>
                        <a:buNone/>
                      </a:pPr>
                      <a:r>
                        <a:t/>
                      </a:r>
                      <a:endParaRP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Clr>
                          <a:schemeClr val="dk1"/>
                        </a:buClr>
                        <a:buSzPct val="25000"/>
                        <a:buFont typeface="Calibri"/>
                        <a:buNone/>
                      </a:pPr>
                      <a:r>
                        <a:t/>
                      </a:r>
                      <a:endParaRP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Clr>
                          <a:schemeClr val="dk1"/>
                        </a:buClr>
                        <a:buSzPct val="25000"/>
                        <a:buFont typeface="Calibri"/>
                        <a:buNone/>
                      </a:pPr>
                      <a:r>
                        <a:t/>
                      </a:r>
                      <a:endParaRP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r h="297775">
                <a:tc>
                  <a:txBody>
                    <a:bodyPr>
                      <a:noAutofit/>
                    </a:bodyPr>
                    <a:lstStyle/>
                    <a:p>
                      <a:pPr indent="0" lvl="0" marL="0" marR="0" rtl="0" algn="l">
                        <a:spcBef>
                          <a:spcPts val="0"/>
                        </a:spcBef>
                        <a:buSzPct val="25000"/>
                        <a:buNone/>
                      </a:pPr>
                      <a:r>
                        <a:rPr lang="en"/>
                        <a:t>Evidence-base</a:t>
                      </a: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Clr>
                          <a:schemeClr val="dk1"/>
                        </a:buClr>
                        <a:buSzPct val="25000"/>
                        <a:buFont typeface="Calibri"/>
                        <a:buNone/>
                      </a:pPr>
                      <a:r>
                        <a:t/>
                      </a:r>
                      <a:endParaRP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Clr>
                          <a:schemeClr val="dk1"/>
                        </a:buClr>
                        <a:buSzPct val="25000"/>
                        <a:buFont typeface="Calibri"/>
                        <a:buNone/>
                      </a:pPr>
                      <a:r>
                        <a:t/>
                      </a:r>
                      <a:endParaRP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Clr>
                          <a:schemeClr val="dk1"/>
                        </a:buClr>
                        <a:buSzPct val="25000"/>
                        <a:buFont typeface="Calibri"/>
                        <a:buNone/>
                      </a:pPr>
                      <a:r>
                        <a:t/>
                      </a:r>
                      <a:endParaRP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Clr>
                          <a:schemeClr val="dk1"/>
                        </a:buClr>
                        <a:buSzPct val="25000"/>
                        <a:buFont typeface="Calibri"/>
                        <a:buNone/>
                      </a:pPr>
                      <a:r>
                        <a:t/>
                      </a:r>
                      <a:endParaRP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Clr>
                          <a:schemeClr val="dk1"/>
                        </a:buClr>
                        <a:buSzPct val="25000"/>
                        <a:buFont typeface="Calibri"/>
                        <a:buNone/>
                      </a:pPr>
                      <a:r>
                        <a:t/>
                      </a:r>
                      <a:endParaRP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Clr>
                          <a:schemeClr val="dk1"/>
                        </a:buClr>
                        <a:buSzPct val="25000"/>
                        <a:buFont typeface="Calibri"/>
                        <a:buNone/>
                      </a:pPr>
                      <a:r>
                        <a:t/>
                      </a:r>
                      <a:endParaRP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Clr>
                          <a:schemeClr val="dk1"/>
                        </a:buClr>
                        <a:buSzPct val="25000"/>
                        <a:buFont typeface="Calibri"/>
                        <a:buNone/>
                      </a:pPr>
                      <a:r>
                        <a:t/>
                      </a:r>
                      <a:endParaRP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Clr>
                          <a:schemeClr val="dk1"/>
                        </a:buClr>
                        <a:buSzPct val="25000"/>
                        <a:buFont typeface="Calibri"/>
                        <a:buNone/>
                      </a:pPr>
                      <a:r>
                        <a:t/>
                      </a:r>
                      <a:endParaRP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Clr>
                          <a:schemeClr val="dk1"/>
                        </a:buClr>
                        <a:buSzPct val="25000"/>
                        <a:buFont typeface="Calibri"/>
                        <a:buNone/>
                      </a:pPr>
                      <a:r>
                        <a:t/>
                      </a:r>
                      <a:endParaRP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r h="297775">
                <a:tc>
                  <a:txBody>
                    <a:bodyPr>
                      <a:noAutofit/>
                    </a:bodyPr>
                    <a:lstStyle/>
                    <a:p>
                      <a:pPr indent="0" lvl="0" marL="0" marR="0" rtl="0" algn="l">
                        <a:spcBef>
                          <a:spcPts val="0"/>
                        </a:spcBef>
                        <a:buSzPct val="25000"/>
                        <a:buNone/>
                      </a:pPr>
                      <a:r>
                        <a:rPr lang="en"/>
                        <a:t>Partnership potential</a:t>
                      </a: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Clr>
                          <a:schemeClr val="dk1"/>
                        </a:buClr>
                        <a:buSzPct val="25000"/>
                        <a:buFont typeface="Calibri"/>
                        <a:buNone/>
                      </a:pPr>
                      <a:r>
                        <a:t/>
                      </a:r>
                      <a:endParaRP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Clr>
                          <a:schemeClr val="dk1"/>
                        </a:buClr>
                        <a:buSzPct val="25000"/>
                        <a:buFont typeface="Calibri"/>
                        <a:buNone/>
                      </a:pPr>
                      <a:r>
                        <a:t/>
                      </a:r>
                      <a:endParaRP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Clr>
                          <a:schemeClr val="dk1"/>
                        </a:buClr>
                        <a:buSzPct val="25000"/>
                        <a:buFont typeface="Calibri"/>
                        <a:buNone/>
                      </a:pPr>
                      <a:r>
                        <a:t/>
                      </a:r>
                      <a:endParaRP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Clr>
                          <a:schemeClr val="dk1"/>
                        </a:buClr>
                        <a:buSzPct val="25000"/>
                        <a:buFont typeface="Calibri"/>
                        <a:buNone/>
                      </a:pPr>
                      <a:r>
                        <a:t/>
                      </a:r>
                      <a:endParaRP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Clr>
                          <a:schemeClr val="dk1"/>
                        </a:buClr>
                        <a:buSzPct val="25000"/>
                        <a:buFont typeface="Calibri"/>
                        <a:buNone/>
                      </a:pPr>
                      <a:r>
                        <a:t/>
                      </a:r>
                      <a:endParaRP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Clr>
                          <a:schemeClr val="dk1"/>
                        </a:buClr>
                        <a:buSzPct val="25000"/>
                        <a:buFont typeface="Calibri"/>
                        <a:buNone/>
                      </a:pPr>
                      <a:r>
                        <a:t/>
                      </a:r>
                      <a:endParaRP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Clr>
                          <a:schemeClr val="dk1"/>
                        </a:buClr>
                        <a:buSzPct val="25000"/>
                        <a:buFont typeface="Calibri"/>
                        <a:buNone/>
                      </a:pPr>
                      <a:r>
                        <a:t/>
                      </a:r>
                      <a:endParaRP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Clr>
                          <a:schemeClr val="dk1"/>
                        </a:buClr>
                        <a:buSzPct val="25000"/>
                        <a:buFont typeface="Calibri"/>
                        <a:buNone/>
                      </a:pPr>
                      <a:r>
                        <a:t/>
                      </a:r>
                      <a:endParaRP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Clr>
                          <a:schemeClr val="dk1"/>
                        </a:buClr>
                        <a:buSzPct val="25000"/>
                        <a:buFont typeface="Calibri"/>
                        <a:buNone/>
                      </a:pPr>
                      <a:r>
                        <a:t/>
                      </a:r>
                      <a:endParaRP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r h="297775">
                <a:tc>
                  <a:txBody>
                    <a:bodyPr>
                      <a:noAutofit/>
                    </a:bodyPr>
                    <a:lstStyle/>
                    <a:p>
                      <a:pPr indent="0" lvl="0" marL="0" marR="0" rtl="0" algn="l">
                        <a:spcBef>
                          <a:spcPts val="0"/>
                        </a:spcBef>
                        <a:buSzPct val="25000"/>
                        <a:buNone/>
                      </a:pPr>
                      <a:r>
                        <a:rPr lang="en"/>
                        <a:t>Political will</a:t>
                      </a: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Clr>
                          <a:schemeClr val="dk1"/>
                        </a:buClr>
                        <a:buSzPct val="25000"/>
                        <a:buFont typeface="Calibri"/>
                        <a:buNone/>
                      </a:pPr>
                      <a:r>
                        <a:t/>
                      </a:r>
                      <a:endParaRP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Clr>
                          <a:schemeClr val="dk1"/>
                        </a:buClr>
                        <a:buSzPct val="25000"/>
                        <a:buFont typeface="Calibri"/>
                        <a:buNone/>
                      </a:pPr>
                      <a:r>
                        <a:t/>
                      </a:r>
                      <a:endParaRP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Clr>
                          <a:schemeClr val="dk1"/>
                        </a:buClr>
                        <a:buSzPct val="25000"/>
                        <a:buFont typeface="Calibri"/>
                        <a:buNone/>
                      </a:pPr>
                      <a:r>
                        <a:t/>
                      </a:r>
                      <a:endParaRP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Clr>
                          <a:schemeClr val="dk1"/>
                        </a:buClr>
                        <a:buSzPct val="25000"/>
                        <a:buFont typeface="Calibri"/>
                        <a:buNone/>
                      </a:pPr>
                      <a:r>
                        <a:t/>
                      </a:r>
                      <a:endParaRP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Clr>
                          <a:schemeClr val="dk1"/>
                        </a:buClr>
                        <a:buSzPct val="25000"/>
                        <a:buFont typeface="Calibri"/>
                        <a:buNone/>
                      </a:pPr>
                      <a:r>
                        <a:t/>
                      </a:r>
                      <a:endParaRP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Clr>
                          <a:schemeClr val="dk1"/>
                        </a:buClr>
                        <a:buSzPct val="25000"/>
                        <a:buFont typeface="Calibri"/>
                        <a:buNone/>
                      </a:pPr>
                      <a:r>
                        <a:t/>
                      </a:r>
                      <a:endParaRP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Clr>
                          <a:schemeClr val="dk1"/>
                        </a:buClr>
                        <a:buSzPct val="25000"/>
                        <a:buFont typeface="Calibri"/>
                        <a:buNone/>
                      </a:pPr>
                      <a:r>
                        <a:t/>
                      </a:r>
                      <a:endParaRP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Clr>
                          <a:schemeClr val="dk1"/>
                        </a:buClr>
                        <a:buSzPct val="25000"/>
                        <a:buFont typeface="Calibri"/>
                        <a:buNone/>
                      </a:pPr>
                      <a:r>
                        <a:t/>
                      </a:r>
                      <a:endParaRP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Clr>
                          <a:schemeClr val="dk1"/>
                        </a:buClr>
                        <a:buSzPct val="25000"/>
                        <a:buFont typeface="Calibri"/>
                        <a:buNone/>
                      </a:pPr>
                      <a:r>
                        <a:t/>
                      </a:r>
                      <a:endParaRP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r h="297775">
                <a:tc>
                  <a:txBody>
                    <a:bodyPr>
                      <a:noAutofit/>
                    </a:bodyPr>
                    <a:lstStyle/>
                    <a:p>
                      <a:pPr indent="0" lvl="0" marL="0" marR="0" rtl="0" algn="l">
                        <a:spcBef>
                          <a:spcPts val="0"/>
                        </a:spcBef>
                        <a:buSzPct val="25000"/>
                        <a:buNone/>
                      </a:pPr>
                      <a:r>
                        <a:rPr lang="en"/>
                        <a:t>Risk</a:t>
                      </a: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Clr>
                          <a:schemeClr val="dk1"/>
                        </a:buClr>
                        <a:buSzPct val="25000"/>
                        <a:buFont typeface="Calibri"/>
                        <a:buNone/>
                      </a:pPr>
                      <a:r>
                        <a:t/>
                      </a:r>
                      <a:endParaRP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Clr>
                          <a:schemeClr val="dk1"/>
                        </a:buClr>
                        <a:buSzPct val="25000"/>
                        <a:buFont typeface="Calibri"/>
                        <a:buNone/>
                      </a:pPr>
                      <a:r>
                        <a:t/>
                      </a:r>
                      <a:endParaRP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Clr>
                          <a:schemeClr val="dk1"/>
                        </a:buClr>
                        <a:buSzPct val="25000"/>
                        <a:buFont typeface="Calibri"/>
                        <a:buNone/>
                      </a:pPr>
                      <a:r>
                        <a:t/>
                      </a:r>
                      <a:endParaRP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Clr>
                          <a:schemeClr val="dk1"/>
                        </a:buClr>
                        <a:buSzPct val="25000"/>
                        <a:buFont typeface="Calibri"/>
                        <a:buNone/>
                      </a:pPr>
                      <a:r>
                        <a:t/>
                      </a:r>
                      <a:endParaRP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Clr>
                          <a:schemeClr val="dk1"/>
                        </a:buClr>
                        <a:buSzPct val="25000"/>
                        <a:buFont typeface="Calibri"/>
                        <a:buNone/>
                      </a:pPr>
                      <a:r>
                        <a:t/>
                      </a:r>
                      <a:endParaRP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Clr>
                          <a:schemeClr val="dk1"/>
                        </a:buClr>
                        <a:buSzPct val="25000"/>
                        <a:buFont typeface="Calibri"/>
                        <a:buNone/>
                      </a:pPr>
                      <a:r>
                        <a:t/>
                      </a:r>
                      <a:endParaRP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Clr>
                          <a:schemeClr val="dk1"/>
                        </a:buClr>
                        <a:buSzPct val="25000"/>
                        <a:buFont typeface="Calibri"/>
                        <a:buNone/>
                      </a:pPr>
                      <a:r>
                        <a:t/>
                      </a:r>
                      <a:endParaRP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Clr>
                          <a:schemeClr val="dk1"/>
                        </a:buClr>
                        <a:buSzPct val="25000"/>
                        <a:buFont typeface="Calibri"/>
                        <a:buNone/>
                      </a:pPr>
                      <a:r>
                        <a:t/>
                      </a:r>
                      <a:endParaRP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Clr>
                          <a:schemeClr val="dk1"/>
                        </a:buClr>
                        <a:buSzPct val="25000"/>
                        <a:buFont typeface="Calibri"/>
                        <a:buNone/>
                      </a:pPr>
                      <a:r>
                        <a:t/>
                      </a:r>
                      <a:endParaRP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r h="297775">
                <a:tc>
                  <a:txBody>
                    <a:bodyPr>
                      <a:noAutofit/>
                    </a:bodyPr>
                    <a:lstStyle/>
                    <a:p>
                      <a:pPr indent="0" lvl="0" marL="0" marR="0" rtl="0" algn="l">
                        <a:spcBef>
                          <a:spcPts val="0"/>
                        </a:spcBef>
                        <a:buSzPct val="25000"/>
                        <a:buNone/>
                      </a:pPr>
                      <a:r>
                        <a:rPr lang="en"/>
                        <a:t>Impact</a:t>
                      </a: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Clr>
                          <a:schemeClr val="dk1"/>
                        </a:buClr>
                        <a:buSzPct val="25000"/>
                        <a:buFont typeface="Calibri"/>
                        <a:buNone/>
                      </a:pPr>
                      <a:r>
                        <a:t/>
                      </a:r>
                      <a:endParaRP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Clr>
                          <a:schemeClr val="dk1"/>
                        </a:buClr>
                        <a:buSzPct val="25000"/>
                        <a:buFont typeface="Calibri"/>
                        <a:buNone/>
                      </a:pPr>
                      <a:r>
                        <a:t/>
                      </a:r>
                      <a:endParaRP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Clr>
                          <a:schemeClr val="dk1"/>
                        </a:buClr>
                        <a:buSzPct val="25000"/>
                        <a:buFont typeface="Calibri"/>
                        <a:buNone/>
                      </a:pPr>
                      <a:r>
                        <a:t/>
                      </a:r>
                      <a:endParaRP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Clr>
                          <a:schemeClr val="dk1"/>
                        </a:buClr>
                        <a:buSzPct val="25000"/>
                        <a:buFont typeface="Calibri"/>
                        <a:buNone/>
                      </a:pPr>
                      <a:r>
                        <a:t/>
                      </a:r>
                      <a:endParaRP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Clr>
                          <a:schemeClr val="dk1"/>
                        </a:buClr>
                        <a:buSzPct val="25000"/>
                        <a:buFont typeface="Calibri"/>
                        <a:buNone/>
                      </a:pPr>
                      <a:r>
                        <a:t/>
                      </a:r>
                      <a:endParaRP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Clr>
                          <a:schemeClr val="dk1"/>
                        </a:buClr>
                        <a:buSzPct val="25000"/>
                        <a:buFont typeface="Calibri"/>
                        <a:buNone/>
                      </a:pPr>
                      <a:r>
                        <a:t/>
                      </a:r>
                      <a:endParaRP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Clr>
                          <a:schemeClr val="dk1"/>
                        </a:buClr>
                        <a:buSzPct val="25000"/>
                        <a:buFont typeface="Calibri"/>
                        <a:buNone/>
                      </a:pPr>
                      <a:r>
                        <a:t/>
                      </a:r>
                      <a:endParaRP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Clr>
                          <a:schemeClr val="dk1"/>
                        </a:buClr>
                        <a:buSzPct val="25000"/>
                        <a:buFont typeface="Calibri"/>
                        <a:buNone/>
                      </a:pPr>
                      <a:r>
                        <a:t/>
                      </a:r>
                      <a:endParaRP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Clr>
                          <a:schemeClr val="dk1"/>
                        </a:buClr>
                        <a:buSzPct val="25000"/>
                        <a:buFont typeface="Calibri"/>
                        <a:buNone/>
                      </a:pPr>
                      <a:r>
                        <a:t/>
                      </a:r>
                      <a:endParaRP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r h="1312000">
                <a:tc gridSpan="10">
                  <a:txBody>
                    <a:bodyPr>
                      <a:noAutofit/>
                    </a:bodyPr>
                    <a:lstStyle/>
                    <a:p>
                      <a:pPr indent="0" lvl="0" marL="0" marR="0" rtl="0" algn="l">
                        <a:spcBef>
                          <a:spcPts val="0"/>
                        </a:spcBef>
                        <a:buSzPct val="25000"/>
                        <a:buNone/>
                      </a:pPr>
                      <a:r>
                        <a:rPr lang="en"/>
                        <a:t>Based on your assessment, pick a</a:t>
                      </a:r>
                      <a:r>
                        <a:rPr lang="en"/>
                        <a:t> goal &amp; write an advocacy goal statement:</a:t>
                      </a:r>
                    </a:p>
                    <a:p>
                      <a:pPr indent="0" lvl="0" marL="0" marR="0" rtl="0" algn="l">
                        <a:spcBef>
                          <a:spcPts val="0"/>
                        </a:spcBef>
                        <a:buSzPct val="25000"/>
                        <a:buNone/>
                      </a:pPr>
                      <a:r>
                        <a:t/>
                      </a:r>
                      <a:endParaRPr/>
                    </a:p>
                    <a:p>
                      <a:pPr indent="0" lvl="0" marL="0" marR="0" rtl="0" algn="l">
                        <a:spcBef>
                          <a:spcPts val="0"/>
                        </a:spcBef>
                        <a:buSzPct val="25000"/>
                        <a:buNone/>
                      </a:pPr>
                      <a:r>
                        <a:rPr lang="en"/>
                        <a:t>____________ will ____________ to ensure ____________ by ____________ .</a:t>
                      </a:r>
                    </a:p>
                    <a:p>
                      <a:pPr indent="0" lvl="0" marL="0" marR="0" rtl="0" algn="l">
                        <a:spcBef>
                          <a:spcPts val="0"/>
                        </a:spcBef>
                        <a:buSzPct val="25000"/>
                        <a:buNone/>
                      </a:pPr>
                      <a:r>
                        <a:rPr lang="en"/>
                        <a:t>         Who                            How                                    What                      When</a:t>
                      </a:r>
                    </a:p>
                    <a:p>
                      <a:pPr indent="0" lvl="0" marL="0" marR="0" rtl="0" algn="l">
                        <a:spcBef>
                          <a:spcPts val="0"/>
                        </a:spcBef>
                        <a:buSzPct val="25000"/>
                        <a:buNone/>
                      </a:pPr>
                      <a:r>
                        <a:t/>
                      </a:r>
                      <a:endParaRPr i="1"/>
                    </a:p>
                    <a:p>
                      <a:pPr indent="0" lvl="0" marL="0" marR="0" rtl="0" algn="l">
                        <a:spcBef>
                          <a:spcPts val="0"/>
                        </a:spcBef>
                        <a:buSzPct val="25000"/>
                        <a:buNone/>
                      </a:pPr>
                      <a:r>
                        <a:rPr i="1" lang="en"/>
                        <a:t>The faculty will vote to require the reporting of clinical trial results by future trials by their faculty by 2021.</a:t>
                      </a: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hMerge="1"/>
                <a:tc hMerge="1"/>
                <a:tc hMerge="1"/>
                <a:tc hMerge="1"/>
                <a:tc hMerge="1"/>
                <a:tc hMerge="1"/>
                <a:tc hMerge="1"/>
                <a:tc hMerge="1"/>
                <a:tc hMerge="1"/>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5" name="Shape 425"/>
        <p:cNvGrpSpPr/>
        <p:nvPr/>
      </p:nvGrpSpPr>
      <p:grpSpPr>
        <a:xfrm>
          <a:off x="0" y="0"/>
          <a:ext cx="0" cy="0"/>
          <a:chOff x="0" y="0"/>
          <a:chExt cx="0" cy="0"/>
        </a:xfrm>
      </p:grpSpPr>
      <p:sp>
        <p:nvSpPr>
          <p:cNvPr id="426" name="Shape 426"/>
          <p:cNvSpPr txBox="1"/>
          <p:nvPr>
            <p:ph type="title"/>
          </p:nvPr>
        </p:nvSpPr>
        <p:spPr>
          <a:xfrm>
            <a:off x="628650" y="273844"/>
            <a:ext cx="7372200" cy="977400"/>
          </a:xfrm>
          <a:prstGeom prst="rect">
            <a:avLst/>
          </a:prstGeom>
        </p:spPr>
        <p:txBody>
          <a:bodyPr anchorCtr="0" anchor="t" bIns="91425" lIns="91425" rIns="91425" tIns="91425">
            <a:noAutofit/>
          </a:bodyPr>
          <a:lstStyle/>
          <a:p>
            <a:pPr lvl="0" rtl="0">
              <a:spcBef>
                <a:spcPts val="0"/>
              </a:spcBef>
              <a:buNone/>
            </a:pPr>
            <a:r>
              <a:rPr lang="en"/>
              <a:t>Identifying influencers.</a:t>
            </a:r>
          </a:p>
        </p:txBody>
      </p:sp>
      <p:sp>
        <p:nvSpPr>
          <p:cNvPr id="427" name="Shape 427"/>
          <p:cNvSpPr txBox="1"/>
          <p:nvPr>
            <p:ph idx="1" type="body"/>
          </p:nvPr>
        </p:nvSpPr>
        <p:spPr>
          <a:xfrm>
            <a:off x="628650" y="1369219"/>
            <a:ext cx="7372200" cy="3178800"/>
          </a:xfrm>
          <a:prstGeom prst="rect">
            <a:avLst/>
          </a:prstGeom>
        </p:spPr>
        <p:txBody>
          <a:bodyPr anchorCtr="0" anchor="t" bIns="91425" lIns="91425" rIns="91425" tIns="91425">
            <a:noAutofit/>
          </a:bodyPr>
          <a:lstStyle/>
          <a:p>
            <a:pPr indent="-228600" lvl="0" marL="457200" rtl="0">
              <a:spcBef>
                <a:spcPts val="0"/>
              </a:spcBef>
            </a:pPr>
            <a:r>
              <a:rPr lang="en"/>
              <a:t>Brainstorm decision-makers.</a:t>
            </a:r>
          </a:p>
          <a:p>
            <a:pPr indent="-228600" lvl="0" marL="457200" rtl="0">
              <a:spcBef>
                <a:spcPts val="0"/>
              </a:spcBef>
            </a:pPr>
            <a:r>
              <a:rPr lang="en"/>
              <a:t>Brainstorm their influencers.</a:t>
            </a:r>
            <a:br>
              <a:rPr lang="en"/>
            </a:b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1" name="Shape 431"/>
        <p:cNvGrpSpPr/>
        <p:nvPr/>
      </p:nvGrpSpPr>
      <p:grpSpPr>
        <a:xfrm>
          <a:off x="0" y="0"/>
          <a:ext cx="0" cy="0"/>
          <a:chOff x="0" y="0"/>
          <a:chExt cx="0" cy="0"/>
        </a:xfrm>
      </p:grpSpPr>
      <p:sp>
        <p:nvSpPr>
          <p:cNvPr id="432" name="Shape 432"/>
          <p:cNvSpPr txBox="1"/>
          <p:nvPr>
            <p:ph type="title"/>
          </p:nvPr>
        </p:nvSpPr>
        <p:spPr>
          <a:xfrm>
            <a:off x="629841" y="209549"/>
            <a:ext cx="7886700" cy="451755"/>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b="0" i="0" lang="en" sz="3300" u="none" cap="none" strike="noStrike">
                <a:solidFill>
                  <a:schemeClr val="dk1"/>
                </a:solidFill>
                <a:latin typeface="Calibri"/>
                <a:ea typeface="Calibri"/>
                <a:cs typeface="Calibri"/>
                <a:sym typeface="Calibri"/>
              </a:rPr>
              <a:t>Identifying influencers.</a:t>
            </a:r>
          </a:p>
        </p:txBody>
      </p:sp>
      <p:graphicFrame>
        <p:nvGraphicFramePr>
          <p:cNvPr id="433" name="Shape 433"/>
          <p:cNvGraphicFramePr/>
          <p:nvPr/>
        </p:nvGraphicFramePr>
        <p:xfrm>
          <a:off x="799286" y="1195122"/>
          <a:ext cx="3000000" cy="3000000"/>
        </p:xfrm>
        <a:graphic>
          <a:graphicData uri="http://schemas.openxmlformats.org/drawingml/2006/table">
            <a:tbl>
              <a:tblPr bandRow="1" firstRow="1">
                <a:noFill/>
                <a:tableStyleId>{1D1FBD6E-E8FA-4B2C-A349-7C438455A6EF}</a:tableStyleId>
              </a:tblPr>
              <a:tblGrid>
                <a:gridCol w="2234950"/>
                <a:gridCol w="1828800"/>
                <a:gridCol w="1724200"/>
                <a:gridCol w="1929325"/>
              </a:tblGrid>
              <a:tr h="615825">
                <a:tc>
                  <a:txBody>
                    <a:bodyPr>
                      <a:noAutofit/>
                    </a:bodyPr>
                    <a:lstStyle/>
                    <a:p>
                      <a:pPr indent="0" lvl="0" marL="0" marR="0" rtl="0" algn="l">
                        <a:spcBef>
                          <a:spcPts val="0"/>
                        </a:spcBef>
                        <a:buSzPct val="25000"/>
                        <a:buNone/>
                      </a:pPr>
                      <a:r>
                        <a:rPr lang="en" sz="1800"/>
                        <a:t>Category of decision-makers</a:t>
                      </a: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spcBef>
                          <a:spcPts val="0"/>
                        </a:spcBef>
                        <a:buSzPct val="25000"/>
                        <a:buNone/>
                      </a:pPr>
                      <a:r>
                        <a:rPr lang="en" sz="1800"/>
                        <a:t>Specific decision-makers</a:t>
                      </a: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spcBef>
                          <a:spcPts val="0"/>
                        </a:spcBef>
                        <a:buSzPct val="25000"/>
                        <a:buNone/>
                      </a:pPr>
                      <a:r>
                        <a:rPr lang="en" sz="1800"/>
                        <a:t>Category of influencers</a:t>
                      </a: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spcBef>
                          <a:spcPts val="0"/>
                        </a:spcBef>
                        <a:buSzPct val="25000"/>
                        <a:buNone/>
                      </a:pPr>
                      <a:r>
                        <a:rPr lang="en" sz="1800"/>
                        <a:t>Specific influencers</a:t>
                      </a: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r h="363850">
                <a:tc rowSpan="8">
                  <a:txBody>
                    <a:bodyPr>
                      <a:noAutofit/>
                    </a:bodyPr>
                    <a:lstStyle/>
                    <a:p>
                      <a:pPr indent="0" lvl="0" marL="0" marR="0" rtl="0" algn="l">
                        <a:spcBef>
                          <a:spcPts val="0"/>
                        </a:spcBef>
                        <a:buSzPct val="25000"/>
                        <a:buNone/>
                      </a:pPr>
                      <a:r>
                        <a:t/>
                      </a:r>
                      <a:endParaRPr sz="600"/>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rowSpan="4">
                  <a:txBody>
                    <a:bodyPr>
                      <a:noAutofit/>
                    </a:bodyPr>
                    <a:lstStyle/>
                    <a:p>
                      <a:pPr indent="0" lvl="0" marL="0" marR="0" rtl="0" algn="l">
                        <a:spcBef>
                          <a:spcPts val="0"/>
                        </a:spcBef>
                        <a:buSzPct val="25000"/>
                        <a:buNone/>
                      </a:pPr>
                      <a:r>
                        <a:t/>
                      </a:r>
                      <a:endParaRPr sz="800"/>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rowSpan="2">
                  <a:txBody>
                    <a:bodyPr>
                      <a:noAutofit/>
                    </a:bodyPr>
                    <a:lstStyle/>
                    <a:p>
                      <a:pPr indent="0" lvl="0" marL="0" marR="0" rtl="0" algn="l">
                        <a:spcBef>
                          <a:spcPts val="0"/>
                        </a:spcBef>
                        <a:buSzPct val="25000"/>
                        <a:buNone/>
                      </a:pPr>
                      <a:r>
                        <a:t/>
                      </a:r>
                      <a:endParaRPr sz="800"/>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spcBef>
                          <a:spcPts val="0"/>
                        </a:spcBef>
                        <a:buSzPct val="25000"/>
                        <a:buNone/>
                      </a:pPr>
                      <a:r>
                        <a:t/>
                      </a:r>
                      <a:endParaRPr sz="800"/>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r h="363850">
                <a:tc vMerge="1"/>
                <a:tc vMerge="1"/>
                <a:tc vMerge="1"/>
                <a:tc>
                  <a:txBody>
                    <a:bodyPr>
                      <a:noAutofit/>
                    </a:bodyPr>
                    <a:lstStyle/>
                    <a:p>
                      <a:pPr indent="0" lvl="0" marL="0" marR="0" rtl="0" algn="l">
                        <a:spcBef>
                          <a:spcPts val="0"/>
                        </a:spcBef>
                        <a:buSzPct val="25000"/>
                        <a:buNone/>
                      </a:pPr>
                      <a:r>
                        <a:t/>
                      </a:r>
                      <a:endParaRPr sz="800"/>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r h="363850">
                <a:tc vMerge="1"/>
                <a:tc vMerge="1"/>
                <a:tc rowSpan="2">
                  <a:txBody>
                    <a:bodyPr>
                      <a:noAutofit/>
                    </a:bodyPr>
                    <a:lstStyle/>
                    <a:p>
                      <a:pPr indent="0" lvl="0" marL="0" marR="0" rtl="0" algn="l">
                        <a:spcBef>
                          <a:spcPts val="0"/>
                        </a:spcBef>
                        <a:buSzPct val="25000"/>
                        <a:buNone/>
                      </a:pPr>
                      <a:r>
                        <a:t/>
                      </a:r>
                      <a:endParaRPr sz="800"/>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spcBef>
                          <a:spcPts val="0"/>
                        </a:spcBef>
                        <a:buSzPct val="25000"/>
                        <a:buNone/>
                      </a:pPr>
                      <a:r>
                        <a:t/>
                      </a:r>
                      <a:endParaRPr sz="800"/>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r h="363850">
                <a:tc vMerge="1"/>
                <a:tc vMerge="1"/>
                <a:tc vMerge="1"/>
                <a:tc>
                  <a:txBody>
                    <a:bodyPr>
                      <a:noAutofit/>
                    </a:bodyPr>
                    <a:lstStyle/>
                    <a:p>
                      <a:pPr indent="0" lvl="0" marL="0" marR="0" rtl="0" algn="l">
                        <a:spcBef>
                          <a:spcPts val="0"/>
                        </a:spcBef>
                        <a:buSzPct val="25000"/>
                        <a:buNone/>
                      </a:pPr>
                      <a:r>
                        <a:t/>
                      </a:r>
                      <a:endParaRPr sz="800"/>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r h="363850">
                <a:tc vMerge="1"/>
                <a:tc rowSpan="4">
                  <a:txBody>
                    <a:bodyPr>
                      <a:noAutofit/>
                    </a:bodyPr>
                    <a:lstStyle/>
                    <a:p>
                      <a:pPr indent="0" lvl="0" marL="0" marR="0" rtl="0" algn="l">
                        <a:spcBef>
                          <a:spcPts val="0"/>
                        </a:spcBef>
                        <a:buSzPct val="25000"/>
                        <a:buNone/>
                      </a:pPr>
                      <a:r>
                        <a:t/>
                      </a:r>
                      <a:endParaRPr sz="800"/>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rowSpan="2">
                  <a:txBody>
                    <a:bodyPr>
                      <a:noAutofit/>
                    </a:bodyPr>
                    <a:lstStyle/>
                    <a:p>
                      <a:pPr indent="0" lvl="0" marL="0" marR="0" rtl="0" algn="l">
                        <a:spcBef>
                          <a:spcPts val="0"/>
                        </a:spcBef>
                        <a:buSzPct val="25000"/>
                        <a:buNone/>
                      </a:pPr>
                      <a:r>
                        <a:t/>
                      </a:r>
                      <a:endParaRPr sz="800"/>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spcBef>
                          <a:spcPts val="0"/>
                        </a:spcBef>
                        <a:buSzPct val="25000"/>
                        <a:buNone/>
                      </a:pPr>
                      <a:r>
                        <a:t/>
                      </a:r>
                      <a:endParaRPr sz="800"/>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r h="363850">
                <a:tc vMerge="1"/>
                <a:tc vMerge="1"/>
                <a:tc vMerge="1"/>
                <a:tc>
                  <a:txBody>
                    <a:bodyPr>
                      <a:noAutofit/>
                    </a:bodyPr>
                    <a:lstStyle/>
                    <a:p>
                      <a:pPr indent="0" lvl="0" marL="0" marR="0" rtl="0" algn="l">
                        <a:spcBef>
                          <a:spcPts val="0"/>
                        </a:spcBef>
                        <a:buSzPct val="25000"/>
                        <a:buNone/>
                      </a:pPr>
                      <a:r>
                        <a:t/>
                      </a:r>
                      <a:endParaRPr sz="800"/>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r h="363850">
                <a:tc vMerge="1"/>
                <a:tc vMerge="1"/>
                <a:tc rowSpan="2">
                  <a:txBody>
                    <a:bodyPr>
                      <a:noAutofit/>
                    </a:bodyPr>
                    <a:lstStyle/>
                    <a:p>
                      <a:pPr indent="0" lvl="0" marL="0" marR="0" rtl="0" algn="l">
                        <a:spcBef>
                          <a:spcPts val="0"/>
                        </a:spcBef>
                        <a:buSzPct val="25000"/>
                        <a:buNone/>
                      </a:pPr>
                      <a:r>
                        <a:t/>
                      </a:r>
                      <a:endParaRPr sz="800"/>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spcBef>
                          <a:spcPts val="0"/>
                        </a:spcBef>
                        <a:buSzPct val="25000"/>
                        <a:buNone/>
                      </a:pPr>
                      <a:r>
                        <a:t/>
                      </a:r>
                      <a:endParaRPr sz="800"/>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r h="363850">
                <a:tc vMerge="1"/>
                <a:tc vMerge="1"/>
                <a:tc vMerge="1"/>
                <a:tc>
                  <a:txBody>
                    <a:bodyPr>
                      <a:noAutofit/>
                    </a:bodyPr>
                    <a:lstStyle/>
                    <a:p>
                      <a:pPr indent="0" lvl="0" marL="0" marR="0" rtl="0" algn="l">
                        <a:spcBef>
                          <a:spcPts val="0"/>
                        </a:spcBef>
                        <a:buSzPct val="25000"/>
                        <a:buNone/>
                      </a:pPr>
                      <a:r>
                        <a:t/>
                      </a:r>
                      <a:endParaRPr sz="800"/>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bl>
          </a:graphicData>
        </a:graphic>
      </p:graphicFrame>
      <p:sp>
        <p:nvSpPr>
          <p:cNvPr id="434" name="Shape 434"/>
          <p:cNvSpPr txBox="1"/>
          <p:nvPr>
            <p:ph idx="1" type="body"/>
          </p:nvPr>
        </p:nvSpPr>
        <p:spPr>
          <a:xfrm>
            <a:off x="747725" y="611924"/>
            <a:ext cx="7768800" cy="655200"/>
          </a:xfrm>
          <a:prstGeom prst="rect">
            <a:avLst/>
          </a:prstGeom>
          <a:noFill/>
          <a:ln>
            <a:noFill/>
          </a:ln>
        </p:spPr>
        <p:txBody>
          <a:bodyPr anchorCtr="0" anchor="b" bIns="45700" lIns="91425" rIns="91425" tIns="45700">
            <a:noAutofit/>
          </a:bodyPr>
          <a:lstStyle/>
          <a:p>
            <a:pPr indent="0" lvl="0" marL="0" marR="0" rtl="0" algn="l">
              <a:lnSpc>
                <a:spcPct val="90000"/>
              </a:lnSpc>
              <a:spcBef>
                <a:spcPts val="0"/>
              </a:spcBef>
              <a:buClr>
                <a:schemeClr val="dk1"/>
              </a:buClr>
              <a:buSzPct val="25000"/>
              <a:buFont typeface="Arial"/>
              <a:buNone/>
            </a:pPr>
            <a:r>
              <a:rPr b="1" i="0" lang="en" sz="1800" u="none" cap="none" strike="noStrike">
                <a:solidFill>
                  <a:schemeClr val="dk1"/>
                </a:solidFill>
                <a:latin typeface="Calibri"/>
                <a:ea typeface="Calibri"/>
                <a:cs typeface="Calibri"/>
                <a:sym typeface="Calibri"/>
              </a:rPr>
              <a:t>Brainstorm decision-makers and influencers.</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8" name="Shape 438"/>
        <p:cNvGrpSpPr/>
        <p:nvPr/>
      </p:nvGrpSpPr>
      <p:grpSpPr>
        <a:xfrm>
          <a:off x="0" y="0"/>
          <a:ext cx="0" cy="0"/>
          <a:chOff x="0" y="0"/>
          <a:chExt cx="0" cy="0"/>
        </a:xfrm>
      </p:grpSpPr>
      <p:sp>
        <p:nvSpPr>
          <p:cNvPr id="439" name="Shape 439"/>
          <p:cNvSpPr txBox="1"/>
          <p:nvPr>
            <p:ph type="title"/>
          </p:nvPr>
        </p:nvSpPr>
        <p:spPr>
          <a:xfrm>
            <a:off x="628650" y="273844"/>
            <a:ext cx="7372200" cy="977400"/>
          </a:xfrm>
          <a:prstGeom prst="rect">
            <a:avLst/>
          </a:prstGeom>
        </p:spPr>
        <p:txBody>
          <a:bodyPr anchorCtr="0" anchor="t" bIns="91425" lIns="91425" rIns="91425" tIns="91425">
            <a:noAutofit/>
          </a:bodyPr>
          <a:lstStyle/>
          <a:p>
            <a:pPr lvl="0" rtl="0">
              <a:spcBef>
                <a:spcPts val="0"/>
              </a:spcBef>
              <a:buNone/>
            </a:pPr>
            <a:r>
              <a:rPr lang="en"/>
              <a:t>Creating a power map.</a:t>
            </a:r>
          </a:p>
        </p:txBody>
      </p:sp>
      <p:sp>
        <p:nvSpPr>
          <p:cNvPr id="440" name="Shape 440"/>
          <p:cNvSpPr txBox="1"/>
          <p:nvPr>
            <p:ph idx="1" type="body"/>
          </p:nvPr>
        </p:nvSpPr>
        <p:spPr>
          <a:xfrm>
            <a:off x="628650" y="1369219"/>
            <a:ext cx="7372200" cy="3178800"/>
          </a:xfrm>
          <a:prstGeom prst="rect">
            <a:avLst/>
          </a:prstGeom>
        </p:spPr>
        <p:txBody>
          <a:bodyPr anchorCtr="0" anchor="t" bIns="91425" lIns="91425" rIns="91425" tIns="91425">
            <a:noAutofit/>
          </a:bodyPr>
          <a:lstStyle/>
          <a:p>
            <a:pPr indent="-228600" lvl="0" marL="457200" rtl="0">
              <a:spcBef>
                <a:spcPts val="0"/>
              </a:spcBef>
            </a:pPr>
            <a:r>
              <a:rPr lang="en"/>
              <a:t>Plot influence vs. position of your influencers.</a:t>
            </a:r>
          </a:p>
          <a:p>
            <a:pPr indent="-228600" lvl="0" marL="457200" rtl="0">
              <a:spcBef>
                <a:spcPts val="0"/>
              </a:spcBef>
            </a:pPr>
            <a:r>
              <a:rPr lang="en"/>
              <a:t>OR take a break until 3:10pm!</a:t>
            </a: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4" name="Shape 444"/>
        <p:cNvGrpSpPr/>
        <p:nvPr/>
      </p:nvGrpSpPr>
      <p:grpSpPr>
        <a:xfrm>
          <a:off x="0" y="0"/>
          <a:ext cx="0" cy="0"/>
          <a:chOff x="0" y="0"/>
          <a:chExt cx="0" cy="0"/>
        </a:xfrm>
      </p:grpSpPr>
      <p:sp>
        <p:nvSpPr>
          <p:cNvPr id="445" name="Shape 445"/>
          <p:cNvSpPr txBox="1"/>
          <p:nvPr>
            <p:ph type="title"/>
          </p:nvPr>
        </p:nvSpPr>
        <p:spPr>
          <a:xfrm>
            <a:off x="629841" y="209549"/>
            <a:ext cx="7886700" cy="451800"/>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b="0" i="0" lang="en" sz="3300" u="none" cap="none" strike="noStrike">
                <a:solidFill>
                  <a:schemeClr val="dk1"/>
                </a:solidFill>
                <a:latin typeface="Calibri"/>
                <a:ea typeface="Calibri"/>
                <a:cs typeface="Calibri"/>
                <a:sym typeface="Calibri"/>
              </a:rPr>
              <a:t>Identifying influencers.</a:t>
            </a:r>
          </a:p>
        </p:txBody>
      </p:sp>
      <p:sp>
        <p:nvSpPr>
          <p:cNvPr id="446" name="Shape 446"/>
          <p:cNvSpPr txBox="1"/>
          <p:nvPr>
            <p:ph idx="1" type="body"/>
          </p:nvPr>
        </p:nvSpPr>
        <p:spPr>
          <a:xfrm>
            <a:off x="747714" y="1661672"/>
            <a:ext cx="7768800" cy="301800"/>
          </a:xfrm>
          <a:prstGeom prst="rect">
            <a:avLst/>
          </a:prstGeom>
          <a:noFill/>
          <a:ln>
            <a:noFill/>
          </a:ln>
        </p:spPr>
        <p:txBody>
          <a:bodyPr anchorCtr="0" anchor="b" bIns="45700" lIns="91425" rIns="91425" tIns="45700">
            <a:noAutofit/>
          </a:bodyPr>
          <a:lstStyle/>
          <a:p>
            <a:pPr indent="0" lvl="0" marL="0" marR="0" rtl="0" algn="l">
              <a:lnSpc>
                <a:spcPct val="80000"/>
              </a:lnSpc>
              <a:spcBef>
                <a:spcPts val="0"/>
              </a:spcBef>
              <a:buClr>
                <a:schemeClr val="dk1"/>
              </a:buClr>
              <a:buSzPct val="25000"/>
              <a:buFont typeface="Arial"/>
              <a:buNone/>
            </a:pPr>
            <a:r>
              <a:rPr b="1" i="0" lang="en" sz="1800" u="none" cap="none" strike="noStrike">
                <a:solidFill>
                  <a:schemeClr val="dk1"/>
                </a:solidFill>
                <a:latin typeface="Calibri"/>
                <a:ea typeface="Calibri"/>
                <a:cs typeface="Calibri"/>
                <a:sym typeface="Calibri"/>
              </a:rPr>
              <a:t>Plot the influence vs. position of your influencers as they relate to your advocacy goal.</a:t>
            </a:r>
          </a:p>
        </p:txBody>
      </p:sp>
      <p:cxnSp>
        <p:nvCxnSpPr>
          <p:cNvPr id="447" name="Shape 447"/>
          <p:cNvCxnSpPr>
            <a:stCxn id="446" idx="0"/>
          </p:cNvCxnSpPr>
          <p:nvPr/>
        </p:nvCxnSpPr>
        <p:spPr>
          <a:xfrm flipH="1">
            <a:off x="4592514" y="1661672"/>
            <a:ext cx="39600" cy="3059099"/>
          </a:xfrm>
          <a:prstGeom prst="straightConnector1">
            <a:avLst/>
          </a:prstGeom>
          <a:noFill/>
          <a:ln cap="flat" cmpd="sng" w="9525">
            <a:solidFill>
              <a:schemeClr val="dk2"/>
            </a:solidFill>
            <a:prstDash val="solid"/>
            <a:miter/>
            <a:headEnd len="lg" w="lg" type="triangle"/>
            <a:tailEnd len="lg" w="lg" type="triangle"/>
          </a:ln>
        </p:spPr>
      </p:cxnSp>
      <p:cxnSp>
        <p:nvCxnSpPr>
          <p:cNvPr id="448" name="Shape 448"/>
          <p:cNvCxnSpPr/>
          <p:nvPr/>
        </p:nvCxnSpPr>
        <p:spPr>
          <a:xfrm rot="10800000">
            <a:off x="747741" y="3032351"/>
            <a:ext cx="7768800" cy="0"/>
          </a:xfrm>
          <a:prstGeom prst="straightConnector1">
            <a:avLst/>
          </a:prstGeom>
          <a:noFill/>
          <a:ln cap="flat" cmpd="sng" w="9525">
            <a:solidFill>
              <a:schemeClr val="dk2"/>
            </a:solidFill>
            <a:prstDash val="solid"/>
            <a:miter/>
            <a:headEnd len="lg" w="lg" type="triangle"/>
            <a:tailEnd len="lg" w="lg" type="triangle"/>
          </a:ln>
        </p:spPr>
      </p:cxnSp>
      <p:sp>
        <p:nvSpPr>
          <p:cNvPr id="449" name="Shape 449"/>
          <p:cNvSpPr txBox="1"/>
          <p:nvPr/>
        </p:nvSpPr>
        <p:spPr>
          <a:xfrm>
            <a:off x="3533275" y="2076199"/>
            <a:ext cx="2077500" cy="301800"/>
          </a:xfrm>
          <a:prstGeom prst="rect">
            <a:avLst/>
          </a:prstGeom>
          <a:solidFill>
            <a:schemeClr val="lt1"/>
          </a:solidFill>
          <a:ln>
            <a:noFill/>
          </a:ln>
        </p:spPr>
        <p:txBody>
          <a:bodyPr anchorCtr="0" anchor="t" bIns="45700" lIns="91425" rIns="91425" tIns="45700">
            <a:noAutofit/>
          </a:bodyPr>
          <a:lstStyle/>
          <a:p>
            <a:pPr indent="0" lvl="0" marL="0" marR="0" rtl="0" algn="ctr">
              <a:spcBef>
                <a:spcPts val="0"/>
              </a:spcBef>
              <a:buSzPct val="25000"/>
              <a:buNone/>
            </a:pPr>
            <a:r>
              <a:rPr b="0" i="0" lang="en" sz="1800" u="none" cap="none" strike="noStrike">
                <a:solidFill>
                  <a:schemeClr val="dk1"/>
                </a:solidFill>
                <a:latin typeface="Calibri"/>
                <a:ea typeface="Calibri"/>
                <a:cs typeface="Calibri"/>
                <a:sym typeface="Calibri"/>
              </a:rPr>
              <a:t>High influence</a:t>
            </a:r>
          </a:p>
        </p:txBody>
      </p:sp>
      <p:sp>
        <p:nvSpPr>
          <p:cNvPr id="450" name="Shape 450"/>
          <p:cNvSpPr txBox="1"/>
          <p:nvPr/>
        </p:nvSpPr>
        <p:spPr>
          <a:xfrm>
            <a:off x="3227125" y="3607827"/>
            <a:ext cx="2689800" cy="301800"/>
          </a:xfrm>
          <a:prstGeom prst="rect">
            <a:avLst/>
          </a:prstGeom>
          <a:solidFill>
            <a:schemeClr val="lt1"/>
          </a:solidFill>
          <a:ln>
            <a:noFill/>
          </a:ln>
        </p:spPr>
        <p:txBody>
          <a:bodyPr anchorCtr="0" anchor="t" bIns="45700" lIns="91425" rIns="91425" tIns="45700">
            <a:noAutofit/>
          </a:bodyPr>
          <a:lstStyle/>
          <a:p>
            <a:pPr indent="0" lvl="0" marL="0" marR="0" rtl="0" algn="ctr">
              <a:spcBef>
                <a:spcPts val="0"/>
              </a:spcBef>
              <a:buSzPct val="25000"/>
              <a:buNone/>
            </a:pPr>
            <a:r>
              <a:rPr b="0" i="0" lang="en" sz="1800" u="none" cap="none" strike="noStrike">
                <a:solidFill>
                  <a:schemeClr val="dk1"/>
                </a:solidFill>
                <a:latin typeface="Calibri"/>
                <a:ea typeface="Calibri"/>
                <a:cs typeface="Calibri"/>
                <a:sym typeface="Calibri"/>
              </a:rPr>
              <a:t>Low influence</a:t>
            </a:r>
          </a:p>
        </p:txBody>
      </p:sp>
      <p:sp>
        <p:nvSpPr>
          <p:cNvPr id="451" name="Shape 451"/>
          <p:cNvSpPr txBox="1"/>
          <p:nvPr/>
        </p:nvSpPr>
        <p:spPr>
          <a:xfrm>
            <a:off x="6072794" y="2854727"/>
            <a:ext cx="2077500" cy="363600"/>
          </a:xfrm>
          <a:prstGeom prst="rect">
            <a:avLst/>
          </a:prstGeom>
          <a:solidFill>
            <a:schemeClr val="lt1"/>
          </a:solidFill>
          <a:ln>
            <a:noFill/>
          </a:ln>
        </p:spPr>
        <p:txBody>
          <a:bodyPr anchorCtr="0" anchor="t" bIns="45700" lIns="91425" rIns="91425" tIns="45700">
            <a:noAutofit/>
          </a:bodyPr>
          <a:lstStyle/>
          <a:p>
            <a:pPr indent="0" lvl="0" marL="0" marR="0" rtl="0" algn="ctr">
              <a:spcBef>
                <a:spcPts val="0"/>
              </a:spcBef>
              <a:buSzPct val="25000"/>
              <a:buNone/>
            </a:pPr>
            <a:r>
              <a:rPr b="0" i="0" lang="en" sz="1800" u="none" cap="none" strike="noStrike">
                <a:solidFill>
                  <a:schemeClr val="dk1"/>
                </a:solidFill>
                <a:latin typeface="Calibri"/>
                <a:ea typeface="Calibri"/>
                <a:cs typeface="Calibri"/>
                <a:sym typeface="Calibri"/>
              </a:rPr>
              <a:t>High support &amp; awareness</a:t>
            </a:r>
          </a:p>
        </p:txBody>
      </p:sp>
      <p:sp>
        <p:nvSpPr>
          <p:cNvPr id="452" name="Shape 452"/>
          <p:cNvSpPr txBox="1"/>
          <p:nvPr/>
        </p:nvSpPr>
        <p:spPr>
          <a:xfrm>
            <a:off x="1149682" y="2850570"/>
            <a:ext cx="2383499" cy="363600"/>
          </a:xfrm>
          <a:prstGeom prst="rect">
            <a:avLst/>
          </a:prstGeom>
          <a:solidFill>
            <a:schemeClr val="lt1"/>
          </a:solidFill>
          <a:ln>
            <a:noFill/>
          </a:ln>
        </p:spPr>
        <p:txBody>
          <a:bodyPr anchorCtr="0" anchor="t" bIns="45700" lIns="91425" rIns="91425" tIns="45700">
            <a:noAutofit/>
          </a:bodyPr>
          <a:lstStyle/>
          <a:p>
            <a:pPr indent="0" lvl="0" marL="0" marR="0" rtl="0" algn="ctr">
              <a:spcBef>
                <a:spcPts val="0"/>
              </a:spcBef>
              <a:buSzPct val="25000"/>
              <a:buNone/>
            </a:pPr>
            <a:r>
              <a:rPr b="0" i="0" lang="en" sz="1800" u="none" cap="none" strike="noStrike">
                <a:solidFill>
                  <a:schemeClr val="dk1"/>
                </a:solidFill>
                <a:latin typeface="Calibri"/>
                <a:ea typeface="Calibri"/>
                <a:cs typeface="Calibri"/>
                <a:sym typeface="Calibri"/>
              </a:rPr>
              <a:t>High opposition &amp; unaware</a:t>
            </a: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6" name="Shape 456"/>
        <p:cNvGrpSpPr/>
        <p:nvPr/>
      </p:nvGrpSpPr>
      <p:grpSpPr>
        <a:xfrm>
          <a:off x="0" y="0"/>
          <a:ext cx="0" cy="0"/>
          <a:chOff x="0" y="0"/>
          <a:chExt cx="0" cy="0"/>
        </a:xfrm>
      </p:grpSpPr>
      <p:sp>
        <p:nvSpPr>
          <p:cNvPr id="457" name="Shape 457"/>
          <p:cNvSpPr txBox="1"/>
          <p:nvPr>
            <p:ph type="title"/>
          </p:nvPr>
        </p:nvSpPr>
        <p:spPr>
          <a:xfrm>
            <a:off x="628650" y="273844"/>
            <a:ext cx="7372200" cy="977400"/>
          </a:xfrm>
          <a:prstGeom prst="rect">
            <a:avLst/>
          </a:prstGeom>
        </p:spPr>
        <p:txBody>
          <a:bodyPr anchorCtr="0" anchor="t" bIns="91425" lIns="91425" rIns="91425" tIns="91425">
            <a:noAutofit/>
          </a:bodyPr>
          <a:lstStyle/>
          <a:p>
            <a:pPr lvl="0" rtl="0">
              <a:spcBef>
                <a:spcPts val="0"/>
              </a:spcBef>
              <a:buNone/>
            </a:pPr>
            <a:r>
              <a:rPr lang="en"/>
              <a:t>Planning for opposition.</a:t>
            </a:r>
          </a:p>
        </p:txBody>
      </p:sp>
      <p:sp>
        <p:nvSpPr>
          <p:cNvPr id="458" name="Shape 458"/>
          <p:cNvSpPr txBox="1"/>
          <p:nvPr>
            <p:ph idx="1" type="body"/>
          </p:nvPr>
        </p:nvSpPr>
        <p:spPr>
          <a:xfrm>
            <a:off x="628650" y="1369219"/>
            <a:ext cx="7372200" cy="3178800"/>
          </a:xfrm>
          <a:prstGeom prst="rect">
            <a:avLst/>
          </a:prstGeom>
        </p:spPr>
        <p:txBody>
          <a:bodyPr anchorCtr="0" anchor="t" bIns="91425" lIns="91425" rIns="91425" tIns="91425">
            <a:noAutofit/>
          </a:bodyPr>
          <a:lstStyle/>
          <a:p>
            <a:pPr indent="-381000" lvl="0" marL="457200" rtl="0">
              <a:spcBef>
                <a:spcPts val="0"/>
              </a:spcBef>
              <a:buSzPct val="100000"/>
            </a:pPr>
            <a:r>
              <a:rPr lang="en" sz="2400"/>
              <a:t>Identify opponents of your advocacy goal.</a:t>
            </a:r>
          </a:p>
          <a:p>
            <a:pPr indent="-381000" lvl="0" marL="457200" rtl="0">
              <a:spcBef>
                <a:spcPts val="0"/>
              </a:spcBef>
              <a:buSzPct val="100000"/>
            </a:pPr>
            <a:r>
              <a:rPr lang="en" sz="2400"/>
              <a:t>Describe reasons for their opposition.</a:t>
            </a:r>
          </a:p>
          <a:p>
            <a:pPr indent="-381000" lvl="0" marL="457200" rtl="0">
              <a:spcBef>
                <a:spcPts val="0"/>
              </a:spcBef>
              <a:buSzPct val="100000"/>
            </a:pPr>
            <a:r>
              <a:rPr lang="en" sz="2400"/>
              <a:t>Categorize their influence on your decision-makers.</a:t>
            </a:r>
          </a:p>
          <a:p>
            <a:pPr indent="-381000" lvl="0" marL="457200" rtl="0">
              <a:spcBef>
                <a:spcPts val="0"/>
              </a:spcBef>
              <a:buSzPct val="100000"/>
            </a:pPr>
            <a:r>
              <a:rPr lang="en" sz="2400"/>
              <a:t>Identify mitigation strategies for each.</a:t>
            </a:r>
          </a:p>
          <a:p>
            <a:pPr indent="-381000" lvl="0" marL="457200" rtl="0">
              <a:spcBef>
                <a:spcPts val="0"/>
              </a:spcBef>
              <a:buSzPct val="100000"/>
            </a:pPr>
            <a:r>
              <a:rPr lang="en" sz="2400"/>
              <a:t>Independent work:  Analyze the obstacles (from Advocacy Toolkit).</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4" name="Shape 274"/>
        <p:cNvGrpSpPr/>
        <p:nvPr/>
      </p:nvGrpSpPr>
      <p:grpSpPr>
        <a:xfrm>
          <a:off x="0" y="0"/>
          <a:ext cx="0" cy="0"/>
          <a:chOff x="0" y="0"/>
          <a:chExt cx="0" cy="0"/>
        </a:xfrm>
      </p:grpSpPr>
      <p:sp>
        <p:nvSpPr>
          <p:cNvPr id="275" name="Shape 275"/>
          <p:cNvSpPr txBox="1"/>
          <p:nvPr>
            <p:ph type="title"/>
          </p:nvPr>
        </p:nvSpPr>
        <p:spPr>
          <a:xfrm>
            <a:off x="628650" y="273844"/>
            <a:ext cx="7372200" cy="977400"/>
          </a:xfrm>
          <a:prstGeom prst="rect">
            <a:avLst/>
          </a:prstGeom>
        </p:spPr>
        <p:txBody>
          <a:bodyPr anchorCtr="0" anchor="t" bIns="91425" lIns="91425" rIns="91425" tIns="91425">
            <a:noAutofit/>
          </a:bodyPr>
          <a:lstStyle/>
          <a:p>
            <a:pPr lvl="0" rtl="0">
              <a:spcBef>
                <a:spcPts val="0"/>
              </a:spcBef>
              <a:buNone/>
            </a:pPr>
            <a:r>
              <a:rPr lang="en"/>
              <a:t>Objectives</a:t>
            </a:r>
          </a:p>
        </p:txBody>
      </p:sp>
      <p:sp>
        <p:nvSpPr>
          <p:cNvPr id="276" name="Shape 276"/>
          <p:cNvSpPr txBox="1"/>
          <p:nvPr>
            <p:ph idx="1" type="body"/>
          </p:nvPr>
        </p:nvSpPr>
        <p:spPr>
          <a:xfrm>
            <a:off x="628650" y="1251250"/>
            <a:ext cx="4116300" cy="3296700"/>
          </a:xfrm>
          <a:prstGeom prst="rect">
            <a:avLst/>
          </a:prstGeom>
        </p:spPr>
        <p:txBody>
          <a:bodyPr anchorCtr="0" anchor="t" bIns="91425" lIns="91425" rIns="91425" tIns="91425">
            <a:noAutofit/>
          </a:bodyPr>
          <a:lstStyle/>
          <a:p>
            <a:pPr indent="-342900" lvl="0" marL="457200" rtl="0">
              <a:spcBef>
                <a:spcPts val="0"/>
              </a:spcBef>
              <a:buSzPct val="100000"/>
            </a:pPr>
            <a:r>
              <a:rPr lang="en" sz="1800"/>
              <a:t>Introducing research transparency + advocacy.</a:t>
            </a:r>
          </a:p>
          <a:p>
            <a:pPr indent="-342900" lvl="0" marL="457200" rtl="0">
              <a:spcBef>
                <a:spcPts val="0"/>
              </a:spcBef>
              <a:buSzPct val="100000"/>
            </a:pPr>
            <a:r>
              <a:rPr lang="en" sz="1800"/>
              <a:t>Defining your advocacy issue + advocacy goal.</a:t>
            </a:r>
          </a:p>
          <a:p>
            <a:pPr indent="-342900" lvl="0" marL="457200" rtl="0">
              <a:spcBef>
                <a:spcPts val="0"/>
              </a:spcBef>
              <a:buSzPct val="100000"/>
            </a:pPr>
            <a:r>
              <a:rPr lang="en" sz="1800"/>
              <a:t>Identifying key decision-makers + influencers.</a:t>
            </a:r>
          </a:p>
          <a:p>
            <a:pPr indent="-342900" lvl="0" marL="457200" rtl="0">
              <a:spcBef>
                <a:spcPts val="0"/>
              </a:spcBef>
              <a:buSzPct val="100000"/>
            </a:pPr>
            <a:r>
              <a:rPr lang="en" sz="1800"/>
              <a:t>Identifying opponents + partners.</a:t>
            </a:r>
          </a:p>
        </p:txBody>
      </p:sp>
      <p:sp>
        <p:nvSpPr>
          <p:cNvPr id="277" name="Shape 277"/>
          <p:cNvSpPr txBox="1"/>
          <p:nvPr>
            <p:ph idx="1" type="body"/>
          </p:nvPr>
        </p:nvSpPr>
        <p:spPr>
          <a:xfrm>
            <a:off x="4629150" y="1216825"/>
            <a:ext cx="4357500" cy="3178800"/>
          </a:xfrm>
          <a:prstGeom prst="rect">
            <a:avLst/>
          </a:prstGeom>
        </p:spPr>
        <p:txBody>
          <a:bodyPr anchorCtr="0" anchor="t" bIns="91425" lIns="91425" rIns="91425" tIns="91425">
            <a:noAutofit/>
          </a:bodyPr>
          <a:lstStyle/>
          <a:p>
            <a:pPr indent="-342900" lvl="0" marL="457200" rtl="0">
              <a:spcBef>
                <a:spcPts val="0"/>
              </a:spcBef>
              <a:buSzPct val="100000"/>
            </a:pPr>
            <a:r>
              <a:rPr lang="en" sz="1800"/>
              <a:t>Selecting your advocacy objectives and activities.</a:t>
            </a:r>
          </a:p>
          <a:p>
            <a:pPr indent="-342900" lvl="0" marL="457200" rtl="0">
              <a:spcBef>
                <a:spcPts val="0"/>
              </a:spcBef>
              <a:buSzPct val="100000"/>
            </a:pPr>
            <a:r>
              <a:rPr lang="en" sz="1800"/>
              <a:t>Creating an advocacy plan.</a:t>
            </a:r>
          </a:p>
          <a:p>
            <a:pPr indent="-342900" lvl="0" marL="457200" rtl="0">
              <a:spcBef>
                <a:spcPts val="0"/>
              </a:spcBef>
              <a:buSzPct val="100000"/>
            </a:pPr>
            <a:r>
              <a:rPr lang="en" sz="1800"/>
              <a:t>Developing compelling messages.</a:t>
            </a: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2" name="Shape 462"/>
        <p:cNvGrpSpPr/>
        <p:nvPr/>
      </p:nvGrpSpPr>
      <p:grpSpPr>
        <a:xfrm>
          <a:off x="0" y="0"/>
          <a:ext cx="0" cy="0"/>
          <a:chOff x="0" y="0"/>
          <a:chExt cx="0" cy="0"/>
        </a:xfrm>
      </p:grpSpPr>
      <p:sp>
        <p:nvSpPr>
          <p:cNvPr id="463" name="Shape 463"/>
          <p:cNvSpPr txBox="1"/>
          <p:nvPr>
            <p:ph type="title"/>
          </p:nvPr>
        </p:nvSpPr>
        <p:spPr>
          <a:xfrm>
            <a:off x="629841" y="209549"/>
            <a:ext cx="7886700" cy="451755"/>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b="0" i="0" lang="en" sz="3300" u="none" cap="none" strike="noStrike">
                <a:solidFill>
                  <a:schemeClr val="dk1"/>
                </a:solidFill>
                <a:latin typeface="Calibri"/>
                <a:ea typeface="Calibri"/>
                <a:cs typeface="Calibri"/>
                <a:sym typeface="Calibri"/>
              </a:rPr>
              <a:t>Identifying opponents + partners.</a:t>
            </a:r>
          </a:p>
        </p:txBody>
      </p:sp>
      <p:graphicFrame>
        <p:nvGraphicFramePr>
          <p:cNvPr id="464" name="Shape 464"/>
          <p:cNvGraphicFramePr/>
          <p:nvPr/>
        </p:nvGraphicFramePr>
        <p:xfrm>
          <a:off x="747711" y="1133872"/>
          <a:ext cx="3000000" cy="3000000"/>
        </p:xfrm>
        <a:graphic>
          <a:graphicData uri="http://schemas.openxmlformats.org/drawingml/2006/table">
            <a:tbl>
              <a:tblPr bandRow="1" firstRow="1">
                <a:noFill/>
                <a:tableStyleId>{1D1FBD6E-E8FA-4B2C-A349-7C438455A6EF}</a:tableStyleId>
              </a:tblPr>
              <a:tblGrid>
                <a:gridCol w="2234950"/>
                <a:gridCol w="1828800"/>
                <a:gridCol w="574725"/>
                <a:gridCol w="648200"/>
                <a:gridCol w="623700"/>
                <a:gridCol w="1806875"/>
              </a:tblGrid>
              <a:tr h="763525">
                <a:tc>
                  <a:txBody>
                    <a:bodyPr>
                      <a:noAutofit/>
                    </a:bodyPr>
                    <a:lstStyle/>
                    <a:p>
                      <a:pPr indent="0" lvl="0" marL="0" marR="0" rtl="0" algn="l">
                        <a:spcBef>
                          <a:spcPts val="0"/>
                        </a:spcBef>
                        <a:buSzPct val="25000"/>
                        <a:buNone/>
                      </a:pPr>
                      <a:r>
                        <a:rPr lang="en"/>
                        <a:t>Individuals</a:t>
                      </a:r>
                      <a:r>
                        <a:rPr lang="en"/>
                        <a:t> or groups who oppose advocacy goal.</a:t>
                      </a: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spcBef>
                          <a:spcPts val="0"/>
                        </a:spcBef>
                        <a:buSzPct val="25000"/>
                        <a:buNone/>
                      </a:pPr>
                      <a:r>
                        <a:rPr lang="en"/>
                        <a:t>Reason for opposition.</a:t>
                      </a: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gridSpan="3">
                  <a:txBody>
                    <a:bodyPr>
                      <a:noAutofit/>
                    </a:bodyPr>
                    <a:lstStyle/>
                    <a:p>
                      <a:pPr indent="0" lvl="0" marL="0" marR="0" rtl="0" algn="l">
                        <a:spcBef>
                          <a:spcPts val="0"/>
                        </a:spcBef>
                        <a:buSzPct val="25000"/>
                        <a:buNone/>
                      </a:pPr>
                      <a:r>
                        <a:rPr lang="en"/>
                        <a:t>Influence on decision-makers.</a:t>
                      </a: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hMerge="1"/>
                <a:tc hMerge="1"/>
                <a:tc>
                  <a:txBody>
                    <a:bodyPr>
                      <a:noAutofit/>
                    </a:bodyPr>
                    <a:lstStyle/>
                    <a:p>
                      <a:pPr indent="0" lvl="0" marL="0" marR="0" rtl="0" algn="l">
                        <a:spcBef>
                          <a:spcPts val="0"/>
                        </a:spcBef>
                        <a:buSzPct val="25000"/>
                        <a:buNone/>
                      </a:pPr>
                      <a:r>
                        <a:rPr lang="en"/>
                        <a:t>Ways to mitigate</a:t>
                      </a:r>
                      <a:r>
                        <a:rPr lang="en"/>
                        <a:t> their influence.</a:t>
                      </a: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r h="310750">
                <a:tc rowSpan="2">
                  <a:txBody>
                    <a:bodyPr>
                      <a:noAutofit/>
                    </a:bodyPr>
                    <a:lstStyle/>
                    <a:p>
                      <a:pPr indent="0" lvl="0" marL="0" marR="0" rtl="0" algn="l">
                        <a:spcBef>
                          <a:spcPts val="0"/>
                        </a:spcBef>
                        <a:buSzPct val="25000"/>
                        <a:buNone/>
                      </a:pPr>
                      <a:r>
                        <a:t/>
                      </a:r>
                      <a:endParaRPr i="1"/>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rowSpan="2">
                  <a:txBody>
                    <a:bodyPr>
                      <a:noAutofit/>
                    </a:bodyPr>
                    <a:lstStyle/>
                    <a:p>
                      <a:pPr indent="0" lvl="0" marL="0" marR="0" rtl="0" algn="l">
                        <a:spcBef>
                          <a:spcPts val="0"/>
                        </a:spcBef>
                        <a:buSzPct val="25000"/>
                        <a:buNone/>
                      </a:pPr>
                      <a:r>
                        <a:t/>
                      </a:r>
                      <a:endParaRP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spcBef>
                          <a:spcPts val="0"/>
                        </a:spcBef>
                        <a:buSzPct val="25000"/>
                        <a:buNone/>
                      </a:pPr>
                      <a:r>
                        <a:rPr lang="en"/>
                        <a:t>Low</a:t>
                      </a: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spcBef>
                          <a:spcPts val="0"/>
                        </a:spcBef>
                        <a:buSzPct val="25000"/>
                        <a:buNone/>
                      </a:pPr>
                      <a:r>
                        <a:rPr lang="en"/>
                        <a:t>Med</a:t>
                      </a: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spcBef>
                          <a:spcPts val="0"/>
                        </a:spcBef>
                        <a:buSzPct val="25000"/>
                        <a:buNone/>
                      </a:pPr>
                      <a:r>
                        <a:rPr lang="en"/>
                        <a:t>High</a:t>
                      </a: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rowSpan="2">
                  <a:txBody>
                    <a:bodyPr>
                      <a:noAutofit/>
                    </a:bodyPr>
                    <a:lstStyle/>
                    <a:p>
                      <a:pPr indent="0" lvl="0" marL="0" marR="0" rtl="0" algn="l">
                        <a:spcBef>
                          <a:spcPts val="0"/>
                        </a:spcBef>
                        <a:buSzPct val="25000"/>
                        <a:buNone/>
                      </a:pPr>
                      <a:r>
                        <a:t/>
                      </a:r>
                      <a:endParaRP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r h="367250">
                <a:tc vMerge="1"/>
                <a:tc vMerge="1"/>
                <a:tc>
                  <a:txBody>
                    <a:bodyPr>
                      <a:noAutofit/>
                    </a:bodyPr>
                    <a:lstStyle/>
                    <a:p>
                      <a:pPr indent="0" lvl="0" marL="0" marR="0" rtl="0" algn="l">
                        <a:spcBef>
                          <a:spcPts val="0"/>
                        </a:spcBef>
                        <a:buSzPct val="25000"/>
                        <a:buNone/>
                      </a:pPr>
                      <a:r>
                        <a:t/>
                      </a:r>
                      <a:endParaRP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spcBef>
                          <a:spcPts val="0"/>
                        </a:spcBef>
                        <a:buSzPct val="25000"/>
                        <a:buNone/>
                      </a:pPr>
                      <a:r>
                        <a:t/>
                      </a:r>
                      <a:endParaRP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spcBef>
                          <a:spcPts val="0"/>
                        </a:spcBef>
                        <a:buSzPct val="25000"/>
                        <a:buNone/>
                      </a:pPr>
                      <a:r>
                        <a:t/>
                      </a:r>
                      <a:endParaRP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vMerge="1"/>
              </a:tr>
              <a:tr h="687125">
                <a:tc>
                  <a:txBody>
                    <a:bodyPr>
                      <a:noAutofit/>
                    </a:bodyPr>
                    <a:lstStyle/>
                    <a:p>
                      <a:pPr indent="0" lvl="0" marL="0" marR="0" rtl="0" algn="l">
                        <a:spcBef>
                          <a:spcPts val="0"/>
                        </a:spcBef>
                        <a:buSzPct val="25000"/>
                        <a:buNone/>
                      </a:pPr>
                      <a:r>
                        <a:t/>
                      </a:r>
                      <a:endParaRP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spcBef>
                          <a:spcPts val="0"/>
                        </a:spcBef>
                        <a:buSzPct val="25000"/>
                        <a:buNone/>
                      </a:pPr>
                      <a:r>
                        <a:t/>
                      </a:r>
                      <a:endParaRP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spcBef>
                          <a:spcPts val="0"/>
                        </a:spcBef>
                        <a:buSzPct val="25000"/>
                        <a:buNone/>
                      </a:pPr>
                      <a:r>
                        <a:t/>
                      </a:r>
                      <a:endParaRP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spcBef>
                          <a:spcPts val="0"/>
                        </a:spcBef>
                        <a:buSzPct val="25000"/>
                        <a:buNone/>
                      </a:pPr>
                      <a:r>
                        <a:t/>
                      </a:r>
                      <a:endParaRP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spcBef>
                          <a:spcPts val="0"/>
                        </a:spcBef>
                        <a:buSzPct val="25000"/>
                        <a:buNone/>
                      </a:pPr>
                      <a:r>
                        <a:t/>
                      </a:r>
                      <a:endParaRP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spcBef>
                          <a:spcPts val="0"/>
                        </a:spcBef>
                        <a:buSzPct val="25000"/>
                        <a:buNone/>
                      </a:pPr>
                      <a:r>
                        <a:t/>
                      </a:r>
                      <a:endParaRP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r h="687125">
                <a:tc>
                  <a:txBody>
                    <a:bodyPr>
                      <a:noAutofit/>
                    </a:bodyPr>
                    <a:lstStyle/>
                    <a:p>
                      <a:pPr indent="0" lvl="0" marL="0" marR="0" rtl="0" algn="l">
                        <a:spcBef>
                          <a:spcPts val="0"/>
                        </a:spcBef>
                        <a:buSzPct val="25000"/>
                        <a:buNone/>
                      </a:pPr>
                      <a:r>
                        <a:t/>
                      </a:r>
                      <a:endParaRP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spcBef>
                          <a:spcPts val="0"/>
                        </a:spcBef>
                        <a:buSzPct val="25000"/>
                        <a:buNone/>
                      </a:pPr>
                      <a:r>
                        <a:t/>
                      </a:r>
                      <a:endParaRP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spcBef>
                          <a:spcPts val="0"/>
                        </a:spcBef>
                        <a:buSzPct val="25000"/>
                        <a:buNone/>
                      </a:pPr>
                      <a:r>
                        <a:t/>
                      </a:r>
                      <a:endParaRP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spcBef>
                          <a:spcPts val="0"/>
                        </a:spcBef>
                        <a:buSzPct val="25000"/>
                        <a:buNone/>
                      </a:pPr>
                      <a:r>
                        <a:t/>
                      </a:r>
                      <a:endParaRP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spcBef>
                          <a:spcPts val="0"/>
                        </a:spcBef>
                        <a:buSzPct val="25000"/>
                        <a:buNone/>
                      </a:pPr>
                      <a:r>
                        <a:t/>
                      </a:r>
                      <a:endParaRP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spcBef>
                          <a:spcPts val="0"/>
                        </a:spcBef>
                        <a:buSzPct val="25000"/>
                        <a:buNone/>
                      </a:pPr>
                      <a:r>
                        <a:t/>
                      </a:r>
                      <a:endParaRP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r h="687125">
                <a:tc>
                  <a:txBody>
                    <a:bodyPr>
                      <a:noAutofit/>
                    </a:bodyPr>
                    <a:lstStyle/>
                    <a:p>
                      <a:pPr indent="0" lvl="0" marL="0" marR="0" rtl="0" algn="l">
                        <a:spcBef>
                          <a:spcPts val="0"/>
                        </a:spcBef>
                        <a:buSzPct val="25000"/>
                        <a:buNone/>
                      </a:pPr>
                      <a:r>
                        <a:t/>
                      </a:r>
                      <a:endParaRP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spcBef>
                          <a:spcPts val="0"/>
                        </a:spcBef>
                        <a:buSzPct val="25000"/>
                        <a:buNone/>
                      </a:pPr>
                      <a:r>
                        <a:t/>
                      </a:r>
                      <a:endParaRP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spcBef>
                          <a:spcPts val="0"/>
                        </a:spcBef>
                        <a:buSzPct val="25000"/>
                        <a:buNone/>
                      </a:pPr>
                      <a:r>
                        <a:t/>
                      </a:r>
                      <a:endParaRP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spcBef>
                          <a:spcPts val="0"/>
                        </a:spcBef>
                        <a:buSzPct val="25000"/>
                        <a:buNone/>
                      </a:pPr>
                      <a:r>
                        <a:t/>
                      </a:r>
                      <a:endParaRP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spcBef>
                          <a:spcPts val="0"/>
                        </a:spcBef>
                        <a:buSzPct val="25000"/>
                        <a:buNone/>
                      </a:pPr>
                      <a:r>
                        <a:t/>
                      </a:r>
                      <a:endParaRP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spcBef>
                          <a:spcPts val="0"/>
                        </a:spcBef>
                        <a:buSzPct val="25000"/>
                        <a:buNone/>
                      </a:pPr>
                      <a:r>
                        <a:t/>
                      </a:r>
                      <a:endParaRP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bl>
          </a:graphicData>
        </a:graphic>
      </p:graphicFrame>
      <p:sp>
        <p:nvSpPr>
          <p:cNvPr id="465" name="Shape 465"/>
          <p:cNvSpPr txBox="1"/>
          <p:nvPr>
            <p:ph idx="1" type="body"/>
          </p:nvPr>
        </p:nvSpPr>
        <p:spPr>
          <a:xfrm>
            <a:off x="747725" y="611924"/>
            <a:ext cx="7768800" cy="655200"/>
          </a:xfrm>
          <a:prstGeom prst="rect">
            <a:avLst/>
          </a:prstGeom>
          <a:noFill/>
          <a:ln>
            <a:noFill/>
          </a:ln>
        </p:spPr>
        <p:txBody>
          <a:bodyPr anchorCtr="0" anchor="b" bIns="45700" lIns="91425" rIns="91425" tIns="45700">
            <a:noAutofit/>
          </a:bodyPr>
          <a:lstStyle/>
          <a:p>
            <a:pPr indent="0" lvl="0" marL="0" marR="0" rtl="0" algn="l">
              <a:lnSpc>
                <a:spcPct val="90000"/>
              </a:lnSpc>
              <a:spcBef>
                <a:spcPts val="0"/>
              </a:spcBef>
              <a:buClr>
                <a:schemeClr val="dk1"/>
              </a:buClr>
              <a:buSzPct val="25000"/>
              <a:buFont typeface="Arial"/>
              <a:buNone/>
            </a:pPr>
            <a:r>
              <a:rPr b="1" i="0" lang="en" sz="1800" u="none" cap="none" strike="noStrike">
                <a:solidFill>
                  <a:schemeClr val="dk1"/>
                </a:solidFill>
                <a:latin typeface="Calibri"/>
                <a:ea typeface="Calibri"/>
                <a:cs typeface="Calibri"/>
                <a:sym typeface="Calibri"/>
              </a:rPr>
              <a:t>Brainstorm likely opposition and mitigation options.</a:t>
            </a: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9" name="Shape 469"/>
        <p:cNvGrpSpPr/>
        <p:nvPr/>
      </p:nvGrpSpPr>
      <p:grpSpPr>
        <a:xfrm>
          <a:off x="0" y="0"/>
          <a:ext cx="0" cy="0"/>
          <a:chOff x="0" y="0"/>
          <a:chExt cx="0" cy="0"/>
        </a:xfrm>
      </p:grpSpPr>
      <p:sp>
        <p:nvSpPr>
          <p:cNvPr id="470" name="Shape 470"/>
          <p:cNvSpPr txBox="1"/>
          <p:nvPr>
            <p:ph type="title"/>
          </p:nvPr>
        </p:nvSpPr>
        <p:spPr>
          <a:xfrm>
            <a:off x="628650" y="273844"/>
            <a:ext cx="7372200" cy="977400"/>
          </a:xfrm>
          <a:prstGeom prst="rect">
            <a:avLst/>
          </a:prstGeom>
        </p:spPr>
        <p:txBody>
          <a:bodyPr anchorCtr="0" anchor="t" bIns="91425" lIns="91425" rIns="91425" tIns="91425">
            <a:noAutofit/>
          </a:bodyPr>
          <a:lstStyle/>
          <a:p>
            <a:pPr lvl="0" rtl="0">
              <a:spcBef>
                <a:spcPts val="0"/>
              </a:spcBef>
              <a:buNone/>
            </a:pPr>
            <a:r>
              <a:rPr lang="en"/>
              <a:t>Assessing team + partners.</a:t>
            </a:r>
          </a:p>
        </p:txBody>
      </p:sp>
      <p:sp>
        <p:nvSpPr>
          <p:cNvPr id="471" name="Shape 471"/>
          <p:cNvSpPr txBox="1"/>
          <p:nvPr>
            <p:ph idx="1" type="body"/>
          </p:nvPr>
        </p:nvSpPr>
        <p:spPr>
          <a:xfrm>
            <a:off x="628650" y="1216825"/>
            <a:ext cx="8262000" cy="3178800"/>
          </a:xfrm>
          <a:prstGeom prst="rect">
            <a:avLst/>
          </a:prstGeom>
        </p:spPr>
        <p:txBody>
          <a:bodyPr anchorCtr="0" anchor="t" bIns="91425" lIns="91425" rIns="91425" tIns="91425">
            <a:noAutofit/>
          </a:bodyPr>
          <a:lstStyle/>
          <a:p>
            <a:pPr indent="-342900" lvl="0" marL="457200" rtl="0">
              <a:spcBef>
                <a:spcPts val="0"/>
              </a:spcBef>
              <a:buSzPct val="100000"/>
            </a:pPr>
            <a:r>
              <a:rPr lang="en" sz="1800"/>
              <a:t>You need a team.</a:t>
            </a:r>
          </a:p>
          <a:p>
            <a:pPr indent="-342900" lvl="0" marL="457200" rtl="0">
              <a:spcBef>
                <a:spcPts val="0"/>
              </a:spcBef>
              <a:buSzPct val="100000"/>
            </a:pPr>
            <a:r>
              <a:rPr lang="en" sz="1800"/>
              <a:t>Independent work:</a:t>
            </a:r>
          </a:p>
          <a:p>
            <a:pPr indent="-342900" lvl="1" marL="914400" rtl="0">
              <a:spcBef>
                <a:spcPts val="0"/>
              </a:spcBef>
              <a:buSzPct val="100000"/>
            </a:pPr>
            <a:r>
              <a:rPr lang="en" sz="1800"/>
              <a:t>Assess team capacity (from Advocacy Toolkit).</a:t>
            </a:r>
          </a:p>
          <a:p>
            <a:pPr indent="-342900" lvl="0" marL="457200" rtl="0">
              <a:spcBef>
                <a:spcPts val="0"/>
              </a:spcBef>
              <a:buSzPct val="100000"/>
            </a:pPr>
            <a:r>
              <a:rPr lang="en" sz="1800"/>
              <a:t>Choosing your partners.</a:t>
            </a:r>
          </a:p>
          <a:p>
            <a:pPr indent="-342900" lvl="1" marL="914400" rtl="0">
              <a:spcBef>
                <a:spcPts val="0"/>
              </a:spcBef>
              <a:buSzPct val="100000"/>
            </a:pPr>
            <a:r>
              <a:rPr lang="en" sz="1800"/>
              <a:t>Brainstorm individuals or groups who complement your team.</a:t>
            </a:r>
          </a:p>
          <a:p>
            <a:pPr indent="-342900" lvl="1" marL="914400" rtl="0">
              <a:spcBef>
                <a:spcPts val="0"/>
              </a:spcBef>
              <a:buSzPct val="100000"/>
            </a:pPr>
            <a:r>
              <a:rPr lang="en" sz="1800"/>
              <a:t>Identify strategic reasons for partnership.</a:t>
            </a:r>
          </a:p>
          <a:p>
            <a:pPr indent="-342900" lvl="1" marL="914400" rtl="0">
              <a:spcBef>
                <a:spcPts val="0"/>
              </a:spcBef>
              <a:buSzPct val="100000"/>
            </a:pPr>
            <a:r>
              <a:rPr lang="en" sz="1800"/>
              <a:t>List potential risks to partnership.</a:t>
            </a:r>
          </a:p>
          <a:p>
            <a:pPr indent="-342900" lvl="1" marL="914400" rtl="0">
              <a:spcBef>
                <a:spcPts val="0"/>
              </a:spcBef>
              <a:buSzPct val="100000"/>
            </a:pPr>
            <a:r>
              <a:rPr lang="en" sz="1800"/>
              <a:t>Brainstorm how you might collaborate. Be specific!</a:t>
            </a:r>
          </a:p>
          <a:p>
            <a:pPr indent="-342900" lvl="0" marL="457200" rtl="0">
              <a:spcBef>
                <a:spcPts val="0"/>
              </a:spcBef>
              <a:buSzPct val="100000"/>
            </a:pPr>
            <a:r>
              <a:rPr lang="en" sz="1800"/>
              <a:t>Reach out and build a community.</a:t>
            </a:r>
          </a:p>
          <a:p>
            <a:pPr indent="-342900" lvl="1" marL="914400" rtl="0">
              <a:spcBef>
                <a:spcPts val="0"/>
              </a:spcBef>
              <a:buSzPct val="100000"/>
            </a:pPr>
            <a:r>
              <a:rPr lang="en" sz="1800"/>
              <a:t>Lessons learned from the OpenCon community.</a:t>
            </a: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5" name="Shape 475"/>
        <p:cNvGrpSpPr/>
        <p:nvPr/>
      </p:nvGrpSpPr>
      <p:grpSpPr>
        <a:xfrm>
          <a:off x="0" y="0"/>
          <a:ext cx="0" cy="0"/>
          <a:chOff x="0" y="0"/>
          <a:chExt cx="0" cy="0"/>
        </a:xfrm>
      </p:grpSpPr>
      <p:sp>
        <p:nvSpPr>
          <p:cNvPr id="476" name="Shape 476"/>
          <p:cNvSpPr txBox="1"/>
          <p:nvPr>
            <p:ph type="title"/>
          </p:nvPr>
        </p:nvSpPr>
        <p:spPr>
          <a:xfrm>
            <a:off x="629841" y="209549"/>
            <a:ext cx="7886700" cy="451800"/>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b="0" i="0" lang="en" sz="3300" u="none" cap="none" strike="noStrike">
                <a:solidFill>
                  <a:schemeClr val="dk1"/>
                </a:solidFill>
                <a:latin typeface="Calibri"/>
                <a:ea typeface="Calibri"/>
                <a:cs typeface="Calibri"/>
                <a:sym typeface="Calibri"/>
              </a:rPr>
              <a:t>Identifying opponents + partners.</a:t>
            </a:r>
          </a:p>
        </p:txBody>
      </p:sp>
      <p:graphicFrame>
        <p:nvGraphicFramePr>
          <p:cNvPr id="477" name="Shape 477"/>
          <p:cNvGraphicFramePr/>
          <p:nvPr/>
        </p:nvGraphicFramePr>
        <p:xfrm>
          <a:off x="747711" y="1189180"/>
          <a:ext cx="3000000" cy="3000000"/>
        </p:xfrm>
        <a:graphic>
          <a:graphicData uri="http://schemas.openxmlformats.org/drawingml/2006/table">
            <a:tbl>
              <a:tblPr bandRow="1" firstRow="1">
                <a:noFill/>
                <a:tableStyleId>{1D1FBD6E-E8FA-4B2C-A349-7C438455A6EF}</a:tableStyleId>
              </a:tblPr>
              <a:tblGrid>
                <a:gridCol w="2234950"/>
                <a:gridCol w="1828800"/>
                <a:gridCol w="1724200"/>
                <a:gridCol w="1929325"/>
              </a:tblGrid>
              <a:tr h="752975">
                <a:tc>
                  <a:txBody>
                    <a:bodyPr>
                      <a:noAutofit/>
                    </a:bodyPr>
                    <a:lstStyle/>
                    <a:p>
                      <a:pPr indent="0" lvl="0" marL="0" marR="0" rtl="0" algn="l">
                        <a:spcBef>
                          <a:spcPts val="0"/>
                        </a:spcBef>
                        <a:buSzPct val="25000"/>
                        <a:buNone/>
                      </a:pPr>
                      <a:r>
                        <a:rPr lang="en"/>
                        <a:t>Individuals</a:t>
                      </a:r>
                      <a:r>
                        <a:rPr lang="en"/>
                        <a:t> or groups who complement your team.</a:t>
                      </a: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spcBef>
                          <a:spcPts val="0"/>
                        </a:spcBef>
                        <a:buSzPct val="25000"/>
                        <a:buNone/>
                      </a:pPr>
                      <a:r>
                        <a:rPr lang="en"/>
                        <a:t>Strategic reasons to partner.</a:t>
                      </a: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spcBef>
                          <a:spcPts val="0"/>
                        </a:spcBef>
                        <a:buSzPct val="25000"/>
                        <a:buNone/>
                      </a:pPr>
                      <a:r>
                        <a:rPr lang="en"/>
                        <a:t>Potential risks to partnership.</a:t>
                      </a: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spcBef>
                          <a:spcPts val="0"/>
                        </a:spcBef>
                        <a:buSzPct val="25000"/>
                        <a:buNone/>
                      </a:pPr>
                      <a:r>
                        <a:rPr lang="en"/>
                        <a:t>Ways</a:t>
                      </a:r>
                      <a:r>
                        <a:rPr lang="en"/>
                        <a:t> you might collaborate.</a:t>
                      </a: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r h="644600">
                <a:tc>
                  <a:txBody>
                    <a:bodyPr>
                      <a:noAutofit/>
                    </a:bodyPr>
                    <a:lstStyle/>
                    <a:p>
                      <a:pPr indent="0" lvl="0" marL="0" marR="0" rtl="0" algn="l">
                        <a:spcBef>
                          <a:spcPts val="0"/>
                        </a:spcBef>
                        <a:buSzPct val="25000"/>
                        <a:buNone/>
                      </a:pPr>
                      <a:r>
                        <a:t/>
                      </a:r>
                      <a:endParaRPr sz="600"/>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spcBef>
                          <a:spcPts val="0"/>
                        </a:spcBef>
                        <a:buSzPct val="25000"/>
                        <a:buNone/>
                      </a:pPr>
                      <a:r>
                        <a:t/>
                      </a:r>
                      <a:endParaRPr sz="800"/>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spcBef>
                          <a:spcPts val="0"/>
                        </a:spcBef>
                        <a:buSzPct val="25000"/>
                        <a:buNone/>
                      </a:pPr>
                      <a:r>
                        <a:rPr lang="en" sz="600"/>
                        <a:t>.</a:t>
                      </a: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spcBef>
                          <a:spcPts val="0"/>
                        </a:spcBef>
                        <a:buSzPct val="25000"/>
                        <a:buNone/>
                      </a:pPr>
                      <a:r>
                        <a:t/>
                      </a:r>
                      <a:endParaRPr sz="800"/>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r h="677600">
                <a:tc>
                  <a:txBody>
                    <a:bodyPr>
                      <a:noAutofit/>
                    </a:bodyPr>
                    <a:lstStyle/>
                    <a:p>
                      <a:pPr indent="0" lvl="0" marL="0" marR="0" rtl="0" algn="l">
                        <a:spcBef>
                          <a:spcPts val="0"/>
                        </a:spcBef>
                        <a:buSzPct val="25000"/>
                        <a:buNone/>
                      </a:pPr>
                      <a:r>
                        <a:t/>
                      </a:r>
                      <a:endParaRPr sz="600"/>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spcBef>
                          <a:spcPts val="0"/>
                        </a:spcBef>
                        <a:buSzPct val="25000"/>
                        <a:buNone/>
                      </a:pPr>
                      <a:r>
                        <a:t/>
                      </a:r>
                      <a:endParaRPr sz="800"/>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spcBef>
                          <a:spcPts val="0"/>
                        </a:spcBef>
                        <a:buSzPct val="25000"/>
                        <a:buNone/>
                      </a:pPr>
                      <a:r>
                        <a:t/>
                      </a:r>
                      <a:endParaRPr sz="800"/>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spcBef>
                          <a:spcPts val="0"/>
                        </a:spcBef>
                        <a:buSzPct val="25000"/>
                        <a:buNone/>
                      </a:pPr>
                      <a:r>
                        <a:t/>
                      </a:r>
                      <a:endParaRPr sz="800"/>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r h="677600">
                <a:tc>
                  <a:txBody>
                    <a:bodyPr>
                      <a:noAutofit/>
                    </a:bodyPr>
                    <a:lstStyle/>
                    <a:p>
                      <a:pPr indent="0" lvl="0" marL="0" marR="0" rtl="0" algn="l">
                        <a:spcBef>
                          <a:spcPts val="0"/>
                        </a:spcBef>
                        <a:buSzPct val="25000"/>
                        <a:buNone/>
                      </a:pPr>
                      <a:r>
                        <a:t/>
                      </a:r>
                      <a:endParaRPr sz="600"/>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spcBef>
                          <a:spcPts val="0"/>
                        </a:spcBef>
                        <a:buSzPct val="25000"/>
                        <a:buNone/>
                      </a:pPr>
                      <a:r>
                        <a:t/>
                      </a:r>
                      <a:endParaRPr sz="800"/>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spcBef>
                          <a:spcPts val="0"/>
                        </a:spcBef>
                        <a:buSzPct val="25000"/>
                        <a:buNone/>
                      </a:pPr>
                      <a:r>
                        <a:t/>
                      </a:r>
                      <a:endParaRPr sz="800"/>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spcBef>
                          <a:spcPts val="0"/>
                        </a:spcBef>
                        <a:buSzPct val="25000"/>
                        <a:buNone/>
                      </a:pPr>
                      <a:r>
                        <a:t/>
                      </a:r>
                      <a:endParaRPr sz="800"/>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r h="677600">
                <a:tc>
                  <a:txBody>
                    <a:bodyPr>
                      <a:noAutofit/>
                    </a:bodyPr>
                    <a:lstStyle/>
                    <a:p>
                      <a:pPr indent="0" lvl="0" marL="0" marR="0" rtl="0" algn="l">
                        <a:spcBef>
                          <a:spcPts val="0"/>
                        </a:spcBef>
                        <a:buSzPct val="25000"/>
                        <a:buNone/>
                      </a:pPr>
                      <a:r>
                        <a:t/>
                      </a:r>
                      <a:endParaRPr sz="600"/>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spcBef>
                          <a:spcPts val="0"/>
                        </a:spcBef>
                        <a:buSzPct val="25000"/>
                        <a:buNone/>
                      </a:pPr>
                      <a:r>
                        <a:t/>
                      </a:r>
                      <a:endParaRPr sz="800"/>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spcBef>
                          <a:spcPts val="0"/>
                        </a:spcBef>
                        <a:buSzPct val="25000"/>
                        <a:buNone/>
                      </a:pPr>
                      <a:r>
                        <a:t/>
                      </a:r>
                      <a:endParaRPr sz="800"/>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spcBef>
                          <a:spcPts val="0"/>
                        </a:spcBef>
                        <a:buSzPct val="25000"/>
                        <a:buNone/>
                      </a:pPr>
                      <a:r>
                        <a:t/>
                      </a:r>
                      <a:endParaRPr sz="800"/>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bl>
          </a:graphicData>
        </a:graphic>
      </p:graphicFrame>
      <p:sp>
        <p:nvSpPr>
          <p:cNvPr id="478" name="Shape 478"/>
          <p:cNvSpPr txBox="1"/>
          <p:nvPr>
            <p:ph idx="1" type="body"/>
          </p:nvPr>
        </p:nvSpPr>
        <p:spPr>
          <a:xfrm>
            <a:off x="747725" y="826298"/>
            <a:ext cx="7768800" cy="451800"/>
          </a:xfrm>
          <a:prstGeom prst="rect">
            <a:avLst/>
          </a:prstGeom>
          <a:noFill/>
          <a:ln>
            <a:noFill/>
          </a:ln>
        </p:spPr>
        <p:txBody>
          <a:bodyPr anchorCtr="0" anchor="b" bIns="45700" lIns="91425" rIns="91425" tIns="45700">
            <a:noAutofit/>
          </a:bodyPr>
          <a:lstStyle/>
          <a:p>
            <a:pPr indent="0" lvl="0" marL="0" marR="0" rtl="0" algn="l">
              <a:lnSpc>
                <a:spcPct val="90000"/>
              </a:lnSpc>
              <a:spcBef>
                <a:spcPts val="0"/>
              </a:spcBef>
              <a:buClr>
                <a:schemeClr val="dk1"/>
              </a:buClr>
              <a:buSzPct val="25000"/>
              <a:buFont typeface="Arial"/>
              <a:buNone/>
            </a:pPr>
            <a:r>
              <a:rPr b="1" i="0" lang="en" sz="1800" u="none" cap="none" strike="noStrike">
                <a:solidFill>
                  <a:schemeClr val="dk1"/>
                </a:solidFill>
                <a:latin typeface="Calibri"/>
                <a:ea typeface="Calibri"/>
                <a:cs typeface="Calibri"/>
                <a:sym typeface="Calibri"/>
              </a:rPr>
              <a:t>Brainstorm advocacy partners.</a:t>
            </a: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2" name="Shape 482"/>
        <p:cNvGrpSpPr/>
        <p:nvPr/>
      </p:nvGrpSpPr>
      <p:grpSpPr>
        <a:xfrm>
          <a:off x="0" y="0"/>
          <a:ext cx="0" cy="0"/>
          <a:chOff x="0" y="0"/>
          <a:chExt cx="0" cy="0"/>
        </a:xfrm>
      </p:grpSpPr>
      <p:sp>
        <p:nvSpPr>
          <p:cNvPr id="483" name="Shape 483"/>
          <p:cNvSpPr txBox="1"/>
          <p:nvPr>
            <p:ph type="title"/>
          </p:nvPr>
        </p:nvSpPr>
        <p:spPr>
          <a:xfrm>
            <a:off x="628650" y="273844"/>
            <a:ext cx="7372200" cy="977400"/>
          </a:xfrm>
          <a:prstGeom prst="rect">
            <a:avLst/>
          </a:prstGeom>
        </p:spPr>
        <p:txBody>
          <a:bodyPr anchorCtr="0" anchor="t" bIns="91425" lIns="91425" rIns="91425" tIns="91425">
            <a:noAutofit/>
          </a:bodyPr>
          <a:lstStyle/>
          <a:p>
            <a:pPr lvl="0" rtl="0">
              <a:spcBef>
                <a:spcPts val="0"/>
              </a:spcBef>
              <a:buNone/>
            </a:pPr>
            <a:r>
              <a:rPr lang="en"/>
              <a:t>Creating an advocacy plan.</a:t>
            </a:r>
          </a:p>
        </p:txBody>
      </p:sp>
      <p:sp>
        <p:nvSpPr>
          <p:cNvPr id="484" name="Shape 484"/>
          <p:cNvSpPr txBox="1"/>
          <p:nvPr>
            <p:ph idx="1" type="body"/>
          </p:nvPr>
        </p:nvSpPr>
        <p:spPr>
          <a:xfrm>
            <a:off x="628650" y="1166800"/>
            <a:ext cx="8105400" cy="3178800"/>
          </a:xfrm>
          <a:prstGeom prst="rect">
            <a:avLst/>
          </a:prstGeom>
        </p:spPr>
        <p:txBody>
          <a:bodyPr anchorCtr="0" anchor="t" bIns="91425" lIns="91425" rIns="91425" tIns="91425">
            <a:noAutofit/>
          </a:bodyPr>
          <a:lstStyle/>
          <a:p>
            <a:pPr indent="-342900" lvl="0" marL="457200" rtl="0">
              <a:spcBef>
                <a:spcPts val="0"/>
              </a:spcBef>
              <a:buSzPct val="100000"/>
            </a:pPr>
            <a:r>
              <a:rPr lang="en" sz="1800"/>
              <a:t>Independent work: Define your advocacy mission, vision, strategy (from Advocacy Toolkit).</a:t>
            </a:r>
          </a:p>
          <a:p>
            <a:pPr indent="-342900" lvl="0" marL="457200" rtl="0">
              <a:spcBef>
                <a:spcPts val="0"/>
              </a:spcBef>
              <a:buSzPct val="100000"/>
            </a:pPr>
            <a:r>
              <a:rPr lang="en" sz="1800"/>
              <a:t>Defining SMART advocacy objectives.</a:t>
            </a:r>
          </a:p>
          <a:p>
            <a:pPr indent="-342900" lvl="0" marL="457200" rtl="0">
              <a:spcBef>
                <a:spcPts val="0"/>
              </a:spcBef>
              <a:buSzPct val="100000"/>
            </a:pPr>
            <a:r>
              <a:rPr lang="en" sz="1800"/>
              <a:t>Creating a logical framework for each objective.</a:t>
            </a:r>
          </a:p>
          <a:p>
            <a:pPr indent="-342900" lvl="1" marL="914400" rtl="0">
              <a:spcBef>
                <a:spcPts val="0"/>
              </a:spcBef>
              <a:buSzPct val="100000"/>
            </a:pPr>
            <a:r>
              <a:rPr lang="en" sz="1800"/>
              <a:t>Identify possible advocacy activities to achieve your objectives.</a:t>
            </a:r>
          </a:p>
          <a:p>
            <a:pPr indent="-342900" lvl="0" marL="457200" rtl="0">
              <a:spcBef>
                <a:spcPts val="0"/>
              </a:spcBef>
              <a:buSzPct val="100000"/>
            </a:pPr>
            <a:r>
              <a:rPr lang="en" sz="1800"/>
              <a:t>Independent work (from Advocacy Toolkit):</a:t>
            </a:r>
          </a:p>
          <a:p>
            <a:pPr indent="-342900" lvl="1" marL="914400" rtl="0">
              <a:spcBef>
                <a:spcPts val="0"/>
              </a:spcBef>
              <a:buSzPct val="100000"/>
            </a:pPr>
            <a:r>
              <a:rPr lang="en" sz="1800"/>
              <a:t>Prioritize advocacy activities</a:t>
            </a:r>
          </a:p>
          <a:p>
            <a:pPr indent="-342900" lvl="1" marL="914400" rtl="0">
              <a:spcBef>
                <a:spcPts val="0"/>
              </a:spcBef>
              <a:buSzPct val="100000"/>
            </a:pPr>
            <a:r>
              <a:rPr lang="en" sz="1800"/>
              <a:t>Identify advocacy activity resources</a:t>
            </a:r>
          </a:p>
          <a:p>
            <a:pPr indent="-342900" lvl="1" marL="914400" rtl="0">
              <a:spcBef>
                <a:spcPts val="0"/>
              </a:spcBef>
              <a:buSzPct val="100000"/>
            </a:pPr>
            <a:r>
              <a:rPr lang="en" sz="1800"/>
              <a:t>Create a work plan</a:t>
            </a:r>
          </a:p>
          <a:p>
            <a:pPr indent="-342900" lvl="1" marL="914400" rtl="0">
              <a:spcBef>
                <a:spcPts val="0"/>
              </a:spcBef>
              <a:buSzPct val="100000"/>
            </a:pPr>
            <a:r>
              <a:rPr lang="en" sz="1800"/>
              <a:t>Delegate advocacy tasks</a:t>
            </a:r>
            <a:br>
              <a:rPr lang="en"/>
            </a:b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8" name="Shape 488"/>
        <p:cNvGrpSpPr/>
        <p:nvPr/>
      </p:nvGrpSpPr>
      <p:grpSpPr>
        <a:xfrm>
          <a:off x="0" y="0"/>
          <a:ext cx="0" cy="0"/>
          <a:chOff x="0" y="0"/>
          <a:chExt cx="0" cy="0"/>
        </a:xfrm>
      </p:grpSpPr>
      <p:sp>
        <p:nvSpPr>
          <p:cNvPr id="489" name="Shape 489"/>
          <p:cNvSpPr txBox="1"/>
          <p:nvPr>
            <p:ph type="title"/>
          </p:nvPr>
        </p:nvSpPr>
        <p:spPr>
          <a:xfrm>
            <a:off x="629841" y="209549"/>
            <a:ext cx="7886700" cy="451755"/>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b="0" i="0" lang="en" sz="3300" u="none" cap="none" strike="noStrike">
                <a:solidFill>
                  <a:schemeClr val="dk1"/>
                </a:solidFill>
                <a:latin typeface="Calibri"/>
                <a:ea typeface="Calibri"/>
                <a:cs typeface="Calibri"/>
                <a:sym typeface="Calibri"/>
              </a:rPr>
              <a:t>Create an advocacy plan.</a:t>
            </a:r>
          </a:p>
        </p:txBody>
      </p:sp>
      <p:graphicFrame>
        <p:nvGraphicFramePr>
          <p:cNvPr id="490" name="Shape 490"/>
          <p:cNvGraphicFramePr/>
          <p:nvPr/>
        </p:nvGraphicFramePr>
        <p:xfrm>
          <a:off x="303144" y="2698056"/>
          <a:ext cx="3000000" cy="3000000"/>
        </p:xfrm>
        <a:graphic>
          <a:graphicData uri="http://schemas.openxmlformats.org/drawingml/2006/table">
            <a:tbl>
              <a:tblPr bandRow="1" firstRow="1">
                <a:noFill/>
                <a:tableStyleId>{1D1FBD6E-E8FA-4B2C-A349-7C438455A6EF}</a:tableStyleId>
              </a:tblPr>
              <a:tblGrid>
                <a:gridCol w="2701525"/>
                <a:gridCol w="990250"/>
                <a:gridCol w="1303750"/>
                <a:gridCol w="1200850"/>
                <a:gridCol w="1023350"/>
                <a:gridCol w="1324150"/>
              </a:tblGrid>
              <a:tr h="510600">
                <a:tc>
                  <a:txBody>
                    <a:bodyPr>
                      <a:noAutofit/>
                    </a:bodyPr>
                    <a:lstStyle/>
                    <a:p>
                      <a:pPr indent="0" lvl="0" marL="0" marR="0" rtl="0" algn="l">
                        <a:spcBef>
                          <a:spcPts val="0"/>
                        </a:spcBef>
                        <a:buSzPct val="25000"/>
                        <a:buNone/>
                      </a:pPr>
                      <a:r>
                        <a:rPr lang="en"/>
                        <a:t>Advocacy objective.</a:t>
                      </a: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spcBef>
                          <a:spcPts val="0"/>
                        </a:spcBef>
                        <a:buSzPct val="25000"/>
                        <a:buNone/>
                      </a:pPr>
                      <a:r>
                        <a:rPr lang="en"/>
                        <a:t>Specific?</a:t>
                      </a: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spcBef>
                          <a:spcPts val="0"/>
                        </a:spcBef>
                        <a:buSzPct val="25000"/>
                        <a:buNone/>
                      </a:pPr>
                      <a:r>
                        <a:rPr lang="en"/>
                        <a:t>Measureable?</a:t>
                      </a: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spcBef>
                          <a:spcPts val="0"/>
                        </a:spcBef>
                        <a:buSzPct val="25000"/>
                        <a:buNone/>
                      </a:pPr>
                      <a:r>
                        <a:rPr lang="en"/>
                        <a:t>Achievable?</a:t>
                      </a: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spcBef>
                          <a:spcPts val="0"/>
                        </a:spcBef>
                        <a:buSzPct val="25000"/>
                        <a:buNone/>
                      </a:pPr>
                      <a:r>
                        <a:rPr lang="en"/>
                        <a:t>Realistic?</a:t>
                      </a: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spcBef>
                          <a:spcPts val="0"/>
                        </a:spcBef>
                        <a:buSzPct val="25000"/>
                        <a:buNone/>
                      </a:pPr>
                      <a:r>
                        <a:rPr lang="en"/>
                        <a:t>Timeframe?</a:t>
                      </a: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r h="1454900">
                <a:tc>
                  <a:txBody>
                    <a:bodyPr>
                      <a:noAutofit/>
                    </a:bodyPr>
                    <a:lstStyle/>
                    <a:p>
                      <a:pPr indent="0" lvl="0" marL="0" marR="0" rtl="0" algn="l">
                        <a:spcBef>
                          <a:spcPts val="0"/>
                        </a:spcBef>
                        <a:buSzPct val="25000"/>
                        <a:buNone/>
                      </a:pPr>
                      <a:r>
                        <a:rPr i="1" lang="en" sz="1100"/>
                        <a:t>Within 12-months, a process to monitor results reporting of all faculty trials is designed and supported to create annual reports of compliance by the Office of Research.</a:t>
                      </a: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spcBef>
                          <a:spcPts val="0"/>
                        </a:spcBef>
                        <a:buSzPct val="25000"/>
                        <a:buNone/>
                      </a:pPr>
                      <a:r>
                        <a:t/>
                      </a:r>
                      <a:endParaRPr sz="800"/>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spcBef>
                          <a:spcPts val="0"/>
                        </a:spcBef>
                        <a:buSzPct val="25000"/>
                        <a:buNone/>
                      </a:pPr>
                      <a:r>
                        <a:rPr lang="en" sz="600"/>
                        <a:t>.</a:t>
                      </a: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spcBef>
                          <a:spcPts val="0"/>
                        </a:spcBef>
                        <a:buSzPct val="25000"/>
                        <a:buNone/>
                      </a:pPr>
                      <a:r>
                        <a:t/>
                      </a:r>
                      <a:endParaRPr sz="800"/>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spcBef>
                          <a:spcPts val="0"/>
                        </a:spcBef>
                        <a:buSzPct val="25000"/>
                        <a:buNone/>
                      </a:pPr>
                      <a:r>
                        <a:t/>
                      </a:r>
                      <a:endParaRPr sz="800"/>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spcBef>
                          <a:spcPts val="0"/>
                        </a:spcBef>
                        <a:buSzPct val="25000"/>
                        <a:buNone/>
                      </a:pPr>
                      <a:r>
                        <a:t/>
                      </a:r>
                      <a:endParaRPr sz="800"/>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bl>
          </a:graphicData>
        </a:graphic>
      </p:graphicFrame>
      <p:sp>
        <p:nvSpPr>
          <p:cNvPr id="491" name="Shape 491"/>
          <p:cNvSpPr txBox="1"/>
          <p:nvPr>
            <p:ph idx="1" type="body"/>
          </p:nvPr>
        </p:nvSpPr>
        <p:spPr>
          <a:xfrm>
            <a:off x="799250" y="661285"/>
            <a:ext cx="7768800" cy="1720500"/>
          </a:xfrm>
          <a:prstGeom prst="rect">
            <a:avLst/>
          </a:prstGeom>
          <a:noFill/>
          <a:ln>
            <a:noFill/>
          </a:ln>
        </p:spPr>
        <p:txBody>
          <a:bodyPr anchorCtr="0" anchor="b" bIns="45700" lIns="91425" rIns="91425" tIns="45700">
            <a:noAutofit/>
          </a:bodyPr>
          <a:lstStyle/>
          <a:p>
            <a:pPr indent="0" lvl="0" marL="0" marR="0" rtl="0" algn="l">
              <a:lnSpc>
                <a:spcPct val="80000"/>
              </a:lnSpc>
              <a:spcBef>
                <a:spcPts val="0"/>
              </a:spcBef>
              <a:buClr>
                <a:schemeClr val="dk1"/>
              </a:buClr>
              <a:buSzPct val="25000"/>
              <a:buFont typeface="Arial"/>
              <a:buNone/>
            </a:pPr>
            <a:r>
              <a:rPr b="1" i="0" lang="en" sz="1800" u="none" cap="none" strike="noStrike">
                <a:solidFill>
                  <a:schemeClr val="dk1"/>
                </a:solidFill>
                <a:latin typeface="Calibri"/>
                <a:ea typeface="Calibri"/>
                <a:cs typeface="Calibri"/>
                <a:sym typeface="Calibri"/>
              </a:rPr>
              <a:t>Define 3 SMART advocacy objectives. Objectives are the specific actions and steps you want decision-makers or influencers to take in support of your advocacy goal.</a:t>
            </a: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5" name="Shape 495"/>
        <p:cNvGrpSpPr/>
        <p:nvPr/>
      </p:nvGrpSpPr>
      <p:grpSpPr>
        <a:xfrm>
          <a:off x="0" y="0"/>
          <a:ext cx="0" cy="0"/>
          <a:chOff x="0" y="0"/>
          <a:chExt cx="0" cy="0"/>
        </a:xfrm>
      </p:grpSpPr>
      <p:sp>
        <p:nvSpPr>
          <p:cNvPr id="496" name="Shape 496"/>
          <p:cNvSpPr txBox="1"/>
          <p:nvPr>
            <p:ph type="title"/>
          </p:nvPr>
        </p:nvSpPr>
        <p:spPr>
          <a:xfrm>
            <a:off x="629841" y="209549"/>
            <a:ext cx="7886700" cy="451755"/>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b="0" i="0" lang="en" sz="3300" u="none" cap="none" strike="noStrike">
                <a:solidFill>
                  <a:schemeClr val="dk1"/>
                </a:solidFill>
                <a:latin typeface="Calibri"/>
                <a:ea typeface="Calibri"/>
                <a:cs typeface="Calibri"/>
                <a:sym typeface="Calibri"/>
              </a:rPr>
              <a:t>Create an advocacy plan.</a:t>
            </a:r>
          </a:p>
        </p:txBody>
      </p:sp>
      <p:graphicFrame>
        <p:nvGraphicFramePr>
          <p:cNvPr id="497" name="Shape 497"/>
          <p:cNvGraphicFramePr/>
          <p:nvPr/>
        </p:nvGraphicFramePr>
        <p:xfrm>
          <a:off x="278867" y="1133275"/>
          <a:ext cx="2999999" cy="3000000"/>
        </p:xfrm>
        <a:graphic>
          <a:graphicData uri="http://schemas.openxmlformats.org/drawingml/2006/table">
            <a:tbl>
              <a:tblPr bandRow="1" firstRow="1">
                <a:noFill/>
                <a:tableStyleId>{1D1FBD6E-E8FA-4B2C-A349-7C438455A6EF}</a:tableStyleId>
              </a:tblPr>
              <a:tblGrid>
                <a:gridCol w="2704250"/>
                <a:gridCol w="1862475"/>
                <a:gridCol w="2212850"/>
                <a:gridCol w="1892875"/>
              </a:tblGrid>
              <a:tr h="832125">
                <a:tc>
                  <a:txBody>
                    <a:bodyPr>
                      <a:noAutofit/>
                    </a:bodyPr>
                    <a:lstStyle/>
                    <a:p>
                      <a:pPr indent="0" lvl="0" marL="0" marR="0" rtl="0" algn="l">
                        <a:spcBef>
                          <a:spcPts val="0"/>
                        </a:spcBef>
                        <a:buSzPct val="25000"/>
                        <a:buNone/>
                      </a:pPr>
                      <a:r>
                        <a:rPr lang="en"/>
                        <a:t>Objective</a:t>
                      </a:r>
                      <a:r>
                        <a:rPr lang="en"/>
                        <a:t> # 1</a:t>
                      </a: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spcBef>
                          <a:spcPts val="0"/>
                        </a:spcBef>
                        <a:buSzPct val="25000"/>
                        <a:buNone/>
                      </a:pPr>
                      <a:r>
                        <a:rPr lang="en"/>
                        <a:t>Verifiable indicators.</a:t>
                      </a: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spcBef>
                          <a:spcPts val="0"/>
                        </a:spcBef>
                        <a:buSzPct val="25000"/>
                        <a:buNone/>
                      </a:pPr>
                      <a:r>
                        <a:rPr lang="en"/>
                        <a:t>Means of verification.</a:t>
                      </a: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spcBef>
                          <a:spcPts val="0"/>
                        </a:spcBef>
                        <a:buSzPct val="25000"/>
                        <a:buNone/>
                      </a:pPr>
                      <a:r>
                        <a:rPr lang="en"/>
                        <a:t>Critical</a:t>
                      </a:r>
                      <a:r>
                        <a:rPr lang="en"/>
                        <a:t> assumptions.</a:t>
                      </a: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r h="665125">
                <a:tc>
                  <a:txBody>
                    <a:bodyPr>
                      <a:noAutofit/>
                    </a:bodyPr>
                    <a:lstStyle/>
                    <a:p>
                      <a:pPr indent="0" lvl="0" marL="0" marR="0" rtl="0" algn="l">
                        <a:spcBef>
                          <a:spcPts val="0"/>
                        </a:spcBef>
                        <a:buSzPct val="25000"/>
                        <a:buNone/>
                      </a:pPr>
                      <a:r>
                        <a:rPr lang="en"/>
                        <a:t>Objective</a:t>
                      </a:r>
                    </a:p>
                    <a:p>
                      <a:pPr indent="0" lvl="0" marL="0" marR="0" rtl="0" algn="l">
                        <a:spcBef>
                          <a:spcPts val="0"/>
                        </a:spcBef>
                        <a:buSzPct val="25000"/>
                        <a:buNone/>
                      </a:pPr>
                      <a:r>
                        <a:rPr i="1" lang="en"/>
                        <a:t>Process created to monitor prospective results reporting.</a:t>
                      </a: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spcBef>
                          <a:spcPts val="0"/>
                        </a:spcBef>
                        <a:buSzPct val="25000"/>
                        <a:buNone/>
                      </a:pPr>
                      <a:r>
                        <a:rPr i="1" lang="en"/>
                        <a:t>Policies can be better evaluated through monitoring.</a:t>
                      </a: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spcBef>
                          <a:spcPts val="0"/>
                        </a:spcBef>
                        <a:buSzPct val="25000"/>
                        <a:buNone/>
                      </a:pPr>
                      <a:r>
                        <a:rPr i="1" lang="en"/>
                        <a:t>Comparison of compliance information available before + after process.</a:t>
                      </a: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spcBef>
                          <a:spcPts val="0"/>
                        </a:spcBef>
                        <a:buSzPct val="25000"/>
                        <a:buNone/>
                      </a:pPr>
                      <a:r>
                        <a:t/>
                      </a:r>
                      <a:endParaRPr i="1"/>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r h="682225">
                <a:tc>
                  <a:txBody>
                    <a:bodyPr>
                      <a:noAutofit/>
                    </a:bodyPr>
                    <a:lstStyle/>
                    <a:p>
                      <a:pPr indent="0" lvl="0" marL="0" marR="0" rtl="0" algn="l">
                        <a:spcBef>
                          <a:spcPts val="0"/>
                        </a:spcBef>
                        <a:buSzPct val="25000"/>
                        <a:buNone/>
                      </a:pPr>
                      <a:r>
                        <a:rPr lang="en"/>
                        <a:t>Outcome</a:t>
                      </a:r>
                    </a:p>
                    <a:p>
                      <a:pPr indent="0" lvl="0" marL="0" marR="0" rtl="0" algn="l">
                        <a:spcBef>
                          <a:spcPts val="0"/>
                        </a:spcBef>
                        <a:buSzPct val="25000"/>
                        <a:buNone/>
                      </a:pPr>
                      <a:r>
                        <a:rPr i="1" lang="en"/>
                        <a:t>Monitoring of all prospective trial results reporting by faculty.</a:t>
                      </a: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spcBef>
                          <a:spcPts val="0"/>
                        </a:spcBef>
                        <a:buSzPct val="25000"/>
                        <a:buNone/>
                      </a:pPr>
                      <a:r>
                        <a:rPr i="1" lang="en"/>
                        <a:t>All trials by faculty are accounted for in monitoring.</a:t>
                      </a: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spcBef>
                          <a:spcPts val="0"/>
                        </a:spcBef>
                        <a:buSzPct val="25000"/>
                        <a:buNone/>
                      </a:pPr>
                      <a:r>
                        <a:rPr i="1" lang="en"/>
                        <a:t>Audit or triangulation with external CT.gov.</a:t>
                      </a: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spcBef>
                          <a:spcPts val="0"/>
                        </a:spcBef>
                        <a:buSzPct val="25000"/>
                        <a:buNone/>
                      </a:pPr>
                      <a:r>
                        <a:rPr i="1" lang="en"/>
                        <a:t>That information on all trials is accessible.</a:t>
                      </a: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r h="717975">
                <a:tc>
                  <a:txBody>
                    <a:bodyPr>
                      <a:noAutofit/>
                    </a:bodyPr>
                    <a:lstStyle/>
                    <a:p>
                      <a:pPr indent="0" lvl="0" marL="0" marR="0" rtl="0" algn="l">
                        <a:spcBef>
                          <a:spcPts val="0"/>
                        </a:spcBef>
                        <a:buSzPct val="25000"/>
                        <a:buNone/>
                      </a:pPr>
                      <a:r>
                        <a:rPr lang="en"/>
                        <a:t>Outputs</a:t>
                      </a:r>
                    </a:p>
                    <a:p>
                      <a:pPr indent="0" lvl="0" marL="0" marR="0" rtl="0" algn="l">
                        <a:spcBef>
                          <a:spcPts val="0"/>
                        </a:spcBef>
                        <a:buSzPct val="25000"/>
                        <a:buNone/>
                      </a:pPr>
                      <a:r>
                        <a:rPr i="1" lang="en"/>
                        <a:t>Annual report of internal results reporting compliance.</a:t>
                      </a: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spcBef>
                          <a:spcPts val="0"/>
                        </a:spcBef>
                        <a:buSzPct val="25000"/>
                        <a:buNone/>
                      </a:pPr>
                      <a:r>
                        <a:rPr i="1" lang="en"/>
                        <a:t>Annual report created.</a:t>
                      </a: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spcBef>
                          <a:spcPts val="0"/>
                        </a:spcBef>
                        <a:buSzPct val="25000"/>
                        <a:buNone/>
                      </a:pPr>
                      <a:r>
                        <a:rPr i="1" lang="en"/>
                        <a:t>Confirm creation of report at the end-of-year.</a:t>
                      </a: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lvl="0" rtl="0">
                        <a:spcBef>
                          <a:spcPts val="0"/>
                        </a:spcBef>
                        <a:buClr>
                          <a:schemeClr val="dk1"/>
                        </a:buClr>
                        <a:buSzPct val="25000"/>
                        <a:buFont typeface="Arial"/>
                        <a:buNone/>
                      </a:pPr>
                      <a:r>
                        <a:rPr i="1" lang="en"/>
                        <a:t>Resources are available.</a:t>
                      </a: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r h="691375">
                <a:tc>
                  <a:txBody>
                    <a:bodyPr>
                      <a:noAutofit/>
                    </a:bodyPr>
                    <a:lstStyle/>
                    <a:p>
                      <a:pPr indent="0" lvl="0" marL="0" marR="0" rtl="0" algn="l">
                        <a:spcBef>
                          <a:spcPts val="0"/>
                        </a:spcBef>
                        <a:buSzPct val="25000"/>
                        <a:buNone/>
                      </a:pPr>
                      <a:r>
                        <a:rPr lang="en"/>
                        <a:t>Activities</a:t>
                      </a:r>
                    </a:p>
                    <a:p>
                      <a:pPr indent="0" lvl="0" marL="0" marR="0" rtl="0" algn="l">
                        <a:spcBef>
                          <a:spcPts val="0"/>
                        </a:spcBef>
                        <a:buSzPct val="25000"/>
                        <a:buNone/>
                      </a:pPr>
                      <a:r>
                        <a:rPr i="1" lang="en"/>
                        <a:t>Open Forums on faculty needs and process leadership.</a:t>
                      </a:r>
                    </a:p>
                    <a:p>
                      <a:pPr indent="0" lvl="0" marL="0" marR="0" rtl="0" algn="l">
                        <a:spcBef>
                          <a:spcPts val="0"/>
                        </a:spcBef>
                        <a:buSzPct val="25000"/>
                        <a:buNone/>
                      </a:pPr>
                      <a:r>
                        <a:rPr i="1" lang="en"/>
                        <a:t>Organize design team to create process and report.</a:t>
                      </a: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spcBef>
                          <a:spcPts val="0"/>
                        </a:spcBef>
                        <a:buSzPct val="25000"/>
                        <a:buNone/>
                      </a:pPr>
                      <a:r>
                        <a:rPr i="1" lang="en"/>
                        <a:t>Number of forums held.</a:t>
                      </a:r>
                    </a:p>
                    <a:p>
                      <a:pPr indent="0" lvl="0" marL="0" marR="0" rtl="0" algn="l">
                        <a:spcBef>
                          <a:spcPts val="0"/>
                        </a:spcBef>
                        <a:buSzPct val="25000"/>
                        <a:buNone/>
                      </a:pPr>
                      <a:r>
                        <a:rPr i="1" lang="en"/>
                        <a:t>Number of design team meetings &amp; documentation.</a:t>
                      </a: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spcBef>
                          <a:spcPts val="0"/>
                        </a:spcBef>
                        <a:buSzPct val="25000"/>
                        <a:buNone/>
                      </a:pPr>
                      <a:r>
                        <a:rPr i="1" lang="en"/>
                        <a:t>Forum documentation.</a:t>
                      </a:r>
                    </a:p>
                    <a:p>
                      <a:pPr indent="0" lvl="0" marL="0" marR="0" rtl="0" algn="l">
                        <a:spcBef>
                          <a:spcPts val="0"/>
                        </a:spcBef>
                        <a:buSzPct val="25000"/>
                        <a:buNone/>
                      </a:pPr>
                      <a:r>
                        <a:t/>
                      </a:r>
                      <a:endParaRPr i="1"/>
                    </a:p>
                    <a:p>
                      <a:pPr indent="0" lvl="0" marL="0" marR="0" rtl="0" algn="l">
                        <a:spcBef>
                          <a:spcPts val="0"/>
                        </a:spcBef>
                        <a:buSzPct val="25000"/>
                        <a:buNone/>
                      </a:pPr>
                      <a:r>
                        <a:rPr i="1" lang="en"/>
                        <a:t>Process design documentation.</a:t>
                      </a: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spcBef>
                          <a:spcPts val="0"/>
                        </a:spcBef>
                        <a:buSzPct val="25000"/>
                        <a:buNone/>
                      </a:pPr>
                      <a:r>
                        <a:rPr i="1" lang="en"/>
                        <a:t>Faculty will wish to support a process of monitoring.</a:t>
                      </a:r>
                    </a:p>
                    <a:p>
                      <a:pPr indent="0" lvl="0" marL="0" marR="0" rtl="0" algn="l">
                        <a:spcBef>
                          <a:spcPts val="0"/>
                        </a:spcBef>
                        <a:buSzPct val="25000"/>
                        <a:buNone/>
                      </a:pPr>
                      <a:r>
                        <a:t/>
                      </a:r>
                      <a:endParaRPr i="1"/>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bl>
          </a:graphicData>
        </a:graphic>
      </p:graphicFrame>
      <p:sp>
        <p:nvSpPr>
          <p:cNvPr id="498" name="Shape 498"/>
          <p:cNvSpPr txBox="1"/>
          <p:nvPr>
            <p:ph idx="1" type="body"/>
          </p:nvPr>
        </p:nvSpPr>
        <p:spPr>
          <a:xfrm>
            <a:off x="799250" y="574520"/>
            <a:ext cx="7768800" cy="717299"/>
          </a:xfrm>
          <a:prstGeom prst="rect">
            <a:avLst/>
          </a:prstGeom>
          <a:noFill/>
          <a:ln>
            <a:noFill/>
          </a:ln>
        </p:spPr>
        <p:txBody>
          <a:bodyPr anchorCtr="0" anchor="b" bIns="45700" lIns="91425" rIns="91425" tIns="45700">
            <a:noAutofit/>
          </a:bodyPr>
          <a:lstStyle/>
          <a:p>
            <a:pPr indent="0" lvl="0" marL="0" marR="0" rtl="0" algn="l">
              <a:lnSpc>
                <a:spcPct val="90000"/>
              </a:lnSpc>
              <a:spcBef>
                <a:spcPts val="0"/>
              </a:spcBef>
              <a:buClr>
                <a:schemeClr val="dk1"/>
              </a:buClr>
              <a:buSzPct val="25000"/>
              <a:buFont typeface="Arial"/>
              <a:buNone/>
            </a:pPr>
            <a:r>
              <a:rPr b="1" i="0" lang="en" sz="1800" u="none" cap="none" strike="noStrike">
                <a:solidFill>
                  <a:schemeClr val="dk1"/>
                </a:solidFill>
                <a:latin typeface="Calibri"/>
                <a:ea typeface="Calibri"/>
                <a:cs typeface="Calibri"/>
                <a:sym typeface="Calibri"/>
              </a:rPr>
              <a:t>Begin with a logical framework.</a:t>
            </a: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2" name="Shape 502"/>
        <p:cNvGrpSpPr/>
        <p:nvPr/>
      </p:nvGrpSpPr>
      <p:grpSpPr>
        <a:xfrm>
          <a:off x="0" y="0"/>
          <a:ext cx="0" cy="0"/>
          <a:chOff x="0" y="0"/>
          <a:chExt cx="0" cy="0"/>
        </a:xfrm>
      </p:grpSpPr>
      <p:sp>
        <p:nvSpPr>
          <p:cNvPr id="503" name="Shape 503"/>
          <p:cNvSpPr txBox="1"/>
          <p:nvPr>
            <p:ph type="title"/>
          </p:nvPr>
        </p:nvSpPr>
        <p:spPr>
          <a:xfrm>
            <a:off x="628650" y="273850"/>
            <a:ext cx="8322300" cy="977400"/>
          </a:xfrm>
          <a:prstGeom prst="rect">
            <a:avLst/>
          </a:prstGeom>
        </p:spPr>
        <p:txBody>
          <a:bodyPr anchorCtr="0" anchor="t" bIns="91425" lIns="91425" rIns="91425" tIns="91425">
            <a:noAutofit/>
          </a:bodyPr>
          <a:lstStyle/>
          <a:p>
            <a:pPr lvl="0" rtl="0">
              <a:spcBef>
                <a:spcPts val="0"/>
              </a:spcBef>
              <a:buNone/>
            </a:pPr>
            <a:r>
              <a:rPr lang="en" sz="3600"/>
              <a:t>Developing compelling messages</a:t>
            </a:r>
          </a:p>
        </p:txBody>
      </p:sp>
      <p:sp>
        <p:nvSpPr>
          <p:cNvPr id="504" name="Shape 504"/>
          <p:cNvSpPr txBox="1"/>
          <p:nvPr>
            <p:ph idx="1" type="body"/>
          </p:nvPr>
        </p:nvSpPr>
        <p:spPr>
          <a:xfrm>
            <a:off x="628650" y="1169400"/>
            <a:ext cx="8177700" cy="3378600"/>
          </a:xfrm>
          <a:prstGeom prst="rect">
            <a:avLst/>
          </a:prstGeom>
        </p:spPr>
        <p:txBody>
          <a:bodyPr anchorCtr="0" anchor="t" bIns="91425" lIns="91425" rIns="91425" tIns="91425">
            <a:noAutofit/>
          </a:bodyPr>
          <a:lstStyle/>
          <a:p>
            <a:pPr indent="-342900" lvl="0" marL="457200" rtl="0">
              <a:spcBef>
                <a:spcPts val="0"/>
              </a:spcBef>
              <a:buSzPct val="100000"/>
            </a:pPr>
            <a:r>
              <a:rPr lang="en" sz="1800"/>
              <a:t>Identify communication objectives.</a:t>
            </a:r>
          </a:p>
          <a:p>
            <a:pPr indent="-342900" lvl="0" marL="457200" rtl="0">
              <a:spcBef>
                <a:spcPts val="0"/>
              </a:spcBef>
              <a:buSzPct val="100000"/>
            </a:pPr>
            <a:r>
              <a:rPr lang="en" sz="1800"/>
              <a:t>Tailoring information to resonate and motivate your audience.</a:t>
            </a:r>
          </a:p>
          <a:p>
            <a:pPr indent="-342900" lvl="1" marL="914400" rtl="0">
              <a:spcBef>
                <a:spcPts val="0"/>
              </a:spcBef>
              <a:buSzPct val="100000"/>
            </a:pPr>
            <a:r>
              <a:rPr lang="en" sz="1800"/>
              <a:t>What is the issue, as it relates to the audience?</a:t>
            </a:r>
          </a:p>
          <a:p>
            <a:pPr indent="-342900" lvl="1" marL="914400" rtl="0">
              <a:spcBef>
                <a:spcPts val="0"/>
              </a:spcBef>
              <a:buSzPct val="100000"/>
            </a:pPr>
            <a:r>
              <a:rPr lang="en" sz="1800"/>
              <a:t>Why should your audience care about the issue?</a:t>
            </a:r>
          </a:p>
          <a:p>
            <a:pPr indent="-342900" lvl="2" marL="1371600" rtl="0">
              <a:spcBef>
                <a:spcPts val="0"/>
              </a:spcBef>
              <a:buSzPct val="100000"/>
            </a:pPr>
            <a:r>
              <a:rPr lang="en" sz="1800"/>
              <a:t>Understand what motivates your audience.</a:t>
            </a:r>
          </a:p>
          <a:p>
            <a:pPr indent="-228600" lvl="3" marL="1828800" rtl="0">
              <a:spcBef>
                <a:spcPts val="0"/>
              </a:spcBef>
            </a:pPr>
            <a:r>
              <a:rPr lang="en"/>
              <a:t>Take their temperature.</a:t>
            </a:r>
          </a:p>
          <a:p>
            <a:pPr indent="-228600" lvl="3" marL="1828800" rtl="0">
              <a:spcBef>
                <a:spcPts val="0"/>
              </a:spcBef>
            </a:pPr>
            <a:r>
              <a:rPr lang="en"/>
              <a:t>Independent work (from Advocacy Toolkit):</a:t>
            </a:r>
          </a:p>
          <a:p>
            <a:pPr indent="-228600" lvl="4" marL="2286000" rtl="0">
              <a:spcBef>
                <a:spcPts val="0"/>
              </a:spcBef>
            </a:pPr>
            <a:r>
              <a:rPr lang="en"/>
              <a:t>Create an Audience Map</a:t>
            </a:r>
          </a:p>
          <a:p>
            <a:pPr indent="-228600" lvl="4" marL="2286000" rtl="0">
              <a:spcBef>
                <a:spcPts val="0"/>
              </a:spcBef>
            </a:pPr>
            <a:r>
              <a:rPr lang="en"/>
              <a:t>Create an Audience Profile</a:t>
            </a:r>
          </a:p>
          <a:p>
            <a:pPr indent="-228600" lvl="3" marL="1828800" rtl="0">
              <a:spcBef>
                <a:spcPts val="0"/>
              </a:spcBef>
            </a:pPr>
            <a:r>
              <a:rPr lang="en"/>
              <a:t>Always start with the “Why?”</a:t>
            </a:r>
          </a:p>
          <a:p>
            <a:pPr indent="-342900" lvl="1" marL="914400" rtl="0">
              <a:spcBef>
                <a:spcPts val="0"/>
              </a:spcBef>
              <a:buSzPct val="100000"/>
            </a:pPr>
            <a:r>
              <a:rPr lang="en" sz="1800"/>
              <a:t>What is the solution and its impact on the problem?</a:t>
            </a: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8" name="Shape 508"/>
        <p:cNvGrpSpPr/>
        <p:nvPr/>
      </p:nvGrpSpPr>
      <p:grpSpPr>
        <a:xfrm>
          <a:off x="0" y="0"/>
          <a:ext cx="0" cy="0"/>
          <a:chOff x="0" y="0"/>
          <a:chExt cx="0" cy="0"/>
        </a:xfrm>
      </p:grpSpPr>
      <p:sp>
        <p:nvSpPr>
          <p:cNvPr id="509" name="Shape 509"/>
          <p:cNvSpPr txBox="1"/>
          <p:nvPr>
            <p:ph type="title"/>
          </p:nvPr>
        </p:nvSpPr>
        <p:spPr>
          <a:xfrm>
            <a:off x="629841" y="209549"/>
            <a:ext cx="7886700" cy="451755"/>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b="0" i="0" lang="en" sz="3300" u="none" cap="none" strike="noStrike">
                <a:solidFill>
                  <a:schemeClr val="dk1"/>
                </a:solidFill>
                <a:latin typeface="Calibri"/>
                <a:ea typeface="Calibri"/>
                <a:cs typeface="Calibri"/>
                <a:sym typeface="Calibri"/>
              </a:rPr>
              <a:t>Create compelling messages.</a:t>
            </a:r>
          </a:p>
        </p:txBody>
      </p:sp>
      <p:graphicFrame>
        <p:nvGraphicFramePr>
          <p:cNvPr id="510" name="Shape 510"/>
          <p:cNvGraphicFramePr/>
          <p:nvPr/>
        </p:nvGraphicFramePr>
        <p:xfrm>
          <a:off x="316802" y="1816533"/>
          <a:ext cx="2999999" cy="3000000"/>
        </p:xfrm>
        <a:graphic>
          <a:graphicData uri="http://schemas.openxmlformats.org/drawingml/2006/table">
            <a:tbl>
              <a:tblPr bandRow="1" firstRow="1">
                <a:noFill/>
                <a:tableStyleId>{1D1FBD6E-E8FA-4B2C-A349-7C438455A6EF}</a:tableStyleId>
              </a:tblPr>
              <a:tblGrid>
                <a:gridCol w="466700"/>
                <a:gridCol w="1217475"/>
                <a:gridCol w="992150"/>
                <a:gridCol w="1235425"/>
                <a:gridCol w="771425"/>
                <a:gridCol w="1065825"/>
                <a:gridCol w="862400"/>
                <a:gridCol w="747575"/>
                <a:gridCol w="1271625"/>
              </a:tblGrid>
              <a:tr h="198250">
                <a:tc gridSpan="2">
                  <a:txBody>
                    <a:bodyPr>
                      <a:noAutofit/>
                    </a:bodyPr>
                    <a:lstStyle/>
                    <a:p>
                      <a:pPr indent="0" lvl="0" marL="0" marR="0" rtl="0" algn="l">
                        <a:spcBef>
                          <a:spcPts val="0"/>
                        </a:spcBef>
                        <a:buSzPct val="25000"/>
                        <a:buNone/>
                      </a:pPr>
                      <a:r>
                        <a:rPr lang="en"/>
                        <a:t>Communication</a:t>
                      </a:r>
                      <a:r>
                        <a:rPr lang="en"/>
                        <a:t> objective</a:t>
                      </a: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hMerge="1"/>
                <a:tc>
                  <a:txBody>
                    <a:bodyPr>
                      <a:noAutofit/>
                    </a:bodyPr>
                    <a:lstStyle/>
                    <a:p>
                      <a:pPr indent="0" lvl="0" marL="0" marR="0" rtl="0" algn="l">
                        <a:spcBef>
                          <a:spcPts val="0"/>
                        </a:spcBef>
                        <a:buSzPct val="25000"/>
                        <a:buNone/>
                      </a:pPr>
                      <a:r>
                        <a:rPr lang="en"/>
                        <a:t>Audience</a:t>
                      </a: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spcBef>
                          <a:spcPts val="0"/>
                        </a:spcBef>
                        <a:buSzPct val="25000"/>
                        <a:buNone/>
                      </a:pPr>
                      <a:r>
                        <a:rPr lang="en"/>
                        <a:t>Interests &amp; motivation</a:t>
                      </a: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spcBef>
                          <a:spcPts val="0"/>
                        </a:spcBef>
                        <a:buSzPct val="25000"/>
                        <a:buNone/>
                      </a:pPr>
                      <a:r>
                        <a:rPr lang="en"/>
                        <a:t>Needs</a:t>
                      </a: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spcBef>
                          <a:spcPts val="0"/>
                        </a:spcBef>
                        <a:buSzPct val="25000"/>
                        <a:buNone/>
                      </a:pPr>
                      <a:r>
                        <a:rPr lang="en"/>
                        <a:t>Awareness</a:t>
                      </a: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spcBef>
                          <a:spcPts val="0"/>
                        </a:spcBef>
                        <a:buSzPct val="25000"/>
                        <a:buNone/>
                      </a:pPr>
                      <a:r>
                        <a:rPr lang="en"/>
                        <a:t>Support</a:t>
                      </a: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spcBef>
                          <a:spcPts val="0"/>
                        </a:spcBef>
                        <a:buSzPct val="25000"/>
                        <a:buNone/>
                      </a:pPr>
                      <a:r>
                        <a:rPr lang="en" sz="1200"/>
                        <a:t>Priority</a:t>
                      </a: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spcBef>
                          <a:spcPts val="0"/>
                        </a:spcBef>
                        <a:buSzPct val="25000"/>
                        <a:buNone/>
                      </a:pPr>
                      <a:r>
                        <a:rPr lang="en" sz="1200"/>
                        <a:t>Misconceptions</a:t>
                      </a: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r h="264800">
                <a:tc>
                  <a:txBody>
                    <a:bodyPr>
                      <a:noAutofit/>
                    </a:bodyPr>
                    <a:lstStyle/>
                    <a:p>
                      <a:pPr indent="0" lvl="0" marL="0" marR="0" rtl="0" algn="l">
                        <a:spcBef>
                          <a:spcPts val="0"/>
                        </a:spcBef>
                        <a:buSzPct val="25000"/>
                        <a:buNone/>
                      </a:pPr>
                      <a:r>
                        <a:rPr lang="en"/>
                        <a:t>1</a:t>
                      </a: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spcBef>
                          <a:spcPts val="0"/>
                        </a:spcBef>
                        <a:buSzPct val="25000"/>
                        <a:buNone/>
                      </a:pPr>
                      <a:r>
                        <a:t/>
                      </a:r>
                      <a:endParaRPr/>
                    </a:p>
                    <a:p>
                      <a:pPr indent="0" lvl="0" marL="0" marR="0" rtl="0" algn="l">
                        <a:spcBef>
                          <a:spcPts val="0"/>
                        </a:spcBef>
                        <a:buSzPct val="25000"/>
                        <a:buNone/>
                      </a:pPr>
                      <a:r>
                        <a:t/>
                      </a:r>
                      <a:endParaRPr/>
                    </a:p>
                    <a:p>
                      <a:pPr indent="0" lvl="0" marL="0" marR="0" rtl="0" algn="l">
                        <a:spcBef>
                          <a:spcPts val="0"/>
                        </a:spcBef>
                        <a:buSzPct val="25000"/>
                        <a:buNone/>
                      </a:pPr>
                      <a:r>
                        <a:t/>
                      </a:r>
                      <a:endParaRP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spcBef>
                          <a:spcPts val="0"/>
                        </a:spcBef>
                        <a:buSzPct val="25000"/>
                        <a:buNone/>
                      </a:pPr>
                      <a:r>
                        <a:t/>
                      </a:r>
                      <a:endParaRP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spcBef>
                          <a:spcPts val="0"/>
                        </a:spcBef>
                        <a:buSzPct val="25000"/>
                        <a:buNone/>
                      </a:pPr>
                      <a:r>
                        <a:t/>
                      </a:r>
                      <a:endParaRP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spcBef>
                          <a:spcPts val="0"/>
                        </a:spcBef>
                        <a:buSzPct val="25000"/>
                        <a:buNone/>
                      </a:pPr>
                      <a:r>
                        <a:t/>
                      </a:r>
                      <a:endParaRP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spcBef>
                          <a:spcPts val="0"/>
                        </a:spcBef>
                        <a:buSzPct val="25000"/>
                        <a:buNone/>
                      </a:pPr>
                      <a:r>
                        <a:t/>
                      </a:r>
                      <a:endParaRP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spcBef>
                          <a:spcPts val="0"/>
                        </a:spcBef>
                        <a:buSzPct val="25000"/>
                        <a:buNone/>
                      </a:pPr>
                      <a:r>
                        <a:t/>
                      </a:r>
                      <a:endParaRP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spcBef>
                          <a:spcPts val="0"/>
                        </a:spcBef>
                        <a:buSzPct val="25000"/>
                        <a:buNone/>
                      </a:pPr>
                      <a:r>
                        <a:t/>
                      </a:r>
                      <a:endParaRP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spcBef>
                          <a:spcPts val="0"/>
                        </a:spcBef>
                        <a:buSzPct val="25000"/>
                        <a:buNone/>
                      </a:pPr>
                      <a:r>
                        <a:t/>
                      </a:r>
                      <a:endParaRP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r h="264800">
                <a:tc>
                  <a:txBody>
                    <a:bodyPr>
                      <a:noAutofit/>
                    </a:bodyPr>
                    <a:lstStyle/>
                    <a:p>
                      <a:pPr indent="0" lvl="0" marL="0" marR="0" rtl="0" algn="l">
                        <a:spcBef>
                          <a:spcPts val="0"/>
                        </a:spcBef>
                        <a:buSzPct val="25000"/>
                        <a:buNone/>
                      </a:pPr>
                      <a:r>
                        <a:rPr lang="en"/>
                        <a:t>2</a:t>
                      </a: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spcBef>
                          <a:spcPts val="0"/>
                        </a:spcBef>
                        <a:buSzPct val="25000"/>
                        <a:buNone/>
                      </a:pPr>
                      <a:r>
                        <a:t/>
                      </a:r>
                      <a:endParaRPr/>
                    </a:p>
                    <a:p>
                      <a:pPr indent="0" lvl="0" marL="0" marR="0" rtl="0" algn="l">
                        <a:spcBef>
                          <a:spcPts val="0"/>
                        </a:spcBef>
                        <a:buSzPct val="25000"/>
                        <a:buNone/>
                      </a:pPr>
                      <a:r>
                        <a:t/>
                      </a:r>
                      <a:endParaRPr/>
                    </a:p>
                    <a:p>
                      <a:pPr indent="0" lvl="0" marL="0" marR="0" rtl="0" algn="l">
                        <a:spcBef>
                          <a:spcPts val="0"/>
                        </a:spcBef>
                        <a:buSzPct val="25000"/>
                        <a:buNone/>
                      </a:pPr>
                      <a:r>
                        <a:t/>
                      </a:r>
                      <a:endParaRP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spcBef>
                          <a:spcPts val="0"/>
                        </a:spcBef>
                        <a:buSzPct val="25000"/>
                        <a:buNone/>
                      </a:pPr>
                      <a:r>
                        <a:t/>
                      </a:r>
                      <a:endParaRP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spcBef>
                          <a:spcPts val="0"/>
                        </a:spcBef>
                        <a:buSzPct val="25000"/>
                        <a:buNone/>
                      </a:pPr>
                      <a:r>
                        <a:t/>
                      </a:r>
                      <a:endParaRP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spcBef>
                          <a:spcPts val="0"/>
                        </a:spcBef>
                        <a:buSzPct val="25000"/>
                        <a:buNone/>
                      </a:pPr>
                      <a:r>
                        <a:t/>
                      </a:r>
                      <a:endParaRP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spcBef>
                          <a:spcPts val="0"/>
                        </a:spcBef>
                        <a:buSzPct val="25000"/>
                        <a:buNone/>
                      </a:pPr>
                      <a:r>
                        <a:t/>
                      </a:r>
                      <a:endParaRP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spcBef>
                          <a:spcPts val="0"/>
                        </a:spcBef>
                        <a:buSzPct val="25000"/>
                        <a:buNone/>
                      </a:pPr>
                      <a:r>
                        <a:t/>
                      </a:r>
                      <a:endParaRP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spcBef>
                          <a:spcPts val="0"/>
                        </a:spcBef>
                        <a:buSzPct val="25000"/>
                        <a:buNone/>
                      </a:pPr>
                      <a:r>
                        <a:t/>
                      </a:r>
                      <a:endParaRP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spcBef>
                          <a:spcPts val="0"/>
                        </a:spcBef>
                        <a:buSzPct val="25000"/>
                        <a:buNone/>
                      </a:pPr>
                      <a:r>
                        <a:t/>
                      </a:r>
                      <a:endParaRP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r h="264800">
                <a:tc>
                  <a:txBody>
                    <a:bodyPr>
                      <a:noAutofit/>
                    </a:bodyPr>
                    <a:lstStyle/>
                    <a:p>
                      <a:pPr indent="0" lvl="0" marL="0" marR="0" rtl="0" algn="l">
                        <a:spcBef>
                          <a:spcPts val="0"/>
                        </a:spcBef>
                        <a:buSzPct val="25000"/>
                        <a:buNone/>
                      </a:pPr>
                      <a:r>
                        <a:rPr lang="en"/>
                        <a:t>3</a:t>
                      </a: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spcBef>
                          <a:spcPts val="0"/>
                        </a:spcBef>
                        <a:buSzPct val="25000"/>
                        <a:buNone/>
                      </a:pPr>
                      <a:r>
                        <a:t/>
                      </a:r>
                      <a:endParaRPr/>
                    </a:p>
                    <a:p>
                      <a:pPr indent="0" lvl="0" marL="0" marR="0" rtl="0" algn="l">
                        <a:spcBef>
                          <a:spcPts val="0"/>
                        </a:spcBef>
                        <a:buSzPct val="25000"/>
                        <a:buNone/>
                      </a:pPr>
                      <a:r>
                        <a:t/>
                      </a:r>
                      <a:endParaRPr/>
                    </a:p>
                    <a:p>
                      <a:pPr indent="0" lvl="0" marL="0" marR="0" rtl="0" algn="l">
                        <a:spcBef>
                          <a:spcPts val="0"/>
                        </a:spcBef>
                        <a:buSzPct val="25000"/>
                        <a:buNone/>
                      </a:pPr>
                      <a:r>
                        <a:t/>
                      </a:r>
                      <a:endParaRP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spcBef>
                          <a:spcPts val="0"/>
                        </a:spcBef>
                        <a:buSzPct val="25000"/>
                        <a:buNone/>
                      </a:pPr>
                      <a:r>
                        <a:t/>
                      </a:r>
                      <a:endParaRP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spcBef>
                          <a:spcPts val="0"/>
                        </a:spcBef>
                        <a:buSzPct val="25000"/>
                        <a:buNone/>
                      </a:pPr>
                      <a:r>
                        <a:t/>
                      </a:r>
                      <a:endParaRP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spcBef>
                          <a:spcPts val="0"/>
                        </a:spcBef>
                        <a:buSzPct val="25000"/>
                        <a:buNone/>
                      </a:pPr>
                      <a:r>
                        <a:t/>
                      </a:r>
                      <a:endParaRP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spcBef>
                          <a:spcPts val="0"/>
                        </a:spcBef>
                        <a:buSzPct val="25000"/>
                        <a:buNone/>
                      </a:pPr>
                      <a:r>
                        <a:t/>
                      </a:r>
                      <a:endParaRP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spcBef>
                          <a:spcPts val="0"/>
                        </a:spcBef>
                        <a:buSzPct val="25000"/>
                        <a:buNone/>
                      </a:pPr>
                      <a:r>
                        <a:t/>
                      </a:r>
                      <a:endParaRP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spcBef>
                          <a:spcPts val="0"/>
                        </a:spcBef>
                        <a:buSzPct val="25000"/>
                        <a:buNone/>
                      </a:pPr>
                      <a:r>
                        <a:t/>
                      </a:r>
                      <a:endParaRP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spcBef>
                          <a:spcPts val="0"/>
                        </a:spcBef>
                        <a:buSzPct val="25000"/>
                        <a:buNone/>
                      </a:pPr>
                      <a:r>
                        <a:t/>
                      </a:r>
                      <a:endParaRP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bl>
          </a:graphicData>
        </a:graphic>
      </p:graphicFrame>
      <p:sp>
        <p:nvSpPr>
          <p:cNvPr id="511" name="Shape 511"/>
          <p:cNvSpPr txBox="1"/>
          <p:nvPr>
            <p:ph idx="1" type="body"/>
          </p:nvPr>
        </p:nvSpPr>
        <p:spPr>
          <a:xfrm>
            <a:off x="747700" y="661276"/>
            <a:ext cx="7768800" cy="997800"/>
          </a:xfrm>
          <a:prstGeom prst="rect">
            <a:avLst/>
          </a:prstGeom>
          <a:noFill/>
          <a:ln>
            <a:noFill/>
          </a:ln>
        </p:spPr>
        <p:txBody>
          <a:bodyPr anchorCtr="0" anchor="b" bIns="45700" lIns="91425" rIns="91425" tIns="45700">
            <a:noAutofit/>
          </a:bodyPr>
          <a:lstStyle/>
          <a:p>
            <a:pPr indent="0" lvl="0" marL="0" marR="0" rtl="0" algn="l">
              <a:lnSpc>
                <a:spcPct val="80000"/>
              </a:lnSpc>
              <a:spcBef>
                <a:spcPts val="0"/>
              </a:spcBef>
              <a:buClr>
                <a:schemeClr val="dk1"/>
              </a:buClr>
              <a:buSzPct val="25000"/>
              <a:buFont typeface="Arial"/>
              <a:buNone/>
            </a:pPr>
            <a:r>
              <a:rPr b="1" i="0" lang="en" sz="1800" u="none" cap="none" strike="noStrike">
                <a:solidFill>
                  <a:schemeClr val="dk1"/>
                </a:solidFill>
                <a:latin typeface="Calibri"/>
                <a:ea typeface="Calibri"/>
                <a:cs typeface="Calibri"/>
                <a:sym typeface="Calibri"/>
              </a:rPr>
              <a:t>Identify </a:t>
            </a:r>
            <a:r>
              <a:rPr lang="en"/>
              <a:t>3</a:t>
            </a:r>
            <a:r>
              <a:rPr b="1" i="0" lang="en" sz="1800" u="none" cap="none" strike="noStrike">
                <a:solidFill>
                  <a:schemeClr val="dk1"/>
                </a:solidFill>
                <a:latin typeface="Calibri"/>
                <a:ea typeface="Calibri"/>
                <a:cs typeface="Calibri"/>
                <a:sym typeface="Calibri"/>
              </a:rPr>
              <a:t> communication objectives related to your activities and advocacy objectives.</a:t>
            </a: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5" name="Shape 515"/>
        <p:cNvGrpSpPr/>
        <p:nvPr/>
      </p:nvGrpSpPr>
      <p:grpSpPr>
        <a:xfrm>
          <a:off x="0" y="0"/>
          <a:ext cx="0" cy="0"/>
          <a:chOff x="0" y="0"/>
          <a:chExt cx="0" cy="0"/>
        </a:xfrm>
      </p:grpSpPr>
      <p:sp>
        <p:nvSpPr>
          <p:cNvPr id="516" name="Shape 516"/>
          <p:cNvSpPr txBox="1"/>
          <p:nvPr>
            <p:ph type="title"/>
          </p:nvPr>
        </p:nvSpPr>
        <p:spPr>
          <a:xfrm>
            <a:off x="629841" y="209549"/>
            <a:ext cx="7886700" cy="451800"/>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b="0" i="0" lang="en" sz="3300" u="none" cap="none" strike="noStrike">
                <a:solidFill>
                  <a:schemeClr val="dk1"/>
                </a:solidFill>
                <a:latin typeface="Calibri"/>
                <a:ea typeface="Calibri"/>
                <a:cs typeface="Calibri"/>
                <a:sym typeface="Calibri"/>
              </a:rPr>
              <a:t>Create compelling messages.</a:t>
            </a:r>
          </a:p>
        </p:txBody>
      </p:sp>
      <p:graphicFrame>
        <p:nvGraphicFramePr>
          <p:cNvPr id="517" name="Shape 517"/>
          <p:cNvGraphicFramePr/>
          <p:nvPr/>
        </p:nvGraphicFramePr>
        <p:xfrm>
          <a:off x="152864" y="1524352"/>
          <a:ext cx="3000000" cy="3000000"/>
        </p:xfrm>
        <a:graphic>
          <a:graphicData uri="http://schemas.openxmlformats.org/drawingml/2006/table">
            <a:tbl>
              <a:tblPr bandRow="1" firstRow="1">
                <a:noFill/>
                <a:tableStyleId>{1D1FBD6E-E8FA-4B2C-A349-7C438455A6EF}</a:tableStyleId>
              </a:tblPr>
              <a:tblGrid>
                <a:gridCol w="472225"/>
                <a:gridCol w="2421725"/>
                <a:gridCol w="2491950"/>
                <a:gridCol w="1742375"/>
                <a:gridCol w="1742375"/>
              </a:tblGrid>
              <a:tr h="222050">
                <a:tc>
                  <a:txBody>
                    <a:bodyPr>
                      <a:noAutofit/>
                    </a:bodyPr>
                    <a:lstStyle/>
                    <a:p>
                      <a:pPr indent="0" lvl="0" marL="0" marR="0" rtl="0" algn="l">
                        <a:spcBef>
                          <a:spcPts val="0"/>
                        </a:spcBef>
                        <a:buSzPct val="25000"/>
                        <a:buNone/>
                      </a:pPr>
                      <a:r>
                        <a:t/>
                      </a:r>
                      <a:endParaRPr sz="500"/>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spcBef>
                          <a:spcPts val="0"/>
                        </a:spcBef>
                        <a:buSzPct val="25000"/>
                        <a:buNone/>
                      </a:pPr>
                      <a:r>
                        <a:rPr lang="en"/>
                        <a:t>What is the problem?</a:t>
                      </a: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spcBef>
                          <a:spcPts val="0"/>
                        </a:spcBef>
                        <a:buSzPct val="25000"/>
                        <a:buNone/>
                      </a:pPr>
                      <a:r>
                        <a:rPr lang="en"/>
                        <a:t>Why should the audience care?</a:t>
                      </a: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spcBef>
                          <a:spcPts val="0"/>
                        </a:spcBef>
                        <a:buSzPct val="25000"/>
                        <a:buNone/>
                      </a:pPr>
                      <a:r>
                        <a:rPr lang="en"/>
                        <a:t>What</a:t>
                      </a:r>
                      <a:r>
                        <a:rPr lang="en"/>
                        <a:t> is the solution?</a:t>
                      </a: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spcBef>
                          <a:spcPts val="0"/>
                        </a:spcBef>
                        <a:buSzPct val="25000"/>
                        <a:buNone/>
                      </a:pPr>
                      <a:r>
                        <a:rPr lang="en"/>
                        <a:t>What do you want this audience to do?</a:t>
                      </a: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r h="233900">
                <a:tc>
                  <a:txBody>
                    <a:bodyPr>
                      <a:noAutofit/>
                    </a:bodyPr>
                    <a:lstStyle/>
                    <a:p>
                      <a:pPr indent="0" lvl="0" marL="0" marR="0" rtl="0" algn="l">
                        <a:spcBef>
                          <a:spcPts val="0"/>
                        </a:spcBef>
                        <a:buSzPct val="25000"/>
                        <a:buNone/>
                      </a:pPr>
                      <a:r>
                        <a:rPr lang="en"/>
                        <a:t>1</a:t>
                      </a: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spcBef>
                          <a:spcPts val="0"/>
                        </a:spcBef>
                        <a:buSzPct val="25000"/>
                        <a:buNone/>
                      </a:pPr>
                      <a:r>
                        <a:t/>
                      </a:r>
                      <a:endParaRPr/>
                    </a:p>
                    <a:p>
                      <a:pPr indent="0" lvl="0" marL="0" marR="0" rtl="0" algn="l">
                        <a:spcBef>
                          <a:spcPts val="0"/>
                        </a:spcBef>
                        <a:buSzPct val="25000"/>
                        <a:buNone/>
                      </a:pPr>
                      <a:r>
                        <a:t/>
                      </a:r>
                      <a:endParaRPr/>
                    </a:p>
                    <a:p>
                      <a:pPr indent="0" lvl="0" marL="0" marR="0" rtl="0" algn="l">
                        <a:spcBef>
                          <a:spcPts val="0"/>
                        </a:spcBef>
                        <a:buSzPct val="25000"/>
                        <a:buNone/>
                      </a:pPr>
                      <a:r>
                        <a:t/>
                      </a:r>
                      <a:endParaRP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spcBef>
                          <a:spcPts val="0"/>
                        </a:spcBef>
                        <a:buSzPct val="25000"/>
                        <a:buNone/>
                      </a:pPr>
                      <a:r>
                        <a:t/>
                      </a:r>
                      <a:endParaRP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spcBef>
                          <a:spcPts val="0"/>
                        </a:spcBef>
                        <a:buSzPct val="25000"/>
                        <a:buNone/>
                      </a:pPr>
                      <a:r>
                        <a:t/>
                      </a:r>
                      <a:endParaRP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spcBef>
                          <a:spcPts val="0"/>
                        </a:spcBef>
                        <a:buSzPct val="25000"/>
                        <a:buNone/>
                      </a:pPr>
                      <a:r>
                        <a:t/>
                      </a:r>
                      <a:endParaRP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r h="227850">
                <a:tc>
                  <a:txBody>
                    <a:bodyPr>
                      <a:noAutofit/>
                    </a:bodyPr>
                    <a:lstStyle/>
                    <a:p>
                      <a:pPr indent="0" lvl="0" marL="0" marR="0" rtl="0" algn="l">
                        <a:spcBef>
                          <a:spcPts val="0"/>
                        </a:spcBef>
                        <a:buSzPct val="25000"/>
                        <a:buNone/>
                      </a:pPr>
                      <a:r>
                        <a:rPr lang="en"/>
                        <a:t>2</a:t>
                      </a: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spcBef>
                          <a:spcPts val="0"/>
                        </a:spcBef>
                        <a:buSzPct val="25000"/>
                        <a:buNone/>
                      </a:pPr>
                      <a:r>
                        <a:t/>
                      </a:r>
                      <a:endParaRPr/>
                    </a:p>
                    <a:p>
                      <a:pPr indent="0" lvl="0" marL="0" marR="0" rtl="0" algn="l">
                        <a:spcBef>
                          <a:spcPts val="0"/>
                        </a:spcBef>
                        <a:buSzPct val="25000"/>
                        <a:buNone/>
                      </a:pPr>
                      <a:r>
                        <a:t/>
                      </a:r>
                      <a:endParaRPr/>
                    </a:p>
                    <a:p>
                      <a:pPr indent="0" lvl="0" marL="0" marR="0" rtl="0" algn="l">
                        <a:spcBef>
                          <a:spcPts val="0"/>
                        </a:spcBef>
                        <a:buSzPct val="25000"/>
                        <a:buNone/>
                      </a:pPr>
                      <a:r>
                        <a:t/>
                      </a:r>
                      <a:endParaRP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spcBef>
                          <a:spcPts val="0"/>
                        </a:spcBef>
                        <a:buSzPct val="25000"/>
                        <a:buNone/>
                      </a:pPr>
                      <a:r>
                        <a:t/>
                      </a:r>
                      <a:endParaRP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spcBef>
                          <a:spcPts val="0"/>
                        </a:spcBef>
                        <a:buSzPct val="25000"/>
                        <a:buNone/>
                      </a:pPr>
                      <a:r>
                        <a:t/>
                      </a:r>
                      <a:endParaRP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spcBef>
                          <a:spcPts val="0"/>
                        </a:spcBef>
                        <a:buSzPct val="25000"/>
                        <a:buNone/>
                      </a:pPr>
                      <a:r>
                        <a:t/>
                      </a:r>
                      <a:endParaRP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r h="243125">
                <a:tc>
                  <a:txBody>
                    <a:bodyPr>
                      <a:noAutofit/>
                    </a:bodyPr>
                    <a:lstStyle/>
                    <a:p>
                      <a:pPr indent="0" lvl="0" marL="0" marR="0" rtl="0" algn="l">
                        <a:spcBef>
                          <a:spcPts val="0"/>
                        </a:spcBef>
                        <a:buSzPct val="25000"/>
                        <a:buNone/>
                      </a:pPr>
                      <a:r>
                        <a:rPr lang="en"/>
                        <a:t>3</a:t>
                      </a: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spcBef>
                          <a:spcPts val="0"/>
                        </a:spcBef>
                        <a:buSzPct val="25000"/>
                        <a:buNone/>
                      </a:pPr>
                      <a:r>
                        <a:t/>
                      </a:r>
                      <a:endParaRPr/>
                    </a:p>
                    <a:p>
                      <a:pPr indent="0" lvl="0" marL="0" marR="0" rtl="0" algn="l">
                        <a:spcBef>
                          <a:spcPts val="0"/>
                        </a:spcBef>
                        <a:buSzPct val="25000"/>
                        <a:buNone/>
                      </a:pPr>
                      <a:r>
                        <a:t/>
                      </a:r>
                      <a:endParaRPr/>
                    </a:p>
                    <a:p>
                      <a:pPr indent="0" lvl="0" marL="0" marR="0" rtl="0" algn="l">
                        <a:spcBef>
                          <a:spcPts val="0"/>
                        </a:spcBef>
                        <a:buSzPct val="25000"/>
                        <a:buNone/>
                      </a:pPr>
                      <a:r>
                        <a:t/>
                      </a:r>
                      <a:endParaRP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spcBef>
                          <a:spcPts val="0"/>
                        </a:spcBef>
                        <a:buSzPct val="25000"/>
                        <a:buNone/>
                      </a:pPr>
                      <a:r>
                        <a:t/>
                      </a:r>
                      <a:endParaRP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spcBef>
                          <a:spcPts val="0"/>
                        </a:spcBef>
                        <a:buSzPct val="25000"/>
                        <a:buNone/>
                      </a:pPr>
                      <a:r>
                        <a:t/>
                      </a:r>
                      <a:endParaRP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spcBef>
                          <a:spcPts val="0"/>
                        </a:spcBef>
                        <a:buSzPct val="25000"/>
                        <a:buNone/>
                      </a:pPr>
                      <a:r>
                        <a:t/>
                      </a:r>
                      <a:endParaRP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bl>
          </a:graphicData>
        </a:graphic>
      </p:graphicFrame>
      <p:sp>
        <p:nvSpPr>
          <p:cNvPr id="518" name="Shape 518"/>
          <p:cNvSpPr txBox="1"/>
          <p:nvPr>
            <p:ph idx="1" type="body"/>
          </p:nvPr>
        </p:nvSpPr>
        <p:spPr>
          <a:xfrm>
            <a:off x="747700" y="694849"/>
            <a:ext cx="7768800" cy="927000"/>
          </a:xfrm>
          <a:prstGeom prst="rect">
            <a:avLst/>
          </a:prstGeom>
          <a:noFill/>
          <a:ln>
            <a:noFill/>
          </a:ln>
        </p:spPr>
        <p:txBody>
          <a:bodyPr anchorCtr="0" anchor="b" bIns="45700" lIns="91425" rIns="91425" tIns="45700">
            <a:noAutofit/>
          </a:bodyPr>
          <a:lstStyle/>
          <a:p>
            <a:pPr indent="0" lvl="0" marL="0" marR="0" rtl="0" algn="l">
              <a:lnSpc>
                <a:spcPct val="80000"/>
              </a:lnSpc>
              <a:spcBef>
                <a:spcPts val="0"/>
              </a:spcBef>
              <a:buClr>
                <a:schemeClr val="dk1"/>
              </a:buClr>
              <a:buSzPct val="25000"/>
              <a:buFont typeface="Arial"/>
              <a:buNone/>
            </a:pPr>
            <a:r>
              <a:rPr b="1" i="0" lang="en" sz="1800" u="none" cap="none" strike="noStrike">
                <a:solidFill>
                  <a:schemeClr val="dk1"/>
                </a:solidFill>
                <a:latin typeface="Calibri"/>
                <a:ea typeface="Calibri"/>
                <a:cs typeface="Calibri"/>
                <a:sym typeface="Calibri"/>
              </a:rPr>
              <a:t>For each objective and audience, frame and tailor information in a way that will resonate and motivate. </a:t>
            </a: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2" name="Shape 522"/>
        <p:cNvGrpSpPr/>
        <p:nvPr/>
      </p:nvGrpSpPr>
      <p:grpSpPr>
        <a:xfrm>
          <a:off x="0" y="0"/>
          <a:ext cx="0" cy="0"/>
          <a:chOff x="0" y="0"/>
          <a:chExt cx="0" cy="0"/>
        </a:xfrm>
      </p:grpSpPr>
      <p:sp>
        <p:nvSpPr>
          <p:cNvPr id="523" name="Shape 523"/>
          <p:cNvSpPr txBox="1"/>
          <p:nvPr>
            <p:ph type="title"/>
          </p:nvPr>
        </p:nvSpPr>
        <p:spPr>
          <a:xfrm>
            <a:off x="628650" y="273850"/>
            <a:ext cx="8274300" cy="977400"/>
          </a:xfrm>
          <a:prstGeom prst="rect">
            <a:avLst/>
          </a:prstGeom>
        </p:spPr>
        <p:txBody>
          <a:bodyPr anchorCtr="0" anchor="t" bIns="91425" lIns="91425" rIns="91425" tIns="91425">
            <a:noAutofit/>
          </a:bodyPr>
          <a:lstStyle/>
          <a:p>
            <a:pPr lvl="0" rtl="0">
              <a:spcBef>
                <a:spcPts val="0"/>
              </a:spcBef>
              <a:buNone/>
            </a:pPr>
            <a:r>
              <a:rPr lang="en" sz="3600"/>
              <a:t>Developing compelling messages</a:t>
            </a:r>
          </a:p>
        </p:txBody>
      </p:sp>
      <p:sp>
        <p:nvSpPr>
          <p:cNvPr id="524" name="Shape 524"/>
          <p:cNvSpPr txBox="1"/>
          <p:nvPr>
            <p:ph idx="1" type="body"/>
          </p:nvPr>
        </p:nvSpPr>
        <p:spPr>
          <a:xfrm>
            <a:off x="628650" y="1369219"/>
            <a:ext cx="7372200" cy="3178800"/>
          </a:xfrm>
          <a:prstGeom prst="rect">
            <a:avLst/>
          </a:prstGeom>
        </p:spPr>
        <p:txBody>
          <a:bodyPr anchorCtr="0" anchor="t" bIns="91425" lIns="91425" rIns="91425" tIns="91425">
            <a:noAutofit/>
          </a:bodyPr>
          <a:lstStyle/>
          <a:p>
            <a:pPr indent="-419100" lvl="0" marL="457200" rtl="0">
              <a:spcBef>
                <a:spcPts val="0"/>
              </a:spcBef>
              <a:buSzPct val="100000"/>
            </a:pPr>
            <a:r>
              <a:rPr lang="en" sz="3000"/>
              <a:t>Craft your pilot messages.</a:t>
            </a:r>
          </a:p>
          <a:p>
            <a:pPr indent="-419100" lvl="0" marL="457200" rtl="0">
              <a:spcBef>
                <a:spcPts val="0"/>
              </a:spcBef>
              <a:buSzPct val="100000"/>
            </a:pPr>
            <a:r>
              <a:rPr lang="en" sz="3000"/>
              <a:t>Identify channels and messengers.</a:t>
            </a:r>
          </a:p>
          <a:p>
            <a:pPr indent="-419100" lvl="0" marL="457200" rtl="0">
              <a:spcBef>
                <a:spcPts val="0"/>
              </a:spcBef>
              <a:buSzPct val="100000"/>
            </a:pPr>
            <a:r>
              <a:rPr lang="en" sz="3000"/>
              <a:t>Share your pilot messages!</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 name="Shape 281"/>
        <p:cNvGrpSpPr/>
        <p:nvPr/>
      </p:nvGrpSpPr>
      <p:grpSpPr>
        <a:xfrm>
          <a:off x="0" y="0"/>
          <a:ext cx="0" cy="0"/>
          <a:chOff x="0" y="0"/>
          <a:chExt cx="0" cy="0"/>
        </a:xfrm>
      </p:grpSpPr>
      <p:sp>
        <p:nvSpPr>
          <p:cNvPr id="282" name="Shape 282"/>
          <p:cNvSpPr txBox="1"/>
          <p:nvPr>
            <p:ph type="title"/>
          </p:nvPr>
        </p:nvSpPr>
        <p:spPr>
          <a:xfrm>
            <a:off x="628650" y="273844"/>
            <a:ext cx="7372200" cy="977400"/>
          </a:xfrm>
          <a:prstGeom prst="rect">
            <a:avLst/>
          </a:prstGeom>
        </p:spPr>
        <p:txBody>
          <a:bodyPr anchorCtr="0" anchor="t" bIns="91425" lIns="91425" rIns="91425" tIns="91425">
            <a:noAutofit/>
          </a:bodyPr>
          <a:lstStyle/>
          <a:p>
            <a:pPr lvl="0">
              <a:spcBef>
                <a:spcPts val="0"/>
              </a:spcBef>
              <a:buNone/>
            </a:pPr>
            <a:r>
              <a:rPr lang="en"/>
              <a:t>Further information</a:t>
            </a:r>
          </a:p>
        </p:txBody>
      </p:sp>
      <p:pic>
        <p:nvPicPr>
          <p:cNvPr id="283" name="Shape 283"/>
          <p:cNvPicPr preferRelativeResize="0"/>
          <p:nvPr/>
        </p:nvPicPr>
        <p:blipFill>
          <a:blip r:embed="rId3">
            <a:alphaModFix/>
          </a:blip>
          <a:stretch>
            <a:fillRect/>
          </a:stretch>
        </p:blipFill>
        <p:spPr>
          <a:xfrm>
            <a:off x="810475" y="1251244"/>
            <a:ext cx="7280770" cy="3587455"/>
          </a:xfrm>
          <a:prstGeom prst="rect">
            <a:avLst/>
          </a:prstGeom>
          <a:noFill/>
          <a:ln>
            <a:noFill/>
          </a:ln>
        </p:spPr>
      </p:pic>
      <p:sp>
        <p:nvSpPr>
          <p:cNvPr id="284" name="Shape 284"/>
          <p:cNvSpPr/>
          <p:nvPr/>
        </p:nvSpPr>
        <p:spPr>
          <a:xfrm>
            <a:off x="1661450" y="1188650"/>
            <a:ext cx="3541800" cy="278700"/>
          </a:xfrm>
          <a:prstGeom prst="rect">
            <a:avLst/>
          </a:prstGeom>
          <a:noFill/>
          <a:ln cap="flat" cmpd="sng" w="285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85" name="Shape 285"/>
          <p:cNvSpPr/>
          <p:nvPr/>
        </p:nvSpPr>
        <p:spPr>
          <a:xfrm>
            <a:off x="1793950" y="4345575"/>
            <a:ext cx="5319300" cy="404700"/>
          </a:xfrm>
          <a:prstGeom prst="rect">
            <a:avLst/>
          </a:prstGeom>
          <a:noFill/>
          <a:ln cap="flat" cmpd="sng" w="285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8" name="Shape 528"/>
        <p:cNvGrpSpPr/>
        <p:nvPr/>
      </p:nvGrpSpPr>
      <p:grpSpPr>
        <a:xfrm>
          <a:off x="0" y="0"/>
          <a:ext cx="0" cy="0"/>
          <a:chOff x="0" y="0"/>
          <a:chExt cx="0" cy="0"/>
        </a:xfrm>
      </p:grpSpPr>
      <p:sp>
        <p:nvSpPr>
          <p:cNvPr id="529" name="Shape 529"/>
          <p:cNvSpPr txBox="1"/>
          <p:nvPr>
            <p:ph type="title"/>
          </p:nvPr>
        </p:nvSpPr>
        <p:spPr>
          <a:xfrm>
            <a:off x="629841" y="209549"/>
            <a:ext cx="7886700" cy="451800"/>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b="0" i="0" lang="en" sz="3300" u="none" cap="none" strike="noStrike">
                <a:solidFill>
                  <a:schemeClr val="dk1"/>
                </a:solidFill>
                <a:latin typeface="Calibri"/>
                <a:ea typeface="Calibri"/>
                <a:cs typeface="Calibri"/>
                <a:sym typeface="Calibri"/>
              </a:rPr>
              <a:t>Create compelling messages.</a:t>
            </a:r>
          </a:p>
        </p:txBody>
      </p:sp>
      <p:graphicFrame>
        <p:nvGraphicFramePr>
          <p:cNvPr id="530" name="Shape 530"/>
          <p:cNvGraphicFramePr/>
          <p:nvPr/>
        </p:nvGraphicFramePr>
        <p:xfrm>
          <a:off x="799239" y="1695864"/>
          <a:ext cx="2999999" cy="3000000"/>
        </p:xfrm>
        <a:graphic>
          <a:graphicData uri="http://schemas.openxmlformats.org/drawingml/2006/table">
            <a:tbl>
              <a:tblPr bandRow="1" firstRow="1">
                <a:noFill/>
                <a:tableStyleId>{1D1FBD6E-E8FA-4B2C-A349-7C438455A6EF}</a:tableStyleId>
              </a:tblPr>
              <a:tblGrid>
                <a:gridCol w="443850"/>
                <a:gridCol w="3998325"/>
                <a:gridCol w="907300"/>
                <a:gridCol w="1219200"/>
                <a:gridCol w="1314750"/>
              </a:tblGrid>
              <a:tr h="797600">
                <a:tc>
                  <a:txBody>
                    <a:bodyPr>
                      <a:noAutofit/>
                    </a:bodyPr>
                    <a:lstStyle/>
                    <a:p>
                      <a:pPr indent="0" lvl="0" marL="0" marR="0" rtl="0" algn="l">
                        <a:spcBef>
                          <a:spcPts val="0"/>
                        </a:spcBef>
                        <a:buSzPct val="25000"/>
                        <a:buNone/>
                      </a:pPr>
                      <a:r>
                        <a:t/>
                      </a:r>
                      <a:endParaRP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spcBef>
                          <a:spcPts val="0"/>
                        </a:spcBef>
                        <a:buSzPct val="25000"/>
                        <a:buNone/>
                      </a:pPr>
                      <a:r>
                        <a:rPr lang="en"/>
                        <a:t>Message</a:t>
                      </a: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spcBef>
                          <a:spcPts val="0"/>
                        </a:spcBef>
                        <a:buSzPct val="25000"/>
                        <a:buNone/>
                      </a:pPr>
                      <a:r>
                        <a:rPr lang="en"/>
                        <a:t>Timing</a:t>
                      </a: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spcBef>
                          <a:spcPts val="0"/>
                        </a:spcBef>
                        <a:buSzPct val="25000"/>
                        <a:buNone/>
                      </a:pPr>
                      <a:r>
                        <a:rPr lang="en"/>
                        <a:t>Channel</a:t>
                      </a: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spcBef>
                          <a:spcPts val="0"/>
                        </a:spcBef>
                        <a:buSzPct val="25000"/>
                        <a:buNone/>
                      </a:pPr>
                      <a:r>
                        <a:rPr lang="en"/>
                        <a:t>Messenger </a:t>
                      </a: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r h="797600">
                <a:tc>
                  <a:txBody>
                    <a:bodyPr>
                      <a:noAutofit/>
                    </a:bodyPr>
                    <a:lstStyle/>
                    <a:p>
                      <a:pPr indent="0" lvl="0" marL="0" marR="0" rtl="0" algn="l">
                        <a:spcBef>
                          <a:spcPts val="0"/>
                        </a:spcBef>
                        <a:buSzPct val="25000"/>
                        <a:buNone/>
                      </a:pPr>
                      <a:r>
                        <a:rPr lang="en"/>
                        <a:t>1</a:t>
                      </a: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spcBef>
                          <a:spcPts val="0"/>
                        </a:spcBef>
                        <a:buSzPct val="25000"/>
                        <a:buNone/>
                      </a:pPr>
                      <a:r>
                        <a:t/>
                      </a:r>
                      <a:endParaRP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spcBef>
                          <a:spcPts val="0"/>
                        </a:spcBef>
                        <a:buSzPct val="25000"/>
                        <a:buNone/>
                      </a:pPr>
                      <a:r>
                        <a:t/>
                      </a:r>
                      <a:endParaRP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spcBef>
                          <a:spcPts val="0"/>
                        </a:spcBef>
                        <a:buSzPct val="25000"/>
                        <a:buNone/>
                      </a:pPr>
                      <a:r>
                        <a:t/>
                      </a:r>
                      <a:endParaRP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spcBef>
                          <a:spcPts val="0"/>
                        </a:spcBef>
                        <a:buSzPct val="25000"/>
                        <a:buNone/>
                      </a:pPr>
                      <a:r>
                        <a:t/>
                      </a:r>
                      <a:endParaRP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r h="797600">
                <a:tc>
                  <a:txBody>
                    <a:bodyPr>
                      <a:noAutofit/>
                    </a:bodyPr>
                    <a:lstStyle/>
                    <a:p>
                      <a:pPr indent="0" lvl="0" marL="0" marR="0" rtl="0" algn="l">
                        <a:spcBef>
                          <a:spcPts val="0"/>
                        </a:spcBef>
                        <a:buSzPct val="25000"/>
                        <a:buNone/>
                      </a:pPr>
                      <a:r>
                        <a:rPr lang="en"/>
                        <a:t>2</a:t>
                      </a: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spcBef>
                          <a:spcPts val="0"/>
                        </a:spcBef>
                        <a:buSzPct val="25000"/>
                        <a:buNone/>
                      </a:pPr>
                      <a:r>
                        <a:t/>
                      </a:r>
                      <a:endParaRP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spcBef>
                          <a:spcPts val="0"/>
                        </a:spcBef>
                        <a:buSzPct val="25000"/>
                        <a:buNone/>
                      </a:pPr>
                      <a:r>
                        <a:t/>
                      </a:r>
                      <a:endParaRP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spcBef>
                          <a:spcPts val="0"/>
                        </a:spcBef>
                        <a:buSzPct val="25000"/>
                        <a:buNone/>
                      </a:pPr>
                      <a:r>
                        <a:t/>
                      </a:r>
                      <a:endParaRP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spcBef>
                          <a:spcPts val="0"/>
                        </a:spcBef>
                        <a:buSzPct val="25000"/>
                        <a:buNone/>
                      </a:pPr>
                      <a:r>
                        <a:t/>
                      </a:r>
                      <a:endParaRP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r h="797600">
                <a:tc>
                  <a:txBody>
                    <a:bodyPr>
                      <a:noAutofit/>
                    </a:bodyPr>
                    <a:lstStyle/>
                    <a:p>
                      <a:pPr indent="0" lvl="0" marL="0" marR="0" rtl="0" algn="l">
                        <a:spcBef>
                          <a:spcPts val="0"/>
                        </a:spcBef>
                        <a:buSzPct val="25000"/>
                        <a:buNone/>
                      </a:pPr>
                      <a:r>
                        <a:rPr lang="en"/>
                        <a:t>3</a:t>
                      </a: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spcBef>
                          <a:spcPts val="0"/>
                        </a:spcBef>
                        <a:buSzPct val="25000"/>
                        <a:buNone/>
                      </a:pPr>
                      <a:r>
                        <a:t/>
                      </a:r>
                      <a:endParaRP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spcBef>
                          <a:spcPts val="0"/>
                        </a:spcBef>
                        <a:buSzPct val="25000"/>
                        <a:buNone/>
                      </a:pPr>
                      <a:r>
                        <a:t/>
                      </a:r>
                      <a:endParaRP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spcBef>
                          <a:spcPts val="0"/>
                        </a:spcBef>
                        <a:buSzPct val="25000"/>
                        <a:buNone/>
                      </a:pPr>
                      <a:r>
                        <a:t/>
                      </a:r>
                      <a:endParaRP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spcBef>
                          <a:spcPts val="0"/>
                        </a:spcBef>
                        <a:buSzPct val="25000"/>
                        <a:buNone/>
                      </a:pPr>
                      <a:r>
                        <a:t/>
                      </a:r>
                      <a:endParaRPr/>
                    </a:p>
                  </a:txBody>
                  <a:tcPr marT="25725" marB="25725" marR="121925" marL="1219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bl>
          </a:graphicData>
        </a:graphic>
      </p:graphicFrame>
      <p:sp>
        <p:nvSpPr>
          <p:cNvPr id="531" name="Shape 531"/>
          <p:cNvSpPr txBox="1"/>
          <p:nvPr>
            <p:ph idx="1" type="body"/>
          </p:nvPr>
        </p:nvSpPr>
        <p:spPr>
          <a:xfrm>
            <a:off x="747700" y="899775"/>
            <a:ext cx="7768800" cy="771600"/>
          </a:xfrm>
          <a:prstGeom prst="rect">
            <a:avLst/>
          </a:prstGeom>
          <a:noFill/>
          <a:ln>
            <a:noFill/>
          </a:ln>
        </p:spPr>
        <p:txBody>
          <a:bodyPr anchorCtr="0" anchor="b" bIns="45700" lIns="91425" rIns="91425" tIns="45700">
            <a:noAutofit/>
          </a:bodyPr>
          <a:lstStyle/>
          <a:p>
            <a:pPr indent="0" lvl="0" marL="0" marR="0" rtl="0" algn="l">
              <a:lnSpc>
                <a:spcPct val="80000"/>
              </a:lnSpc>
              <a:spcBef>
                <a:spcPts val="0"/>
              </a:spcBef>
              <a:buClr>
                <a:schemeClr val="dk1"/>
              </a:buClr>
              <a:buSzPct val="25000"/>
              <a:buFont typeface="Arial"/>
              <a:buNone/>
            </a:pPr>
            <a:r>
              <a:rPr b="1" i="0" lang="en" sz="1530" u="none" cap="none" strike="noStrike">
                <a:solidFill>
                  <a:schemeClr val="dk1"/>
                </a:solidFill>
                <a:latin typeface="Calibri"/>
                <a:ea typeface="Calibri"/>
                <a:cs typeface="Calibri"/>
                <a:sym typeface="Calibri"/>
              </a:rPr>
              <a:t>Consolidate into one key message per objective and audience. Identify a messenger with high expertise and high influence on your audience.</a:t>
            </a: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5" name="Shape 535"/>
        <p:cNvGrpSpPr/>
        <p:nvPr/>
      </p:nvGrpSpPr>
      <p:grpSpPr>
        <a:xfrm>
          <a:off x="0" y="0"/>
          <a:ext cx="0" cy="0"/>
          <a:chOff x="0" y="0"/>
          <a:chExt cx="0" cy="0"/>
        </a:xfrm>
      </p:grpSpPr>
      <p:sp>
        <p:nvSpPr>
          <p:cNvPr id="536" name="Shape 536"/>
          <p:cNvSpPr txBox="1"/>
          <p:nvPr>
            <p:ph type="title"/>
          </p:nvPr>
        </p:nvSpPr>
        <p:spPr>
          <a:xfrm>
            <a:off x="628650" y="273844"/>
            <a:ext cx="7372200" cy="977400"/>
          </a:xfrm>
          <a:prstGeom prst="rect">
            <a:avLst/>
          </a:prstGeom>
        </p:spPr>
        <p:txBody>
          <a:bodyPr anchorCtr="0" anchor="t" bIns="91425" lIns="91425" rIns="91425" tIns="91425">
            <a:noAutofit/>
          </a:bodyPr>
          <a:lstStyle/>
          <a:p>
            <a:pPr lvl="0" rtl="0">
              <a:spcBef>
                <a:spcPts val="0"/>
              </a:spcBef>
              <a:buNone/>
            </a:pPr>
            <a:r>
              <a:rPr lang="en"/>
              <a:t>Evaluating success.</a:t>
            </a:r>
          </a:p>
        </p:txBody>
      </p:sp>
      <p:sp>
        <p:nvSpPr>
          <p:cNvPr id="537" name="Shape 537"/>
          <p:cNvSpPr txBox="1"/>
          <p:nvPr>
            <p:ph idx="1" type="body"/>
          </p:nvPr>
        </p:nvSpPr>
        <p:spPr>
          <a:xfrm>
            <a:off x="628650" y="1369219"/>
            <a:ext cx="7372200" cy="3178800"/>
          </a:xfrm>
          <a:prstGeom prst="rect">
            <a:avLst/>
          </a:prstGeom>
        </p:spPr>
        <p:txBody>
          <a:bodyPr anchorCtr="0" anchor="t" bIns="91425" lIns="91425" rIns="91425" tIns="91425">
            <a:noAutofit/>
          </a:bodyPr>
          <a:lstStyle/>
          <a:p>
            <a:pPr indent="-228600" lvl="0" marL="457200" rtl="0">
              <a:spcBef>
                <a:spcPts val="0"/>
              </a:spcBef>
            </a:pPr>
            <a:r>
              <a:rPr lang="en"/>
              <a:t>Think about how you can use your logical framework to track success and plan for midcourse adjustments.</a:t>
            </a:r>
          </a:p>
          <a:p>
            <a:pPr indent="-228600" lvl="0" marL="457200" rtl="0">
              <a:spcBef>
                <a:spcPts val="0"/>
              </a:spcBef>
            </a:pPr>
            <a:r>
              <a:rPr lang="en"/>
              <a:t>Independent work: Define, measure, and evaluate success (from Advocacy Toolkit)</a:t>
            </a:r>
            <a:br>
              <a:rPr lang="en"/>
            </a:b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1" name="Shape 541"/>
        <p:cNvGrpSpPr/>
        <p:nvPr/>
      </p:nvGrpSpPr>
      <p:grpSpPr>
        <a:xfrm>
          <a:off x="0" y="0"/>
          <a:ext cx="0" cy="0"/>
          <a:chOff x="0" y="0"/>
          <a:chExt cx="0" cy="0"/>
        </a:xfrm>
      </p:grpSpPr>
      <p:sp>
        <p:nvSpPr>
          <p:cNvPr id="542" name="Shape 542"/>
          <p:cNvSpPr txBox="1"/>
          <p:nvPr>
            <p:ph type="title"/>
          </p:nvPr>
        </p:nvSpPr>
        <p:spPr>
          <a:xfrm>
            <a:off x="628650" y="273844"/>
            <a:ext cx="7372200" cy="977400"/>
          </a:xfrm>
          <a:prstGeom prst="rect">
            <a:avLst/>
          </a:prstGeom>
        </p:spPr>
        <p:txBody>
          <a:bodyPr anchorCtr="0" anchor="t" bIns="91425" lIns="91425" rIns="91425" tIns="91425">
            <a:noAutofit/>
          </a:bodyPr>
          <a:lstStyle/>
          <a:p>
            <a:pPr lvl="0" rtl="0">
              <a:spcBef>
                <a:spcPts val="0"/>
              </a:spcBef>
              <a:buNone/>
            </a:pPr>
            <a:r>
              <a:rPr lang="en"/>
              <a:t>For more information!</a:t>
            </a:r>
          </a:p>
        </p:txBody>
      </p:sp>
      <p:pic>
        <p:nvPicPr>
          <p:cNvPr id="543" name="Shape 543"/>
          <p:cNvPicPr preferRelativeResize="0"/>
          <p:nvPr/>
        </p:nvPicPr>
        <p:blipFill>
          <a:blip r:embed="rId3">
            <a:alphaModFix/>
          </a:blip>
          <a:stretch>
            <a:fillRect/>
          </a:stretch>
        </p:blipFill>
        <p:spPr>
          <a:xfrm>
            <a:off x="810475" y="1251244"/>
            <a:ext cx="7280770" cy="3587455"/>
          </a:xfrm>
          <a:prstGeom prst="rect">
            <a:avLst/>
          </a:prstGeom>
          <a:noFill/>
          <a:ln>
            <a:noFill/>
          </a:ln>
        </p:spPr>
      </p:pic>
      <p:sp>
        <p:nvSpPr>
          <p:cNvPr id="544" name="Shape 544"/>
          <p:cNvSpPr/>
          <p:nvPr/>
        </p:nvSpPr>
        <p:spPr>
          <a:xfrm>
            <a:off x="1661450" y="1188650"/>
            <a:ext cx="3541800" cy="278700"/>
          </a:xfrm>
          <a:prstGeom prst="rect">
            <a:avLst/>
          </a:prstGeom>
          <a:noFill/>
          <a:ln cap="flat" cmpd="sng" w="285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45" name="Shape 545"/>
          <p:cNvSpPr/>
          <p:nvPr/>
        </p:nvSpPr>
        <p:spPr>
          <a:xfrm>
            <a:off x="1793950" y="4345575"/>
            <a:ext cx="5319300" cy="404700"/>
          </a:xfrm>
          <a:prstGeom prst="rect">
            <a:avLst/>
          </a:prstGeom>
          <a:noFill/>
          <a:ln cap="flat" cmpd="sng" w="285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0" name="Shape 550"/>
        <p:cNvGrpSpPr/>
        <p:nvPr/>
      </p:nvGrpSpPr>
      <p:grpSpPr>
        <a:xfrm>
          <a:off x="0" y="0"/>
          <a:ext cx="0" cy="0"/>
          <a:chOff x="0" y="0"/>
          <a:chExt cx="0" cy="0"/>
        </a:xfrm>
      </p:grpSpPr>
      <p:pic>
        <p:nvPicPr>
          <p:cNvPr descr="ddd.jpg" id="551" name="Shape 551"/>
          <p:cNvPicPr preferRelativeResize="0"/>
          <p:nvPr/>
        </p:nvPicPr>
        <p:blipFill rotWithShape="1">
          <a:blip r:embed="rId3">
            <a:alphaModFix/>
          </a:blip>
          <a:srcRect b="0" l="0" r="0" t="0"/>
          <a:stretch/>
        </p:blipFill>
        <p:spPr>
          <a:xfrm>
            <a:off x="0" y="4621105"/>
            <a:ext cx="9144000" cy="522300"/>
          </a:xfrm>
          <a:prstGeom prst="rect">
            <a:avLst/>
          </a:prstGeom>
          <a:noFill/>
          <a:ln>
            <a:noFill/>
          </a:ln>
        </p:spPr>
      </p:pic>
      <p:pic>
        <p:nvPicPr>
          <p:cNvPr descr="ddd.jpg" id="552" name="Shape 552"/>
          <p:cNvPicPr preferRelativeResize="0"/>
          <p:nvPr/>
        </p:nvPicPr>
        <p:blipFill rotWithShape="1">
          <a:blip r:embed="rId3">
            <a:alphaModFix/>
          </a:blip>
          <a:srcRect b="0" l="0" r="0" t="0"/>
          <a:stretch/>
        </p:blipFill>
        <p:spPr>
          <a:xfrm>
            <a:off x="0" y="0"/>
            <a:ext cx="9144000" cy="1122600"/>
          </a:xfrm>
          <a:prstGeom prst="rect">
            <a:avLst/>
          </a:prstGeom>
          <a:noFill/>
          <a:ln>
            <a:noFill/>
          </a:ln>
        </p:spPr>
      </p:pic>
      <p:pic>
        <p:nvPicPr>
          <p:cNvPr descr="All_Trials_logo.1280 (1).png" id="553" name="Shape 553"/>
          <p:cNvPicPr preferRelativeResize="0"/>
          <p:nvPr/>
        </p:nvPicPr>
        <p:blipFill rotWithShape="1">
          <a:blip r:embed="rId4">
            <a:alphaModFix/>
          </a:blip>
          <a:srcRect b="0" l="0" r="0" t="0"/>
          <a:stretch/>
        </p:blipFill>
        <p:spPr>
          <a:xfrm>
            <a:off x="7955517" y="185894"/>
            <a:ext cx="1084800" cy="722400"/>
          </a:xfrm>
          <a:prstGeom prst="rect">
            <a:avLst/>
          </a:prstGeom>
          <a:noFill/>
          <a:ln>
            <a:noFill/>
          </a:ln>
        </p:spPr>
      </p:pic>
      <p:sp>
        <p:nvSpPr>
          <p:cNvPr id="554" name="Shape 554"/>
          <p:cNvSpPr txBox="1"/>
          <p:nvPr/>
        </p:nvSpPr>
        <p:spPr>
          <a:xfrm>
            <a:off x="6951100" y="4621175"/>
            <a:ext cx="2142600" cy="522300"/>
          </a:xfrm>
          <a:prstGeom prst="rect">
            <a:avLst/>
          </a:prstGeom>
          <a:noFill/>
          <a:ln>
            <a:noFill/>
          </a:ln>
        </p:spPr>
        <p:txBody>
          <a:bodyPr anchorCtr="0" anchor="ctr" bIns="91425" lIns="91425" rIns="91425" tIns="91425">
            <a:noAutofit/>
          </a:bodyPr>
          <a:lstStyle/>
          <a:p>
            <a:pPr lvl="0" rtl="0">
              <a:spcBef>
                <a:spcPts val="0"/>
              </a:spcBef>
              <a:buNone/>
            </a:pPr>
            <a:r>
              <a:rPr lang="en" sz="1000">
                <a:solidFill>
                  <a:srgbClr val="E23C26"/>
                </a:solidFill>
              </a:rPr>
              <a:t>April Clyburne-Sherin, MS</a:t>
            </a:r>
          </a:p>
          <a:p>
            <a:pPr lvl="0" rtl="0">
              <a:spcBef>
                <a:spcPts val="0"/>
              </a:spcBef>
              <a:buNone/>
            </a:pPr>
            <a:r>
              <a:rPr lang="en" sz="1000">
                <a:solidFill>
                  <a:srgbClr val="E23C26"/>
                </a:solidFill>
              </a:rPr>
              <a:t>AllTrials USA Campaign Manager</a:t>
            </a:r>
          </a:p>
          <a:p>
            <a:pPr lvl="0" rtl="0">
              <a:spcBef>
                <a:spcPts val="0"/>
              </a:spcBef>
              <a:buNone/>
            </a:pPr>
            <a:r>
              <a:rPr lang="en" sz="1000">
                <a:solidFill>
                  <a:srgbClr val="E23C26"/>
                </a:solidFill>
              </a:rPr>
              <a:t>Sense About Science USA</a:t>
            </a:r>
          </a:p>
        </p:txBody>
      </p:sp>
      <p:sp>
        <p:nvSpPr>
          <p:cNvPr id="555" name="Shape 555"/>
          <p:cNvSpPr txBox="1"/>
          <p:nvPr>
            <p:ph type="title"/>
          </p:nvPr>
        </p:nvSpPr>
        <p:spPr>
          <a:xfrm>
            <a:off x="590900" y="333775"/>
            <a:ext cx="7282500" cy="429600"/>
          </a:xfrm>
          <a:prstGeom prst="rect">
            <a:avLst/>
          </a:prstGeom>
          <a:noFill/>
          <a:ln>
            <a:noFill/>
          </a:ln>
        </p:spPr>
        <p:txBody>
          <a:bodyPr anchorCtr="0" anchor="ctr" bIns="34275" lIns="68575" rIns="68575" tIns="34275">
            <a:noAutofit/>
          </a:bodyPr>
          <a:lstStyle/>
          <a:p>
            <a:pPr indent="-342900" lvl="0" marL="342900" marR="0" rtl="0" algn="l">
              <a:spcBef>
                <a:spcPts val="0"/>
              </a:spcBef>
              <a:buClr>
                <a:schemeClr val="dk1"/>
              </a:buClr>
              <a:buSzPct val="25000"/>
              <a:buFont typeface="Calibri"/>
              <a:buNone/>
            </a:pPr>
            <a:r>
              <a:rPr lang="en" sz="4400">
                <a:solidFill>
                  <a:srgbClr val="FF0000"/>
                </a:solidFill>
                <a:latin typeface="Carme"/>
                <a:ea typeface="Carme"/>
                <a:cs typeface="Carme"/>
                <a:sym typeface="Carme"/>
              </a:rPr>
              <a:t>Time for new interventions</a:t>
            </a:r>
          </a:p>
        </p:txBody>
      </p:sp>
      <p:sp>
        <p:nvSpPr>
          <p:cNvPr id="556" name="Shape 556"/>
          <p:cNvSpPr txBox="1"/>
          <p:nvPr/>
        </p:nvSpPr>
        <p:spPr>
          <a:xfrm>
            <a:off x="6204400" y="1122600"/>
            <a:ext cx="2939400" cy="3498600"/>
          </a:xfrm>
          <a:prstGeom prst="rect">
            <a:avLst/>
          </a:prstGeom>
          <a:noFill/>
          <a:ln>
            <a:noFill/>
          </a:ln>
        </p:spPr>
        <p:txBody>
          <a:bodyPr anchorCtr="0" anchor="t" bIns="91425" lIns="91425" rIns="91425" tIns="91425">
            <a:noAutofit/>
          </a:bodyPr>
          <a:lstStyle/>
          <a:p>
            <a:pPr lvl="0" marR="0" rtl="0" algn="l">
              <a:lnSpc>
                <a:spcPct val="100000"/>
              </a:lnSpc>
              <a:spcBef>
                <a:spcPts val="0"/>
              </a:spcBef>
              <a:spcAft>
                <a:spcPts val="0"/>
              </a:spcAft>
              <a:buNone/>
            </a:pPr>
            <a:r>
              <a:rPr b="1" lang="en" sz="2000">
                <a:solidFill>
                  <a:srgbClr val="434343"/>
                </a:solidFill>
                <a:latin typeface="Carme"/>
                <a:ea typeface="Carme"/>
                <a:cs typeface="Carme"/>
                <a:sym typeface="Carme"/>
              </a:rPr>
              <a:t>Open, reusable curriculum</a:t>
            </a:r>
          </a:p>
          <a:p>
            <a:pPr indent="-355600" lvl="0" marL="457200" marR="0" rtl="0" algn="l">
              <a:lnSpc>
                <a:spcPct val="100000"/>
              </a:lnSpc>
              <a:spcBef>
                <a:spcPts val="0"/>
              </a:spcBef>
              <a:spcAft>
                <a:spcPts val="0"/>
              </a:spcAft>
              <a:buClr>
                <a:srgbClr val="434343"/>
              </a:buClr>
              <a:buSzPct val="100000"/>
              <a:buFont typeface="Carme"/>
              <a:buChar char="●"/>
            </a:pPr>
            <a:r>
              <a:rPr b="1" lang="en" sz="2000">
                <a:solidFill>
                  <a:srgbClr val="434343"/>
                </a:solidFill>
                <a:latin typeface="Carme"/>
                <a:ea typeface="Carme"/>
                <a:cs typeface="Carme"/>
                <a:sym typeface="Carme"/>
              </a:rPr>
              <a:t>Communication</a:t>
            </a:r>
          </a:p>
          <a:p>
            <a:pPr indent="-355600" lvl="0" marL="457200" marR="0" rtl="0" algn="l">
              <a:lnSpc>
                <a:spcPct val="100000"/>
              </a:lnSpc>
              <a:spcBef>
                <a:spcPts val="0"/>
              </a:spcBef>
              <a:spcAft>
                <a:spcPts val="0"/>
              </a:spcAft>
              <a:buClr>
                <a:srgbClr val="434343"/>
              </a:buClr>
              <a:buSzPct val="100000"/>
              <a:buFont typeface="Carme"/>
              <a:buChar char="●"/>
            </a:pPr>
            <a:r>
              <a:rPr b="1" lang="en" sz="2000">
                <a:solidFill>
                  <a:srgbClr val="434343"/>
                </a:solidFill>
                <a:latin typeface="Carme"/>
                <a:ea typeface="Carme"/>
                <a:cs typeface="Carme"/>
                <a:sym typeface="Carme"/>
              </a:rPr>
              <a:t>Advocacy</a:t>
            </a:r>
          </a:p>
          <a:p>
            <a:pPr indent="-355600" lvl="0" marL="457200" marR="0" rtl="0" algn="l">
              <a:lnSpc>
                <a:spcPct val="100000"/>
              </a:lnSpc>
              <a:spcBef>
                <a:spcPts val="0"/>
              </a:spcBef>
              <a:spcAft>
                <a:spcPts val="0"/>
              </a:spcAft>
              <a:buClr>
                <a:srgbClr val="434343"/>
              </a:buClr>
              <a:buSzPct val="100000"/>
              <a:buFont typeface="Carme"/>
              <a:buChar char="●"/>
            </a:pPr>
            <a:r>
              <a:rPr b="1" lang="en" sz="2000">
                <a:solidFill>
                  <a:srgbClr val="434343"/>
                </a:solidFill>
                <a:latin typeface="Carme"/>
                <a:ea typeface="Carme"/>
                <a:cs typeface="Carme"/>
                <a:sym typeface="Carme"/>
              </a:rPr>
              <a:t>Strategies to improve transparency at their own institution</a:t>
            </a:r>
          </a:p>
          <a:p>
            <a:pPr indent="0" lvl="0" marL="0" marR="0" rtl="0" algn="l">
              <a:lnSpc>
                <a:spcPct val="100000"/>
              </a:lnSpc>
              <a:spcBef>
                <a:spcPts val="0"/>
              </a:spcBef>
              <a:spcAft>
                <a:spcPts val="0"/>
              </a:spcAft>
              <a:buNone/>
            </a:pPr>
            <a:r>
              <a:t/>
            </a:r>
            <a:endParaRPr sz="1800">
              <a:latin typeface="Carme"/>
              <a:ea typeface="Carme"/>
              <a:cs typeface="Carme"/>
              <a:sym typeface="Carme"/>
            </a:endParaRPr>
          </a:p>
        </p:txBody>
      </p:sp>
      <p:pic>
        <p:nvPicPr>
          <p:cNvPr id="557" name="Shape 557"/>
          <p:cNvPicPr preferRelativeResize="0"/>
          <p:nvPr/>
        </p:nvPicPr>
        <p:blipFill>
          <a:blip r:embed="rId5">
            <a:alphaModFix/>
          </a:blip>
          <a:stretch>
            <a:fillRect/>
          </a:stretch>
        </p:blipFill>
        <p:spPr>
          <a:xfrm>
            <a:off x="202925" y="1240999"/>
            <a:ext cx="6001478" cy="292992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1" name="Shape 561"/>
        <p:cNvGrpSpPr/>
        <p:nvPr/>
      </p:nvGrpSpPr>
      <p:grpSpPr>
        <a:xfrm>
          <a:off x="0" y="0"/>
          <a:ext cx="0" cy="0"/>
          <a:chOff x="0" y="0"/>
          <a:chExt cx="0" cy="0"/>
        </a:xfrm>
      </p:grpSpPr>
      <p:sp>
        <p:nvSpPr>
          <p:cNvPr id="562" name="Shape 562"/>
          <p:cNvSpPr txBox="1"/>
          <p:nvPr>
            <p:ph type="title"/>
          </p:nvPr>
        </p:nvSpPr>
        <p:spPr>
          <a:xfrm>
            <a:off x="628650" y="273844"/>
            <a:ext cx="7372200" cy="977400"/>
          </a:xfrm>
          <a:prstGeom prst="rect">
            <a:avLst/>
          </a:prstGeom>
        </p:spPr>
        <p:txBody>
          <a:bodyPr anchorCtr="0" anchor="t" bIns="91425" lIns="91425" rIns="91425" tIns="91425">
            <a:noAutofit/>
          </a:bodyPr>
          <a:lstStyle/>
          <a:p>
            <a:pPr lvl="0" rtl="0">
              <a:spcBef>
                <a:spcPts val="0"/>
              </a:spcBef>
              <a:buNone/>
            </a:pPr>
            <a:r>
              <a:rPr lang="en" sz="3600"/>
              <a:t>Get in touch</a:t>
            </a:r>
          </a:p>
        </p:txBody>
      </p:sp>
      <p:sp>
        <p:nvSpPr>
          <p:cNvPr id="563" name="Shape 563"/>
          <p:cNvSpPr txBox="1"/>
          <p:nvPr>
            <p:ph idx="1" type="body"/>
          </p:nvPr>
        </p:nvSpPr>
        <p:spPr>
          <a:xfrm>
            <a:off x="628650" y="1126300"/>
            <a:ext cx="8111100" cy="3421800"/>
          </a:xfrm>
          <a:prstGeom prst="rect">
            <a:avLst/>
          </a:prstGeom>
        </p:spPr>
        <p:txBody>
          <a:bodyPr anchorCtr="0" anchor="t" bIns="91425" lIns="91425" rIns="91425" tIns="91425">
            <a:noAutofit/>
          </a:bodyPr>
          <a:lstStyle/>
          <a:p>
            <a:pPr indent="-228600" lvl="0" marL="457200" marR="0" rtl="0" algn="l">
              <a:lnSpc>
                <a:spcPct val="90000"/>
              </a:lnSpc>
              <a:spcBef>
                <a:spcPts val="1000"/>
              </a:spcBef>
              <a:spcAft>
                <a:spcPts val="0"/>
              </a:spcAft>
            </a:pPr>
            <a:r>
              <a:rPr lang="en"/>
              <a:t>Email </a:t>
            </a:r>
            <a:r>
              <a:rPr lang="en" u="sng">
                <a:solidFill>
                  <a:schemeClr val="hlink"/>
                </a:solidFill>
                <a:hlinkClick r:id="rId3"/>
              </a:rPr>
              <a:t>april@sensci.org</a:t>
            </a:r>
            <a:r>
              <a:rPr lang="en"/>
              <a:t> to:</a:t>
            </a:r>
          </a:p>
          <a:p>
            <a:pPr indent="-228600" lvl="1" marL="914400" marR="0" rtl="0" algn="l">
              <a:lnSpc>
                <a:spcPct val="90000"/>
              </a:lnSpc>
              <a:spcBef>
                <a:spcPts val="1000"/>
              </a:spcBef>
              <a:spcAft>
                <a:spcPts val="0"/>
              </a:spcAft>
            </a:pPr>
            <a:r>
              <a:rPr lang="en"/>
              <a:t>Organize an advocacy workshop!</a:t>
            </a:r>
          </a:p>
          <a:p>
            <a:pPr indent="-228600" lvl="1" marL="914400" marR="0" rtl="0" algn="l">
              <a:lnSpc>
                <a:spcPct val="90000"/>
              </a:lnSpc>
              <a:spcBef>
                <a:spcPts val="1000"/>
              </a:spcBef>
              <a:spcAft>
                <a:spcPts val="0"/>
              </a:spcAft>
            </a:pPr>
            <a:r>
              <a:rPr lang="en"/>
              <a:t>To inquire about becoming an Ambassador</a:t>
            </a:r>
          </a:p>
          <a:p>
            <a:pPr indent="-228600" lvl="0" marL="457200" marR="0" rtl="0" algn="l">
              <a:lnSpc>
                <a:spcPct val="90000"/>
              </a:lnSpc>
              <a:spcBef>
                <a:spcPts val="1000"/>
              </a:spcBef>
              <a:spcAft>
                <a:spcPts val="0"/>
              </a:spcAft>
            </a:pPr>
            <a:r>
              <a:rPr lang="en"/>
              <a:t>Follow our news</a:t>
            </a:r>
          </a:p>
          <a:p>
            <a:pPr indent="-228600" lvl="1" marL="914400" marR="0" rtl="0" algn="l">
              <a:lnSpc>
                <a:spcPct val="90000"/>
              </a:lnSpc>
              <a:spcBef>
                <a:spcPts val="1000"/>
              </a:spcBef>
              <a:spcAft>
                <a:spcPts val="0"/>
              </a:spcAft>
            </a:pPr>
            <a:r>
              <a:rPr lang="en"/>
              <a:t>@AllTrialsUSA</a:t>
            </a:r>
          </a:p>
          <a:p>
            <a:pPr indent="-228600" lvl="1" marL="914400" marR="0" rtl="0" algn="l">
              <a:lnSpc>
                <a:spcPct val="90000"/>
              </a:lnSpc>
              <a:spcBef>
                <a:spcPts val="1000"/>
              </a:spcBef>
              <a:spcAft>
                <a:spcPts val="0"/>
              </a:spcAft>
            </a:pPr>
            <a:r>
              <a:rPr lang="en"/>
              <a:t>senseaboutscienceusa/alltrials</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
        <p:nvSpPr>
          <p:cNvPr id="290" name="Shape 290"/>
          <p:cNvSpPr txBox="1"/>
          <p:nvPr>
            <p:ph type="title"/>
          </p:nvPr>
        </p:nvSpPr>
        <p:spPr>
          <a:xfrm>
            <a:off x="628650" y="273844"/>
            <a:ext cx="7372200" cy="977400"/>
          </a:xfrm>
          <a:prstGeom prst="rect">
            <a:avLst/>
          </a:prstGeom>
        </p:spPr>
        <p:txBody>
          <a:bodyPr anchorCtr="0" anchor="t" bIns="91425" lIns="91425" rIns="91425" tIns="91425">
            <a:noAutofit/>
          </a:bodyPr>
          <a:lstStyle/>
          <a:p>
            <a:pPr lvl="0" rtl="0">
              <a:spcBef>
                <a:spcPts val="0"/>
              </a:spcBef>
              <a:buNone/>
            </a:pPr>
            <a:r>
              <a:rPr lang="en"/>
              <a:t>Code of Conduct</a:t>
            </a:r>
          </a:p>
        </p:txBody>
      </p:sp>
      <p:sp>
        <p:nvSpPr>
          <p:cNvPr id="291" name="Shape 291"/>
          <p:cNvSpPr txBox="1"/>
          <p:nvPr>
            <p:ph idx="1" type="body"/>
          </p:nvPr>
        </p:nvSpPr>
        <p:spPr>
          <a:xfrm>
            <a:off x="628650" y="1369219"/>
            <a:ext cx="7372200" cy="3178800"/>
          </a:xfrm>
          <a:prstGeom prst="rect">
            <a:avLst/>
          </a:prstGeom>
        </p:spPr>
        <p:txBody>
          <a:bodyPr anchorCtr="0" anchor="t" bIns="91425" lIns="91425" rIns="91425" tIns="91425">
            <a:noAutofit/>
          </a:bodyPr>
          <a:lstStyle/>
          <a:p>
            <a:pPr indent="-381000" lvl="0" marL="457200" rtl="0">
              <a:spcBef>
                <a:spcPts val="0"/>
              </a:spcBef>
              <a:buSzPct val="100000"/>
            </a:pPr>
            <a:r>
              <a:rPr lang="en" sz="2400"/>
              <a:t>Welcoming &amp; supportive environment for all people, regardless of background or identity.</a:t>
            </a:r>
          </a:p>
          <a:p>
            <a:pPr indent="-381000" lvl="0" marL="457200" rtl="0">
              <a:spcBef>
                <a:spcPts val="0"/>
              </a:spcBef>
              <a:buSzPct val="100000"/>
            </a:pPr>
            <a:r>
              <a:rPr lang="en" sz="2400"/>
              <a:t>All participants are expected to show respect and courtesy to others.</a:t>
            </a:r>
          </a:p>
          <a:p>
            <a:pPr indent="-228600" lvl="0" marL="457200" rtl="0">
              <a:spcBef>
                <a:spcPts val="0"/>
              </a:spcBef>
            </a:pPr>
            <a:r>
              <a:rPr lang="en" sz="2400"/>
              <a:t>Read Code of Conduct here: </a:t>
            </a:r>
            <a:r>
              <a:rPr lang="en" sz="1800" u="sng">
                <a:solidFill>
                  <a:schemeClr val="hlink"/>
                </a:solidFill>
                <a:hlinkClick r:id="rId3"/>
              </a:rPr>
              <a:t>https://docs.google.com/document/d/1M8n0L-ngd1dAt5bvh3GAsJ7krAcEw1OxF2Q6Of_1t_s/edit?usp=sharing</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graphicFrame>
        <p:nvGraphicFramePr>
          <p:cNvPr id="296" name="Shape 296"/>
          <p:cNvGraphicFramePr/>
          <p:nvPr/>
        </p:nvGraphicFramePr>
        <p:xfrm>
          <a:off x="166700" y="734350"/>
          <a:ext cx="3000000" cy="3000000"/>
        </p:xfrm>
        <a:graphic>
          <a:graphicData uri="http://schemas.openxmlformats.org/drawingml/2006/table">
            <a:tbl>
              <a:tblPr>
                <a:noFill/>
                <a:tableStyleId>{11B68B40-8995-4D1A-A072-DB2C40B7D3A2}</a:tableStyleId>
              </a:tblPr>
              <a:tblGrid>
                <a:gridCol w="1200375"/>
                <a:gridCol w="7610225"/>
              </a:tblGrid>
              <a:tr h="325475">
                <a:tc>
                  <a:txBody>
                    <a:bodyPr>
                      <a:noAutofit/>
                    </a:bodyPr>
                    <a:lstStyle/>
                    <a:p>
                      <a:pPr lvl="0" rtl="0">
                        <a:spcBef>
                          <a:spcPts val="0"/>
                        </a:spcBef>
                        <a:buNone/>
                      </a:pPr>
                      <a:r>
                        <a:rPr lang="en" sz="1100"/>
                        <a:t>1:30-1:40pm</a:t>
                      </a:r>
                    </a:p>
                  </a:txBody>
                  <a:tcPr marT="91425" marB="91425" marR="91425" marL="91425">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lvl="0" rtl="0">
                        <a:spcBef>
                          <a:spcPts val="0"/>
                        </a:spcBef>
                        <a:buNone/>
                      </a:pPr>
                      <a:r>
                        <a:rPr lang="en" sz="1100"/>
                        <a:t>The Story of “Why”</a:t>
                      </a:r>
                    </a:p>
                  </a:txBody>
                  <a:tcPr marT="91425" marB="91425" marR="91425" marL="91425">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r>
              <a:tr h="325475">
                <a:tc>
                  <a:txBody>
                    <a:bodyPr>
                      <a:noAutofit/>
                    </a:bodyPr>
                    <a:lstStyle/>
                    <a:p>
                      <a:pPr lvl="0" rtl="0">
                        <a:spcBef>
                          <a:spcPts val="0"/>
                        </a:spcBef>
                        <a:buNone/>
                      </a:pPr>
                      <a:r>
                        <a:rPr lang="en" sz="1100"/>
                        <a:t>1:40-1:50pm</a:t>
                      </a:r>
                    </a:p>
                  </a:txBody>
                  <a:tcPr marT="91425" marB="91425" marR="91425" marL="91425">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lvl="0" rtl="0">
                        <a:spcBef>
                          <a:spcPts val="0"/>
                        </a:spcBef>
                        <a:buNone/>
                      </a:pPr>
                      <a:r>
                        <a:rPr lang="en" sz="1100"/>
                        <a:t>Research transparency: issues ripe for advocacy</a:t>
                      </a:r>
                    </a:p>
                  </a:txBody>
                  <a:tcPr marT="91425" marB="91425" marR="91425" marL="91425">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r>
              <a:tr h="325475">
                <a:tc>
                  <a:txBody>
                    <a:bodyPr>
                      <a:noAutofit/>
                    </a:bodyPr>
                    <a:lstStyle/>
                    <a:p>
                      <a:pPr lvl="0" rtl="0">
                        <a:spcBef>
                          <a:spcPts val="0"/>
                        </a:spcBef>
                        <a:buNone/>
                      </a:pPr>
                      <a:r>
                        <a:rPr lang="en" sz="1100"/>
                        <a:t>1:50-2:20pm</a:t>
                      </a:r>
                    </a:p>
                  </a:txBody>
                  <a:tcPr marT="91425" marB="91425" marR="91425" marL="91425">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lvl="0" rtl="0">
                        <a:spcBef>
                          <a:spcPts val="0"/>
                        </a:spcBef>
                        <a:buNone/>
                      </a:pPr>
                      <a:r>
                        <a:rPr lang="en" sz="1100"/>
                        <a:t>Choose an advocacy issue.</a:t>
                      </a:r>
                    </a:p>
                  </a:txBody>
                  <a:tcPr marT="91425" marB="91425" marR="91425" marL="91425">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r>
              <a:tr h="325475">
                <a:tc>
                  <a:txBody>
                    <a:bodyPr>
                      <a:noAutofit/>
                    </a:bodyPr>
                    <a:lstStyle/>
                    <a:p>
                      <a:pPr lvl="0" rtl="0">
                        <a:spcBef>
                          <a:spcPts val="0"/>
                        </a:spcBef>
                        <a:buNone/>
                      </a:pPr>
                      <a:r>
                        <a:rPr lang="en" sz="1100"/>
                        <a:t>2:20-2:50pm</a:t>
                      </a:r>
                    </a:p>
                  </a:txBody>
                  <a:tcPr marT="91425" marB="91425" marR="91425" marL="91425">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lvl="0" rtl="0">
                        <a:spcBef>
                          <a:spcPts val="0"/>
                        </a:spcBef>
                        <a:buNone/>
                      </a:pPr>
                      <a:r>
                        <a:rPr lang="en" sz="1100"/>
                        <a:t>Choose an advocacy goal.</a:t>
                      </a:r>
                    </a:p>
                  </a:txBody>
                  <a:tcPr marT="91425" marB="91425" marR="91425" marL="91425">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r>
              <a:tr h="325475">
                <a:tc>
                  <a:txBody>
                    <a:bodyPr>
                      <a:noAutofit/>
                    </a:bodyPr>
                    <a:lstStyle/>
                    <a:p>
                      <a:pPr lvl="0" rtl="0">
                        <a:spcBef>
                          <a:spcPts val="0"/>
                        </a:spcBef>
                        <a:buNone/>
                      </a:pPr>
                      <a:r>
                        <a:rPr lang="en" sz="1100"/>
                        <a:t>2:50-3:00pm</a:t>
                      </a:r>
                    </a:p>
                  </a:txBody>
                  <a:tcPr marT="91425" marB="91425" marR="91425" marL="91425">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lvl="0" rtl="0">
                        <a:spcBef>
                          <a:spcPts val="0"/>
                        </a:spcBef>
                        <a:buNone/>
                      </a:pPr>
                      <a:r>
                        <a:rPr lang="en" sz="1100"/>
                        <a:t>Identify key decision-makers and influencers.</a:t>
                      </a:r>
                    </a:p>
                  </a:txBody>
                  <a:tcPr marT="91425" marB="91425" marR="91425" marL="91425">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r>
              <a:tr h="289825">
                <a:tc>
                  <a:txBody>
                    <a:bodyPr>
                      <a:noAutofit/>
                    </a:bodyPr>
                    <a:lstStyle/>
                    <a:p>
                      <a:pPr lvl="0" rtl="0">
                        <a:spcBef>
                          <a:spcPts val="0"/>
                        </a:spcBef>
                        <a:buNone/>
                      </a:pPr>
                      <a:r>
                        <a:rPr lang="en" sz="1100"/>
                        <a:t>3:00-3:10pm</a:t>
                      </a:r>
                    </a:p>
                  </a:txBody>
                  <a:tcPr marT="91425" marB="91425" marR="91425" marL="91425">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lvl="0" rtl="0">
                        <a:spcBef>
                          <a:spcPts val="0"/>
                        </a:spcBef>
                        <a:buNone/>
                      </a:pPr>
                      <a:r>
                        <a:rPr lang="en" sz="1100"/>
                        <a:t>Create a power map </a:t>
                      </a:r>
                      <a:r>
                        <a:rPr b="1" lang="en" sz="1100"/>
                        <a:t>(or 10-min break)</a:t>
                      </a:r>
                    </a:p>
                  </a:txBody>
                  <a:tcPr marT="91425" marB="91425" marR="91425" marL="91425">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r>
              <a:tr h="289825">
                <a:tc>
                  <a:txBody>
                    <a:bodyPr>
                      <a:noAutofit/>
                    </a:bodyPr>
                    <a:lstStyle/>
                    <a:p>
                      <a:pPr lvl="0" rtl="0">
                        <a:spcBef>
                          <a:spcPts val="0"/>
                        </a:spcBef>
                        <a:buNone/>
                      </a:pPr>
                      <a:r>
                        <a:rPr lang="en" sz="1100"/>
                        <a:t>3:10-3:20pm</a:t>
                      </a:r>
                    </a:p>
                  </a:txBody>
                  <a:tcPr marT="91425" marB="91425" marR="91425" marL="91425" anchor="ctr">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lvl="0" rtl="0">
                        <a:spcBef>
                          <a:spcPts val="0"/>
                        </a:spcBef>
                        <a:buNone/>
                      </a:pPr>
                      <a:r>
                        <a:rPr lang="en" sz="1100"/>
                        <a:t>Plan for opposition and obstacles.</a:t>
                      </a:r>
                    </a:p>
                  </a:txBody>
                  <a:tcPr marT="91425" marB="91425" marR="91425" marL="91425" anchor="ctr">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r>
              <a:tr h="289825">
                <a:tc>
                  <a:txBody>
                    <a:bodyPr>
                      <a:noAutofit/>
                    </a:bodyPr>
                    <a:lstStyle/>
                    <a:p>
                      <a:pPr lvl="0" rtl="0">
                        <a:spcBef>
                          <a:spcPts val="0"/>
                        </a:spcBef>
                        <a:buNone/>
                      </a:pPr>
                      <a:r>
                        <a:rPr lang="en" sz="1100"/>
                        <a:t>3:20-3:30pm</a:t>
                      </a:r>
                    </a:p>
                  </a:txBody>
                  <a:tcPr marT="91425" marB="91425" marR="91425" marL="91425" anchor="ctr">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lvl="0" rtl="0">
                        <a:spcBef>
                          <a:spcPts val="0"/>
                        </a:spcBef>
                        <a:buNone/>
                      </a:pPr>
                      <a:r>
                        <a:rPr lang="en" sz="1100"/>
                        <a:t>Assess your advocacy team and partners.</a:t>
                      </a:r>
                    </a:p>
                  </a:txBody>
                  <a:tcPr marT="91425" marB="91425" marR="91425" marL="91425" anchor="ctr">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r>
              <a:tr h="289825">
                <a:tc>
                  <a:txBody>
                    <a:bodyPr>
                      <a:noAutofit/>
                    </a:bodyPr>
                    <a:lstStyle/>
                    <a:p>
                      <a:pPr lvl="0" rtl="0">
                        <a:spcBef>
                          <a:spcPts val="0"/>
                        </a:spcBef>
                        <a:buNone/>
                      </a:pPr>
                      <a:r>
                        <a:rPr lang="en" sz="1100"/>
                        <a:t>3:30-4:00pm</a:t>
                      </a:r>
                    </a:p>
                  </a:txBody>
                  <a:tcPr marT="91425" marB="91425" marR="91425" marL="91425" anchor="ctr">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lvl="0" rtl="0">
                        <a:spcBef>
                          <a:spcPts val="0"/>
                        </a:spcBef>
                        <a:buNone/>
                      </a:pPr>
                      <a:r>
                        <a:rPr lang="en" sz="1100"/>
                        <a:t>Create an advocacy plan.</a:t>
                      </a:r>
                    </a:p>
                  </a:txBody>
                  <a:tcPr marT="91425" marB="91425" marR="91425" marL="91425" anchor="ctr">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r>
              <a:tr h="289825">
                <a:tc>
                  <a:txBody>
                    <a:bodyPr>
                      <a:noAutofit/>
                    </a:bodyPr>
                    <a:lstStyle/>
                    <a:p>
                      <a:pPr lvl="0" rtl="0">
                        <a:spcBef>
                          <a:spcPts val="0"/>
                        </a:spcBef>
                        <a:buNone/>
                      </a:pPr>
                      <a:r>
                        <a:rPr lang="en" sz="1100"/>
                        <a:t>4:00-4:25pm</a:t>
                      </a:r>
                    </a:p>
                  </a:txBody>
                  <a:tcPr marT="91425" marB="91425" marR="91425" marL="91425" anchor="ctr">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lvl="0" rtl="0">
                        <a:spcBef>
                          <a:spcPts val="0"/>
                        </a:spcBef>
                        <a:buClr>
                          <a:schemeClr val="dk1"/>
                        </a:buClr>
                        <a:buSzPct val="100000"/>
                        <a:buFont typeface="Arial"/>
                        <a:buNone/>
                      </a:pPr>
                      <a:r>
                        <a:rPr lang="en" sz="1100">
                          <a:solidFill>
                            <a:schemeClr val="dk1"/>
                          </a:solidFill>
                        </a:rPr>
                        <a:t>Develop compelling messages.</a:t>
                      </a:r>
                    </a:p>
                  </a:txBody>
                  <a:tcPr marT="91425" marB="91425" marR="91425" marL="91425" anchor="ctr">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r>
              <a:tr h="289825">
                <a:tc>
                  <a:txBody>
                    <a:bodyPr>
                      <a:noAutofit/>
                    </a:bodyPr>
                    <a:lstStyle/>
                    <a:p>
                      <a:pPr lvl="0" rtl="0">
                        <a:spcBef>
                          <a:spcPts val="0"/>
                        </a:spcBef>
                        <a:buNone/>
                      </a:pPr>
                      <a:r>
                        <a:rPr lang="en" sz="1100"/>
                        <a:t>4:25-4:30pm</a:t>
                      </a:r>
                    </a:p>
                  </a:txBody>
                  <a:tcPr marT="91425" marB="91425" marR="91425" marL="91425" anchor="ctr">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lvl="0" rtl="0">
                        <a:spcBef>
                          <a:spcPts val="0"/>
                        </a:spcBef>
                        <a:buNone/>
                      </a:pPr>
                      <a:r>
                        <a:rPr lang="en" sz="1100"/>
                        <a:t>Keep planning! Advocacy Toolkit and Train-the-trainer Workshops</a:t>
                      </a:r>
                    </a:p>
                  </a:txBody>
                  <a:tcPr marT="91425" marB="91425" marR="91425" marL="91425" anchor="ctr">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r>
            </a:tbl>
          </a:graphicData>
        </a:graphic>
      </p:graphicFrame>
      <p:sp>
        <p:nvSpPr>
          <p:cNvPr id="297" name="Shape 297"/>
          <p:cNvSpPr txBox="1"/>
          <p:nvPr>
            <p:ph type="title"/>
          </p:nvPr>
        </p:nvSpPr>
        <p:spPr>
          <a:xfrm>
            <a:off x="628650" y="273844"/>
            <a:ext cx="7372200" cy="977400"/>
          </a:xfrm>
          <a:prstGeom prst="rect">
            <a:avLst/>
          </a:prstGeom>
        </p:spPr>
        <p:txBody>
          <a:bodyPr anchorCtr="0" anchor="t" bIns="91425" lIns="91425" rIns="91425" tIns="91425">
            <a:noAutofit/>
          </a:bodyPr>
          <a:lstStyle/>
          <a:p>
            <a:pPr lvl="0" rtl="0">
              <a:spcBef>
                <a:spcPts val="0"/>
              </a:spcBef>
              <a:buNone/>
            </a:pPr>
            <a:r>
              <a:rPr lang="en" sz="1800"/>
              <a:t>Schedule</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sp>
        <p:nvSpPr>
          <p:cNvPr id="302" name="Shape 302"/>
          <p:cNvSpPr txBox="1"/>
          <p:nvPr>
            <p:ph type="title"/>
          </p:nvPr>
        </p:nvSpPr>
        <p:spPr>
          <a:xfrm>
            <a:off x="628650" y="273844"/>
            <a:ext cx="7372200" cy="977400"/>
          </a:xfrm>
          <a:prstGeom prst="rect">
            <a:avLst/>
          </a:prstGeom>
        </p:spPr>
        <p:txBody>
          <a:bodyPr anchorCtr="0" anchor="t" bIns="91425" lIns="91425" rIns="91425" tIns="91425">
            <a:noAutofit/>
          </a:bodyPr>
          <a:lstStyle/>
          <a:p>
            <a:pPr lvl="0" rtl="0">
              <a:spcBef>
                <a:spcPts val="0"/>
              </a:spcBef>
              <a:buNone/>
            </a:pPr>
            <a:r>
              <a:rPr lang="en" sz="2400"/>
              <a:t>The Story of “Why”</a:t>
            </a:r>
          </a:p>
        </p:txBody>
      </p:sp>
      <p:pic>
        <p:nvPicPr>
          <p:cNvPr descr="Advocacy_Day_2014.JPG" id="303" name="Shape 303"/>
          <p:cNvPicPr preferRelativeResize="0"/>
          <p:nvPr/>
        </p:nvPicPr>
        <p:blipFill>
          <a:blip r:embed="rId3">
            <a:alphaModFix/>
          </a:blip>
          <a:stretch>
            <a:fillRect/>
          </a:stretch>
        </p:blipFill>
        <p:spPr>
          <a:xfrm>
            <a:off x="1604024" y="1175050"/>
            <a:ext cx="6063374" cy="34106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7" name="Shape 307"/>
        <p:cNvGrpSpPr/>
        <p:nvPr/>
      </p:nvGrpSpPr>
      <p:grpSpPr>
        <a:xfrm>
          <a:off x="0" y="0"/>
          <a:ext cx="0" cy="0"/>
          <a:chOff x="0" y="0"/>
          <a:chExt cx="0" cy="0"/>
        </a:xfrm>
      </p:grpSpPr>
      <p:pic>
        <p:nvPicPr>
          <p:cNvPr id="308" name="Shape 308"/>
          <p:cNvPicPr preferRelativeResize="0"/>
          <p:nvPr/>
        </p:nvPicPr>
        <p:blipFill>
          <a:blip r:embed="rId3">
            <a:alphaModFix/>
          </a:blip>
          <a:stretch>
            <a:fillRect/>
          </a:stretch>
        </p:blipFill>
        <p:spPr>
          <a:xfrm>
            <a:off x="1426861" y="-25075"/>
            <a:ext cx="6187478" cy="5143500"/>
          </a:xfrm>
          <a:prstGeom prst="rect">
            <a:avLst/>
          </a:prstGeom>
          <a:noFill/>
          <a:ln>
            <a:noFill/>
          </a:ln>
        </p:spPr>
      </p:pic>
      <p:sp>
        <p:nvSpPr>
          <p:cNvPr id="309" name="Shape 309"/>
          <p:cNvSpPr txBox="1"/>
          <p:nvPr/>
        </p:nvSpPr>
        <p:spPr>
          <a:xfrm>
            <a:off x="247875" y="4762925"/>
            <a:ext cx="5787900" cy="260100"/>
          </a:xfrm>
          <a:prstGeom prst="rect">
            <a:avLst/>
          </a:prstGeom>
          <a:noFill/>
          <a:ln>
            <a:noFill/>
          </a:ln>
        </p:spPr>
        <p:txBody>
          <a:bodyPr anchorCtr="0" anchor="t" bIns="91425" lIns="91425" rIns="91425" tIns="91425">
            <a:noAutofit/>
          </a:bodyPr>
          <a:lstStyle/>
          <a:p>
            <a:pPr lvl="0">
              <a:spcBef>
                <a:spcPts val="0"/>
              </a:spcBef>
              <a:buNone/>
            </a:pPr>
            <a:r>
              <a:rPr b="1" lang="en" sz="1050">
                <a:solidFill>
                  <a:srgbClr val="333333"/>
                </a:solidFill>
                <a:highlight>
                  <a:srgbClr val="FFFFFF"/>
                </a:highlight>
                <a:latin typeface="Carme"/>
                <a:ea typeface="Carme"/>
                <a:cs typeface="Carme"/>
                <a:sym typeface="Carme"/>
              </a:rPr>
              <a:t>Five Open Science schools of thought (</a:t>
            </a:r>
            <a:r>
              <a:rPr b="1" lang="en" sz="1050" u="sng">
                <a:solidFill>
                  <a:srgbClr val="ED7C00"/>
                </a:solidFill>
                <a:highlight>
                  <a:srgbClr val="FFFFFF"/>
                </a:highlight>
                <a:latin typeface="Carme"/>
                <a:ea typeface="Carme"/>
                <a:cs typeface="Carme"/>
                <a:sym typeface="Carme"/>
                <a:hlinkClick r:id="rId4"/>
              </a:rPr>
              <a:t>Fecher and Friesike, 2014</a:t>
            </a:r>
            <a:r>
              <a:rPr b="1" lang="en" sz="1050">
                <a:solidFill>
                  <a:srgbClr val="333333"/>
                </a:solidFill>
                <a:highlight>
                  <a:srgbClr val="FFFFFF"/>
                </a:highlight>
                <a:latin typeface="Carme"/>
                <a:ea typeface="Carme"/>
                <a:cs typeface="Carme"/>
                <a:sym typeface="Carme"/>
              </a:rPr>
              <a:t>)</a:t>
            </a:r>
          </a:p>
        </p:txBody>
      </p:sp>
      <p:cxnSp>
        <p:nvCxnSpPr>
          <p:cNvPr id="310" name="Shape 310"/>
          <p:cNvCxnSpPr/>
          <p:nvPr/>
        </p:nvCxnSpPr>
        <p:spPr>
          <a:xfrm>
            <a:off x="3990850" y="2459925"/>
            <a:ext cx="892500" cy="37200"/>
          </a:xfrm>
          <a:prstGeom prst="straightConnector1">
            <a:avLst/>
          </a:prstGeom>
          <a:noFill/>
          <a:ln cap="flat" cmpd="sng" w="28575">
            <a:solidFill>
              <a:srgbClr val="FF0000"/>
            </a:solidFill>
            <a:prstDash val="solid"/>
            <a:round/>
            <a:headEnd len="lg" w="lg" type="none"/>
            <a:tailEnd len="lg" w="lg" type="none"/>
          </a:ln>
        </p:spPr>
      </p:cxnSp>
      <p:sp>
        <p:nvSpPr>
          <p:cNvPr id="311" name="Shape 311"/>
          <p:cNvSpPr txBox="1"/>
          <p:nvPr/>
        </p:nvSpPr>
        <p:spPr>
          <a:xfrm>
            <a:off x="3879325" y="2383275"/>
            <a:ext cx="1065900" cy="532800"/>
          </a:xfrm>
          <a:prstGeom prst="rect">
            <a:avLst/>
          </a:prstGeom>
          <a:noFill/>
          <a:ln>
            <a:noFill/>
          </a:ln>
        </p:spPr>
        <p:txBody>
          <a:bodyPr anchorCtr="0" anchor="t" bIns="91425" lIns="91425" rIns="91425" tIns="91425">
            <a:noAutofit/>
          </a:bodyPr>
          <a:lstStyle/>
          <a:p>
            <a:pPr lvl="0">
              <a:spcBef>
                <a:spcPts val="0"/>
              </a:spcBef>
              <a:buNone/>
            </a:pPr>
            <a:r>
              <a:rPr lang="en"/>
              <a:t>Open Research!</a:t>
            </a:r>
          </a:p>
        </p:txBody>
      </p:sp>
      <p:sp>
        <p:nvSpPr>
          <p:cNvPr id="312" name="Shape 312"/>
          <p:cNvSpPr txBox="1"/>
          <p:nvPr>
            <p:ph type="title"/>
          </p:nvPr>
        </p:nvSpPr>
        <p:spPr>
          <a:xfrm>
            <a:off x="628650" y="273844"/>
            <a:ext cx="7372200" cy="977400"/>
          </a:xfrm>
          <a:prstGeom prst="rect">
            <a:avLst/>
          </a:prstGeom>
        </p:spPr>
        <p:txBody>
          <a:bodyPr anchorCtr="0" anchor="t" bIns="91425" lIns="91425" rIns="91425" tIns="91425">
            <a:noAutofit/>
          </a:bodyPr>
          <a:lstStyle/>
          <a:p>
            <a:pPr lvl="0" rtl="0">
              <a:spcBef>
                <a:spcPts val="0"/>
              </a:spcBef>
              <a:buNone/>
            </a:pPr>
            <a:r>
              <a:rPr lang="en" sz="2400"/>
              <a:t>The Story of “Why”</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6" name="Shape 316"/>
        <p:cNvGrpSpPr/>
        <p:nvPr/>
      </p:nvGrpSpPr>
      <p:grpSpPr>
        <a:xfrm>
          <a:off x="0" y="0"/>
          <a:ext cx="0" cy="0"/>
          <a:chOff x="0" y="0"/>
          <a:chExt cx="0" cy="0"/>
        </a:xfrm>
      </p:grpSpPr>
      <p:pic>
        <p:nvPicPr>
          <p:cNvPr id="317" name="Shape 317"/>
          <p:cNvPicPr preferRelativeResize="0"/>
          <p:nvPr/>
        </p:nvPicPr>
        <p:blipFill>
          <a:blip r:embed="rId3">
            <a:alphaModFix/>
          </a:blip>
          <a:stretch>
            <a:fillRect/>
          </a:stretch>
        </p:blipFill>
        <p:spPr>
          <a:xfrm>
            <a:off x="949628" y="0"/>
            <a:ext cx="7153421" cy="50750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2_Custom Design">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2_Custom Design">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