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73" d="100"/>
          <a:sy n="73" d="100"/>
        </p:scale>
        <p:origin x="-540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2/16/2025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2/16/2025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2/16/2025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2/16/2025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2/16/2025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2/16/2025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2/16/2025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2/16/2025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2/16/2025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2/16/2025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2/16/2025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pPr/>
              <a:t>2/16/2025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views/AllaDashboardtest/Dashboard1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xmlns="" id="{57D99566-336D-4B9A-A0EA-3DA2768635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5108620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uk-UA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Аналітика відвідувань </a:t>
            </a:r>
            <a:r>
              <a:rPr lang="uk-UA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сайта</a:t>
            </a:r>
            <a:r>
              <a:rPr lang="uk-UA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 в розрізі країни, браузера, </a:t>
            </a:r>
            <a:r>
              <a:rPr lang="uk-UA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девайса</a:t>
            </a:r>
            <a:r>
              <a:rPr lang="uk-UA" dirty="0" smtClean="0">
                <a:hlinkClick r:id="rId2"/>
              </a:rPr>
              <a:t/>
            </a:r>
            <a:br>
              <a:rPr lang="uk-UA" dirty="0" smtClean="0">
                <a:hlinkClick r:id="rId2"/>
              </a:rPr>
            </a:br>
            <a:endParaRPr lang="en-US" dirty="0">
              <a:hlinkClick r:id="rId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Dashboard 1">
            <a:extLst>
              <a:ext uri="{FF2B5EF4-FFF2-40B4-BE49-F238E27FC236}">
                <a16:creationId xmlns:a16="http://schemas.microsoft.com/office/drawing/2014/main" xmlns="" id="{5F50406B-3059-4F0B-BD32-6C312275CDD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808677" y="0"/>
            <a:ext cx="85746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Country">
            <a:extLst>
              <a:ext uri="{FF2B5EF4-FFF2-40B4-BE49-F238E27FC236}">
                <a16:creationId xmlns:a16="http://schemas.microsoft.com/office/drawing/2014/main" xmlns="" id="{04D97DD8-4613-4E36-9D08-0AB1FDA8F72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79758" y="0"/>
            <a:ext cx="803248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Browser">
            <a:extLst>
              <a:ext uri="{FF2B5EF4-FFF2-40B4-BE49-F238E27FC236}">
                <a16:creationId xmlns:a16="http://schemas.microsoft.com/office/drawing/2014/main" xmlns="" id="{44A8EC9D-EFF6-4266-881C-1500E7B8BD1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83864" y="0"/>
            <a:ext cx="80242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Device">
            <a:extLst>
              <a:ext uri="{FF2B5EF4-FFF2-40B4-BE49-F238E27FC236}">
                <a16:creationId xmlns:a16="http://schemas.microsoft.com/office/drawing/2014/main" xmlns="" id="{FC6F5468-61D7-4D62-A79C-41B0AF04B17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43037" y="790575"/>
            <a:ext cx="9305925" cy="527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10</Words>
  <Application>Microsoft Office PowerPoint</Application>
  <PresentationFormat>Произвольный</PresentationFormat>
  <Paragraphs>1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Office Theme</vt:lpstr>
      <vt:lpstr>Аналітика відвідувань сайта в розрізі країни, браузера, девайса </vt:lpstr>
      <vt:lpstr>Слайд 2</vt:lpstr>
      <vt:lpstr>Слайд 3</vt:lpstr>
      <vt:lpstr>Слайд 4</vt:lpstr>
      <vt:lpstr>Слайд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Аналітика відвідувань сайта в розрізі країни, браузера, девайса </dc:title>
  <dc:creator/>
  <cp:lastModifiedBy>Пользователь Windows</cp:lastModifiedBy>
  <cp:revision>2</cp:revision>
  <dcterms:created xsi:type="dcterms:W3CDTF">2025-02-16T12:11:25Z</dcterms:created>
  <dcterms:modified xsi:type="dcterms:W3CDTF">2025-02-16T12:21:39Z</dcterms:modified>
</cp:coreProperties>
</file>