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airo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Cairo-bold.fntdata"/><Relationship Id="rId21" Type="http://schemas.openxmlformats.org/officeDocument/2006/relationships/font" Target="fonts/Cairo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0ccead0e_0_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0ccead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g2b0ccead0e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1cc9dd2_0_49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f1cc9d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22 years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3f1cc9dd2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1cc9dd2_0_5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3f1cc9d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22 years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3f1cc9dd2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5d47cbc1_76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5d47cbc1_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25d47cbc1_76_0:notes"/>
          <p:cNvSpPr txBox="1"/>
          <p:nvPr>
            <p:ph idx="12" type="sldNum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04c95c1b_1_15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004c95c1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slide: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004c95c1b_1_1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0752250_0_110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ad0752250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ad0752250_0_1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05bfd4dd_0_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b05bfd4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22 years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b05bfd4dd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f1cc9dd2_0_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3f1cc9d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is replaceable, behind the blue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photo –&gt; Picture format – Change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3f1cc9dd2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d0752250_0_109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ad0752250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is replaceable, behind the blue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photo –&gt; Picture format – Change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ad0752250_0_10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f1cc9dd2_0_16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f1cc9d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is replaceable, behind the blue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photo –&gt; Picture format – Change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3f1cc9dd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588bebb3_0_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70588beb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is replaceable, behind the blue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photo –&gt; Picture format – Change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70588bebb3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f1cc9dd2_0_3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f1cc9d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is replaceable, behind the blue filter.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photo –&gt; Picture format – Change picture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external presentations, choose a relevant photo for which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own the copyrights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f1cc9dd2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Blank">
  <p:cSld name="01_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Custom Layout">
  <p:cSld name="18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1"/>
          <p:cNvPicPr preferRelativeResize="0"/>
          <p:nvPr/>
        </p:nvPicPr>
        <p:blipFill rotWithShape="1">
          <a:blip r:embed="rId2">
            <a:alphaModFix/>
          </a:blip>
          <a:srcRect b="16832" l="620" r="866" t="0"/>
          <a:stretch/>
        </p:blipFill>
        <p:spPr>
          <a:xfrm>
            <a:off x="895261" y="280584"/>
            <a:ext cx="7284300" cy="4277400"/>
          </a:xfrm>
          <a:prstGeom prst="rect">
            <a:avLst/>
          </a:prstGeom>
          <a:noFill/>
          <a:ln>
            <a:noFill/>
          </a:ln>
          <a:effectLst>
            <a:outerShdw blurRad="177800" sx="102000" rotWithShape="0" algn="ctr" sy="102000">
              <a:srgbClr val="000000">
                <a:alpha val="7840"/>
              </a:srgbClr>
            </a:outerShdw>
          </a:effectLst>
        </p:spPr>
      </p:pic>
      <p:sp>
        <p:nvSpPr>
          <p:cNvPr id="29" name="Google Shape;29;p11"/>
          <p:cNvSpPr txBox="1"/>
          <p:nvPr/>
        </p:nvSpPr>
        <p:spPr>
          <a:xfrm>
            <a:off x="3130505" y="303832"/>
            <a:ext cx="28137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Editable copy url here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g_logo.png" id="30" name="Google Shape;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04" y="4765780"/>
            <a:ext cx="965100" cy="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Custom Layout">
  <p:cSld name="6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/>
          <p:nvPr/>
        </p:nvSpPr>
        <p:spPr>
          <a:xfrm>
            <a:off x="-1" y="0"/>
            <a:ext cx="327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4446"/>
            <a:ext cx="3137100" cy="46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_Custom Layout">
  <p:cSld name="17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3"/>
          <p:cNvGrpSpPr/>
          <p:nvPr/>
        </p:nvGrpSpPr>
        <p:grpSpPr>
          <a:xfrm flipH="1">
            <a:off x="1295819" y="1077525"/>
            <a:ext cx="1875390" cy="2750402"/>
            <a:chOff x="8099434" y="2121218"/>
            <a:chExt cx="1322388" cy="1878013"/>
          </a:xfrm>
        </p:grpSpPr>
        <p:sp>
          <p:nvSpPr>
            <p:cNvPr id="37" name="Google Shape;37;p13"/>
            <p:cNvSpPr/>
            <p:nvPr/>
          </p:nvSpPr>
          <p:spPr>
            <a:xfrm>
              <a:off x="8099434" y="2121218"/>
              <a:ext cx="1322388" cy="1878013"/>
            </a:xfrm>
            <a:custGeom>
              <a:rect b="b" l="l" r="r" t="t"/>
              <a:pathLst>
                <a:path extrusionOk="0" h="120000" w="120000">
                  <a:moveTo>
                    <a:pt x="119999" y="114928"/>
                  </a:moveTo>
                  <a:cubicBezTo>
                    <a:pt x="119999" y="117666"/>
                    <a:pt x="116834" y="120000"/>
                    <a:pt x="112949" y="120000"/>
                  </a:cubicBezTo>
                  <a:cubicBezTo>
                    <a:pt x="7194" y="120000"/>
                    <a:pt x="7194" y="120000"/>
                    <a:pt x="7194" y="120000"/>
                  </a:cubicBezTo>
                  <a:cubicBezTo>
                    <a:pt x="3165" y="120000"/>
                    <a:pt x="0" y="117666"/>
                    <a:pt x="0" y="114928"/>
                  </a:cubicBezTo>
                  <a:cubicBezTo>
                    <a:pt x="0" y="4970"/>
                    <a:pt x="0" y="4970"/>
                    <a:pt x="0" y="4970"/>
                  </a:cubicBezTo>
                  <a:cubicBezTo>
                    <a:pt x="0" y="2231"/>
                    <a:pt x="3165" y="0"/>
                    <a:pt x="7194" y="0"/>
                  </a:cubicBezTo>
                  <a:cubicBezTo>
                    <a:pt x="112949" y="0"/>
                    <a:pt x="112949" y="0"/>
                    <a:pt x="112949" y="0"/>
                  </a:cubicBezTo>
                  <a:cubicBezTo>
                    <a:pt x="116834" y="0"/>
                    <a:pt x="119999" y="2231"/>
                    <a:pt x="119999" y="4970"/>
                  </a:cubicBezTo>
                  <a:cubicBezTo>
                    <a:pt x="119999" y="114928"/>
                    <a:pt x="119999" y="114928"/>
                    <a:pt x="119999" y="11492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8107372" y="2127568"/>
              <a:ext cx="1308100" cy="1863725"/>
            </a:xfrm>
            <a:custGeom>
              <a:rect b="b" l="l" r="r" t="t"/>
              <a:pathLst>
                <a:path extrusionOk="0" h="120000" w="120000">
                  <a:moveTo>
                    <a:pt x="6545" y="120000"/>
                  </a:moveTo>
                  <a:cubicBezTo>
                    <a:pt x="2909" y="120000"/>
                    <a:pt x="0" y="117955"/>
                    <a:pt x="0" y="115400"/>
                  </a:cubicBezTo>
                  <a:cubicBezTo>
                    <a:pt x="0" y="4599"/>
                    <a:pt x="0" y="4599"/>
                    <a:pt x="0" y="4599"/>
                  </a:cubicBezTo>
                  <a:cubicBezTo>
                    <a:pt x="0" y="2146"/>
                    <a:pt x="2909" y="0"/>
                    <a:pt x="6545" y="0"/>
                  </a:cubicBezTo>
                  <a:cubicBezTo>
                    <a:pt x="113454" y="0"/>
                    <a:pt x="113454" y="0"/>
                    <a:pt x="113454" y="0"/>
                  </a:cubicBezTo>
                  <a:cubicBezTo>
                    <a:pt x="117090" y="0"/>
                    <a:pt x="120000" y="2146"/>
                    <a:pt x="120000" y="4599"/>
                  </a:cubicBezTo>
                  <a:cubicBezTo>
                    <a:pt x="120000" y="115400"/>
                    <a:pt x="120000" y="115400"/>
                    <a:pt x="120000" y="115400"/>
                  </a:cubicBezTo>
                  <a:cubicBezTo>
                    <a:pt x="120000" y="117955"/>
                    <a:pt x="117090" y="120000"/>
                    <a:pt x="113454" y="120000"/>
                  </a:cubicBezTo>
                  <a:cubicBezTo>
                    <a:pt x="6545" y="120000"/>
                    <a:pt x="6545" y="120000"/>
                    <a:pt x="6545" y="12000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8759834" y="2206943"/>
              <a:ext cx="1588" cy="15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8736022" y="3889693"/>
              <a:ext cx="50800" cy="50800"/>
            </a:xfrm>
            <a:custGeom>
              <a:rect b="b" l="l" r="r" t="t"/>
              <a:pathLst>
                <a:path extrusionOk="0" h="120000" w="120000">
                  <a:moveTo>
                    <a:pt x="112500" y="78750"/>
                  </a:move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05000" y="93750"/>
                    <a:pt x="93750" y="105000"/>
                    <a:pt x="78750" y="105000"/>
                  </a:cubicBezTo>
                  <a:cubicBezTo>
                    <a:pt x="41250" y="105000"/>
                    <a:pt x="41250" y="105000"/>
                    <a:pt x="41250" y="105000"/>
                  </a:cubicBezTo>
                  <a:cubicBezTo>
                    <a:pt x="26250" y="105000"/>
                    <a:pt x="15000" y="93750"/>
                    <a:pt x="15000" y="78750"/>
                  </a:cubicBezTo>
                  <a:cubicBezTo>
                    <a:pt x="15000" y="41250"/>
                    <a:pt x="15000" y="41250"/>
                    <a:pt x="15000" y="41250"/>
                  </a:cubicBezTo>
                  <a:cubicBezTo>
                    <a:pt x="15000" y="26250"/>
                    <a:pt x="26250" y="15000"/>
                    <a:pt x="41250" y="15000"/>
                  </a:cubicBezTo>
                  <a:cubicBezTo>
                    <a:pt x="78750" y="15000"/>
                    <a:pt x="78750" y="15000"/>
                    <a:pt x="78750" y="15000"/>
                  </a:cubicBezTo>
                  <a:cubicBezTo>
                    <a:pt x="93750" y="15000"/>
                    <a:pt x="105000" y="26250"/>
                    <a:pt x="105000" y="41250"/>
                  </a:cubicBez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12500" y="78750"/>
                    <a:pt x="112500" y="78750"/>
                    <a:pt x="112500" y="78750"/>
                  </a:cubicBezTo>
                  <a:cubicBezTo>
                    <a:pt x="120000" y="78750"/>
                    <a:pt x="120000" y="78750"/>
                    <a:pt x="120000" y="787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18750"/>
                    <a:pt x="105000" y="0"/>
                    <a:pt x="78750" y="0"/>
                  </a:cubicBezTo>
                  <a:cubicBezTo>
                    <a:pt x="41250" y="0"/>
                    <a:pt x="41250" y="0"/>
                    <a:pt x="41250" y="0"/>
                  </a:cubicBezTo>
                  <a:cubicBezTo>
                    <a:pt x="18750" y="0"/>
                    <a:pt x="0" y="18750"/>
                    <a:pt x="0" y="4125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105000"/>
                    <a:pt x="18750" y="120000"/>
                    <a:pt x="41250" y="120000"/>
                  </a:cubicBezTo>
                  <a:cubicBezTo>
                    <a:pt x="78750" y="120000"/>
                    <a:pt x="78750" y="120000"/>
                    <a:pt x="78750" y="120000"/>
                  </a:cubicBezTo>
                  <a:cubicBezTo>
                    <a:pt x="105000" y="120000"/>
                    <a:pt x="120000" y="105000"/>
                    <a:pt x="120000" y="78750"/>
                  </a:cubicBezTo>
                  <a:lnTo>
                    <a:pt x="112500" y="7875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13"/>
          <p:cNvGrpSpPr/>
          <p:nvPr/>
        </p:nvGrpSpPr>
        <p:grpSpPr>
          <a:xfrm flipH="1">
            <a:off x="3642688" y="1077524"/>
            <a:ext cx="1875390" cy="2750402"/>
            <a:chOff x="8099434" y="2121218"/>
            <a:chExt cx="1322388" cy="1878013"/>
          </a:xfrm>
        </p:grpSpPr>
        <p:sp>
          <p:nvSpPr>
            <p:cNvPr id="50" name="Google Shape;50;p13"/>
            <p:cNvSpPr/>
            <p:nvPr/>
          </p:nvSpPr>
          <p:spPr>
            <a:xfrm>
              <a:off x="8099434" y="2121218"/>
              <a:ext cx="1322388" cy="1878013"/>
            </a:xfrm>
            <a:custGeom>
              <a:rect b="b" l="l" r="r" t="t"/>
              <a:pathLst>
                <a:path extrusionOk="0" h="120000" w="120000">
                  <a:moveTo>
                    <a:pt x="119999" y="114928"/>
                  </a:moveTo>
                  <a:cubicBezTo>
                    <a:pt x="119999" y="117666"/>
                    <a:pt x="116834" y="120000"/>
                    <a:pt x="112949" y="120000"/>
                  </a:cubicBezTo>
                  <a:cubicBezTo>
                    <a:pt x="7194" y="120000"/>
                    <a:pt x="7194" y="120000"/>
                    <a:pt x="7194" y="120000"/>
                  </a:cubicBezTo>
                  <a:cubicBezTo>
                    <a:pt x="3165" y="120000"/>
                    <a:pt x="0" y="117666"/>
                    <a:pt x="0" y="114928"/>
                  </a:cubicBezTo>
                  <a:cubicBezTo>
                    <a:pt x="0" y="4970"/>
                    <a:pt x="0" y="4970"/>
                    <a:pt x="0" y="4970"/>
                  </a:cubicBezTo>
                  <a:cubicBezTo>
                    <a:pt x="0" y="2231"/>
                    <a:pt x="3165" y="0"/>
                    <a:pt x="7194" y="0"/>
                  </a:cubicBezTo>
                  <a:cubicBezTo>
                    <a:pt x="112949" y="0"/>
                    <a:pt x="112949" y="0"/>
                    <a:pt x="112949" y="0"/>
                  </a:cubicBezTo>
                  <a:cubicBezTo>
                    <a:pt x="116834" y="0"/>
                    <a:pt x="119999" y="2231"/>
                    <a:pt x="119999" y="4970"/>
                  </a:cubicBezTo>
                  <a:cubicBezTo>
                    <a:pt x="119999" y="114928"/>
                    <a:pt x="119999" y="114928"/>
                    <a:pt x="119999" y="11492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8107372" y="2127568"/>
              <a:ext cx="1308100" cy="1863725"/>
            </a:xfrm>
            <a:custGeom>
              <a:rect b="b" l="l" r="r" t="t"/>
              <a:pathLst>
                <a:path extrusionOk="0" h="120000" w="120000">
                  <a:moveTo>
                    <a:pt x="6545" y="120000"/>
                  </a:moveTo>
                  <a:cubicBezTo>
                    <a:pt x="2909" y="120000"/>
                    <a:pt x="0" y="117955"/>
                    <a:pt x="0" y="115400"/>
                  </a:cubicBezTo>
                  <a:cubicBezTo>
                    <a:pt x="0" y="4599"/>
                    <a:pt x="0" y="4599"/>
                    <a:pt x="0" y="4599"/>
                  </a:cubicBezTo>
                  <a:cubicBezTo>
                    <a:pt x="0" y="2146"/>
                    <a:pt x="2909" y="0"/>
                    <a:pt x="6545" y="0"/>
                  </a:cubicBezTo>
                  <a:cubicBezTo>
                    <a:pt x="113454" y="0"/>
                    <a:pt x="113454" y="0"/>
                    <a:pt x="113454" y="0"/>
                  </a:cubicBezTo>
                  <a:cubicBezTo>
                    <a:pt x="117090" y="0"/>
                    <a:pt x="120000" y="2146"/>
                    <a:pt x="120000" y="4599"/>
                  </a:cubicBezTo>
                  <a:cubicBezTo>
                    <a:pt x="120000" y="115400"/>
                    <a:pt x="120000" y="115400"/>
                    <a:pt x="120000" y="115400"/>
                  </a:cubicBezTo>
                  <a:cubicBezTo>
                    <a:pt x="120000" y="117955"/>
                    <a:pt x="117090" y="120000"/>
                    <a:pt x="113454" y="120000"/>
                  </a:cubicBezTo>
                  <a:cubicBezTo>
                    <a:pt x="6545" y="120000"/>
                    <a:pt x="6545" y="120000"/>
                    <a:pt x="6545" y="12000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759834" y="2206943"/>
              <a:ext cx="1588" cy="15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736022" y="3889693"/>
              <a:ext cx="50800" cy="50800"/>
            </a:xfrm>
            <a:custGeom>
              <a:rect b="b" l="l" r="r" t="t"/>
              <a:pathLst>
                <a:path extrusionOk="0" h="120000" w="120000">
                  <a:moveTo>
                    <a:pt x="112500" y="78750"/>
                  </a:move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05000" y="93750"/>
                    <a:pt x="93750" y="105000"/>
                    <a:pt x="78750" y="105000"/>
                  </a:cubicBezTo>
                  <a:cubicBezTo>
                    <a:pt x="41250" y="105000"/>
                    <a:pt x="41250" y="105000"/>
                    <a:pt x="41250" y="105000"/>
                  </a:cubicBezTo>
                  <a:cubicBezTo>
                    <a:pt x="26250" y="105000"/>
                    <a:pt x="15000" y="93750"/>
                    <a:pt x="15000" y="78750"/>
                  </a:cubicBezTo>
                  <a:cubicBezTo>
                    <a:pt x="15000" y="41250"/>
                    <a:pt x="15000" y="41250"/>
                    <a:pt x="15000" y="41250"/>
                  </a:cubicBezTo>
                  <a:cubicBezTo>
                    <a:pt x="15000" y="26250"/>
                    <a:pt x="26250" y="15000"/>
                    <a:pt x="41250" y="15000"/>
                  </a:cubicBezTo>
                  <a:cubicBezTo>
                    <a:pt x="78750" y="15000"/>
                    <a:pt x="78750" y="15000"/>
                    <a:pt x="78750" y="15000"/>
                  </a:cubicBezTo>
                  <a:cubicBezTo>
                    <a:pt x="93750" y="15000"/>
                    <a:pt x="105000" y="26250"/>
                    <a:pt x="105000" y="41250"/>
                  </a:cubicBez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12500" y="78750"/>
                    <a:pt x="112500" y="78750"/>
                    <a:pt x="112500" y="78750"/>
                  </a:cubicBezTo>
                  <a:cubicBezTo>
                    <a:pt x="120000" y="78750"/>
                    <a:pt x="120000" y="78750"/>
                    <a:pt x="120000" y="787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18750"/>
                    <a:pt x="105000" y="0"/>
                    <a:pt x="78750" y="0"/>
                  </a:cubicBezTo>
                  <a:cubicBezTo>
                    <a:pt x="41250" y="0"/>
                    <a:pt x="41250" y="0"/>
                    <a:pt x="41250" y="0"/>
                  </a:cubicBezTo>
                  <a:cubicBezTo>
                    <a:pt x="18750" y="0"/>
                    <a:pt x="0" y="18750"/>
                    <a:pt x="0" y="4125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105000"/>
                    <a:pt x="18750" y="120000"/>
                    <a:pt x="41250" y="120000"/>
                  </a:cubicBezTo>
                  <a:cubicBezTo>
                    <a:pt x="78750" y="120000"/>
                    <a:pt x="78750" y="120000"/>
                    <a:pt x="78750" y="120000"/>
                  </a:cubicBezTo>
                  <a:cubicBezTo>
                    <a:pt x="105000" y="120000"/>
                    <a:pt x="120000" y="105000"/>
                    <a:pt x="120000" y="78750"/>
                  </a:cubicBezTo>
                  <a:lnTo>
                    <a:pt x="112500" y="7875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 flipH="1">
            <a:off x="6006774" y="1086825"/>
            <a:ext cx="1875390" cy="2750402"/>
            <a:chOff x="8099434" y="2121218"/>
            <a:chExt cx="1322388" cy="1878013"/>
          </a:xfrm>
        </p:grpSpPr>
        <p:sp>
          <p:nvSpPr>
            <p:cNvPr id="63" name="Google Shape;63;p13"/>
            <p:cNvSpPr/>
            <p:nvPr/>
          </p:nvSpPr>
          <p:spPr>
            <a:xfrm>
              <a:off x="8099434" y="2121218"/>
              <a:ext cx="1322388" cy="1878013"/>
            </a:xfrm>
            <a:custGeom>
              <a:rect b="b" l="l" r="r" t="t"/>
              <a:pathLst>
                <a:path extrusionOk="0" h="120000" w="120000">
                  <a:moveTo>
                    <a:pt x="119999" y="114928"/>
                  </a:moveTo>
                  <a:cubicBezTo>
                    <a:pt x="119999" y="117666"/>
                    <a:pt x="116834" y="120000"/>
                    <a:pt x="112949" y="120000"/>
                  </a:cubicBezTo>
                  <a:cubicBezTo>
                    <a:pt x="7194" y="120000"/>
                    <a:pt x="7194" y="120000"/>
                    <a:pt x="7194" y="120000"/>
                  </a:cubicBezTo>
                  <a:cubicBezTo>
                    <a:pt x="3165" y="120000"/>
                    <a:pt x="0" y="117666"/>
                    <a:pt x="0" y="114928"/>
                  </a:cubicBezTo>
                  <a:cubicBezTo>
                    <a:pt x="0" y="4970"/>
                    <a:pt x="0" y="4970"/>
                    <a:pt x="0" y="4970"/>
                  </a:cubicBezTo>
                  <a:cubicBezTo>
                    <a:pt x="0" y="2231"/>
                    <a:pt x="3165" y="0"/>
                    <a:pt x="7194" y="0"/>
                  </a:cubicBezTo>
                  <a:cubicBezTo>
                    <a:pt x="112949" y="0"/>
                    <a:pt x="112949" y="0"/>
                    <a:pt x="112949" y="0"/>
                  </a:cubicBezTo>
                  <a:cubicBezTo>
                    <a:pt x="116834" y="0"/>
                    <a:pt x="119999" y="2231"/>
                    <a:pt x="119999" y="4970"/>
                  </a:cubicBezTo>
                  <a:cubicBezTo>
                    <a:pt x="119999" y="114928"/>
                    <a:pt x="119999" y="114928"/>
                    <a:pt x="119999" y="114928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107372" y="2127568"/>
              <a:ext cx="1308100" cy="1863725"/>
            </a:xfrm>
            <a:custGeom>
              <a:rect b="b" l="l" r="r" t="t"/>
              <a:pathLst>
                <a:path extrusionOk="0" h="120000" w="120000">
                  <a:moveTo>
                    <a:pt x="6545" y="120000"/>
                  </a:moveTo>
                  <a:cubicBezTo>
                    <a:pt x="2909" y="120000"/>
                    <a:pt x="0" y="117955"/>
                    <a:pt x="0" y="115400"/>
                  </a:cubicBezTo>
                  <a:cubicBezTo>
                    <a:pt x="0" y="4599"/>
                    <a:pt x="0" y="4599"/>
                    <a:pt x="0" y="4599"/>
                  </a:cubicBezTo>
                  <a:cubicBezTo>
                    <a:pt x="0" y="2146"/>
                    <a:pt x="2909" y="0"/>
                    <a:pt x="6545" y="0"/>
                  </a:cubicBezTo>
                  <a:cubicBezTo>
                    <a:pt x="113454" y="0"/>
                    <a:pt x="113454" y="0"/>
                    <a:pt x="113454" y="0"/>
                  </a:cubicBezTo>
                  <a:cubicBezTo>
                    <a:pt x="117090" y="0"/>
                    <a:pt x="120000" y="2146"/>
                    <a:pt x="120000" y="4599"/>
                  </a:cubicBezTo>
                  <a:cubicBezTo>
                    <a:pt x="120000" y="115400"/>
                    <a:pt x="120000" y="115400"/>
                    <a:pt x="120000" y="115400"/>
                  </a:cubicBezTo>
                  <a:cubicBezTo>
                    <a:pt x="120000" y="117955"/>
                    <a:pt x="117090" y="120000"/>
                    <a:pt x="113454" y="120000"/>
                  </a:cubicBezTo>
                  <a:cubicBezTo>
                    <a:pt x="6545" y="120000"/>
                    <a:pt x="6545" y="120000"/>
                    <a:pt x="6545" y="120000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759834" y="2206943"/>
              <a:ext cx="1588" cy="15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185159" y="2284731"/>
              <a:ext cx="1152525" cy="1541463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36022" y="3889693"/>
              <a:ext cx="50800" cy="50800"/>
            </a:xfrm>
            <a:custGeom>
              <a:rect b="b" l="l" r="r" t="t"/>
              <a:pathLst>
                <a:path extrusionOk="0" h="120000" w="120000">
                  <a:moveTo>
                    <a:pt x="112500" y="78750"/>
                  </a:move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05000" y="93750"/>
                    <a:pt x="93750" y="105000"/>
                    <a:pt x="78750" y="105000"/>
                  </a:cubicBezTo>
                  <a:cubicBezTo>
                    <a:pt x="41250" y="105000"/>
                    <a:pt x="41250" y="105000"/>
                    <a:pt x="41250" y="105000"/>
                  </a:cubicBezTo>
                  <a:cubicBezTo>
                    <a:pt x="26250" y="105000"/>
                    <a:pt x="15000" y="93750"/>
                    <a:pt x="15000" y="78750"/>
                  </a:cubicBezTo>
                  <a:cubicBezTo>
                    <a:pt x="15000" y="41250"/>
                    <a:pt x="15000" y="41250"/>
                    <a:pt x="15000" y="41250"/>
                  </a:cubicBezTo>
                  <a:cubicBezTo>
                    <a:pt x="15000" y="26250"/>
                    <a:pt x="26250" y="15000"/>
                    <a:pt x="41250" y="15000"/>
                  </a:cubicBezTo>
                  <a:cubicBezTo>
                    <a:pt x="78750" y="15000"/>
                    <a:pt x="78750" y="15000"/>
                    <a:pt x="78750" y="15000"/>
                  </a:cubicBezTo>
                  <a:cubicBezTo>
                    <a:pt x="93750" y="15000"/>
                    <a:pt x="105000" y="26250"/>
                    <a:pt x="105000" y="41250"/>
                  </a:cubicBezTo>
                  <a:cubicBezTo>
                    <a:pt x="105000" y="78750"/>
                    <a:pt x="105000" y="78750"/>
                    <a:pt x="105000" y="78750"/>
                  </a:cubicBezTo>
                  <a:cubicBezTo>
                    <a:pt x="112500" y="78750"/>
                    <a:pt x="112500" y="78750"/>
                    <a:pt x="112500" y="78750"/>
                  </a:cubicBezTo>
                  <a:cubicBezTo>
                    <a:pt x="120000" y="78750"/>
                    <a:pt x="120000" y="78750"/>
                    <a:pt x="120000" y="78750"/>
                  </a:cubicBezTo>
                  <a:cubicBezTo>
                    <a:pt x="120000" y="41250"/>
                    <a:pt x="120000" y="41250"/>
                    <a:pt x="120000" y="41250"/>
                  </a:cubicBezTo>
                  <a:cubicBezTo>
                    <a:pt x="120000" y="18750"/>
                    <a:pt x="105000" y="0"/>
                    <a:pt x="78750" y="0"/>
                  </a:cubicBezTo>
                  <a:cubicBezTo>
                    <a:pt x="41250" y="0"/>
                    <a:pt x="41250" y="0"/>
                    <a:pt x="41250" y="0"/>
                  </a:cubicBezTo>
                  <a:cubicBezTo>
                    <a:pt x="18750" y="0"/>
                    <a:pt x="0" y="18750"/>
                    <a:pt x="0" y="41250"/>
                  </a:cubicBezTo>
                  <a:cubicBezTo>
                    <a:pt x="0" y="78750"/>
                    <a:pt x="0" y="78750"/>
                    <a:pt x="0" y="78750"/>
                  </a:cubicBezTo>
                  <a:cubicBezTo>
                    <a:pt x="0" y="105000"/>
                    <a:pt x="18750" y="120000"/>
                    <a:pt x="41250" y="120000"/>
                  </a:cubicBezTo>
                  <a:cubicBezTo>
                    <a:pt x="78750" y="120000"/>
                    <a:pt x="78750" y="120000"/>
                    <a:pt x="78750" y="120000"/>
                  </a:cubicBezTo>
                  <a:cubicBezTo>
                    <a:pt x="105000" y="120000"/>
                    <a:pt x="120000" y="105000"/>
                    <a:pt x="120000" y="78750"/>
                  </a:cubicBezTo>
                  <a:lnTo>
                    <a:pt x="112500" y="7875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3"/>
          <p:cNvSpPr/>
          <p:nvPr>
            <p:ph idx="2" type="pic"/>
          </p:nvPr>
        </p:nvSpPr>
        <p:spPr>
          <a:xfrm>
            <a:off x="1415143" y="1306430"/>
            <a:ext cx="1643499" cy="22680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736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41300" lvl="2" marL="1130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41300" lvl="3" marL="1587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32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489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2933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390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3835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3"/>
          <p:cNvSpPr/>
          <p:nvPr>
            <p:ph idx="3" type="pic"/>
          </p:nvPr>
        </p:nvSpPr>
        <p:spPr>
          <a:xfrm>
            <a:off x="3760379" y="1306429"/>
            <a:ext cx="1643499" cy="22680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736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41300" lvl="2" marL="1130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41300" lvl="3" marL="1587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32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489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2933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390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3835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3"/>
          <p:cNvSpPr/>
          <p:nvPr>
            <p:ph idx="4" type="pic"/>
          </p:nvPr>
        </p:nvSpPr>
        <p:spPr>
          <a:xfrm>
            <a:off x="6124464" y="1316050"/>
            <a:ext cx="1643499" cy="22680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736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41300" lvl="2" marL="1130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41300" lvl="3" marL="1587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32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489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2933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390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3835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lightbg_logo.png"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_Custom Layout">
  <p:cSld name="21_Custom Layout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_Custom Layout">
  <p:cSld name="28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81" name="Google Shape;8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562" y="4739655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_Custom Layout">
  <p:cSld name="29_Custom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561758" y="0"/>
            <a:ext cx="45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yk_rev_logo.eps"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58272"/>
            <a:ext cx="965100" cy="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_Custom Layout 1">
  <p:cSld name="29_Custom Layou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8" y="0"/>
            <a:ext cx="45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g_logo.png"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5100" cy="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0_Custom Layout">
  <p:cSld name="30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34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g_logo.png"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5100" cy="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_Custom Layout">
  <p:cSld name="3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3437263"/>
            <a:ext cx="9144000" cy="170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yk_rev_logo.eps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58272"/>
            <a:ext cx="965100" cy="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001B4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0133" y="4779867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01_Title">
  <p:cSld name="01_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_Custom Layout">
  <p:cSld name="27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0133" y="4779867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_Custom Layout">
  <p:cSld name="22_Custom Layout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yk_rev_logo.eps"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58272"/>
            <a:ext cx="964999" cy="16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_Custom Layout">
  <p:cSld name="23_Custom Layout">
    <p:bg>
      <p:bgPr>
        <a:solidFill>
          <a:schemeClr val="dk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ustom Layout">
  <p:cSld name="14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g_logo.png" id="18" name="Google Shape;1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Custom Layout">
  <p:cSld name="4_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6389" y="1199029"/>
            <a:ext cx="5171215" cy="30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/>
          <p:nvPr>
            <p:ph idx="2" type="pic"/>
          </p:nvPr>
        </p:nvSpPr>
        <p:spPr>
          <a:xfrm>
            <a:off x="4143107" y="1413865"/>
            <a:ext cx="3831784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736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41300" lvl="2" marL="1130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41300" lvl="3" marL="1587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32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489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2933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390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3835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lightbg_logo.png" id="22" name="Google Shape;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Custom Layout">
  <p:cSld name="5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Mask.png" id="24" name="Google Shape;2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64095" y="587992"/>
            <a:ext cx="5407468" cy="470768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/>
          <p:nvPr>
            <p:ph idx="2" type="pic"/>
          </p:nvPr>
        </p:nvSpPr>
        <p:spPr>
          <a:xfrm>
            <a:off x="3372742" y="850238"/>
            <a:ext cx="4786601" cy="274685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36550" lvl="0" marL="342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736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41300" lvl="2" marL="11303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41300" lvl="3" marL="15875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032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489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29337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390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3835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lightbg_logo.png"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104" y="4765780"/>
            <a:ext cx="964999" cy="16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7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1B4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0" y="2182650"/>
            <a:ext cx="9144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Listings’ Rating Predictions</a:t>
            </a:r>
            <a:endParaRPr sz="20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AirBnB Listings In Major US Cities</a:t>
            </a:r>
            <a:endParaRPr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0" y="-6175"/>
            <a:ext cx="4590600" cy="51435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894300" y="2305150"/>
            <a:ext cx="280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 b="1" sz="20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5012875" y="2290000"/>
            <a:ext cx="3828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Listings’ rating can be predicted with an accuracy of </a:t>
            </a:r>
            <a:r>
              <a:rPr b="1" lang="en-GB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78.34%</a:t>
            </a:r>
            <a:endParaRPr b="1" sz="18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-6175"/>
            <a:ext cx="4590600" cy="51435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894300" y="2305150"/>
            <a:ext cx="280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Next Steps</a:t>
            </a:r>
            <a:endParaRPr b="1" sz="20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012875" y="1663925"/>
            <a:ext cx="3828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Use other machine learning algorithms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Consider different data cleaning methods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Try other features from the data set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24684" l="0" r="0" t="246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80">
              <a:alpha val="50370"/>
            </a:srgbClr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659200" y="-171100"/>
            <a:ext cx="2387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Xin cám ơn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Благодарим Ви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ขอบคุณ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הדות</a:t>
            </a:r>
            <a:endParaRPr b="1" sz="14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謝謝您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谢谢您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감사합니다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Дякуємо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ありがとうございます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Hvala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Obrigado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Terima kasih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Gracias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1343525" y="-171100"/>
            <a:ext cx="1403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Thank You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Bedankt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Спасибо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Ďakujeme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Ačiū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Děkujeme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Dziękujemy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Ευχαριστούμε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Gracias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Gràcies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Grazie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Hvala vam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Hvala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Kiitos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3920063" y="-171100"/>
            <a:ext cx="1303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Köszönjük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Merci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Obrigado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Paldies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Salamat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Tack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Tak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Takk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Takk fyrir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Aitäh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Terima kasih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Teşekkürler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Vă mulţumim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</a:rPr>
              <a:t>Danke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5029950" y="1865200"/>
            <a:ext cx="30000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شكرًا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21678" r="18928" t="0"/>
          <a:stretch/>
        </p:blipFill>
        <p:spPr>
          <a:xfrm>
            <a:off x="-2253" y="0"/>
            <a:ext cx="457650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4">
            <a:alphaModFix amt="18000"/>
          </a:blip>
          <a:srcRect b="10168" l="0" r="50042" t="0"/>
          <a:stretch/>
        </p:blipFill>
        <p:spPr>
          <a:xfrm>
            <a:off x="-2250" y="-600"/>
            <a:ext cx="4576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4972400" y="0"/>
            <a:ext cx="41718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550" lIns="411550" spcFirstLastPara="1" rIns="411550" wrap="square" tIns="41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3580"/>
                </a:solidFill>
                <a:latin typeface="Noto Sans"/>
                <a:ea typeface="Noto Sans"/>
                <a:cs typeface="Noto Sans"/>
                <a:sym typeface="Noto Sans"/>
              </a:rPr>
              <a:t>Problem </a:t>
            </a:r>
            <a:endParaRPr b="1" sz="2000">
              <a:solidFill>
                <a:srgbClr val="F4B52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How accurately can we determine listings’ rating?</a:t>
            </a:r>
            <a:endParaRPr sz="14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413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entury Gothic"/>
              <a:buNone/>
            </a:pPr>
            <a:r>
              <a:t/>
            </a:r>
            <a:endParaRPr sz="140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-4325" y="0"/>
            <a:ext cx="9144000" cy="25650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473725" y="2928102"/>
            <a:ext cx="8253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Number of impressions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Conversion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Incremental revenue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473723" y="1812557"/>
            <a:ext cx="62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Business Value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0" y="-6175"/>
            <a:ext cx="4590600" cy="51435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894300" y="2305150"/>
            <a:ext cx="2802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AirBnB Data</a:t>
            </a:r>
            <a:endParaRPr b="1" sz="2000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034650" y="1952500"/>
            <a:ext cx="33681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•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74,111 listings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•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6 major US cities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•"/>
            </a:pPr>
            <a:r>
              <a:rPr b="1" lang="en-GB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29 features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-21875" y="0"/>
            <a:ext cx="9144000" cy="18282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2839050" y="717926"/>
            <a:ext cx="3465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Methodology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922350" y="2316751"/>
            <a:ext cx="72993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 sz="24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O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btain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 sz="24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crub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 sz="24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xplore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 sz="24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odel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 sz="240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I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nterpret </a:t>
            </a: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-4325" y="2548000"/>
            <a:ext cx="9144000" cy="26013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1090322" y="675832"/>
            <a:ext cx="689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Methodology</a:t>
            </a:r>
            <a:endParaRPr b="1" sz="2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87075" y="1335601"/>
            <a:ext cx="72993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Machine Learning - Random Forests </a:t>
            </a:r>
            <a:endParaRPr sz="11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-21875" y="0"/>
            <a:ext cx="1695300" cy="51435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 rot="-5400000">
            <a:off x="-907175" y="2375551"/>
            <a:ext cx="3465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Ratings &gt; 90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525" y="1106000"/>
            <a:ext cx="5144275" cy="26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1875" y="0"/>
            <a:ext cx="1695300" cy="51435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 rot="-5400000">
            <a:off x="-907175" y="2375551"/>
            <a:ext cx="3465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Feature Importance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323850"/>
            <a:ext cx="62293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-21875" y="0"/>
            <a:ext cx="9144000" cy="1312800"/>
          </a:xfrm>
          <a:prstGeom prst="rect">
            <a:avLst/>
          </a:prstGeom>
          <a:solidFill>
            <a:srgbClr val="0035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955425" y="460200"/>
            <a:ext cx="518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Business Recommendations</a:t>
            </a:r>
            <a:endParaRPr sz="240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45350" y="1685177"/>
            <a:ext cx="8253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Consider: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The number of reviews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Host response rate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"/>
              <a:buChar char="●"/>
            </a:pPr>
            <a:r>
              <a:rPr b="1" lang="en-GB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Possibility to book instantly</a:t>
            </a:r>
            <a:endParaRPr b="1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tner Services">
  <a:themeElements>
    <a:clrScheme name="Booking-com RGB">
      <a:dk1>
        <a:srgbClr val="003580"/>
      </a:dk1>
      <a:lt1>
        <a:srgbClr val="FFFFFF"/>
      </a:lt1>
      <a:dk2>
        <a:srgbClr val="003580"/>
      </a:dk2>
      <a:lt2>
        <a:srgbClr val="FFFFFF"/>
      </a:lt2>
      <a:accent1>
        <a:srgbClr val="009FE3"/>
      </a:accent1>
      <a:accent2>
        <a:srgbClr val="FDAD0A"/>
      </a:accent2>
      <a:accent3>
        <a:srgbClr val="697D95"/>
      </a:accent3>
      <a:accent4>
        <a:srgbClr val="D7D7D7"/>
      </a:accent4>
      <a:accent5>
        <a:srgbClr val="E55017"/>
      </a:accent5>
      <a:accent6>
        <a:srgbClr val="6FA51E"/>
      </a:accent6>
      <a:hlink>
        <a:srgbClr val="118CDC"/>
      </a:hlink>
      <a:folHlink>
        <a:srgbClr val="FDAD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