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2F528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6" autoAdjust="0"/>
    <p:restoredTop sz="94660"/>
  </p:normalViewPr>
  <p:slideViewPr>
    <p:cSldViewPr snapToGrid="0">
      <p:cViewPr varScale="1">
        <p:scale>
          <a:sx n="87" d="100"/>
          <a:sy n="87" d="100"/>
        </p:scale>
        <p:origin x="90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02776-ADDA-4B8E-AFF2-3ECB2B6920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9E7455-35ED-48C0-B65F-84313F1EBA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6CE51F-2FFB-456F-BCB1-CD7689BCF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FDC84-F8E3-4FF5-B5D3-5D68D5BF39B4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530647-D1B0-4717-9113-3699FF35C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77127-1278-433E-9CD7-DCC7587E1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0191-AC3B-4815-BD93-0190DF528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527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74ACC-6253-4A67-934F-F7DD36C02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733963-311A-4B9D-9EFF-C8A46A8A93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4975C6-896D-4009-BCE9-33FBD4BCA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FDC84-F8E3-4FF5-B5D3-5D68D5BF39B4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E941D0-1EF0-4514-8A2B-AF943A0B4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ED9BA4-22C4-43B8-8F9D-3E500EE85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0191-AC3B-4815-BD93-0190DF528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372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489F55-D07F-4D43-A9EE-03E39F5E05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F045F6-2D54-4524-A50D-A6B68E21E6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81A56E-C9EF-4E81-9F27-777ADB8CF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FDC84-F8E3-4FF5-B5D3-5D68D5BF39B4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75511F-34C9-48B7-98CE-DCE9FF1CA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2DCAD5-1522-46DE-8897-89FC179A9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0191-AC3B-4815-BD93-0190DF528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094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C51EE-16E6-471D-A99F-5130840BB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FD830-F6A2-4092-95E2-3113494430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18A864-1545-46B0-8E56-92141330F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FDC84-F8E3-4FF5-B5D3-5D68D5BF39B4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49CB8F-F161-461A-A267-7D7068CD3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BA99CB-97FE-4D42-AE6F-8EA06D0F0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0191-AC3B-4815-BD93-0190DF528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87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9E9B9-DAD4-4203-ADFD-B7B4C582A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27EAEE-5EEE-4C18-A5BC-C313499F4D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23F9C5-8D29-4E8D-BEB4-33F3B2742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FDC84-F8E3-4FF5-B5D3-5D68D5BF39B4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3843A5-177E-4E32-8D92-855DDFB77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8A1A52-9A80-4670-9D2D-C6A36FCED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0191-AC3B-4815-BD93-0190DF528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835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6F21F-C35F-4D88-AA81-819F885F4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B4F4D0-8046-44A1-8581-86DE1D260F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70E20D-D767-423D-A445-AF8EE62DC3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64A243-FCD2-49DE-9EF6-1A4D9D8B5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FDC84-F8E3-4FF5-B5D3-5D68D5BF39B4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B35ED4-9BE7-4899-B918-D555556B1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DD9F52-B2FE-4E0F-B651-20E99B2E2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0191-AC3B-4815-BD93-0190DF528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531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77448-3D89-45EF-B861-EA849C3BF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399067-4616-4D3A-9DD9-917017655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C75C5A-BF68-45EE-88DA-ADCE447EC1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F70E4C-4112-49FE-9410-7423ABB35C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FC459D-F1C2-450D-A877-62E21245A8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4A7D6E-FF1F-4B01-8923-722C95904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FDC84-F8E3-4FF5-B5D3-5D68D5BF39B4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5DCB12-5E16-4D26-A953-46E538523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672371-9803-46EB-ABBE-A619A3D30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0191-AC3B-4815-BD93-0190DF528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872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2844C-53F6-4490-A75B-95FF56E9D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F26C6F-887E-4030-9736-7201D9496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FDC84-F8E3-4FF5-B5D3-5D68D5BF39B4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CA680B-B4E8-4B16-83D0-707E420C5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F2DF4D-07A2-4937-B653-66BF07934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0191-AC3B-4815-BD93-0190DF528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775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B1455A-6359-4279-96D4-F1FD12A14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FDC84-F8E3-4FF5-B5D3-5D68D5BF39B4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43E570-1522-453C-A8E2-0FF454E7C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2A3F3E-0FEC-4A3F-8D06-64F167BA8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0191-AC3B-4815-BD93-0190DF528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165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4A800-589B-49F3-BA0F-3FE64EC2A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8C2B58-7EB9-4906-ACFE-501F16CB12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61BAC0-0DD0-464E-A473-7F31863FC7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84ACB3-1976-40AF-8723-6819A46D0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FDC84-F8E3-4FF5-B5D3-5D68D5BF39B4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11BB80-E7BE-4E8E-9845-2F799795B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53C193-CF9A-4347-AED6-659538109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0191-AC3B-4815-BD93-0190DF528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163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42DFB-5568-4CD7-AD33-FB751279C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E71D22-E891-4DA5-82A9-E202095831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12A8A2-71DB-446B-948B-A1747CB163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92B6CB-CB8B-4F76-92DD-F58A41FBF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FDC84-F8E3-4FF5-B5D3-5D68D5BF39B4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7E8635-7657-4179-BEFD-8C54F656F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D7AC5C-D530-402D-84D3-7924D1232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80191-AC3B-4815-BD93-0190DF528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4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679145-8AC4-4FE9-9828-DF89F0935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1FB567-2EE0-405A-BF15-0B2DCAF4C3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B6965B-CBC1-4E92-9C3B-16E235E84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6FDC84-F8E3-4FF5-B5D3-5D68D5BF39B4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0926A5-7131-4D5A-B01C-35C9B77261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7E2CA3-2E46-47A5-9EF8-A6A406EE56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880191-AC3B-4815-BD93-0190DF528D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611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3F95EBC-A5FD-4FAA-A9C9-0A087F01DEA1}"/>
              </a:ext>
            </a:extLst>
          </p:cNvPr>
          <p:cNvSpPr/>
          <p:nvPr/>
        </p:nvSpPr>
        <p:spPr>
          <a:xfrm>
            <a:off x="316194" y="316194"/>
            <a:ext cx="11494094" cy="630679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876300-D228-4154-8986-F8397A5CF569}"/>
              </a:ext>
            </a:extLst>
          </p:cNvPr>
          <p:cNvSpPr/>
          <p:nvPr/>
        </p:nvSpPr>
        <p:spPr>
          <a:xfrm>
            <a:off x="538385" y="683665"/>
            <a:ext cx="4640366" cy="281640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Camera (input = matrix of </a:t>
            </a:r>
            <a:r>
              <a:rPr lang="en-US" dirty="0" err="1">
                <a:solidFill>
                  <a:schemeClr val="tx1"/>
                </a:solidFill>
              </a:rPr>
              <a:t>numpy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dont_show</a:t>
            </a:r>
            <a:r>
              <a:rPr lang="en-US" dirty="0">
                <a:solidFill>
                  <a:schemeClr val="tx1"/>
                </a:solidFill>
              </a:rPr>
              <a:t>= </a:t>
            </a:r>
            <a:r>
              <a:rPr lang="en-US" dirty="0" err="1">
                <a:solidFill>
                  <a:schemeClr val="tx1"/>
                </a:solidFill>
              </a:rPr>
              <a:t>boolean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E83DAC76-7CC0-4D5F-8B58-B23A66B4CDC3}"/>
              </a:ext>
            </a:extLst>
          </p:cNvPr>
          <p:cNvSpPr/>
          <p:nvPr/>
        </p:nvSpPr>
        <p:spPr>
          <a:xfrm rot="10800000">
            <a:off x="3637945" y="2350659"/>
            <a:ext cx="1327633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un 6">
            <a:extLst>
              <a:ext uri="{FF2B5EF4-FFF2-40B4-BE49-F238E27FC236}">
                <a16:creationId xmlns:a16="http://schemas.microsoft.com/office/drawing/2014/main" id="{E4147336-D261-4B1C-B41F-3185CA9C3567}"/>
              </a:ext>
            </a:extLst>
          </p:cNvPr>
          <p:cNvSpPr/>
          <p:nvPr/>
        </p:nvSpPr>
        <p:spPr>
          <a:xfrm>
            <a:off x="747368" y="780673"/>
            <a:ext cx="914400" cy="914400"/>
          </a:xfrm>
          <a:prstGeom prst="su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CD6134E-6F03-4021-9DB9-3E8EAC72FDAF}"/>
              </a:ext>
            </a:extLst>
          </p:cNvPr>
          <p:cNvSpPr/>
          <p:nvPr/>
        </p:nvSpPr>
        <p:spPr>
          <a:xfrm>
            <a:off x="6869216" y="598159"/>
            <a:ext cx="4811283" cy="539624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Main FFT display (inputs- vector, [</a:t>
            </a:r>
            <a:r>
              <a:rPr lang="en-US" dirty="0" err="1">
                <a:solidFill>
                  <a:schemeClr val="tx1"/>
                </a:solidFill>
              </a:rPr>
              <a:t>x_start,x_end</a:t>
            </a:r>
            <a:r>
              <a:rPr lang="en-US" dirty="0">
                <a:solidFill>
                  <a:schemeClr val="tx1"/>
                </a:solidFill>
              </a:rPr>
              <a:t>],[</a:t>
            </a:r>
            <a:r>
              <a:rPr lang="en-US" dirty="0" err="1">
                <a:solidFill>
                  <a:schemeClr val="tx1"/>
                </a:solidFill>
              </a:rPr>
              <a:t>y_start,y_end</a:t>
            </a:r>
            <a:r>
              <a:rPr lang="en-US" dirty="0">
                <a:solidFill>
                  <a:schemeClr val="tx1"/>
                </a:solidFill>
              </a:rPr>
              <a:t>],</a:t>
            </a:r>
            <a:r>
              <a:rPr lang="en-US" dirty="0" err="1">
                <a:solidFill>
                  <a:schemeClr val="tx1"/>
                </a:solidFill>
              </a:rPr>
              <a:t>y_scale_log</a:t>
            </a:r>
            <a:r>
              <a:rPr lang="en-US" dirty="0">
                <a:solidFill>
                  <a:schemeClr val="tx1"/>
                </a:solidFill>
              </a:rPr>
              <a:t>)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AF0B6C8-10AF-4B57-821C-6EBAEBCB9B2F}"/>
              </a:ext>
            </a:extLst>
          </p:cNvPr>
          <p:cNvSpPr/>
          <p:nvPr/>
        </p:nvSpPr>
        <p:spPr>
          <a:xfrm>
            <a:off x="504675" y="4151176"/>
            <a:ext cx="4640366" cy="226882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Time domain (inputs- vector, [</a:t>
            </a:r>
            <a:r>
              <a:rPr lang="en-US" dirty="0" err="1">
                <a:solidFill>
                  <a:schemeClr val="tx1"/>
                </a:solidFill>
              </a:rPr>
              <a:t>x_start,x_end</a:t>
            </a:r>
            <a:r>
              <a:rPr lang="en-US" dirty="0">
                <a:solidFill>
                  <a:schemeClr val="tx1"/>
                </a:solidFill>
              </a:rPr>
              <a:t>],[</a:t>
            </a:r>
            <a:r>
              <a:rPr lang="en-US" dirty="0" err="1">
                <a:solidFill>
                  <a:schemeClr val="tx1"/>
                </a:solidFill>
              </a:rPr>
              <a:t>y_start,y_end</a:t>
            </a:r>
            <a:r>
              <a:rPr lang="en-US" dirty="0">
                <a:solidFill>
                  <a:schemeClr val="tx1"/>
                </a:solidFill>
              </a:rPr>
              <a:t>])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4D21AF8-89B2-4865-8C3F-00EC5FA700F4}"/>
              </a:ext>
            </a:extLst>
          </p:cNvPr>
          <p:cNvSpPr/>
          <p:nvPr/>
        </p:nvSpPr>
        <p:spPr>
          <a:xfrm>
            <a:off x="299103" y="119641"/>
            <a:ext cx="1110953" cy="188008"/>
          </a:xfrm>
          <a:prstGeom prst="rect">
            <a:avLst/>
          </a:prstGeom>
          <a:solidFill>
            <a:srgbClr val="2F528F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FFT tab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DA3EBCD-8524-4334-9B2B-A6ACAD199F87}"/>
              </a:ext>
            </a:extLst>
          </p:cNvPr>
          <p:cNvSpPr/>
          <p:nvPr/>
        </p:nvSpPr>
        <p:spPr>
          <a:xfrm>
            <a:off x="5279872" y="598159"/>
            <a:ext cx="1264777" cy="26492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/>
              <a:t>x_lims</a:t>
            </a:r>
            <a:r>
              <a:rPr lang="en-US" sz="900" dirty="0"/>
              <a:t> (=[2x1 </a:t>
            </a:r>
            <a:r>
              <a:rPr lang="en-US" sz="900" dirty="0" err="1"/>
              <a:t>numpy</a:t>
            </a:r>
            <a:r>
              <a:rPr lang="en-US" sz="900" dirty="0"/>
              <a:t>])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D81B82E-96AE-490F-869B-075203B8556F}"/>
              </a:ext>
            </a:extLst>
          </p:cNvPr>
          <p:cNvSpPr/>
          <p:nvPr/>
        </p:nvSpPr>
        <p:spPr>
          <a:xfrm>
            <a:off x="2006659" y="3733117"/>
            <a:ext cx="1264777" cy="26492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/>
              <a:t>Cam_pos</a:t>
            </a:r>
            <a:r>
              <a:rPr lang="en-US" sz="900" dirty="0"/>
              <a:t> (=[2x1 </a:t>
            </a:r>
            <a:r>
              <a:rPr lang="en-US" sz="900" dirty="0" err="1"/>
              <a:t>numpy</a:t>
            </a:r>
            <a:r>
              <a:rPr lang="en-US" sz="900" dirty="0"/>
              <a:t>])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17DD7EF-4A1A-4848-AB63-D553741535B2}"/>
              </a:ext>
            </a:extLst>
          </p:cNvPr>
          <p:cNvSpPr/>
          <p:nvPr/>
        </p:nvSpPr>
        <p:spPr>
          <a:xfrm>
            <a:off x="5279873" y="1533970"/>
            <a:ext cx="1264777" cy="26492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Number of chirps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620DBCE-35E0-48FC-8F6F-7C9AAFACB8FC}"/>
              </a:ext>
            </a:extLst>
          </p:cNvPr>
          <p:cNvSpPr/>
          <p:nvPr/>
        </p:nvSpPr>
        <p:spPr>
          <a:xfrm>
            <a:off x="5319758" y="1871445"/>
            <a:ext cx="1224892" cy="162862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Analysis: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715D989-380E-4C14-A473-E77B269307B9}"/>
              </a:ext>
            </a:extLst>
          </p:cNvPr>
          <p:cNvSpPr/>
          <p:nvPr/>
        </p:nvSpPr>
        <p:spPr>
          <a:xfrm>
            <a:off x="5400942" y="2341548"/>
            <a:ext cx="189216" cy="189216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3F53784-A2BD-4B03-8F32-8297075A2656}"/>
              </a:ext>
            </a:extLst>
          </p:cNvPr>
          <p:cNvSpPr/>
          <p:nvPr/>
        </p:nvSpPr>
        <p:spPr>
          <a:xfrm>
            <a:off x="5400942" y="2641536"/>
            <a:ext cx="189216" cy="189216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F0EACE7-8A4B-4779-8475-99C067064850}"/>
              </a:ext>
            </a:extLst>
          </p:cNvPr>
          <p:cNvSpPr/>
          <p:nvPr/>
        </p:nvSpPr>
        <p:spPr>
          <a:xfrm>
            <a:off x="5400942" y="2941524"/>
            <a:ext cx="189216" cy="189216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C15F2ED-9467-4270-AA9B-C9D9176FC40E}"/>
              </a:ext>
            </a:extLst>
          </p:cNvPr>
          <p:cNvSpPr/>
          <p:nvPr/>
        </p:nvSpPr>
        <p:spPr>
          <a:xfrm>
            <a:off x="5400942" y="3241512"/>
            <a:ext cx="189216" cy="189216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679D4FE-2ED3-4F80-94CE-2F34B58DD405}"/>
              </a:ext>
            </a:extLst>
          </p:cNvPr>
          <p:cNvSpPr/>
          <p:nvPr/>
        </p:nvSpPr>
        <p:spPr>
          <a:xfrm>
            <a:off x="5697800" y="2235927"/>
            <a:ext cx="7697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mean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DAC80CF-B784-42BF-B05C-3D387AC2C6F3}"/>
              </a:ext>
            </a:extLst>
          </p:cNvPr>
          <p:cNvSpPr/>
          <p:nvPr/>
        </p:nvSpPr>
        <p:spPr>
          <a:xfrm>
            <a:off x="5810811" y="2551478"/>
            <a:ext cx="5437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STD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A27E64E-2990-490A-9C61-52355FC4EFA7}"/>
              </a:ext>
            </a:extLst>
          </p:cNvPr>
          <p:cNvSpPr/>
          <p:nvPr/>
        </p:nvSpPr>
        <p:spPr>
          <a:xfrm>
            <a:off x="5794237" y="2835112"/>
            <a:ext cx="5768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max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E8ECD8E-A1ED-4D0C-BE99-4A8532FF50A2}"/>
              </a:ext>
            </a:extLst>
          </p:cNvPr>
          <p:cNvSpPr/>
          <p:nvPr/>
        </p:nvSpPr>
        <p:spPr>
          <a:xfrm>
            <a:off x="5810811" y="3130740"/>
            <a:ext cx="5437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min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8806999-3E30-4CFB-B578-CFD85FB368F3}"/>
              </a:ext>
            </a:extLst>
          </p:cNvPr>
          <p:cNvSpPr/>
          <p:nvPr/>
        </p:nvSpPr>
        <p:spPr>
          <a:xfrm>
            <a:off x="5279872" y="3815623"/>
            <a:ext cx="1394391" cy="162862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SNR</a:t>
            </a:r>
          </a:p>
          <a:p>
            <a:pPr algn="ctr"/>
            <a:r>
              <a:rPr lang="en-US" sz="1200" u="sng" dirty="0">
                <a:solidFill>
                  <a:schemeClr val="tx1"/>
                </a:solidFill>
              </a:rPr>
              <a:t>Noise bin range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2E0AB2A-75DF-46C0-B1CD-62133A659BCF}"/>
              </a:ext>
            </a:extLst>
          </p:cNvPr>
          <p:cNvSpPr/>
          <p:nvPr/>
        </p:nvSpPr>
        <p:spPr>
          <a:xfrm>
            <a:off x="5432223" y="2372829"/>
            <a:ext cx="126653" cy="1266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D7CD727-7642-4F36-AFB0-AC46943F9AE4}"/>
              </a:ext>
            </a:extLst>
          </p:cNvPr>
          <p:cNvSpPr/>
          <p:nvPr/>
        </p:nvSpPr>
        <p:spPr>
          <a:xfrm>
            <a:off x="5344678" y="4357072"/>
            <a:ext cx="1264777" cy="26492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/>
              <a:t>Noise_bins</a:t>
            </a:r>
            <a:r>
              <a:rPr lang="en-US" sz="900" dirty="0"/>
              <a:t> (=[2x1 </a:t>
            </a:r>
            <a:r>
              <a:rPr lang="en-US" sz="900" dirty="0" err="1"/>
              <a:t>numpy</a:t>
            </a:r>
            <a:r>
              <a:rPr lang="en-US" sz="900" dirty="0"/>
              <a:t>])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CCDBD95-C00C-452A-917E-CD950DF67421}"/>
              </a:ext>
            </a:extLst>
          </p:cNvPr>
          <p:cNvSpPr/>
          <p:nvPr/>
        </p:nvSpPr>
        <p:spPr>
          <a:xfrm>
            <a:off x="5455711" y="4675763"/>
            <a:ext cx="1051891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50" u="sng" dirty="0"/>
              <a:t>Signal bin range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4E17642-7C2B-4605-96F9-8D27AFBA7D90}"/>
              </a:ext>
            </a:extLst>
          </p:cNvPr>
          <p:cNvSpPr/>
          <p:nvPr/>
        </p:nvSpPr>
        <p:spPr>
          <a:xfrm>
            <a:off x="5344678" y="4900661"/>
            <a:ext cx="1264777" cy="26492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/>
              <a:t>Sig_bins</a:t>
            </a:r>
            <a:r>
              <a:rPr lang="en-US" sz="900" dirty="0"/>
              <a:t> (=[2x1 </a:t>
            </a:r>
            <a:r>
              <a:rPr lang="en-US" sz="900" dirty="0" err="1"/>
              <a:t>numpy</a:t>
            </a:r>
            <a:r>
              <a:rPr lang="en-US" sz="900" dirty="0"/>
              <a:t>])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F38888B-BDA4-467E-9818-72F7A59A79B6}"/>
              </a:ext>
            </a:extLst>
          </p:cNvPr>
          <p:cNvSpPr/>
          <p:nvPr/>
        </p:nvSpPr>
        <p:spPr>
          <a:xfrm>
            <a:off x="5638482" y="355229"/>
            <a:ext cx="50687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50" u="sng" dirty="0"/>
              <a:t>X </a:t>
            </a:r>
            <a:r>
              <a:rPr lang="en-US" sz="1050" u="sng" dirty="0" err="1"/>
              <a:t>lims</a:t>
            </a:r>
            <a:endParaRPr lang="en-US" sz="1050" u="sng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477C8F6-DD19-452E-9D15-4819C9335E1E}"/>
              </a:ext>
            </a:extLst>
          </p:cNvPr>
          <p:cNvSpPr/>
          <p:nvPr/>
        </p:nvSpPr>
        <p:spPr>
          <a:xfrm>
            <a:off x="2111195" y="3497137"/>
            <a:ext cx="1015022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50" u="sng" dirty="0"/>
              <a:t>Cursor position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A079816-92EF-4F58-AD78-51CFC2065A53}"/>
              </a:ext>
            </a:extLst>
          </p:cNvPr>
          <p:cNvSpPr/>
          <p:nvPr/>
        </p:nvSpPr>
        <p:spPr>
          <a:xfrm>
            <a:off x="5576766" y="1313003"/>
            <a:ext cx="630302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50" u="sng" dirty="0"/>
              <a:t>N chirps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06CEBC0-E1CC-4E2C-AECD-57BD38C9F477}"/>
              </a:ext>
            </a:extLst>
          </p:cNvPr>
          <p:cNvSpPr/>
          <p:nvPr/>
        </p:nvSpPr>
        <p:spPr>
          <a:xfrm>
            <a:off x="5279872" y="1105413"/>
            <a:ext cx="1264777" cy="26492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/>
              <a:t>y_lims</a:t>
            </a:r>
            <a:r>
              <a:rPr lang="en-US" sz="900" dirty="0"/>
              <a:t> (=[2x1 </a:t>
            </a:r>
            <a:r>
              <a:rPr lang="en-US" sz="900" dirty="0" err="1"/>
              <a:t>numpy</a:t>
            </a:r>
            <a:r>
              <a:rPr lang="en-US" sz="900" dirty="0"/>
              <a:t>])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5580629-77C1-45F5-A690-FB51AE7B5ADB}"/>
              </a:ext>
            </a:extLst>
          </p:cNvPr>
          <p:cNvSpPr/>
          <p:nvPr/>
        </p:nvSpPr>
        <p:spPr>
          <a:xfrm>
            <a:off x="5638482" y="862483"/>
            <a:ext cx="50687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50" u="sng" dirty="0"/>
              <a:t>Y </a:t>
            </a:r>
            <a:r>
              <a:rPr lang="en-US" sz="1050" u="sng" dirty="0" err="1"/>
              <a:t>lims</a:t>
            </a:r>
            <a:endParaRPr lang="en-US" sz="1050" u="sng" dirty="0"/>
          </a:p>
        </p:txBody>
      </p:sp>
      <p:sp>
        <p:nvSpPr>
          <p:cNvPr id="33" name="Rectangle: Beveled 32">
            <a:extLst>
              <a:ext uri="{FF2B5EF4-FFF2-40B4-BE49-F238E27FC236}">
                <a16:creationId xmlns:a16="http://schemas.microsoft.com/office/drawing/2014/main" id="{2334B7C2-1737-4FCE-BD58-2AABB6B58675}"/>
              </a:ext>
            </a:extLst>
          </p:cNvPr>
          <p:cNvSpPr/>
          <p:nvPr/>
        </p:nvSpPr>
        <p:spPr>
          <a:xfrm>
            <a:off x="5400942" y="5831926"/>
            <a:ext cx="1136590" cy="670845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Set input</a:t>
            </a:r>
          </a:p>
        </p:txBody>
      </p:sp>
      <p:sp>
        <p:nvSpPr>
          <p:cNvPr id="34" name="Rectangle: Beveled 33">
            <a:extLst>
              <a:ext uri="{FF2B5EF4-FFF2-40B4-BE49-F238E27FC236}">
                <a16:creationId xmlns:a16="http://schemas.microsoft.com/office/drawing/2014/main" id="{19CCF075-1BA0-4FE0-BDD8-F6777AA5AB15}"/>
              </a:ext>
            </a:extLst>
          </p:cNvPr>
          <p:cNvSpPr/>
          <p:nvPr/>
        </p:nvSpPr>
        <p:spPr>
          <a:xfrm>
            <a:off x="10229789" y="6086764"/>
            <a:ext cx="1362817" cy="486379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 data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2C759F5-DEB7-43DD-9A6A-2523430E9D12}"/>
              </a:ext>
            </a:extLst>
          </p:cNvPr>
          <p:cNvSpPr/>
          <p:nvPr/>
        </p:nvSpPr>
        <p:spPr>
          <a:xfrm>
            <a:off x="7109647" y="6176235"/>
            <a:ext cx="3013408" cy="26492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Save path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D1CD5D7-EA5B-4484-930F-4947A3A40F0E}"/>
              </a:ext>
            </a:extLst>
          </p:cNvPr>
          <p:cNvSpPr txBox="1"/>
          <p:nvPr/>
        </p:nvSpPr>
        <p:spPr>
          <a:xfrm>
            <a:off x="3990109" y="6858000"/>
            <a:ext cx="21058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Send all input data from text boxes 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04BD946-D9FE-4C05-895B-AD4706432EA9}"/>
              </a:ext>
            </a:extLst>
          </p:cNvPr>
          <p:cNvCxnSpPr>
            <a:cxnSpLocks/>
          </p:cNvCxnSpPr>
          <p:nvPr/>
        </p:nvCxnSpPr>
        <p:spPr>
          <a:xfrm>
            <a:off x="5247463" y="419520"/>
            <a:ext cx="0" cy="608325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41D2F31-A8BD-405D-8FD2-30C2BCC9AE7A}"/>
              </a:ext>
            </a:extLst>
          </p:cNvPr>
          <p:cNvCxnSpPr>
            <a:cxnSpLocks/>
          </p:cNvCxnSpPr>
          <p:nvPr/>
        </p:nvCxnSpPr>
        <p:spPr>
          <a:xfrm>
            <a:off x="6771464" y="419520"/>
            <a:ext cx="0" cy="608325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: Beveled 39">
            <a:extLst>
              <a:ext uri="{FF2B5EF4-FFF2-40B4-BE49-F238E27FC236}">
                <a16:creationId xmlns:a16="http://schemas.microsoft.com/office/drawing/2014/main" id="{FB5169BB-0519-4AAF-9EB8-351123FBAD75}"/>
              </a:ext>
            </a:extLst>
          </p:cNvPr>
          <p:cNvSpPr/>
          <p:nvPr/>
        </p:nvSpPr>
        <p:spPr>
          <a:xfrm>
            <a:off x="3360149" y="3602067"/>
            <a:ext cx="1264763" cy="386013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Set input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D4155A5-AABA-48BF-809D-3E194FD572A3}"/>
              </a:ext>
            </a:extLst>
          </p:cNvPr>
          <p:cNvSpPr/>
          <p:nvPr/>
        </p:nvSpPr>
        <p:spPr>
          <a:xfrm>
            <a:off x="1364290" y="102465"/>
            <a:ext cx="1110953" cy="188008"/>
          </a:xfrm>
          <a:prstGeom prst="rect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Calib</a:t>
            </a:r>
            <a:r>
              <a:rPr lang="en-US" dirty="0"/>
              <a:t> tab</a:t>
            </a:r>
          </a:p>
        </p:txBody>
      </p:sp>
    </p:spTree>
    <p:extLst>
      <p:ext uri="{BB962C8B-B14F-4D97-AF65-F5344CB8AC3E}">
        <p14:creationId xmlns:p14="http://schemas.microsoft.com/office/powerpoint/2010/main" val="3403534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3F95EBC-A5FD-4FAA-A9C9-0A087F01DEA1}"/>
              </a:ext>
            </a:extLst>
          </p:cNvPr>
          <p:cNvSpPr/>
          <p:nvPr/>
        </p:nvSpPr>
        <p:spPr>
          <a:xfrm>
            <a:off x="316194" y="316194"/>
            <a:ext cx="11494094" cy="6306797"/>
          </a:xfrm>
          <a:prstGeom prst="rect">
            <a:avLst/>
          </a:prstGeom>
          <a:noFill/>
          <a:ln w="38100"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CD6134E-6F03-4021-9DB9-3E8EAC72FDAF}"/>
              </a:ext>
            </a:extLst>
          </p:cNvPr>
          <p:cNvSpPr/>
          <p:nvPr/>
        </p:nvSpPr>
        <p:spPr>
          <a:xfrm>
            <a:off x="8700660" y="3740728"/>
            <a:ext cx="2784888" cy="2656056"/>
          </a:xfrm>
          <a:prstGeom prst="rect">
            <a:avLst/>
          </a:prstGeom>
          <a:noFill/>
          <a:ln w="38100"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1bit average (figure that adds graphs and clears itself every x iterations)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4D21AF8-89B2-4865-8C3F-00EC5FA700F4}"/>
              </a:ext>
            </a:extLst>
          </p:cNvPr>
          <p:cNvSpPr/>
          <p:nvPr/>
        </p:nvSpPr>
        <p:spPr>
          <a:xfrm>
            <a:off x="1364290" y="102465"/>
            <a:ext cx="1110953" cy="188008"/>
          </a:xfrm>
          <a:prstGeom prst="rect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Calib</a:t>
            </a:r>
            <a:r>
              <a:rPr lang="en-US" dirty="0"/>
              <a:t> tab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CA54DEA-40F3-4FDE-A685-3604975B41F6}"/>
              </a:ext>
            </a:extLst>
          </p:cNvPr>
          <p:cNvSpPr/>
          <p:nvPr/>
        </p:nvSpPr>
        <p:spPr>
          <a:xfrm>
            <a:off x="299103" y="102465"/>
            <a:ext cx="1110953" cy="205184"/>
          </a:xfrm>
          <a:prstGeom prst="rect">
            <a:avLst/>
          </a:prstGeom>
          <a:solidFill>
            <a:srgbClr val="2F528F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FFT tab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6EF129E-2D14-4496-B0E3-54B356E7F156}"/>
              </a:ext>
            </a:extLst>
          </p:cNvPr>
          <p:cNvSpPr/>
          <p:nvPr/>
        </p:nvSpPr>
        <p:spPr>
          <a:xfrm>
            <a:off x="5400942" y="3760385"/>
            <a:ext cx="3104276" cy="2636399"/>
          </a:xfrm>
          <a:prstGeom prst="rect">
            <a:avLst/>
          </a:prstGeom>
          <a:noFill/>
          <a:ln w="38100"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Cumsum</a:t>
            </a:r>
            <a:r>
              <a:rPr lang="en-US" dirty="0">
                <a:solidFill>
                  <a:schemeClr val="tx1"/>
                </a:solidFill>
              </a:rPr>
              <a:t> error (figure that adds graphs and clears itself every x iterations)</a:t>
            </a:r>
          </a:p>
        </p:txBody>
      </p:sp>
      <p:sp>
        <p:nvSpPr>
          <p:cNvPr id="2" name="Rectangle: Beveled 1">
            <a:extLst>
              <a:ext uri="{FF2B5EF4-FFF2-40B4-BE49-F238E27FC236}">
                <a16:creationId xmlns:a16="http://schemas.microsoft.com/office/drawing/2014/main" id="{D99B9F7E-1F9D-4CF4-81F0-C1E4A02608CE}"/>
              </a:ext>
            </a:extLst>
          </p:cNvPr>
          <p:cNvSpPr/>
          <p:nvPr/>
        </p:nvSpPr>
        <p:spPr>
          <a:xfrm>
            <a:off x="706452" y="666572"/>
            <a:ext cx="1891469" cy="1042416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Linearization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499F306-321D-4F29-AB91-2673E1FDC3F1}"/>
              </a:ext>
            </a:extLst>
          </p:cNvPr>
          <p:cNvSpPr/>
          <p:nvPr/>
        </p:nvSpPr>
        <p:spPr>
          <a:xfrm>
            <a:off x="3213219" y="752029"/>
            <a:ext cx="1612320" cy="5042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# linearization </a:t>
            </a:r>
            <a:r>
              <a:rPr lang="en-US" sz="1200" dirty="0" err="1"/>
              <a:t>iterations,pulse</a:t>
            </a:r>
            <a:r>
              <a:rPr lang="en-US" sz="1200" dirty="0"/>
              <a:t> length (=[2x1 </a:t>
            </a:r>
            <a:r>
              <a:rPr lang="en-US" sz="1200" dirty="0" err="1"/>
              <a:t>numpy</a:t>
            </a:r>
            <a:r>
              <a:rPr lang="en-US" sz="1200" dirty="0"/>
              <a:t>])</a:t>
            </a:r>
          </a:p>
        </p:txBody>
      </p:sp>
      <p:sp>
        <p:nvSpPr>
          <p:cNvPr id="16" name="Rectangle: Beveled 15">
            <a:extLst>
              <a:ext uri="{FF2B5EF4-FFF2-40B4-BE49-F238E27FC236}">
                <a16:creationId xmlns:a16="http://schemas.microsoft.com/office/drawing/2014/main" id="{E1F319C2-A46E-4577-A3D6-5861D54536CF}"/>
              </a:ext>
            </a:extLst>
          </p:cNvPr>
          <p:cNvSpPr/>
          <p:nvPr/>
        </p:nvSpPr>
        <p:spPr>
          <a:xfrm>
            <a:off x="3486686" y="5866689"/>
            <a:ext cx="1136590" cy="670845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Set input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E8A3D3F-E6C5-4F31-8221-B03F15CE7590}"/>
              </a:ext>
            </a:extLst>
          </p:cNvPr>
          <p:cNvCxnSpPr/>
          <p:nvPr/>
        </p:nvCxnSpPr>
        <p:spPr>
          <a:xfrm>
            <a:off x="2956845" y="752029"/>
            <a:ext cx="0" cy="55034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8B369664-E12E-4D48-86DF-F33187E97E65}"/>
              </a:ext>
            </a:extLst>
          </p:cNvPr>
          <p:cNvSpPr/>
          <p:nvPr/>
        </p:nvSpPr>
        <p:spPr>
          <a:xfrm>
            <a:off x="3213218" y="1647378"/>
            <a:ext cx="1612317" cy="5042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Flatten_params</a:t>
            </a:r>
            <a:r>
              <a:rPr lang="en-US" sz="1200" dirty="0"/>
              <a:t> (=[4x1 </a:t>
            </a:r>
            <a:r>
              <a:rPr lang="en-US" sz="1200" dirty="0" err="1"/>
              <a:t>numpy</a:t>
            </a:r>
            <a:r>
              <a:rPr lang="en-US" sz="1200" dirty="0"/>
              <a:t>])</a:t>
            </a:r>
          </a:p>
        </p:txBody>
      </p:sp>
      <p:sp>
        <p:nvSpPr>
          <p:cNvPr id="20" name="Rectangle: Beveled 19">
            <a:extLst>
              <a:ext uri="{FF2B5EF4-FFF2-40B4-BE49-F238E27FC236}">
                <a16:creationId xmlns:a16="http://schemas.microsoft.com/office/drawing/2014/main" id="{FAC633A5-E65B-4269-A5A5-C98E67430D9C}"/>
              </a:ext>
            </a:extLst>
          </p:cNvPr>
          <p:cNvSpPr/>
          <p:nvPr/>
        </p:nvSpPr>
        <p:spPr>
          <a:xfrm>
            <a:off x="706452" y="2068167"/>
            <a:ext cx="1891469" cy="1042416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Cumsum</a:t>
            </a:r>
            <a:r>
              <a:rPr lang="en-US" dirty="0"/>
              <a:t> flattening</a:t>
            </a:r>
          </a:p>
        </p:txBody>
      </p:sp>
      <p:sp>
        <p:nvSpPr>
          <p:cNvPr id="21" name="Rectangle: Beveled 20">
            <a:extLst>
              <a:ext uri="{FF2B5EF4-FFF2-40B4-BE49-F238E27FC236}">
                <a16:creationId xmlns:a16="http://schemas.microsoft.com/office/drawing/2014/main" id="{D637B194-E153-412E-978F-008F36976611}"/>
              </a:ext>
            </a:extLst>
          </p:cNvPr>
          <p:cNvSpPr/>
          <p:nvPr/>
        </p:nvSpPr>
        <p:spPr>
          <a:xfrm>
            <a:off x="706452" y="3441733"/>
            <a:ext cx="1891469" cy="1042416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Chip </a:t>
            </a:r>
            <a:r>
              <a:rPr lang="en-US" dirty="0" err="1"/>
              <a:t>calib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69EDBDF-F123-4AC5-B528-53D80AFB0357}"/>
              </a:ext>
            </a:extLst>
          </p:cNvPr>
          <p:cNvSpPr/>
          <p:nvPr/>
        </p:nvSpPr>
        <p:spPr>
          <a:xfrm>
            <a:off x="8700660" y="561624"/>
            <a:ext cx="2784888" cy="2656056"/>
          </a:xfrm>
          <a:prstGeom prst="rect">
            <a:avLst/>
          </a:prstGeom>
          <a:noFill/>
          <a:ln w="38100"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MCT (figure that adds graphs and clears itself every x iterations)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A212569-2B88-4749-B8E8-C7F9A12B3E66}"/>
              </a:ext>
            </a:extLst>
          </p:cNvPr>
          <p:cNvSpPr/>
          <p:nvPr/>
        </p:nvSpPr>
        <p:spPr>
          <a:xfrm>
            <a:off x="5400942" y="581281"/>
            <a:ext cx="3104276" cy="2636399"/>
          </a:xfrm>
          <a:prstGeom prst="rect">
            <a:avLst/>
          </a:prstGeom>
          <a:noFill/>
          <a:ln w="38100"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VCO display (figure that adds graphs and clears itself every x iterations)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7784A9B-2EB8-4E96-BDC9-00679F9AA3FC}"/>
              </a:ext>
            </a:extLst>
          </p:cNvPr>
          <p:cNvSpPr/>
          <p:nvPr/>
        </p:nvSpPr>
        <p:spPr>
          <a:xfrm>
            <a:off x="2988179" y="406131"/>
            <a:ext cx="183736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0" u="sng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linearization: # iterations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D894223-95E4-43E9-87BF-B9FDEFC4F3D5}"/>
              </a:ext>
            </a:extLst>
          </p:cNvPr>
          <p:cNvSpPr/>
          <p:nvPr/>
        </p:nvSpPr>
        <p:spPr>
          <a:xfrm>
            <a:off x="2988179" y="2218320"/>
            <a:ext cx="208422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0" u="sng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Chip </a:t>
            </a:r>
            <a:r>
              <a:rPr lang="en-US" sz="1200" b="0" u="sng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calib</a:t>
            </a:r>
            <a:r>
              <a:rPr lang="en-US" sz="1200" b="0" u="sng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200" b="0" u="sng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amp_attenuation</a:t>
            </a:r>
            <a:endParaRPr lang="en-US" sz="1200" b="0" u="sng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1FB22B2-E891-42E7-946A-343F2B215EE2}"/>
              </a:ext>
            </a:extLst>
          </p:cNvPr>
          <p:cNvSpPr/>
          <p:nvPr/>
        </p:nvSpPr>
        <p:spPr>
          <a:xfrm>
            <a:off x="3243650" y="2606380"/>
            <a:ext cx="1581880" cy="5042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chip_params</a:t>
            </a:r>
            <a:r>
              <a:rPr lang="en-US" sz="1200" dirty="0"/>
              <a:t> (=1 </a:t>
            </a:r>
            <a:r>
              <a:rPr lang="en-US" sz="1200" dirty="0" err="1"/>
              <a:t>numpy</a:t>
            </a:r>
            <a:r>
              <a:rPr lang="en-US" sz="1200" dirty="0"/>
              <a:t>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03FB5DB-3885-4A52-ABCA-D63F55E96B9E}"/>
              </a:ext>
            </a:extLst>
          </p:cNvPr>
          <p:cNvSpPr/>
          <p:nvPr/>
        </p:nvSpPr>
        <p:spPr>
          <a:xfrm>
            <a:off x="2988179" y="1289891"/>
            <a:ext cx="206659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0" u="sng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flattening: </a:t>
            </a:r>
            <a:r>
              <a:rPr lang="en-US" sz="1200" b="0" u="sng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Vstart</a:t>
            </a:r>
            <a:r>
              <a:rPr lang="en-US" sz="1200" b="0" u="sng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b="0" u="sng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Kp</a:t>
            </a:r>
            <a:r>
              <a:rPr lang="en-US" sz="1200" b="0" u="sng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Ki, </a:t>
            </a:r>
            <a:r>
              <a:rPr lang="en-US" sz="1200" b="0" u="sng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Kd</a:t>
            </a:r>
            <a:endParaRPr lang="en-US" sz="1200" b="0" u="sng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1731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1E968-A055-471B-90E4-D797C51FC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buttons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793FED-656B-4241-8F18-1A39B5D47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button has</a:t>
            </a:r>
            <a:r>
              <a:rPr lang="he-IL" dirty="0"/>
              <a:t> </a:t>
            </a:r>
            <a:r>
              <a:rPr lang="en-US" dirty="0"/>
              <a:t>3 states:</a:t>
            </a:r>
          </a:p>
          <a:p>
            <a:pPr lvl="1"/>
            <a:r>
              <a:rPr lang="en-US" dirty="0"/>
              <a:t>On (after pressing the button)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Off [default state] – </a:t>
            </a:r>
          </a:p>
          <a:p>
            <a:pPr lvl="2"/>
            <a:r>
              <a:rPr lang="en-US" dirty="0"/>
              <a:t>different color (after either pressing again, or after the main function sets it to off</a:t>
            </a:r>
            <a:r>
              <a:rPr lang="he-IL" dirty="0"/>
              <a:t>(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Add the word off to the text</a:t>
            </a:r>
          </a:p>
          <a:p>
            <a:pPr lvl="1"/>
            <a:r>
              <a:rPr lang="en-US" dirty="0"/>
              <a:t>Disable (ignore pressing)</a:t>
            </a:r>
          </a:p>
          <a:p>
            <a:pPr lvl="2"/>
            <a:r>
              <a:rPr lang="en-US" dirty="0"/>
              <a:t>When a button is disabled its color must change</a:t>
            </a:r>
          </a:p>
        </p:txBody>
      </p:sp>
      <p:sp>
        <p:nvSpPr>
          <p:cNvPr id="4" name="Rectangle: Beveled 3">
            <a:extLst>
              <a:ext uri="{FF2B5EF4-FFF2-40B4-BE49-F238E27FC236}">
                <a16:creationId xmlns:a16="http://schemas.microsoft.com/office/drawing/2014/main" id="{3D4C8BA2-0D38-441E-A5CA-A1D30D1ACC9E}"/>
              </a:ext>
            </a:extLst>
          </p:cNvPr>
          <p:cNvSpPr/>
          <p:nvPr/>
        </p:nvSpPr>
        <p:spPr>
          <a:xfrm>
            <a:off x="3261645" y="506698"/>
            <a:ext cx="1583821" cy="1042416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355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F9AF3-19DE-461F-9AD0-AA6661F7A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7FB090-6A55-4A6B-8AFD-EA6F7B80C9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Behavior:</a:t>
            </a:r>
            <a:endParaRPr lang="he-IL" dirty="0"/>
          </a:p>
          <a:p>
            <a:r>
              <a:rPr lang="en-US" dirty="0"/>
              <a:t>if written in </a:t>
            </a:r>
            <a:r>
              <a:rPr lang="en-US" dirty="0" err="1"/>
              <a:t>mumpy</a:t>
            </a:r>
            <a:r>
              <a:rPr lang="en-US" dirty="0"/>
              <a:t> format Need to convert text to </a:t>
            </a:r>
            <a:r>
              <a:rPr lang="en-US" dirty="0" err="1"/>
              <a:t>numpy</a:t>
            </a:r>
            <a:r>
              <a:rPr lang="en-US" dirty="0"/>
              <a:t> numbers</a:t>
            </a:r>
          </a:p>
          <a:p>
            <a:r>
              <a:rPr lang="en-US" dirty="0"/>
              <a:t> otherwise send text</a:t>
            </a:r>
          </a:p>
          <a:p>
            <a:endParaRPr lang="en-US" dirty="0"/>
          </a:p>
          <a:p>
            <a:r>
              <a:rPr lang="en-US" dirty="0"/>
              <a:t>When the                  button is pressed, all data from text boxes in the relevant section are sent as a tuple (</a:t>
            </a:r>
            <a:r>
              <a:rPr lang="en-US" dirty="0" err="1"/>
              <a:t>a,b,c</a:t>
            </a:r>
            <a:r>
              <a:rPr lang="en-US" dirty="0"/>
              <a:t>)</a:t>
            </a:r>
          </a:p>
          <a:p>
            <a:r>
              <a:rPr lang="en-US" dirty="0"/>
              <a:t>(same for the                   button </a:t>
            </a:r>
          </a:p>
          <a:p>
            <a:endParaRPr lang="he-IL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922129-0114-4AF2-B103-85300BE47DA5}"/>
              </a:ext>
            </a:extLst>
          </p:cNvPr>
          <p:cNvSpPr/>
          <p:nvPr/>
        </p:nvSpPr>
        <p:spPr>
          <a:xfrm>
            <a:off x="3470519" y="818116"/>
            <a:ext cx="3318207" cy="51192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&lt;text&gt;</a:t>
            </a:r>
          </a:p>
        </p:txBody>
      </p:sp>
      <p:sp>
        <p:nvSpPr>
          <p:cNvPr id="15" name="Rectangle: Beveled 14">
            <a:extLst>
              <a:ext uri="{FF2B5EF4-FFF2-40B4-BE49-F238E27FC236}">
                <a16:creationId xmlns:a16="http://schemas.microsoft.com/office/drawing/2014/main" id="{42EF93BF-8056-4613-BB50-6A105D0CF5B6}"/>
              </a:ext>
            </a:extLst>
          </p:cNvPr>
          <p:cNvSpPr/>
          <p:nvPr/>
        </p:nvSpPr>
        <p:spPr>
          <a:xfrm>
            <a:off x="2766249" y="3594894"/>
            <a:ext cx="1136590" cy="670845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Set input</a:t>
            </a:r>
          </a:p>
        </p:txBody>
      </p:sp>
      <p:sp>
        <p:nvSpPr>
          <p:cNvPr id="16" name="Rectangle: Beveled 15">
            <a:extLst>
              <a:ext uri="{FF2B5EF4-FFF2-40B4-BE49-F238E27FC236}">
                <a16:creationId xmlns:a16="http://schemas.microsoft.com/office/drawing/2014/main" id="{517949D5-BBA3-420A-8FE6-C4F41AC9A3F2}"/>
              </a:ext>
            </a:extLst>
          </p:cNvPr>
          <p:cNvSpPr/>
          <p:nvPr/>
        </p:nvSpPr>
        <p:spPr>
          <a:xfrm>
            <a:off x="3136262" y="4734971"/>
            <a:ext cx="1362817" cy="486379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 data</a:t>
            </a:r>
          </a:p>
        </p:txBody>
      </p:sp>
    </p:spTree>
    <p:extLst>
      <p:ext uri="{BB962C8B-B14F-4D97-AF65-F5344CB8AC3E}">
        <p14:creationId xmlns:p14="http://schemas.microsoft.com/office/powerpoint/2010/main" val="2318494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4A065-ECBB-46EB-BB5A-26FD37979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Radio buttons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2B279-134C-43AE-B374-3B9332A876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Return the number of the enabled mode (from 0 to 3) in variable called analysis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51DBAFE-B4F0-4241-9EDE-5B41A20775D3}"/>
              </a:ext>
            </a:extLst>
          </p:cNvPr>
          <p:cNvSpPr/>
          <p:nvPr/>
        </p:nvSpPr>
        <p:spPr>
          <a:xfrm>
            <a:off x="6862231" y="2545700"/>
            <a:ext cx="1224892" cy="162862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Analysis: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8A2D735-9B53-4F16-BA20-EDDBB35E5BF3}"/>
              </a:ext>
            </a:extLst>
          </p:cNvPr>
          <p:cNvSpPr/>
          <p:nvPr/>
        </p:nvSpPr>
        <p:spPr>
          <a:xfrm>
            <a:off x="6943415" y="3015803"/>
            <a:ext cx="189216" cy="189216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5AF18D3-6798-45CC-BE04-9A7E52430AA4}"/>
              </a:ext>
            </a:extLst>
          </p:cNvPr>
          <p:cNvSpPr/>
          <p:nvPr/>
        </p:nvSpPr>
        <p:spPr>
          <a:xfrm>
            <a:off x="6943415" y="3315791"/>
            <a:ext cx="189216" cy="189216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9EC6DDB-4F02-43D2-948B-DF37EDB53728}"/>
              </a:ext>
            </a:extLst>
          </p:cNvPr>
          <p:cNvSpPr/>
          <p:nvPr/>
        </p:nvSpPr>
        <p:spPr>
          <a:xfrm>
            <a:off x="6943415" y="3615779"/>
            <a:ext cx="189216" cy="189216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CA107CB-9D57-4EAF-86B9-ACEAA30F3E98}"/>
              </a:ext>
            </a:extLst>
          </p:cNvPr>
          <p:cNvSpPr/>
          <p:nvPr/>
        </p:nvSpPr>
        <p:spPr>
          <a:xfrm>
            <a:off x="6943415" y="3915767"/>
            <a:ext cx="189216" cy="189216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625F6DE-C4DA-4FF5-9292-B1CDDFE66C0E}"/>
              </a:ext>
            </a:extLst>
          </p:cNvPr>
          <p:cNvSpPr/>
          <p:nvPr/>
        </p:nvSpPr>
        <p:spPr>
          <a:xfrm>
            <a:off x="7240273" y="2910182"/>
            <a:ext cx="7697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mean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71B71C-934C-4CEC-8BB2-545A98BA2393}"/>
              </a:ext>
            </a:extLst>
          </p:cNvPr>
          <p:cNvSpPr/>
          <p:nvPr/>
        </p:nvSpPr>
        <p:spPr>
          <a:xfrm>
            <a:off x="7353284" y="3225733"/>
            <a:ext cx="5437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AA6BD5-6520-4A61-9207-8417C6407A26}"/>
              </a:ext>
            </a:extLst>
          </p:cNvPr>
          <p:cNvSpPr/>
          <p:nvPr/>
        </p:nvSpPr>
        <p:spPr>
          <a:xfrm>
            <a:off x="7336710" y="3509367"/>
            <a:ext cx="5768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max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03301DF-413A-4B94-A55D-95A9E20A95BA}"/>
              </a:ext>
            </a:extLst>
          </p:cNvPr>
          <p:cNvSpPr/>
          <p:nvPr/>
        </p:nvSpPr>
        <p:spPr>
          <a:xfrm>
            <a:off x="7353284" y="3804995"/>
            <a:ext cx="5437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min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58EC13A-5CF1-404E-8B41-27FE916EAB6C}"/>
              </a:ext>
            </a:extLst>
          </p:cNvPr>
          <p:cNvSpPr/>
          <p:nvPr/>
        </p:nvSpPr>
        <p:spPr>
          <a:xfrm>
            <a:off x="6974696" y="3047084"/>
            <a:ext cx="126653" cy="1266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165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B1344-6063-4774-99F4-D051010DE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pic>
        <p:nvPicPr>
          <p:cNvPr id="5" name="Content Placeholder 4" descr="A close up of text on a whiteboard&#10;&#10;Description automatically generated">
            <a:extLst>
              <a:ext uri="{FF2B5EF4-FFF2-40B4-BE49-F238E27FC236}">
                <a16:creationId xmlns:a16="http://schemas.microsoft.com/office/drawing/2014/main" id="{71D22B58-8903-4DAD-A8B6-0AC8A889E7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0000" contrast="5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180"/>
            <a:ext cx="11430792" cy="6429820"/>
          </a:xfrm>
        </p:spPr>
      </p:pic>
    </p:spTree>
    <p:extLst>
      <p:ext uri="{BB962C8B-B14F-4D97-AF65-F5344CB8AC3E}">
        <p14:creationId xmlns:p14="http://schemas.microsoft.com/office/powerpoint/2010/main" val="32800901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14080</TotalTime>
  <Words>397</Words>
  <Application>Microsoft Office PowerPoint</Application>
  <PresentationFormat>Widescreen</PresentationFormat>
  <Paragraphs>70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buttons</vt:lpstr>
      <vt:lpstr>Text box</vt:lpstr>
      <vt:lpstr>Radio buttons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Irad Leiser</dc:creator>
  <cp:lastModifiedBy>User</cp:lastModifiedBy>
  <cp:revision>27</cp:revision>
  <dcterms:created xsi:type="dcterms:W3CDTF">2019-05-28T09:12:16Z</dcterms:created>
  <dcterms:modified xsi:type="dcterms:W3CDTF">2019-06-13T08:14:58Z</dcterms:modified>
</cp:coreProperties>
</file>