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5" r:id="rId6"/>
    <p:sldId id="259" r:id="rId7"/>
    <p:sldId id="260" r:id="rId8"/>
    <p:sldId id="268" r:id="rId9"/>
    <p:sldId id="269" r:id="rId10"/>
    <p:sldId id="277" r:id="rId11"/>
    <p:sldId id="278" r:id="rId12"/>
    <p:sldId id="279" r:id="rId13"/>
    <p:sldId id="262" r:id="rId14"/>
    <p:sldId id="261" r:id="rId15"/>
    <p:sldId id="263" r:id="rId16"/>
    <p:sldId id="267" r:id="rId17"/>
    <p:sldId id="264" r:id="rId18"/>
    <p:sldId id="280" r:id="rId19"/>
    <p:sldId id="265" r:id="rId20"/>
    <p:sldId id="270" r:id="rId21"/>
    <p:sldId id="271" r:id="rId22"/>
    <p:sldId id="266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0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5C6F-21B6-EC9D-C31B-AC4DE1BFD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21581-819E-CAA3-B1EC-BF7F0BD0A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9C410-C627-FEA4-C06B-D88A1F6B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8A9-85B5-40D5-8377-A65F0290C41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0897-9B39-24B7-CE61-50B54934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D5A8B-0716-5844-9DB9-7DD62630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A8D0-E07C-49B8-B1CF-05AE72C5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2F15-AD95-4626-7E08-E41649BE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DB991-A620-68AF-A72D-479F6C23E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C24F-3E64-378C-733F-8A99366C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8A9-85B5-40D5-8377-A65F0290C41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3648-EE51-2DD9-7671-834A8642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1038-DEC4-EE58-59AD-627CC7EC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A8D0-E07C-49B8-B1CF-05AE72C5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7161B-20E5-E025-5482-0A8517CD9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7FC3F-A029-9BF3-768B-5D386077D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4111-1F46-7629-8712-C0CE4201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8A9-85B5-40D5-8377-A65F0290C41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CB0D-A73D-E9E4-2DDC-6004F0A8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3BFE-9ADB-1489-5313-2546291D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A8D0-E07C-49B8-B1CF-05AE72C5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F64B-820F-D38D-6040-005EEEC0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E3CE-5C84-E56C-E056-EB00917A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8137-AFDB-5C96-9281-C8CCF58A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8A9-85B5-40D5-8377-A65F0290C41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73B3A-4596-31A9-C29C-131719A9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7F6F3-5C9C-7349-707A-6663AE6D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A8D0-E07C-49B8-B1CF-05AE72C5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8ACD-BF1C-69AE-7BE5-47F38000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AA38-3D61-A8B2-DBFE-9AFFFA55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0C3C-16D3-28CE-6357-4D50E595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8A9-85B5-40D5-8377-A65F0290C41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DFB22-999F-2C62-3CCC-6C5A0E93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7304-E6C0-C47A-1C04-E541E8F2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A8D0-E07C-49B8-B1CF-05AE72C5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3416-9A41-0B22-3593-ADEC5BBF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9D75-7B47-3325-9669-49BCF75F8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AC0D1-4436-2723-F526-924804B75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8BC76-4098-A7A0-0DA9-38E84C23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8A9-85B5-40D5-8377-A65F0290C41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4658-26C3-4D94-5EC7-8CE8146C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D4D06-28F5-A7AB-513D-07488363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A8D0-E07C-49B8-B1CF-05AE72C5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2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60CA-8364-95E6-4EB4-C03C753F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BFE24-7090-6F00-CFCC-9239C0ACA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0A441-8C72-C97C-FCD0-3806B5DA9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AA643-DA3D-9353-69E3-3CC2BFD64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37800-83A9-B43C-0993-B5E241AAE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74B46-A77B-A376-B9A0-444D05E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8A9-85B5-40D5-8377-A65F0290C41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02BD1-754C-3CEF-8C54-8ADB1D3C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C6811-B113-6809-9685-46B5D702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A8D0-E07C-49B8-B1CF-05AE72C5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8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4635-87F5-33D5-180D-2C291239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FBC8A-DE53-B96E-08E6-411058C9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8A9-85B5-40D5-8377-A65F0290C41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7773E-31D4-7EBB-F318-10DED69E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ABACA-EB36-29AA-6AF6-5E37926D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A8D0-E07C-49B8-B1CF-05AE72C5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E248E-1A82-7FC1-AD74-4E251E4C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8A9-85B5-40D5-8377-A65F0290C41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4C966-B6F0-E666-9123-B2B7598C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6654-5CA4-EE72-54DD-E2932647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A8D0-E07C-49B8-B1CF-05AE72C5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0B6B-FCEE-2914-348F-429EEDDD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D2D0-EC3F-5AA1-E4B7-34B98D7D9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72801-FC69-6EE6-321B-9CB706675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0610F-A3A9-D682-DE63-6800EEBB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8A9-85B5-40D5-8377-A65F0290C41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3672F-634B-E4C8-3B9D-A0087E6A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4C7B-2878-8A10-B3A6-DA662702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A8D0-E07C-49B8-B1CF-05AE72C5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F9C1-714E-5AC8-CE11-9DA15FF4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48FB2-E2E2-DA35-141A-6083EA907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77C39-2A33-0034-5B97-63ECFFD55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84748-71FB-57C3-0D51-FF0E43F9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8A9-85B5-40D5-8377-A65F0290C41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DC703-7567-C82E-4E3C-78AD672E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09BD-3FA1-7361-6F24-C9CCEE1A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A8D0-E07C-49B8-B1CF-05AE72C5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2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72B3B-E2DE-E8C0-E00A-3D7A98EE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72683-C6DA-E8E0-DFC8-13FA61E39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1B48-1C47-0607-D283-50F7771D6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958A9-85B5-40D5-8377-A65F0290C41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3C9E0-C1AE-1794-1BC6-84CE3507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271C-EF46-98A9-644F-1E6DDE094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A8D0-E07C-49B8-B1CF-05AE72C5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2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world.ru/tipy-dannyx-v-python/mnozhestva-set-i-frozense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world.ru/osnovy/cikly-for-i-while-operatory-break-i-continue-volshebnoe-slovo-els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world.ru/tipy-dannyx-v-python/stroki-funkcii-i-metody-strok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osnovy/with-as-menedzhery-konteksta.html" TargetMode="External"/><Relationship Id="rId2" Type="http://schemas.openxmlformats.org/officeDocument/2006/relationships/hyperlink" Target="https://www.w3schools.com/python/python_try_except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132554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veintopython3.net/native-datatyp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s.mipt.ru/wp/wp-content/uploads/2018/09/03a-memorize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world.ru/tipy-dannyx-v-python/spiski-list-funkcii-i-metody-spiskov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ordereddict/#:~:text=Python's%20OrderedDict%20is%20a%20dict,then%20the%20order%20remains%20unchanged" TargetMode="External"/><Relationship Id="rId2" Type="http://schemas.openxmlformats.org/officeDocument/2006/relationships/hyperlink" Target="https://pythonworld.ru/tipy-dannyx-v-python/slovari-dict-funkcii-i-metody-slovarej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1838-2F7F-2B8E-45DF-5AD2999E0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0DCF7-ECE1-D6DD-AA88-504F7B7D4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C139-0FA5-E294-E279-42FE06DB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E442-A8CA-E007-B1BC-40E2E7033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myList</a:t>
            </a:r>
            <a:r>
              <a:rPr lang="en-US" dirty="0"/>
              <a:t> = [a for a in range(10) if a % 2 == 0]</a:t>
            </a:r>
          </a:p>
          <a:p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  &gt;&gt; [0, 2, 4, 6, 8]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1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5962-D0B2-4245-BE8B-CF8B9318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0D4F-EBF3-C10A-AA3C-F4450C90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https://pythonworld.ru/tipy-dannyx-v-python/mnozhestva-set-i-frozenset.html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Еще есть его не изменяемая версия – </a:t>
            </a:r>
            <a:r>
              <a:rPr lang="en-US" dirty="0"/>
              <a:t>frozen </a:t>
            </a:r>
          </a:p>
          <a:p>
            <a:endParaRPr lang="ru-RU" dirty="0"/>
          </a:p>
          <a:p>
            <a:r>
              <a:rPr lang="ru-RU" dirty="0"/>
              <a:t>Задание:</a:t>
            </a:r>
          </a:p>
          <a:p>
            <a:pPr lvl="1"/>
            <a:r>
              <a:rPr lang="ru-RU" dirty="0"/>
              <a:t>1</a:t>
            </a:r>
            <a:r>
              <a:rPr lang="en-US" dirty="0"/>
              <a:t>. </a:t>
            </a:r>
            <a:r>
              <a:rPr lang="ru-RU" dirty="0"/>
              <a:t>Реализуй такую штуку: берешь любое слово, оставляешь в нем только уникальны буквы, выводишь это дело через </a:t>
            </a:r>
            <a:r>
              <a:rPr lang="en-US" dirty="0"/>
              <a:t>set. </a:t>
            </a:r>
            <a:r>
              <a:rPr lang="ru-RU" dirty="0"/>
              <a:t>Ты уже это делала для </a:t>
            </a:r>
            <a:r>
              <a:rPr lang="en-US" dirty="0"/>
              <a:t>list</a:t>
            </a:r>
            <a:r>
              <a:rPr lang="ru-RU" dirty="0"/>
              <a:t>, пойми в чем отличие реализации.</a:t>
            </a:r>
          </a:p>
          <a:p>
            <a:pPr lvl="1"/>
            <a:r>
              <a:rPr lang="ru-RU" dirty="0"/>
              <a:t>2. Возьми 20 слов на букву </a:t>
            </a:r>
            <a:r>
              <a:rPr lang="en-US" dirty="0"/>
              <a:t>‘a’ </a:t>
            </a:r>
            <a:r>
              <a:rPr lang="ru-RU" dirty="0"/>
              <a:t>с сайта,</a:t>
            </a:r>
            <a:r>
              <a:rPr lang="en-US" dirty="0"/>
              <a:t> </a:t>
            </a:r>
            <a:r>
              <a:rPr lang="ru-RU" dirty="0"/>
              <a:t>найди пересечение по буквам, объедение по буквам, </a:t>
            </a:r>
            <a:r>
              <a:rPr lang="ru-RU" b="0" i="0" dirty="0">
                <a:solidFill>
                  <a:srgbClr val="454545"/>
                </a:solidFill>
                <a:effectLst/>
              </a:rPr>
              <a:t>множество из элементов, встречающихся в первом слове, но не встречающиеся в остальных</a:t>
            </a:r>
            <a:r>
              <a:rPr lang="ru-RU" b="0" i="0" dirty="0">
                <a:solidFill>
                  <a:srgbClr val="454545"/>
                </a:solidFill>
                <a:effectLst/>
                <a:latin typeface="Helvetica" panose="020B0604020202020204" pitchFamily="34" charset="0"/>
              </a:rPr>
              <a:t>.</a:t>
            </a:r>
            <a:r>
              <a:rPr lang="ru-RU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3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79E5-FDE2-B541-C2B1-838C8F5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 (</a:t>
            </a:r>
            <a:r>
              <a:rPr lang="en-US" dirty="0" err="1"/>
              <a:t>touple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5ED7-6FBC-D42B-EA04-B3C55BCC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Задание: </a:t>
            </a:r>
          </a:p>
          <a:p>
            <a:pPr lvl="1"/>
            <a:r>
              <a:rPr lang="ru-RU" dirty="0"/>
              <a:t>1. Сделай такой словарь из всех слов который будет заключать в себе информацию о количестве слов, где каждая буква </a:t>
            </a:r>
            <a:r>
              <a:rPr lang="ru-RU" dirty="0" err="1"/>
              <a:t>втречается</a:t>
            </a:r>
            <a:r>
              <a:rPr lang="ru-RU" dirty="0"/>
              <a:t> </a:t>
            </a:r>
            <a:r>
              <a:rPr lang="en-US" dirty="0"/>
              <a:t>n </a:t>
            </a:r>
            <a:r>
              <a:rPr lang="ru-RU" dirty="0"/>
              <a:t>раз </a:t>
            </a:r>
          </a:p>
          <a:p>
            <a:pPr lvl="1"/>
            <a:r>
              <a:rPr lang="ru-RU" dirty="0"/>
              <a:t>Пример </a:t>
            </a:r>
          </a:p>
          <a:p>
            <a:pPr lvl="2"/>
            <a:r>
              <a:rPr lang="en-US" dirty="0"/>
              <a:t>[apple, orange, peach]</a:t>
            </a:r>
          </a:p>
          <a:p>
            <a:pPr lvl="2"/>
            <a:r>
              <a:rPr lang="en-US" dirty="0"/>
              <a:t>a </a:t>
            </a:r>
            <a:r>
              <a:rPr lang="ru-RU" dirty="0"/>
              <a:t>встречается 1 раз в 3 словах</a:t>
            </a:r>
          </a:p>
          <a:p>
            <a:pPr lvl="2"/>
            <a:r>
              <a:rPr lang="en-US" dirty="0"/>
              <a:t>p </a:t>
            </a:r>
            <a:r>
              <a:rPr lang="ru-RU" dirty="0"/>
              <a:t>встречается</a:t>
            </a:r>
            <a:r>
              <a:rPr lang="en-US" dirty="0"/>
              <a:t> 1 </a:t>
            </a:r>
            <a:r>
              <a:rPr lang="ru-RU" dirty="0"/>
              <a:t>раз в 1 слове</a:t>
            </a:r>
          </a:p>
          <a:p>
            <a:pPr lvl="2"/>
            <a:r>
              <a:rPr lang="en-US" dirty="0"/>
              <a:t>p </a:t>
            </a:r>
            <a:r>
              <a:rPr lang="ru-RU" dirty="0"/>
              <a:t>встречается</a:t>
            </a:r>
            <a:r>
              <a:rPr lang="en-US" dirty="0"/>
              <a:t> 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раза в 1 слове</a:t>
            </a:r>
          </a:p>
          <a:p>
            <a:pPr lvl="2"/>
            <a:r>
              <a:rPr lang="ru-RU" dirty="0"/>
              <a:t>и т. д.</a:t>
            </a:r>
          </a:p>
          <a:p>
            <a:pPr lvl="2"/>
            <a:r>
              <a:rPr lang="en-US" dirty="0"/>
              <a:t>{(a, 1): 3, (p, 1): 1, (p, 2): 1, ….}</a:t>
            </a:r>
            <a:endParaRPr lang="ru-RU" dirty="0"/>
          </a:p>
          <a:p>
            <a:pPr marL="914400" lvl="2" indent="0">
              <a:buNone/>
            </a:pPr>
            <a:r>
              <a:rPr lang="ru-RU" dirty="0"/>
              <a:t> 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7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5E57-F5DB-592A-23CC-D8EADE09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F87F-E121-A07A-2644-E786FEF0F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518"/>
            <a:ext cx="10515600" cy="46574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</a:t>
            </a:r>
            <a:r>
              <a:rPr lang="en-US" dirty="0"/>
              <a:t>(a: str, b: int) -&gt; str:</a:t>
            </a:r>
          </a:p>
          <a:p>
            <a:pPr marL="0" indent="0">
              <a:buNone/>
            </a:pPr>
            <a:r>
              <a:rPr lang="en-US" dirty="0"/>
              <a:t>     c = ‘apple’</a:t>
            </a:r>
          </a:p>
          <a:p>
            <a:pPr marL="457200" lvl="1" indent="0">
              <a:buNone/>
            </a:pPr>
            <a:r>
              <a:rPr lang="en-US" dirty="0"/>
              <a:t>return a + c * 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func</a:t>
            </a:r>
            <a:r>
              <a:rPr lang="en-US" dirty="0"/>
              <a:t> – </a:t>
            </a:r>
            <a:r>
              <a:rPr lang="ru-RU" dirty="0"/>
              <a:t>имя функции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(a, b) – </a:t>
            </a:r>
            <a:r>
              <a:rPr lang="ru-RU" dirty="0"/>
              <a:t>входные переменные </a:t>
            </a:r>
          </a:p>
          <a:p>
            <a:pPr marL="457200" lvl="1" indent="0">
              <a:buNone/>
            </a:pPr>
            <a:r>
              <a:rPr lang="en-US" dirty="0"/>
              <a:t>c </a:t>
            </a:r>
            <a:r>
              <a:rPr lang="ru-RU" dirty="0"/>
              <a:t>– локальная переменная</a:t>
            </a:r>
          </a:p>
          <a:p>
            <a:pPr marL="457200" lvl="1" indent="0">
              <a:buNone/>
            </a:pPr>
            <a:r>
              <a:rPr lang="ru-RU" dirty="0"/>
              <a:t>То, что после </a:t>
            </a:r>
            <a:r>
              <a:rPr lang="en-US" dirty="0"/>
              <a:t>return – </a:t>
            </a:r>
            <a:r>
              <a:rPr lang="ru-RU" dirty="0"/>
              <a:t>возвращаемое значение 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классически то, что возвращает значение – функция, то, что не возвращает значение – процедура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С функции можно присваивать переменным и вызывать, передавать в другие функции как входные переменные, вызывать функцию из функции:</a:t>
            </a:r>
          </a:p>
          <a:p>
            <a:pPr marL="457200" lvl="1" indent="0">
              <a:buNone/>
            </a:pPr>
            <a:r>
              <a:rPr lang="en-US" dirty="0"/>
              <a:t>l = </a:t>
            </a:r>
            <a:r>
              <a:rPr lang="en-US" dirty="0" err="1"/>
              <a:t>func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l()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Задание:</a:t>
            </a:r>
          </a:p>
          <a:p>
            <a:pPr marL="457200" lvl="1" indent="0">
              <a:buNone/>
            </a:pPr>
            <a:r>
              <a:rPr lang="ru-RU" dirty="0"/>
              <a:t>	Переделай быструю сортировку так, чтобы она когда остается 5 элементов сортировала их какой-то сортировкой, которую мы ей передали.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5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6807-B553-A520-E282-3486BFD0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26D3-2945-1C1B-4B20-C64F2CA6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https://pythonworld.ru/osnovy/cikly-for-i-while-operatory-break-i-continue-volshebnoe-slovo-else.html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5F41-70D9-4E07-6501-0A59182F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76EE-CA61-967D-8674-D567C98EF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305"/>
            <a:ext cx="4634753" cy="46036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Обычные условия: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True</a:t>
            </a:r>
          </a:p>
          <a:p>
            <a:pPr marL="0" indent="0">
              <a:buNone/>
            </a:pPr>
            <a:r>
              <a:rPr lang="en-US" dirty="0"/>
              <a:t>b = False</a:t>
            </a:r>
          </a:p>
          <a:p>
            <a:pPr marL="0" indent="0">
              <a:buNone/>
            </a:pPr>
            <a:r>
              <a:rPr lang="en-US" dirty="0"/>
              <a:t>if (a and b):</a:t>
            </a:r>
          </a:p>
          <a:p>
            <a:pPr marL="0" indent="0">
              <a:buNone/>
            </a:pPr>
            <a:r>
              <a:rPr lang="en-US" dirty="0"/>
              <a:t>	print(‘a and b are  True ’)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else if (a or b)</a:t>
            </a:r>
          </a:p>
          <a:p>
            <a:pPr marL="0" indent="0">
              <a:buNone/>
            </a:pPr>
            <a:r>
              <a:rPr lang="en-US" dirty="0"/>
              <a:t>	print(‘a or b are True’)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print(‘neither a nor b is not True 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Тернарные операторы: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 = 10</a:t>
            </a:r>
          </a:p>
          <a:p>
            <a:pPr marL="0" indent="0">
              <a:buNone/>
            </a:pPr>
            <a:r>
              <a:rPr lang="en-US" dirty="0"/>
              <a:t>b = 0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 = 0 ? b == 0 : c / b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1E9CD9-7C97-42DE-E172-BAEFBA5F96F1}"/>
              </a:ext>
            </a:extLst>
          </p:cNvPr>
          <p:cNvSpPr txBox="1">
            <a:spLocks/>
          </p:cNvSpPr>
          <p:nvPr/>
        </p:nvSpPr>
        <p:spPr>
          <a:xfrm>
            <a:off x="5354170" y="1483658"/>
            <a:ext cx="4634753" cy="46036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Можно комбинировать несколько логических операций в одном условии, для этого есть: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–</a:t>
            </a:r>
            <a:r>
              <a:rPr lang="ru-RU" dirty="0"/>
              <a:t>логическое и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 – </a:t>
            </a:r>
            <a:r>
              <a:rPr lang="ru-RU" dirty="0"/>
              <a:t>логическое или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  - </a:t>
            </a:r>
            <a:r>
              <a:rPr lang="ru-RU" dirty="0"/>
              <a:t>отрицание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Еще есть слово </a:t>
            </a:r>
            <a:r>
              <a:rPr lang="en-US" dirty="0"/>
              <a:t>None </a:t>
            </a:r>
            <a:r>
              <a:rPr lang="ru-RU" dirty="0"/>
              <a:t>, оно означает ничего , им можно инициализировать переменные если не знаешь, что это будет или возвращать из функций в случае ошибок и много чего еще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Проверка на него такая: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a is None </a:t>
            </a:r>
            <a:r>
              <a:rPr lang="ru-RU" dirty="0"/>
              <a:t>или </a:t>
            </a:r>
            <a:r>
              <a:rPr lang="en-US" dirty="0"/>
              <a:t>if a == None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9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D64E-290D-19D0-DDC1-739311F4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строками</a:t>
            </a:r>
            <a:r>
              <a:rPr lang="en-US" dirty="0"/>
              <a:t> </a:t>
            </a:r>
            <a:r>
              <a:rPr lang="ru-RU"/>
              <a:t>Тут стоп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3B4E-F309-9554-2635-38DF7B35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https://pythonworld.ru/tipy-dannyx-v-python/stroki-funkcii-i-metody-strok.html</a:t>
            </a:r>
            <a:endParaRPr lang="en-US" dirty="0"/>
          </a:p>
          <a:p>
            <a:endParaRPr lang="en-US" dirty="0"/>
          </a:p>
          <a:p>
            <a:r>
              <a:rPr lang="ru-RU" dirty="0"/>
              <a:t>С функциями можно работать как со списком из символов</a:t>
            </a:r>
          </a:p>
          <a:p>
            <a:endParaRPr lang="en-US" dirty="0"/>
          </a:p>
          <a:p>
            <a:r>
              <a:rPr lang="ru-RU" dirty="0"/>
              <a:t>1. Регулярные выражения </a:t>
            </a:r>
          </a:p>
          <a:p>
            <a:r>
              <a:rPr lang="ru-RU" dirty="0"/>
              <a:t>2. </a:t>
            </a:r>
            <a:r>
              <a:rPr lang="en-US" dirty="0"/>
              <a:t>Join, split, trim  </a:t>
            </a:r>
          </a:p>
          <a:p>
            <a:r>
              <a:rPr lang="en-US" dirty="0"/>
              <a:t>3. </a:t>
            </a:r>
            <a:r>
              <a:rPr lang="ru-RU" dirty="0"/>
              <a:t>Форматированный вывод строк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1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32C0-0687-F399-CD1F-21766009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6BEE-82A7-3AE0-02AC-8F658C6F8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https://www.w3schools.com/python/python_try_except.asp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try, expect, finally, else, raise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Все исключения это класс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with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https://pythonworld.ru/osnovy/with-as-menedzhery-konteksta.html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2531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C065-EDA0-59F2-0B97-D110B343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Итераторы, генераторы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61A9-4056-0C74-3D01-C39532A9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https://habr.com/ru/post/132554/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64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BF51-5407-06EA-41EF-F9AC9BA0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вывод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B8BE-5192-906C-557B-684BA29A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</a:t>
            </a:r>
          </a:p>
          <a:p>
            <a:r>
              <a:rPr lang="ru-RU" dirty="0"/>
              <a:t>Консоль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8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AB75-3D7E-E3E5-1871-F0CB8D82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6328-3AFA-43D3-A597-42FF6CC3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Процессор, память -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Ассемблер </a:t>
            </a:r>
            <a:r>
              <a:rPr lang="en-US" dirty="0"/>
              <a:t>-&gt;</a:t>
            </a:r>
            <a:endParaRPr lang="ru-RU" dirty="0"/>
          </a:p>
          <a:p>
            <a:r>
              <a:rPr lang="ru-RU" dirty="0"/>
              <a:t>Относительно низкоуровневые языки</a:t>
            </a:r>
          </a:p>
          <a:p>
            <a:r>
              <a:rPr lang="ru-RU" dirty="0"/>
              <a:t>Высокоуровневые языки </a:t>
            </a:r>
          </a:p>
          <a:p>
            <a:r>
              <a:rPr lang="ru-RU" dirty="0" err="1"/>
              <a:t>Фреймверки</a:t>
            </a:r>
            <a:r>
              <a:rPr lang="en-US" dirty="0"/>
              <a:t>/</a:t>
            </a:r>
            <a:r>
              <a:rPr lang="ru-RU" dirty="0" err="1"/>
              <a:t>библитеки</a:t>
            </a:r>
            <a:r>
              <a:rPr lang="en-US" dirty="0"/>
              <a:t>/</a:t>
            </a:r>
            <a:r>
              <a:rPr lang="ru-RU" dirty="0"/>
              <a:t>конструкторы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97894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C270-AAB3-7DDC-7A02-593E9711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367C-70AB-4080-0C58-C7D28EB02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86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721F-F5B1-3697-BC1F-374C33C6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F599-0C5E-D835-5DB2-A2BC5176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E0EF-15F8-EC07-23BF-22E7DE7F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81D0-B43A-FE44-39A0-0F5645BE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44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52E-815F-E5F7-D834-AB3A757C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16FE-BBA5-F1E4-ACDC-D6809BF8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51D6-D389-BA0A-A7FD-BFF6C97E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куда дальше двигаться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119E-214C-21DB-2DFD-C700A0CC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  <a:p>
            <a:r>
              <a:rPr lang="ru-RU" dirty="0"/>
              <a:t>Какое-то профессиональное направление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33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127B-155C-AE6D-3EB4-C7A7B7AF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D23A-A385-C0A5-8500-63A268B3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Гугли на английском, ибо тот кто </a:t>
            </a:r>
            <a:r>
              <a:rPr lang="ru-RU"/>
              <a:t>ведает правильным ответом </a:t>
            </a:r>
            <a:r>
              <a:rPr lang="ru-RU" dirty="0"/>
              <a:t>может не знать твоего языка(но если что то объемное лучше сначала изучи на русском)</a:t>
            </a:r>
          </a:p>
          <a:p>
            <a:r>
              <a:rPr lang="ru-RU" dirty="0"/>
              <a:t>Называй переменные понятно</a:t>
            </a:r>
          </a:p>
          <a:p>
            <a:r>
              <a:rPr lang="ru-RU" dirty="0"/>
              <a:t>Старайся писать код так, чтобы блок в 20 строчек ты поняла через три года взглянув на это не дольше минуты</a:t>
            </a:r>
          </a:p>
          <a:p>
            <a:r>
              <a:rPr lang="ru-RU" dirty="0"/>
              <a:t>Чем проще и понятней, тем лучше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5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27A5-F765-A916-BD0F-1448932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1B5D-F03B-6A5E-1322-973613E6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Процедурное </a:t>
            </a:r>
          </a:p>
          <a:p>
            <a:r>
              <a:rPr lang="ru-RU" dirty="0" err="1"/>
              <a:t>Объектно</a:t>
            </a:r>
            <a:r>
              <a:rPr lang="ru-RU" dirty="0"/>
              <a:t> ориентированное</a:t>
            </a:r>
          </a:p>
          <a:p>
            <a:r>
              <a:rPr lang="ru-RU" dirty="0"/>
              <a:t>Функциональное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CFCD-2C42-6804-05DB-F52E1F9E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Основые</a:t>
            </a:r>
            <a:r>
              <a:rPr lang="ru-RU" dirty="0"/>
              <a:t> типы данных в питон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33B1-F664-011A-C5B5-DC16147B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Неизменяемые</a:t>
            </a:r>
          </a:p>
          <a:p>
            <a:pPr lvl="1"/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pPr lvl="1"/>
            <a:r>
              <a:rPr lang="en-US" dirty="0"/>
              <a:t>Double</a:t>
            </a:r>
            <a:r>
              <a:rPr lang="ru-RU" dirty="0"/>
              <a:t> –числа с плавающей точкой</a:t>
            </a:r>
          </a:p>
          <a:p>
            <a:pPr lvl="1"/>
            <a:r>
              <a:rPr lang="en-US" dirty="0"/>
              <a:t>Str</a:t>
            </a:r>
            <a:r>
              <a:rPr lang="ru-RU" dirty="0"/>
              <a:t> - строки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 err="1"/>
              <a:t>Touple</a:t>
            </a:r>
            <a:r>
              <a:rPr lang="en-US" dirty="0"/>
              <a:t> –</a:t>
            </a:r>
            <a:r>
              <a:rPr lang="ru-RU" dirty="0"/>
              <a:t> группа элементов любого типа (1, 2, 3)</a:t>
            </a:r>
            <a:endParaRPr lang="en-US" dirty="0"/>
          </a:p>
          <a:p>
            <a:r>
              <a:rPr lang="ru-RU" dirty="0"/>
              <a:t>Изменяемые</a:t>
            </a:r>
          </a:p>
          <a:p>
            <a:pPr lvl="1"/>
            <a:r>
              <a:rPr lang="en-US" dirty="0"/>
              <a:t>List</a:t>
            </a:r>
            <a:r>
              <a:rPr lang="ru-RU" dirty="0"/>
              <a:t> – упорядоченный список данных, может быть разных типов </a:t>
            </a:r>
            <a:r>
              <a:rPr lang="en-US" dirty="0"/>
              <a:t>[</a:t>
            </a:r>
            <a:r>
              <a:rPr lang="ru-RU" dirty="0"/>
              <a:t>1,2,3</a:t>
            </a:r>
            <a:r>
              <a:rPr lang="en-US" dirty="0"/>
              <a:t>]</a:t>
            </a:r>
            <a:endParaRPr lang="ru-RU" dirty="0"/>
          </a:p>
          <a:p>
            <a:pPr lvl="1"/>
            <a:r>
              <a:rPr lang="en-US" dirty="0" err="1"/>
              <a:t>Dict</a:t>
            </a:r>
            <a:r>
              <a:rPr lang="ru-RU" dirty="0"/>
              <a:t> – </a:t>
            </a:r>
            <a:r>
              <a:rPr lang="ru-RU" dirty="0" err="1"/>
              <a:t>неупордоченный</a:t>
            </a:r>
            <a:r>
              <a:rPr lang="ru-RU" dirty="0"/>
              <a:t> набор данных типа ключ, значение, </a:t>
            </a:r>
            <a:r>
              <a:rPr lang="en-US" dirty="0"/>
              <a:t>{‘1’: ‘a’, ‘2’: ‘b’}</a:t>
            </a:r>
          </a:p>
          <a:p>
            <a:pPr lvl="1"/>
            <a:r>
              <a:rPr lang="en-US" dirty="0" err="1"/>
              <a:t>OrderedDict</a:t>
            </a:r>
            <a:r>
              <a:rPr lang="en-US" dirty="0"/>
              <a:t> </a:t>
            </a:r>
            <a:r>
              <a:rPr lang="ru-RU" dirty="0"/>
              <a:t>– то же что и сверху, но уже </a:t>
            </a:r>
            <a:r>
              <a:rPr lang="ru-RU" dirty="0" err="1"/>
              <a:t>упордоченный</a:t>
            </a:r>
            <a:r>
              <a:rPr lang="ru-RU" dirty="0"/>
              <a:t> набор данных типа ключ, значение, </a:t>
            </a:r>
            <a:r>
              <a:rPr lang="en-US" dirty="0"/>
              <a:t>{‘1’: ‘a’, ‘2’: ‘b’}</a:t>
            </a:r>
          </a:p>
          <a:p>
            <a:pPr lvl="1"/>
            <a:endParaRPr lang="en-US" dirty="0"/>
          </a:p>
          <a:p>
            <a:r>
              <a:rPr lang="ru-RU" dirty="0"/>
              <a:t>Задание – прочитай </a:t>
            </a:r>
            <a:r>
              <a:rPr lang="en-US" dirty="0">
                <a:hlinkClick r:id="rId2"/>
              </a:rPr>
              <a:t>https://diveintopython3.net/native-datatypes.html</a:t>
            </a:r>
            <a:r>
              <a:rPr lang="ru-RU" dirty="0"/>
              <a:t> </a:t>
            </a:r>
            <a:endParaRPr lang="en-US" dirty="0"/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8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9E2-2A1C-5BA2-9D80-0B75CB5D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0919-EA88-89F3-3057-E7E24A34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Программа для хранения переменных, функций и всего чего ей надо использует память, для каждого процесса ее выделяется какое-то ограниченное количество. Память для хранения делиться на два вида – стек – статическая, эквивалентна физической, выделяется не очень много , куча – динамическая, выделяется побольше: </a:t>
            </a:r>
            <a:endParaRPr lang="en-US" dirty="0"/>
          </a:p>
          <a:p>
            <a:r>
              <a:rPr lang="ru-RU" dirty="0"/>
              <a:t>Стек – память которая выделяется для каждого потока из оперативной памяти, статическая память, тут мы храним локальные переменные и функции , их входные переменные, их локальные переменные и их выходные переменные, все это организовано в формате стека, еще тут храним ссылки на данные выделенные в куче, работает быстро, но ее не много</a:t>
            </a:r>
          </a:p>
          <a:p>
            <a:r>
              <a:rPr lang="ru-RU" dirty="0"/>
              <a:t>Куча </a:t>
            </a:r>
            <a:r>
              <a:rPr lang="en-US" dirty="0"/>
              <a:t>( heap )</a:t>
            </a:r>
            <a:r>
              <a:rPr lang="ru-RU" dirty="0"/>
              <a:t> – тоже на самом деле ограниченная , тоже </a:t>
            </a:r>
            <a:r>
              <a:rPr lang="ru-RU" dirty="0" err="1"/>
              <a:t>выдеделяется</a:t>
            </a:r>
            <a:r>
              <a:rPr lang="ru-RU" dirty="0"/>
              <a:t> из оперативной памяти, но это динамическая память, структура есть, какое-то дерево, или черно-красное или сбалансированное, но это пофиг, работает медленней , но ее больше, тут хранятся переменные выделенные динамически и глобальные переменные организованы тоже через кучу</a:t>
            </a:r>
          </a:p>
          <a:p>
            <a:endParaRPr lang="ru-RU" dirty="0"/>
          </a:p>
          <a:p>
            <a:r>
              <a:rPr lang="ru-RU" dirty="0"/>
              <a:t>Прочитай это </a:t>
            </a:r>
            <a:r>
              <a:rPr lang="en-US" dirty="0">
                <a:hlinkClick r:id="rId2"/>
              </a:rPr>
              <a:t>http://cs.mipt.ru/wp/wp-content/uploads/2018/09/03a-memorize.pdf</a:t>
            </a:r>
            <a:r>
              <a:rPr lang="ru-RU" dirty="0"/>
              <a:t> с 2-ого по 13-ый слайд хорошо объясняет про то, что такое стек</a:t>
            </a:r>
          </a:p>
          <a:p>
            <a:endParaRPr lang="ru-RU" dirty="0"/>
          </a:p>
          <a:p>
            <a:r>
              <a:rPr lang="ru-RU" dirty="0">
                <a:solidFill>
                  <a:srgbClr val="C00000"/>
                </a:solidFill>
              </a:rPr>
              <a:t>Задание – 1. прочитай </a:t>
            </a:r>
            <a:r>
              <a:rPr lang="ru-RU" dirty="0" err="1">
                <a:solidFill>
                  <a:srgbClr val="C00000"/>
                </a:solidFill>
              </a:rPr>
              <a:t>презу</a:t>
            </a:r>
            <a:r>
              <a:rPr lang="ru-RU" dirty="0">
                <a:solidFill>
                  <a:srgbClr val="C00000"/>
                </a:solidFill>
              </a:rPr>
              <a:t> выше 2. найди сама, прочитай и расскажи мне про статическую и динамическую память, чем отличаются, как организовано и все такое</a:t>
            </a:r>
          </a:p>
        </p:txBody>
      </p:sp>
    </p:spTree>
    <p:extLst>
      <p:ext uri="{BB962C8B-B14F-4D97-AF65-F5344CB8AC3E}">
        <p14:creationId xmlns:p14="http://schemas.microsoft.com/office/powerpoint/2010/main" val="416416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0198-C634-3DA3-BE1D-DCF74276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77E4-8477-A9D1-F8B4-4AB8D178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Неизменяемые типы данных – выделены в стеке, присваивание создает новую переменную данного типа с данным значением</a:t>
            </a:r>
          </a:p>
          <a:p>
            <a:pPr marL="0" indent="0">
              <a:buNone/>
            </a:pPr>
            <a:r>
              <a:rPr lang="en-US" dirty="0"/>
              <a:t>a = 7</a:t>
            </a:r>
          </a:p>
          <a:p>
            <a:pPr marL="0" indent="0">
              <a:buNone/>
            </a:pPr>
            <a:r>
              <a:rPr lang="en-US" dirty="0"/>
              <a:t>b = a</a:t>
            </a:r>
          </a:p>
          <a:p>
            <a:pPr marL="0" indent="0">
              <a:buNone/>
            </a:pPr>
            <a:r>
              <a:rPr lang="en-US" dirty="0"/>
              <a:t>a+=1</a:t>
            </a:r>
          </a:p>
          <a:p>
            <a:pPr marL="0" indent="0">
              <a:buNone/>
            </a:pPr>
            <a:r>
              <a:rPr lang="en-US" dirty="0"/>
              <a:t>print(‘a ’ + str(a) + ‘  b ’ + str(b)) &gt;&gt; a 8, b 7</a:t>
            </a:r>
            <a:r>
              <a:rPr lang="ru-RU" dirty="0"/>
              <a:t> </a:t>
            </a:r>
          </a:p>
          <a:p>
            <a:r>
              <a:rPr lang="ru-RU" dirty="0"/>
              <a:t>Изменяемые – выделены в куче, присваивание копирует ссылку на объект</a:t>
            </a:r>
          </a:p>
          <a:p>
            <a:pPr marL="0" indent="0">
              <a:buNone/>
            </a:pPr>
            <a:r>
              <a:rPr lang="en-US" dirty="0" err="1"/>
              <a:t>listA</a:t>
            </a:r>
            <a:r>
              <a:rPr lang="en-US" dirty="0"/>
              <a:t> = [1, 2]</a:t>
            </a:r>
          </a:p>
          <a:p>
            <a:pPr marL="0" indent="0">
              <a:buNone/>
            </a:pPr>
            <a:r>
              <a:rPr lang="en-US" dirty="0" err="1"/>
              <a:t>listB</a:t>
            </a:r>
            <a:r>
              <a:rPr lang="en-US" dirty="0"/>
              <a:t> = </a:t>
            </a:r>
            <a:r>
              <a:rPr lang="en-US" dirty="0" err="1"/>
              <a:t>listA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listA.appnd</a:t>
            </a:r>
            <a:r>
              <a:rPr lang="en-US" dirty="0"/>
              <a:t>(3)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listA</a:t>
            </a:r>
            <a:r>
              <a:rPr lang="en-US" dirty="0"/>
              <a:t>, </a:t>
            </a:r>
            <a:r>
              <a:rPr lang="en-US" dirty="0" err="1"/>
              <a:t>listB</a:t>
            </a:r>
            <a:r>
              <a:rPr lang="en-US" dirty="0"/>
              <a:t>) &gt;&gt; [1, 2, 3] [1, 2, 3]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44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683A-3DA3-9817-66F2-1716F61D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видимости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2F76-1A49-7DF7-3F5D-7504D3D6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Локальные переменные в файле, функции, условиях, циклах</a:t>
            </a:r>
          </a:p>
          <a:p>
            <a:r>
              <a:rPr lang="ru-RU" dirty="0"/>
              <a:t>Глобальные 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контексте стека памяти логично то, как это получаются </a:t>
            </a:r>
            <a:r>
              <a:rPr lang="ru-RU" dirty="0" err="1"/>
              <a:t>локалье</a:t>
            </a:r>
            <a:r>
              <a:rPr lang="ru-RU" dirty="0"/>
              <a:t> переменные, как только какой-то блок начинается мы записываем каждую следующую переменную каждого блока в стек, по мере необходимости достаем, по окончанию обработки блока мы достали все переменные и больше не можем их использовать </a:t>
            </a:r>
          </a:p>
        </p:txBody>
      </p:sp>
    </p:spTree>
    <p:extLst>
      <p:ext uri="{BB962C8B-B14F-4D97-AF65-F5344CB8AC3E}">
        <p14:creationId xmlns:p14="http://schemas.microsoft.com/office/powerpoint/2010/main" val="123202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B8D6-9C64-D54C-08AF-8BC3D39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(</a:t>
            </a:r>
            <a:r>
              <a:rPr lang="en-US" dirty="0"/>
              <a:t>list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FFE1-5C29-736B-ABBA-D2268567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https://pythonworld.ru/tipy-dannyx-v-python/spiski-list-funkcii-i-metody-spiskov.html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Еще есть его не изменяемая версия – </a:t>
            </a:r>
            <a:r>
              <a:rPr lang="en-US" dirty="0" err="1"/>
              <a:t>touple</a:t>
            </a:r>
            <a:r>
              <a:rPr lang="en-US" dirty="0"/>
              <a:t> </a:t>
            </a:r>
            <a:r>
              <a:rPr lang="ru-RU" dirty="0"/>
              <a:t>- картеж</a:t>
            </a:r>
            <a:endParaRPr lang="en-US" dirty="0"/>
          </a:p>
          <a:p>
            <a:endParaRPr lang="en-US" dirty="0"/>
          </a:p>
          <a:p>
            <a:r>
              <a:rPr lang="ru-RU" dirty="0"/>
              <a:t>Задание:</a:t>
            </a:r>
          </a:p>
          <a:p>
            <a:pPr lvl="1"/>
            <a:r>
              <a:rPr lang="ru-RU" dirty="0"/>
              <a:t>1. </a:t>
            </a:r>
            <a:r>
              <a:rPr lang="ru-RU" dirty="0" err="1"/>
              <a:t>Нагенери</a:t>
            </a:r>
            <a:r>
              <a:rPr lang="ru-RU" dirty="0"/>
              <a:t> случайным образом цифр и выведи сколько раз каждая уникальная встречается в листе </a:t>
            </a:r>
          </a:p>
          <a:p>
            <a:pPr lvl="1"/>
            <a:r>
              <a:rPr lang="ru-RU" dirty="0"/>
              <a:t>2. Среди слов из того сайте найди слова </a:t>
            </a:r>
            <a:r>
              <a:rPr lang="ru-RU" dirty="0" err="1"/>
              <a:t>первертыши</a:t>
            </a:r>
            <a:r>
              <a:rPr lang="ru-RU" dirty="0"/>
              <a:t> типа казак, то есть те, что в одну и в другую сторону читаются одинаково </a:t>
            </a:r>
            <a:endParaRPr lang="en-US" dirty="0"/>
          </a:p>
          <a:p>
            <a:pPr lvl="1"/>
            <a:r>
              <a:rPr lang="en-US" dirty="0"/>
              <a:t>3. </a:t>
            </a:r>
            <a:r>
              <a:rPr lang="ru-RU" dirty="0"/>
              <a:t>Реализуй такую штуку: берешь любое слово, оставляешь в нем только уникальны буквы, выводишь это дело списком</a:t>
            </a:r>
          </a:p>
          <a:p>
            <a:pPr lvl="1"/>
            <a:r>
              <a:rPr lang="en-US" dirty="0"/>
              <a:t>4</a:t>
            </a:r>
            <a:r>
              <a:rPr lang="ru-RU" dirty="0"/>
              <a:t>. Реализуй бинарный поиск (делишь упорядоченный массив на 2, смотришь слово по середине больше или меньше твоего, работаешь дальше с той частью массива, где это слово есть, то есть если слово по середине больше -</a:t>
            </a:r>
            <a:r>
              <a:rPr lang="en-US" dirty="0"/>
              <a:t>&gt; </a:t>
            </a:r>
            <a:r>
              <a:rPr lang="ru-RU" dirty="0"/>
              <a:t>берешь от </a:t>
            </a:r>
            <a:r>
              <a:rPr lang="en-US" dirty="0"/>
              <a:t>0 </a:t>
            </a:r>
            <a:r>
              <a:rPr lang="ru-RU" dirty="0"/>
              <a:t>до середины, если меньше от середины до конца, и опять делишь ту часть массива пополам, слово по середине больше или меньше и так пока не найдешь нужное)</a:t>
            </a:r>
          </a:p>
          <a:p>
            <a:pPr lvl="2"/>
            <a:r>
              <a:rPr lang="ru-RU" dirty="0"/>
              <a:t>возьми слова с сайта</a:t>
            </a:r>
          </a:p>
          <a:p>
            <a:pPr lvl="2"/>
            <a:r>
              <a:rPr lang="ru-RU" dirty="0"/>
              <a:t>выбери случайным образом слово </a:t>
            </a:r>
          </a:p>
          <a:p>
            <a:pPr lvl="2"/>
            <a:r>
              <a:rPr lang="ru-RU" dirty="0"/>
              <a:t>найди индекс этого слова бинарным поиском и засеки время</a:t>
            </a:r>
          </a:p>
          <a:p>
            <a:pPr lvl="2"/>
            <a:r>
              <a:rPr lang="ru-RU" dirty="0"/>
              <a:t>найди это слово через </a:t>
            </a:r>
            <a:r>
              <a:rPr lang="en-US" dirty="0" err="1"/>
              <a:t>indexOf</a:t>
            </a:r>
            <a:r>
              <a:rPr lang="ru-RU" dirty="0"/>
              <a:t> и засеки время</a:t>
            </a:r>
          </a:p>
          <a:p>
            <a:pPr lvl="2"/>
            <a:r>
              <a:rPr lang="ru-RU" dirty="0"/>
              <a:t>сравни время</a:t>
            </a:r>
            <a:r>
              <a:rPr lang="en-US" dirty="0"/>
              <a:t> </a:t>
            </a:r>
            <a:r>
              <a:rPr lang="ru-RU" dirty="0"/>
              <a:t>    </a:t>
            </a:r>
          </a:p>
          <a:p>
            <a:pPr lvl="1"/>
            <a:r>
              <a:rPr lang="en-US" dirty="0"/>
              <a:t>5</a:t>
            </a:r>
            <a:r>
              <a:rPr lang="ru-RU" dirty="0"/>
              <a:t>. Реализуй сортировку вставками, используй </a:t>
            </a:r>
            <a:r>
              <a:rPr lang="en-US" dirty="0"/>
              <a:t>insert/remove/pop </a:t>
            </a:r>
          </a:p>
        </p:txBody>
      </p:sp>
    </p:spTree>
    <p:extLst>
      <p:ext uri="{BB962C8B-B14F-4D97-AF65-F5344CB8AC3E}">
        <p14:creationId xmlns:p14="http://schemas.microsoft.com/office/powerpoint/2010/main" val="237527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3FC3-BD79-94DC-B6DE-C0CD59CA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 (</a:t>
            </a:r>
            <a:r>
              <a:rPr lang="en-US" dirty="0" err="1"/>
              <a:t>dict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0979-F09C-2574-8279-A52B116E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https://pythonworld.ru/tipy-dannyx-v-python/slovari-dict-funkcii-i-metody-slovarej.html</a:t>
            </a:r>
            <a:endParaRPr lang="en-US" dirty="0"/>
          </a:p>
          <a:p>
            <a:endParaRPr lang="ru-RU" dirty="0"/>
          </a:p>
          <a:p>
            <a:r>
              <a:rPr lang="ru-RU" dirty="0"/>
              <a:t>Еще есть </a:t>
            </a:r>
            <a:r>
              <a:rPr lang="en-US" dirty="0" err="1"/>
              <a:t>OrderedDict</a:t>
            </a:r>
            <a:r>
              <a:rPr lang="en-US" dirty="0"/>
              <a:t>  </a:t>
            </a:r>
            <a:r>
              <a:rPr lang="en-US" dirty="0">
                <a:hlinkClick r:id="rId3"/>
              </a:rPr>
              <a:t>https://realpython.com/python-ordereddict/#:~:text=Python's%20OrderedDict%20is%20a%20dict,then%20the%20order%20remains%20unchanged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Задания:</a:t>
            </a:r>
          </a:p>
          <a:p>
            <a:pPr lvl="1"/>
            <a:r>
              <a:rPr lang="ru-RU" dirty="0"/>
              <a:t>1. Возьми слова с сайта, пройдись по ним, запиши в </a:t>
            </a:r>
            <a:r>
              <a:rPr lang="ru-RU" dirty="0" err="1"/>
              <a:t>дикт</a:t>
            </a:r>
            <a:r>
              <a:rPr lang="ru-RU" dirty="0"/>
              <a:t> буквы и число, сколько они встречаются в словах, общее количество и запиши это все в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ru-RU" dirty="0"/>
              <a:t>файл</a:t>
            </a:r>
          </a:p>
          <a:p>
            <a:pPr lvl="1"/>
            <a:r>
              <a:rPr lang="ru-RU" dirty="0"/>
              <a:t>2. Пройдись по предыдущему </a:t>
            </a:r>
            <a:r>
              <a:rPr lang="ru-RU" dirty="0" err="1"/>
              <a:t>дикту</a:t>
            </a:r>
            <a:r>
              <a:rPr lang="ru-RU" dirty="0"/>
              <a:t> и выведи топ 3 самые </a:t>
            </a:r>
            <a:r>
              <a:rPr lang="ru-RU" dirty="0" err="1"/>
              <a:t>поппулярные</a:t>
            </a:r>
            <a:r>
              <a:rPr lang="ru-RU" dirty="0"/>
              <a:t> буквы</a:t>
            </a:r>
          </a:p>
          <a:p>
            <a:pPr lvl="1"/>
            <a:r>
              <a:rPr lang="ru-RU" dirty="0"/>
              <a:t>3. Пройдись по предыдущему </a:t>
            </a:r>
            <a:r>
              <a:rPr lang="ru-RU" dirty="0" err="1"/>
              <a:t>дикту</a:t>
            </a:r>
            <a:r>
              <a:rPr lang="ru-RU" dirty="0"/>
              <a:t> и удали все гласные</a:t>
            </a:r>
          </a:p>
          <a:p>
            <a:pPr lvl="1"/>
            <a:r>
              <a:rPr lang="ru-RU" dirty="0"/>
              <a:t>4. Пройдись по словарю, посчитай сколько</a:t>
            </a:r>
            <a:r>
              <a:rPr lang="en-US" dirty="0"/>
              <a:t> </a:t>
            </a:r>
            <a:r>
              <a:rPr lang="ru-RU" dirty="0"/>
              <a:t>букв осталось всего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10128</TotalTime>
  <Words>1509</Words>
  <Application>Microsoft Office PowerPoint</Application>
  <PresentationFormat>Widescreen</PresentationFormat>
  <Paragraphs>168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Основые типы данных в питон</vt:lpstr>
      <vt:lpstr>Хранение данных</vt:lpstr>
      <vt:lpstr>Типы данных</vt:lpstr>
      <vt:lpstr>Области видимости</vt:lpstr>
      <vt:lpstr>Список (list)</vt:lpstr>
      <vt:lpstr>Словарь (dict)</vt:lpstr>
      <vt:lpstr>List comprehension</vt:lpstr>
      <vt:lpstr>Set</vt:lpstr>
      <vt:lpstr>Кортеж (touple)</vt:lpstr>
      <vt:lpstr>Функции</vt:lpstr>
      <vt:lpstr>Циклы</vt:lpstr>
      <vt:lpstr>Условия</vt:lpstr>
      <vt:lpstr>Работа со строками Тут стоп</vt:lpstr>
      <vt:lpstr>Исключения</vt:lpstr>
      <vt:lpstr>Итераторы, генераторы</vt:lpstr>
      <vt:lpstr>Ввод вывод</vt:lpstr>
      <vt:lpstr>Модули</vt:lpstr>
      <vt:lpstr>Регулярные выражения</vt:lpstr>
      <vt:lpstr>Классы</vt:lpstr>
      <vt:lpstr>Многопоточность</vt:lpstr>
      <vt:lpstr>Выбор куда дальше двигаться</vt:lpstr>
      <vt:lpstr>Философия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Баландина София</dc:creator>
  <cp:lastModifiedBy>Баландина София</cp:lastModifiedBy>
  <cp:revision>21</cp:revision>
  <dcterms:created xsi:type="dcterms:W3CDTF">2022-06-03T18:11:27Z</dcterms:created>
  <dcterms:modified xsi:type="dcterms:W3CDTF">2022-06-23T16:17:35Z</dcterms:modified>
</cp:coreProperties>
</file>