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93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37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223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82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234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51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294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164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62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07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93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2E6A-5C5D-4C67-986A-45D340EB4F90}" type="datetimeFigureOut">
              <a:rPr lang="uk-UA" smtClean="0"/>
              <a:t>06.11.2024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8B19-19F3-4DD3-88A8-AB28FD1116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99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193" y="3065584"/>
            <a:ext cx="1128823" cy="109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45</a:t>
            </a:r>
            <a:endParaRPr lang="uk-UA" sz="4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106609" y="3065584"/>
            <a:ext cx="1128823" cy="109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12</a:t>
            </a:r>
            <a:endParaRPr lang="uk-UA" sz="4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75025" y="3065584"/>
            <a:ext cx="1128823" cy="109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13</a:t>
            </a:r>
            <a:endParaRPr lang="uk-UA" sz="4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43441" y="3065585"/>
            <a:ext cx="1128823" cy="109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6</a:t>
            </a:r>
            <a:endParaRPr lang="uk-UA" sz="4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911857" y="3065585"/>
            <a:ext cx="1128823" cy="109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77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30095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043 0.5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195 0.582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00417 0.574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00781 0.5986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2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0625 0.571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Алла</dc:creator>
  <cp:lastModifiedBy>Алла</cp:lastModifiedBy>
  <cp:revision>7</cp:revision>
  <dcterms:created xsi:type="dcterms:W3CDTF">2024-10-23T19:09:31Z</dcterms:created>
  <dcterms:modified xsi:type="dcterms:W3CDTF">2024-11-06T12:57:06Z</dcterms:modified>
</cp:coreProperties>
</file>