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 Try To Code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Raj – 558191</a:t>
            </a:r>
          </a:p>
          <a:p>
            <a:r>
              <a:rPr lang="en-IN" dirty="0" smtClean="0"/>
              <a:t>Allabakshu - 801908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2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8873" y="1066800"/>
            <a:ext cx="7772400" cy="182976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 smtClean="0"/>
              <a:t>Xtra Ticket</a:t>
            </a:r>
            <a:endParaRPr lang="en-IN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509" y="2667000"/>
            <a:ext cx="7772400" cy="119970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IN" dirty="0" smtClean="0"/>
              <a:t>The Idea of this app is to sell the tickets for a movie/show, if you booked earlier and you can’t able to go and you can sell the tickets without  losing your money, it is helpful for any last minute plan.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1026" name="Picture 2" descr="C:\Users\Johnny\Downloads\xtraticket (1)\Screenshot_2020-01-02-15-22-48-231_com.example.xtratick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77" y="914400"/>
            <a:ext cx="2428875" cy="5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4988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 have – Screen </a:t>
            </a:r>
          </a:p>
          <a:p>
            <a:r>
              <a:rPr lang="en-IN" dirty="0"/>
              <a:t> </a:t>
            </a:r>
            <a:r>
              <a:rPr lang="en-IN" dirty="0" smtClean="0"/>
              <a:t>where seller can tell us what they have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1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33400"/>
            <a:ext cx="2813539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65807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 Need – Screen </a:t>
            </a:r>
          </a:p>
          <a:p>
            <a:r>
              <a:rPr lang="en-IN" dirty="0"/>
              <a:t> where </a:t>
            </a:r>
            <a:r>
              <a:rPr lang="en-IN" dirty="0" smtClean="0"/>
              <a:t>buyers can </a:t>
            </a:r>
            <a:r>
              <a:rPr lang="en-IN" dirty="0"/>
              <a:t>tell us what they </a:t>
            </a:r>
            <a:r>
              <a:rPr lang="en-IN" dirty="0" smtClean="0"/>
              <a:t>need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6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2277"/>
            <a:ext cx="2949453" cy="6390483"/>
          </a:xfrm>
        </p:spPr>
      </p:pic>
      <p:sp>
        <p:nvSpPr>
          <p:cNvPr id="5" name="TextBox 4"/>
          <p:cNvSpPr txBox="1"/>
          <p:nvPr/>
        </p:nvSpPr>
        <p:spPr>
          <a:xfrm>
            <a:off x="533400" y="284988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 Need – Screen </a:t>
            </a:r>
          </a:p>
        </p:txBody>
      </p:sp>
    </p:spTree>
    <p:extLst>
      <p:ext uri="{BB962C8B-B14F-4D97-AF65-F5344CB8AC3E}">
        <p14:creationId xmlns:p14="http://schemas.microsoft.com/office/powerpoint/2010/main" val="2364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"/>
            <a:ext cx="2725616" cy="5905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84988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Best Deals will be displayed on the screen, where user can  select by there wish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8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819400"/>
            <a:ext cx="8229600" cy="4525963"/>
          </a:xfrm>
        </p:spPr>
        <p:txBody>
          <a:bodyPr/>
          <a:lstStyle/>
          <a:p>
            <a:r>
              <a:rPr lang="en-IN" dirty="0" smtClean="0"/>
              <a:t>Any last Minute plans</a:t>
            </a:r>
          </a:p>
          <a:p>
            <a:r>
              <a:rPr lang="en-IN" dirty="0" smtClean="0"/>
              <a:t>Money Benefits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XtraTicket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112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We Try To Code</vt:lpstr>
      <vt:lpstr>PowerPoint Presentation</vt:lpstr>
      <vt:lpstr>Screenshots</vt:lpstr>
      <vt:lpstr>PowerPoint Presentation</vt:lpstr>
      <vt:lpstr>PowerPoint Presentation</vt:lpstr>
      <vt:lpstr>PowerPoint Presentation</vt:lpstr>
      <vt:lpstr>Advantages of XtraTicket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Can Code</dc:title>
  <dc:creator>Johnny</dc:creator>
  <cp:lastModifiedBy>Johnny</cp:lastModifiedBy>
  <cp:revision>46</cp:revision>
  <dcterms:created xsi:type="dcterms:W3CDTF">2006-08-16T00:00:00Z</dcterms:created>
  <dcterms:modified xsi:type="dcterms:W3CDTF">2020-01-02T10:31:27Z</dcterms:modified>
</cp:coreProperties>
</file>