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346" r:id="rId2"/>
    <p:sldId id="257" r:id="rId3"/>
    <p:sldId id="320" r:id="rId4"/>
    <p:sldId id="321" r:id="rId5"/>
    <p:sldId id="341" r:id="rId6"/>
    <p:sldId id="342" r:id="rId7"/>
    <p:sldId id="322" r:id="rId8"/>
    <p:sldId id="307" r:id="rId9"/>
    <p:sldId id="343" r:id="rId10"/>
    <p:sldId id="323" r:id="rId11"/>
    <p:sldId id="347" r:id="rId12"/>
    <p:sldId id="303" r:id="rId13"/>
    <p:sldId id="333" r:id="rId14"/>
    <p:sldId id="335" r:id="rId15"/>
    <p:sldId id="345" r:id="rId16"/>
    <p:sldId id="348" r:id="rId1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Fira Sans Medium" panose="020B0603050000020004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custShowLst>
    <p:custShow name="Custom Show 1" id="0">
      <p:sldLst>
        <p:sld r:id="rId2"/>
        <p:sld r:id="rId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80EA"/>
    <a:srgbClr val="0A4047"/>
    <a:srgbClr val="F2A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5EFA9-6495-45F1-0B35-470B3FA12EBD}" v="46" dt="2023-05-03T22:12:36.914"/>
    <p1510:client id="{309757AB-B0A6-3B26-7F4A-227A803716D5}" v="1" dt="2023-05-04T06:45:08.069"/>
    <p1510:client id="{3C26A5B2-5907-387E-CB4F-6FA73E2E8BC1}" v="131" dt="2023-05-03T20:32:29.694"/>
    <p1510:client id="{5BE7988B-581F-3A5F-D0ED-D0CB9EA7FE5A}" v="495" dt="2023-05-03T21:49:05.979"/>
    <p1510:client id="{6ECB21B7-DDA8-E8B7-DF12-B2849A231C01}" v="33" dt="2023-05-04T08:27:43.846"/>
    <p1510:client id="{75A0851D-A44D-4FD0-98A3-4BCE4274BA34}" v="256" dt="2023-05-04T08:28:26.286"/>
    <p1510:client id="{A84E05EC-2B8D-398C-9AA4-A7B14CB26FB5}" v="150" dt="2023-05-03T21:12:19.251"/>
    <p1510:client id="{A8C6EED4-29E9-4E06-8700-526A06233B71}" v="1" dt="2023-05-04T08:24:51.864"/>
    <p1510:client id="{B5C18967-F19B-879C-2D8A-886A108B048B}" v="122" dt="2023-05-03T22:02:24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1111" autoAdjust="0"/>
  </p:normalViewPr>
  <p:slideViewPr>
    <p:cSldViewPr snapToGrid="0">
      <p:cViewPr varScale="1">
        <p:scale>
          <a:sx n="109" d="100"/>
          <a:sy n="109" d="100"/>
        </p:scale>
        <p:origin x="845" y="82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232" d="100"/>
        <a:sy n="232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ssal Allabouch" userId="8260cd64769fc34a" providerId="LiveId" clId="{44EF77E5-F251-4077-8BCE-EB2B159830D6}"/>
    <pc:docChg chg="undo custSel addSld delSld modSld">
      <pc:chgData name="wissal Allabouch" userId="8260cd64769fc34a" providerId="LiveId" clId="{44EF77E5-F251-4077-8BCE-EB2B159830D6}" dt="2023-05-04T08:29:34.172" v="2" actId="478"/>
      <pc:docMkLst>
        <pc:docMk/>
      </pc:docMkLst>
      <pc:sldChg chg="delSp add del mod delAnim">
        <pc:chgData name="wissal Allabouch" userId="8260cd64769fc34a" providerId="LiveId" clId="{44EF77E5-F251-4077-8BCE-EB2B159830D6}" dt="2023-05-04T08:29:34.172" v="2" actId="478"/>
        <pc:sldMkLst>
          <pc:docMk/>
          <pc:sldMk cId="3734420725" sldId="334"/>
        </pc:sldMkLst>
        <pc:picChg chg="del">
          <ac:chgData name="wissal Allabouch" userId="8260cd64769fc34a" providerId="LiveId" clId="{44EF77E5-F251-4077-8BCE-EB2B159830D6}" dt="2023-05-04T08:29:34.172" v="2" actId="478"/>
          <ac:picMkLst>
            <pc:docMk/>
            <pc:sldMk cId="3734420725" sldId="334"/>
            <ac:picMk id="4" creationId="{7FA4DC47-FC4D-3147-6139-CD92AA7DF81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sz="1100" b="1" u="sng" dirty="0"/>
          </a:p>
        </p:txBody>
      </p:sp>
    </p:spTree>
    <p:extLst>
      <p:ext uri="{BB962C8B-B14F-4D97-AF65-F5344CB8AC3E}">
        <p14:creationId xmlns:p14="http://schemas.microsoft.com/office/powerpoint/2010/main" val="1158053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9832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DEF42-33D0-AC0C-D4CE-ED840B33D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9B3466-43EE-B51E-E1BD-B3A509800C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1ECAD1-5B0D-DA41-0D45-2C484A014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980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2644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2133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061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8520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D5E19-0EF2-E447-AB28-589962CE3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2145BD-4F61-0436-2666-BFB50602E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E27435-947F-04E4-976D-074569DEE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sz="1100" b="1" u="sng" dirty="0"/>
          </a:p>
        </p:txBody>
      </p:sp>
    </p:spTree>
    <p:extLst>
      <p:ext uri="{BB962C8B-B14F-4D97-AF65-F5344CB8AC3E}">
        <p14:creationId xmlns:p14="http://schemas.microsoft.com/office/powerpoint/2010/main" val="386460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2746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046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7597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941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552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973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549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24835E-3F23-3F87-2BB4-9E392C582981}"/>
              </a:ext>
            </a:extLst>
          </p:cNvPr>
          <p:cNvSpPr txBox="1"/>
          <p:nvPr/>
        </p:nvSpPr>
        <p:spPr>
          <a:xfrm>
            <a:off x="3614044" y="1477125"/>
            <a:ext cx="1915909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200" kern="100" dirty="0">
                <a:solidFill>
                  <a:srgbClr val="0A40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u="sng" kern="100" dirty="0">
                <a:solidFill>
                  <a:srgbClr val="0A40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Filière : Ingénierie logiciel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F522A-A0E9-3E82-E462-8B686C5F05CE}"/>
              </a:ext>
            </a:extLst>
          </p:cNvPr>
          <p:cNvSpPr txBox="1"/>
          <p:nvPr/>
        </p:nvSpPr>
        <p:spPr>
          <a:xfrm>
            <a:off x="1083729" y="1982481"/>
            <a:ext cx="6995257" cy="1428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2400" b="1" dirty="0">
                <a:solidFill>
                  <a:schemeClr val="tx1"/>
                </a:solidFill>
                <a:latin typeface="Montserrat"/>
                <a:sym typeface="Montserrat"/>
              </a:rPr>
              <a:t>Développement d’une application web pour la gestion d’inventaire.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0" name="Zone de texte 2">
            <a:extLst>
              <a:ext uri="{FF2B5EF4-FFF2-40B4-BE49-F238E27FC236}">
                <a16:creationId xmlns:a16="http://schemas.microsoft.com/office/drawing/2014/main" id="{203DB368-6942-ABB9-05EF-A97F58EFA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9" y="3630979"/>
            <a:ext cx="2303145" cy="9135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Réalisé par 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Agourram</a:t>
            </a:r>
            <a:r>
              <a:rPr lang="fr-F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Sihame</a:t>
            </a:r>
            <a:endParaRPr lang="fr-FR" sz="1200" kern="1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Allabouch Anass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 de texte 2">
            <a:extLst>
              <a:ext uri="{FF2B5EF4-FFF2-40B4-BE49-F238E27FC236}">
                <a16:creationId xmlns:a16="http://schemas.microsoft.com/office/drawing/2014/main" id="{F48C7FFB-3852-FE1D-1E08-85EA643F63D0}"/>
              </a:ext>
            </a:extLst>
          </p:cNvPr>
          <p:cNvSpPr txBox="1"/>
          <p:nvPr/>
        </p:nvSpPr>
        <p:spPr>
          <a:xfrm>
            <a:off x="6263639" y="3630979"/>
            <a:ext cx="1955800" cy="9135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Encadré par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Idrais</a:t>
            </a:r>
            <a:endParaRPr lang="fr-FR" sz="1200" kern="1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Anejjar</a:t>
            </a:r>
            <a:r>
              <a:rPr lang="fr-F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Khadija</a:t>
            </a:r>
          </a:p>
        </p:txBody>
      </p:sp>
      <p:sp>
        <p:nvSpPr>
          <p:cNvPr id="12" name="Zone de texte 3">
            <a:extLst>
              <a:ext uri="{FF2B5EF4-FFF2-40B4-BE49-F238E27FC236}">
                <a16:creationId xmlns:a16="http://schemas.microsoft.com/office/drawing/2014/main" id="{EA585DB9-A929-A7AA-6624-0EE15920565A}"/>
              </a:ext>
            </a:extLst>
          </p:cNvPr>
          <p:cNvSpPr txBox="1"/>
          <p:nvPr/>
        </p:nvSpPr>
        <p:spPr>
          <a:xfrm>
            <a:off x="3400892" y="4635279"/>
            <a:ext cx="2360930" cy="33337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Année Universitaire :2024/2025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7" name="Picture 6" descr="A blue and white circle with white text&#10;&#10;Description automatically generated">
            <a:extLst>
              <a:ext uri="{FF2B5EF4-FFF2-40B4-BE49-F238E27FC236}">
                <a16:creationId xmlns:a16="http://schemas.microsoft.com/office/drawing/2014/main" id="{6608F984-3384-B11B-6B65-8E25AA173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675" y="174846"/>
            <a:ext cx="1199366" cy="119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C37F0-B99B-65ED-773A-5524728D92AE}"/>
              </a:ext>
            </a:extLst>
          </p:cNvPr>
          <p:cNvSpPr/>
          <p:nvPr/>
        </p:nvSpPr>
        <p:spPr>
          <a:xfrm>
            <a:off x="-11557" y="0"/>
            <a:ext cx="4390631" cy="51747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8912A-3429-EE65-D01A-39C1B9F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3" y="2840538"/>
            <a:ext cx="3323229" cy="755700"/>
          </a:xfrm>
        </p:spPr>
        <p:txBody>
          <a:bodyPr/>
          <a:lstStyle/>
          <a:p>
            <a:r>
              <a:rPr lang="fr-FR" sz="4000" b="1" dirty="0">
                <a:solidFill>
                  <a:schemeClr val="bg1"/>
                </a:solidFill>
                <a:latin typeface="Fira Sans Medium"/>
              </a:rPr>
              <a:t>Conception</a:t>
            </a:r>
            <a:br>
              <a:rPr lang="fr-FR" sz="4000" b="1" dirty="0">
                <a:solidFill>
                  <a:schemeClr val="bg1"/>
                </a:solidFill>
                <a:latin typeface="Fira Sans Medium"/>
              </a:rPr>
            </a:br>
            <a:endParaRPr lang="fr-FR" sz="4000" b="1" dirty="0">
              <a:solidFill>
                <a:schemeClr val="bg1"/>
              </a:solidFill>
              <a:latin typeface="Fira Sans Medium"/>
            </a:endParaRPr>
          </a:p>
        </p:txBody>
      </p:sp>
      <p:sp>
        <p:nvSpPr>
          <p:cNvPr id="6" name="Google Shape;384;p16">
            <a:extLst>
              <a:ext uri="{FF2B5EF4-FFF2-40B4-BE49-F238E27FC236}">
                <a16:creationId xmlns:a16="http://schemas.microsoft.com/office/drawing/2014/main" id="{6CA974AB-CE91-0463-1265-F459B2BB28D0}"/>
              </a:ext>
            </a:extLst>
          </p:cNvPr>
          <p:cNvSpPr/>
          <p:nvPr/>
        </p:nvSpPr>
        <p:spPr>
          <a:xfrm>
            <a:off x="996684" y="1137855"/>
            <a:ext cx="1207119" cy="8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accent3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5400" b="1">
              <a:solidFill>
                <a:schemeClr val="accent3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307920-DD8D-2C99-BEC9-C68683DBD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354" y="770456"/>
            <a:ext cx="3633838" cy="36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4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09C06-3D07-135B-D0E8-C99A51B7E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2AA0749-610E-8660-48B4-10311715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25" y="118844"/>
            <a:ext cx="6720750" cy="572700"/>
          </a:xfrm>
        </p:spPr>
        <p:txBody>
          <a:bodyPr/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Fira Sans Medium"/>
              </a:rPr>
              <a:t>Conception: </a:t>
            </a:r>
            <a:r>
              <a:rPr lang="en-US" sz="2500" dirty="0" err="1">
                <a:solidFill>
                  <a:srgbClr val="000000"/>
                </a:solidFill>
                <a:latin typeface="Fira Sans Medium"/>
              </a:rPr>
              <a:t>Diagramme</a:t>
            </a:r>
            <a:r>
              <a:rPr lang="en-US" sz="2500" dirty="0">
                <a:solidFill>
                  <a:srgbClr val="000000"/>
                </a:solidFill>
                <a:latin typeface="Fira Sans Medium"/>
              </a:rPr>
              <a:t> de </a:t>
            </a:r>
            <a:r>
              <a:rPr lang="en-US" sz="2500" dirty="0" err="1">
                <a:solidFill>
                  <a:srgbClr val="000000"/>
                </a:solidFill>
                <a:latin typeface="Fira Sans Medium"/>
              </a:rPr>
              <a:t>cas</a:t>
            </a:r>
            <a:r>
              <a:rPr lang="en-US" sz="2500" dirty="0">
                <a:solidFill>
                  <a:srgbClr val="000000"/>
                </a:solidFill>
                <a:latin typeface="Fira Sans Medium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Fira Sans Medium"/>
              </a:rPr>
              <a:t>d’utilisation</a:t>
            </a:r>
            <a:endParaRPr lang="en-US" sz="2500" dirty="0">
              <a:solidFill>
                <a:srgbClr val="000000"/>
              </a:solidFill>
              <a:latin typeface="Fira Sans Mediu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F0DE19-0E81-5F5C-E5EB-123F2773A94A}"/>
              </a:ext>
            </a:extLst>
          </p:cNvPr>
          <p:cNvSpPr/>
          <p:nvPr/>
        </p:nvSpPr>
        <p:spPr>
          <a:xfrm>
            <a:off x="1470808" y="581860"/>
            <a:ext cx="165163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3ACDF-70EC-8D6C-AAC8-EF86C1370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71" y="691544"/>
            <a:ext cx="7050558" cy="43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3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2206F54-3D16-44ED-97E1-3A8883C6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441" y="139945"/>
            <a:ext cx="5465117" cy="572700"/>
          </a:xfrm>
        </p:spPr>
        <p:txBody>
          <a:bodyPr/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Fira Sans Medium"/>
              </a:rPr>
              <a:t>Conception: </a:t>
            </a:r>
            <a:r>
              <a:rPr lang="en-US" sz="2500" dirty="0" err="1">
                <a:solidFill>
                  <a:srgbClr val="000000"/>
                </a:solidFill>
                <a:latin typeface="Fira Sans Medium"/>
              </a:rPr>
              <a:t>Diagramme</a:t>
            </a:r>
            <a:r>
              <a:rPr lang="en-US" sz="2500" dirty="0">
                <a:solidFill>
                  <a:srgbClr val="000000"/>
                </a:solidFill>
                <a:latin typeface="Fira Sans Medium"/>
              </a:rPr>
              <a:t> de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6F0A91-8996-5871-6897-3C61A758999D}"/>
              </a:ext>
            </a:extLst>
          </p:cNvPr>
          <p:cNvSpPr/>
          <p:nvPr/>
        </p:nvSpPr>
        <p:spPr>
          <a:xfrm>
            <a:off x="2272666" y="595928"/>
            <a:ext cx="165163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9179C-73DB-9C70-39A1-42322F2A9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718" y="712645"/>
            <a:ext cx="6722562" cy="41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C37F0-B99B-65ED-773A-5524728D92AE}"/>
              </a:ext>
            </a:extLst>
          </p:cNvPr>
          <p:cNvSpPr/>
          <p:nvPr/>
        </p:nvSpPr>
        <p:spPr>
          <a:xfrm>
            <a:off x="-11557" y="0"/>
            <a:ext cx="4390631" cy="5174750"/>
          </a:xfrm>
          <a:prstGeom prst="rect">
            <a:avLst/>
          </a:prstGeom>
          <a:solidFill>
            <a:srgbClr val="378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8912A-3429-EE65-D01A-39C1B9F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3" y="2840538"/>
            <a:ext cx="3323229" cy="755700"/>
          </a:xfrm>
        </p:spPr>
        <p:txBody>
          <a:bodyPr/>
          <a:lstStyle/>
          <a:p>
            <a:r>
              <a:rPr lang="fr-FR" sz="4000" b="1" dirty="0">
                <a:solidFill>
                  <a:schemeClr val="bg1"/>
                </a:solidFill>
                <a:latin typeface="Fira Sans Medium"/>
              </a:rPr>
              <a:t>Présentation du projet</a:t>
            </a:r>
          </a:p>
        </p:txBody>
      </p:sp>
      <p:sp>
        <p:nvSpPr>
          <p:cNvPr id="6" name="Google Shape;384;p16">
            <a:extLst>
              <a:ext uri="{FF2B5EF4-FFF2-40B4-BE49-F238E27FC236}">
                <a16:creationId xmlns:a16="http://schemas.microsoft.com/office/drawing/2014/main" id="{6CA974AB-CE91-0463-1265-F459B2BB28D0}"/>
              </a:ext>
            </a:extLst>
          </p:cNvPr>
          <p:cNvSpPr/>
          <p:nvPr/>
        </p:nvSpPr>
        <p:spPr>
          <a:xfrm>
            <a:off x="996684" y="1137855"/>
            <a:ext cx="1207119" cy="8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rgbClr val="3780E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sz="5400" b="1">
              <a:solidFill>
                <a:srgbClr val="3780E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FEC63B-65B3-3109-EA50-9339B381B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174" y="774823"/>
            <a:ext cx="3625103" cy="362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6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C37F0-B99B-65ED-773A-5524728D92AE}"/>
              </a:ext>
            </a:extLst>
          </p:cNvPr>
          <p:cNvSpPr/>
          <p:nvPr/>
        </p:nvSpPr>
        <p:spPr>
          <a:xfrm>
            <a:off x="-11557" y="0"/>
            <a:ext cx="4390631" cy="517475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8912A-3429-EE65-D01A-39C1B9F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3" y="2309379"/>
            <a:ext cx="3323229" cy="755700"/>
          </a:xfrm>
        </p:spPr>
        <p:txBody>
          <a:bodyPr/>
          <a:lstStyle/>
          <a:p>
            <a:r>
              <a:rPr lang="fr-FR" sz="4000" b="1" dirty="0">
                <a:solidFill>
                  <a:schemeClr val="bg1"/>
                </a:solidFill>
                <a:latin typeface="Fira Sans Medium"/>
              </a:rPr>
              <a:t>Conclusion</a:t>
            </a:r>
          </a:p>
        </p:txBody>
      </p:sp>
      <p:sp>
        <p:nvSpPr>
          <p:cNvPr id="6" name="Google Shape;384;p16">
            <a:extLst>
              <a:ext uri="{FF2B5EF4-FFF2-40B4-BE49-F238E27FC236}">
                <a16:creationId xmlns:a16="http://schemas.microsoft.com/office/drawing/2014/main" id="{6CA974AB-CE91-0463-1265-F459B2BB28D0}"/>
              </a:ext>
            </a:extLst>
          </p:cNvPr>
          <p:cNvSpPr/>
          <p:nvPr/>
        </p:nvSpPr>
        <p:spPr>
          <a:xfrm>
            <a:off x="996684" y="1137855"/>
            <a:ext cx="1207119" cy="8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tx2">
                    <a:lumMod val="2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endParaRPr sz="5400" b="1">
              <a:solidFill>
                <a:schemeClr val="tx2">
                  <a:lumMod val="2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8B31F-6995-4125-EB8B-CF2E6D243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54" y="543682"/>
            <a:ext cx="3831431" cy="383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C37F0-B99B-65ED-773A-5524728D92AE}"/>
              </a:ext>
            </a:extLst>
          </p:cNvPr>
          <p:cNvSpPr/>
          <p:nvPr/>
        </p:nvSpPr>
        <p:spPr>
          <a:xfrm>
            <a:off x="-11557" y="0"/>
            <a:ext cx="4390631" cy="5174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8912A-3429-EE65-D01A-39C1B9F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7" y="3440261"/>
            <a:ext cx="3685200" cy="755700"/>
          </a:xfrm>
        </p:spPr>
        <p:txBody>
          <a:bodyPr/>
          <a:lstStyle/>
          <a:p>
            <a:r>
              <a:rPr lang="fr-FR" sz="4000" b="1" dirty="0">
                <a:solidFill>
                  <a:schemeClr val="bg1"/>
                </a:solidFill>
                <a:latin typeface="Fira Sans Medium"/>
              </a:rPr>
              <a:t>Merci pour votre Attention</a:t>
            </a:r>
          </a:p>
        </p:txBody>
      </p:sp>
      <p:sp>
        <p:nvSpPr>
          <p:cNvPr id="6" name="Google Shape;384;p16">
            <a:extLst>
              <a:ext uri="{FF2B5EF4-FFF2-40B4-BE49-F238E27FC236}">
                <a16:creationId xmlns:a16="http://schemas.microsoft.com/office/drawing/2014/main" id="{6CA974AB-CE91-0463-1265-F459B2BB28D0}"/>
              </a:ext>
            </a:extLst>
          </p:cNvPr>
          <p:cNvSpPr/>
          <p:nvPr/>
        </p:nvSpPr>
        <p:spPr>
          <a:xfrm>
            <a:off x="996684" y="1137855"/>
            <a:ext cx="1207119" cy="8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accent4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</a:t>
            </a:r>
            <a:endParaRPr sz="5400" b="1" dirty="0">
              <a:solidFill>
                <a:schemeClr val="accent4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C0317-8000-A2CF-94E1-184AF502B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40" y="666447"/>
            <a:ext cx="4041563" cy="404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03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A3781-C4C8-74BB-2A5E-08705E0AB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B79C71-40EC-9EDC-EFBA-9A778B8EE2DA}"/>
              </a:ext>
            </a:extLst>
          </p:cNvPr>
          <p:cNvSpPr txBox="1"/>
          <p:nvPr/>
        </p:nvSpPr>
        <p:spPr>
          <a:xfrm>
            <a:off x="3614044" y="1477125"/>
            <a:ext cx="1915909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200" kern="100" dirty="0">
                <a:solidFill>
                  <a:srgbClr val="0A40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u="sng" kern="100" dirty="0">
                <a:solidFill>
                  <a:srgbClr val="0A40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Filière : Ingénierie logiciel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882FB-87CE-0DB0-4F2E-E25088891B46}"/>
              </a:ext>
            </a:extLst>
          </p:cNvPr>
          <p:cNvSpPr txBox="1"/>
          <p:nvPr/>
        </p:nvSpPr>
        <p:spPr>
          <a:xfrm>
            <a:off x="1083729" y="1982481"/>
            <a:ext cx="6995257" cy="1428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2400" b="1" dirty="0">
                <a:solidFill>
                  <a:schemeClr val="tx1"/>
                </a:solidFill>
                <a:latin typeface="Montserrat"/>
                <a:sym typeface="Montserrat"/>
              </a:rPr>
              <a:t>Développement d’une application web pour la gestion d’inventaire.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0" name="Zone de texte 2">
            <a:extLst>
              <a:ext uri="{FF2B5EF4-FFF2-40B4-BE49-F238E27FC236}">
                <a16:creationId xmlns:a16="http://schemas.microsoft.com/office/drawing/2014/main" id="{59DEFF0D-0F91-BFC1-2375-182086E53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9" y="3630979"/>
            <a:ext cx="2303145" cy="9135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Réalisé par 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Agourram</a:t>
            </a:r>
            <a:r>
              <a:rPr lang="fr-F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Sihame</a:t>
            </a:r>
            <a:endParaRPr lang="fr-FR" sz="1200" kern="1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Allabouch Anass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 de texte 2">
            <a:extLst>
              <a:ext uri="{FF2B5EF4-FFF2-40B4-BE49-F238E27FC236}">
                <a16:creationId xmlns:a16="http://schemas.microsoft.com/office/drawing/2014/main" id="{F2469C1D-324A-C2BC-F79F-B0272D205CFA}"/>
              </a:ext>
            </a:extLst>
          </p:cNvPr>
          <p:cNvSpPr txBox="1"/>
          <p:nvPr/>
        </p:nvSpPr>
        <p:spPr>
          <a:xfrm>
            <a:off x="6263639" y="3630979"/>
            <a:ext cx="1955800" cy="9135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Encadré par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Idrais</a:t>
            </a:r>
            <a:endParaRPr lang="fr-FR" sz="1200" kern="1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Anejjar</a:t>
            </a:r>
            <a:r>
              <a:rPr lang="fr-F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Khadija</a:t>
            </a:r>
          </a:p>
        </p:txBody>
      </p:sp>
      <p:sp>
        <p:nvSpPr>
          <p:cNvPr id="12" name="Zone de texte 3">
            <a:extLst>
              <a:ext uri="{FF2B5EF4-FFF2-40B4-BE49-F238E27FC236}">
                <a16:creationId xmlns:a16="http://schemas.microsoft.com/office/drawing/2014/main" id="{D99DF9D7-21CF-9A7C-1C0F-43200750C7C5}"/>
              </a:ext>
            </a:extLst>
          </p:cNvPr>
          <p:cNvSpPr txBox="1"/>
          <p:nvPr/>
        </p:nvSpPr>
        <p:spPr>
          <a:xfrm>
            <a:off x="3400892" y="4635279"/>
            <a:ext cx="2360930" cy="33337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Année Universitaire :2024/2025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7" name="Picture 6" descr="A blue and white circle with white text&#10;&#10;Description automatically generated">
            <a:extLst>
              <a:ext uri="{FF2B5EF4-FFF2-40B4-BE49-F238E27FC236}">
                <a16:creationId xmlns:a16="http://schemas.microsoft.com/office/drawing/2014/main" id="{C120E4E2-A566-8B8D-F873-C23E6ABBE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675" y="174846"/>
            <a:ext cx="1199366" cy="119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2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154954" y="150087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Introduction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154954" y="2707310"/>
            <a:ext cx="1745218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Cadre </a:t>
            </a:r>
            <a:r>
              <a:rPr lang="fr-FR" sz="1500" dirty="0">
                <a:latin typeface="Fira Sans Medium"/>
                <a:ea typeface="Fira Sans Medium"/>
                <a:cs typeface="Fira Sans Medium"/>
                <a:sym typeface="Fira Sans Medium"/>
              </a:rPr>
              <a:t>global</a:t>
            </a:r>
          </a:p>
        </p:txBody>
      </p:sp>
      <p:sp>
        <p:nvSpPr>
          <p:cNvPr id="174" name="Google Shape;174;p14"/>
          <p:cNvSpPr txBox="1"/>
          <p:nvPr/>
        </p:nvSpPr>
        <p:spPr>
          <a:xfrm>
            <a:off x="1154954" y="3837975"/>
            <a:ext cx="1693478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latin typeface="Fira Sans Medium"/>
              </a:rPr>
              <a:t>Équipement utiliser</a:t>
            </a:r>
            <a:endParaRPr sz="1500" dirty="0">
              <a:latin typeface="Fira Sans Medium"/>
              <a:sym typeface="Fira Sans Medium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Plan de la présentation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7311602" y="150087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Conception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7311602" y="2698400"/>
            <a:ext cx="1489498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Présentation du projet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7311602" y="3853188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Conclusion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8AA1467-2B57-D74B-E44D-DD8A5A6C06C4}"/>
              </a:ext>
            </a:extLst>
          </p:cNvPr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E70F898-96C3-059E-BE48-61B95BBBD339}"/>
              </a:ext>
            </a:extLst>
          </p:cNvPr>
          <p:cNvGrpSpPr/>
          <p:nvPr/>
        </p:nvGrpSpPr>
        <p:grpSpPr>
          <a:xfrm>
            <a:off x="457201" y="1361318"/>
            <a:ext cx="630104" cy="630131"/>
            <a:chOff x="457201" y="1361318"/>
            <a:chExt cx="630104" cy="630131"/>
          </a:xfrm>
        </p:grpSpPr>
        <p:sp>
          <p:nvSpPr>
            <p:cNvPr id="204" name="Google Shape;204;p14"/>
            <p:cNvSpPr/>
            <p:nvPr/>
          </p:nvSpPr>
          <p:spPr>
            <a:xfrm>
              <a:off x="598046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635176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672278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730476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57201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771813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466470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bg1"/>
                  </a:solidFill>
                </a:rPr>
                <a:t>1</a:t>
              </a:r>
              <a:endParaRPr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B4D96E89-F139-A73A-E592-6ADA29E448F7}"/>
              </a:ext>
            </a:extLst>
          </p:cNvPr>
          <p:cNvGrpSpPr/>
          <p:nvPr/>
        </p:nvGrpSpPr>
        <p:grpSpPr>
          <a:xfrm>
            <a:off x="456761" y="2499205"/>
            <a:ext cx="630104" cy="630131"/>
            <a:chOff x="457201" y="1361318"/>
            <a:chExt cx="630104" cy="630131"/>
          </a:xfrm>
        </p:grpSpPr>
        <p:sp>
          <p:nvSpPr>
            <p:cNvPr id="5" name="Google Shape;204;p14">
              <a:extLst>
                <a:ext uri="{FF2B5EF4-FFF2-40B4-BE49-F238E27FC236}">
                  <a16:creationId xmlns:a16="http://schemas.microsoft.com/office/drawing/2014/main" id="{9CD4CC83-101B-88B5-6413-53DD6BB94C2E}"/>
                </a:ext>
              </a:extLst>
            </p:cNvPr>
            <p:cNvSpPr/>
            <p:nvPr/>
          </p:nvSpPr>
          <p:spPr>
            <a:xfrm>
              <a:off x="598046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5;p14">
              <a:extLst>
                <a:ext uri="{FF2B5EF4-FFF2-40B4-BE49-F238E27FC236}">
                  <a16:creationId xmlns:a16="http://schemas.microsoft.com/office/drawing/2014/main" id="{EE94F054-206C-0569-E7F9-76EAFC596782}"/>
                </a:ext>
              </a:extLst>
            </p:cNvPr>
            <p:cNvSpPr/>
            <p:nvPr/>
          </p:nvSpPr>
          <p:spPr>
            <a:xfrm>
              <a:off x="635176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6;p14">
              <a:extLst>
                <a:ext uri="{FF2B5EF4-FFF2-40B4-BE49-F238E27FC236}">
                  <a16:creationId xmlns:a16="http://schemas.microsoft.com/office/drawing/2014/main" id="{1F34E338-BA1E-EDA6-BAA4-FF83EDEFBC81}"/>
                </a:ext>
              </a:extLst>
            </p:cNvPr>
            <p:cNvSpPr/>
            <p:nvPr/>
          </p:nvSpPr>
          <p:spPr>
            <a:xfrm>
              <a:off x="672278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7;p14">
              <a:extLst>
                <a:ext uri="{FF2B5EF4-FFF2-40B4-BE49-F238E27FC236}">
                  <a16:creationId xmlns:a16="http://schemas.microsoft.com/office/drawing/2014/main" id="{E1A9FFE8-335E-3828-7BC4-4D3C1F619E75}"/>
                </a:ext>
              </a:extLst>
            </p:cNvPr>
            <p:cNvSpPr/>
            <p:nvPr/>
          </p:nvSpPr>
          <p:spPr>
            <a:xfrm>
              <a:off x="730476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8;p14">
              <a:extLst>
                <a:ext uri="{FF2B5EF4-FFF2-40B4-BE49-F238E27FC236}">
                  <a16:creationId xmlns:a16="http://schemas.microsoft.com/office/drawing/2014/main" id="{50FD50B1-A32D-21CC-C3F0-BF9A4B916471}"/>
                </a:ext>
              </a:extLst>
            </p:cNvPr>
            <p:cNvSpPr/>
            <p:nvPr/>
          </p:nvSpPr>
          <p:spPr>
            <a:xfrm>
              <a:off x="457201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9;p14">
              <a:extLst>
                <a:ext uri="{FF2B5EF4-FFF2-40B4-BE49-F238E27FC236}">
                  <a16:creationId xmlns:a16="http://schemas.microsoft.com/office/drawing/2014/main" id="{9A418865-44FA-A2F1-826A-B488AFD37287}"/>
                </a:ext>
              </a:extLst>
            </p:cNvPr>
            <p:cNvSpPr/>
            <p:nvPr/>
          </p:nvSpPr>
          <p:spPr>
            <a:xfrm>
              <a:off x="771813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3;p14">
              <a:extLst>
                <a:ext uri="{FF2B5EF4-FFF2-40B4-BE49-F238E27FC236}">
                  <a16:creationId xmlns:a16="http://schemas.microsoft.com/office/drawing/2014/main" id="{469745D9-A847-34AA-7A1F-79F08730A8B8}"/>
                </a:ext>
              </a:extLst>
            </p:cNvPr>
            <p:cNvSpPr/>
            <p:nvPr/>
          </p:nvSpPr>
          <p:spPr>
            <a:xfrm>
              <a:off x="466470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bg1"/>
                  </a:solidFill>
                </a:rPr>
                <a:t>2</a:t>
              </a:r>
              <a:endParaRPr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91A2C29-9423-A0E7-DD94-6A3B302F2749}"/>
              </a:ext>
            </a:extLst>
          </p:cNvPr>
          <p:cNvGrpSpPr/>
          <p:nvPr/>
        </p:nvGrpSpPr>
        <p:grpSpPr>
          <a:xfrm>
            <a:off x="456321" y="3646761"/>
            <a:ext cx="630104" cy="630131"/>
            <a:chOff x="457201" y="1361318"/>
            <a:chExt cx="630104" cy="630131"/>
          </a:xfrm>
        </p:grpSpPr>
        <p:sp>
          <p:nvSpPr>
            <p:cNvPr id="14" name="Google Shape;204;p14">
              <a:extLst>
                <a:ext uri="{FF2B5EF4-FFF2-40B4-BE49-F238E27FC236}">
                  <a16:creationId xmlns:a16="http://schemas.microsoft.com/office/drawing/2014/main" id="{C9AC8A04-B039-4488-DB3D-F4780F8E2725}"/>
                </a:ext>
              </a:extLst>
            </p:cNvPr>
            <p:cNvSpPr/>
            <p:nvPr/>
          </p:nvSpPr>
          <p:spPr>
            <a:xfrm>
              <a:off x="598046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5;p14">
              <a:extLst>
                <a:ext uri="{FF2B5EF4-FFF2-40B4-BE49-F238E27FC236}">
                  <a16:creationId xmlns:a16="http://schemas.microsoft.com/office/drawing/2014/main" id="{97FB8418-A772-AED5-1698-0685E61E3EC7}"/>
                </a:ext>
              </a:extLst>
            </p:cNvPr>
            <p:cNvSpPr/>
            <p:nvPr/>
          </p:nvSpPr>
          <p:spPr>
            <a:xfrm>
              <a:off x="635176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6;p14">
              <a:extLst>
                <a:ext uri="{FF2B5EF4-FFF2-40B4-BE49-F238E27FC236}">
                  <a16:creationId xmlns:a16="http://schemas.microsoft.com/office/drawing/2014/main" id="{BDA2AAE7-A715-2715-171B-82DD927D888F}"/>
                </a:ext>
              </a:extLst>
            </p:cNvPr>
            <p:cNvSpPr/>
            <p:nvPr/>
          </p:nvSpPr>
          <p:spPr>
            <a:xfrm>
              <a:off x="672278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7;p14">
              <a:extLst>
                <a:ext uri="{FF2B5EF4-FFF2-40B4-BE49-F238E27FC236}">
                  <a16:creationId xmlns:a16="http://schemas.microsoft.com/office/drawing/2014/main" id="{C0386959-8D1C-4EF9-3AEC-04200E8FF431}"/>
                </a:ext>
              </a:extLst>
            </p:cNvPr>
            <p:cNvSpPr/>
            <p:nvPr/>
          </p:nvSpPr>
          <p:spPr>
            <a:xfrm>
              <a:off x="730476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8;p14">
              <a:extLst>
                <a:ext uri="{FF2B5EF4-FFF2-40B4-BE49-F238E27FC236}">
                  <a16:creationId xmlns:a16="http://schemas.microsoft.com/office/drawing/2014/main" id="{BD89FB80-44B2-B0CB-BE1E-9463B46B4FC3}"/>
                </a:ext>
              </a:extLst>
            </p:cNvPr>
            <p:cNvSpPr/>
            <p:nvPr/>
          </p:nvSpPr>
          <p:spPr>
            <a:xfrm>
              <a:off x="457201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9;p14">
              <a:extLst>
                <a:ext uri="{FF2B5EF4-FFF2-40B4-BE49-F238E27FC236}">
                  <a16:creationId xmlns:a16="http://schemas.microsoft.com/office/drawing/2014/main" id="{53348586-7A27-0C8C-49BD-265FBF17F6D3}"/>
                </a:ext>
              </a:extLst>
            </p:cNvPr>
            <p:cNvSpPr/>
            <p:nvPr/>
          </p:nvSpPr>
          <p:spPr>
            <a:xfrm>
              <a:off x="771813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;p14">
              <a:extLst>
                <a:ext uri="{FF2B5EF4-FFF2-40B4-BE49-F238E27FC236}">
                  <a16:creationId xmlns:a16="http://schemas.microsoft.com/office/drawing/2014/main" id="{B5DE532B-F306-3667-97B2-3C1985B4F401}"/>
                </a:ext>
              </a:extLst>
            </p:cNvPr>
            <p:cNvSpPr/>
            <p:nvPr/>
          </p:nvSpPr>
          <p:spPr>
            <a:xfrm>
              <a:off x="466470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bg1"/>
                  </a:solidFill>
                </a:rPr>
                <a:t>3</a:t>
              </a:r>
              <a:endParaRPr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4448B09C-C935-7855-EBCD-B8F52D241B84}"/>
              </a:ext>
            </a:extLst>
          </p:cNvPr>
          <p:cNvGrpSpPr/>
          <p:nvPr/>
        </p:nvGrpSpPr>
        <p:grpSpPr>
          <a:xfrm>
            <a:off x="6595467" y="1335354"/>
            <a:ext cx="630104" cy="630131"/>
            <a:chOff x="457201" y="1361318"/>
            <a:chExt cx="630104" cy="630131"/>
          </a:xfrm>
        </p:grpSpPr>
        <p:sp>
          <p:nvSpPr>
            <p:cNvPr id="22" name="Google Shape;204;p14">
              <a:extLst>
                <a:ext uri="{FF2B5EF4-FFF2-40B4-BE49-F238E27FC236}">
                  <a16:creationId xmlns:a16="http://schemas.microsoft.com/office/drawing/2014/main" id="{4C2CBC66-1C2B-3169-7ADF-6013F2948DFF}"/>
                </a:ext>
              </a:extLst>
            </p:cNvPr>
            <p:cNvSpPr/>
            <p:nvPr/>
          </p:nvSpPr>
          <p:spPr>
            <a:xfrm>
              <a:off x="598046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5;p14">
              <a:extLst>
                <a:ext uri="{FF2B5EF4-FFF2-40B4-BE49-F238E27FC236}">
                  <a16:creationId xmlns:a16="http://schemas.microsoft.com/office/drawing/2014/main" id="{8FD6A333-D104-4F71-B3CA-6EB048EB34DC}"/>
                </a:ext>
              </a:extLst>
            </p:cNvPr>
            <p:cNvSpPr/>
            <p:nvPr/>
          </p:nvSpPr>
          <p:spPr>
            <a:xfrm>
              <a:off x="635176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6;p14">
              <a:extLst>
                <a:ext uri="{FF2B5EF4-FFF2-40B4-BE49-F238E27FC236}">
                  <a16:creationId xmlns:a16="http://schemas.microsoft.com/office/drawing/2014/main" id="{FB81942D-6AEE-4814-759E-956B15834F4E}"/>
                </a:ext>
              </a:extLst>
            </p:cNvPr>
            <p:cNvSpPr/>
            <p:nvPr/>
          </p:nvSpPr>
          <p:spPr>
            <a:xfrm>
              <a:off x="672278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;p14">
              <a:extLst>
                <a:ext uri="{FF2B5EF4-FFF2-40B4-BE49-F238E27FC236}">
                  <a16:creationId xmlns:a16="http://schemas.microsoft.com/office/drawing/2014/main" id="{549550A7-B9BE-6BC6-36AC-5AB0F8E9F82B}"/>
                </a:ext>
              </a:extLst>
            </p:cNvPr>
            <p:cNvSpPr/>
            <p:nvPr/>
          </p:nvSpPr>
          <p:spPr>
            <a:xfrm>
              <a:off x="730476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8;p14">
              <a:extLst>
                <a:ext uri="{FF2B5EF4-FFF2-40B4-BE49-F238E27FC236}">
                  <a16:creationId xmlns:a16="http://schemas.microsoft.com/office/drawing/2014/main" id="{3595A091-BC53-D46C-9BB9-CFBDA5459AB9}"/>
                </a:ext>
              </a:extLst>
            </p:cNvPr>
            <p:cNvSpPr/>
            <p:nvPr/>
          </p:nvSpPr>
          <p:spPr>
            <a:xfrm>
              <a:off x="457201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9;p14">
              <a:extLst>
                <a:ext uri="{FF2B5EF4-FFF2-40B4-BE49-F238E27FC236}">
                  <a16:creationId xmlns:a16="http://schemas.microsoft.com/office/drawing/2014/main" id="{3615B512-295B-299F-339A-CD5C2FC3A60C}"/>
                </a:ext>
              </a:extLst>
            </p:cNvPr>
            <p:cNvSpPr/>
            <p:nvPr/>
          </p:nvSpPr>
          <p:spPr>
            <a:xfrm>
              <a:off x="771813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;p14">
              <a:extLst>
                <a:ext uri="{FF2B5EF4-FFF2-40B4-BE49-F238E27FC236}">
                  <a16:creationId xmlns:a16="http://schemas.microsoft.com/office/drawing/2014/main" id="{D49D1533-2774-181D-0D71-E3E42E3AB97A}"/>
                </a:ext>
              </a:extLst>
            </p:cNvPr>
            <p:cNvSpPr/>
            <p:nvPr/>
          </p:nvSpPr>
          <p:spPr>
            <a:xfrm>
              <a:off x="466470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bg1"/>
                  </a:solidFill>
                </a:rPr>
                <a:t>4</a:t>
              </a:r>
              <a:endParaRPr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850B903-6397-71A3-A47E-DC037F926626}"/>
              </a:ext>
            </a:extLst>
          </p:cNvPr>
          <p:cNvGrpSpPr/>
          <p:nvPr/>
        </p:nvGrpSpPr>
        <p:grpSpPr>
          <a:xfrm>
            <a:off x="6601380" y="3670386"/>
            <a:ext cx="630104" cy="630131"/>
            <a:chOff x="457201" y="1361318"/>
            <a:chExt cx="630104" cy="630131"/>
          </a:xfrm>
        </p:grpSpPr>
        <p:sp>
          <p:nvSpPr>
            <p:cNvPr id="30" name="Google Shape;204;p14">
              <a:extLst>
                <a:ext uri="{FF2B5EF4-FFF2-40B4-BE49-F238E27FC236}">
                  <a16:creationId xmlns:a16="http://schemas.microsoft.com/office/drawing/2014/main" id="{A2EDA468-A4CC-1B9B-C9C6-7E2FCAB79D55}"/>
                </a:ext>
              </a:extLst>
            </p:cNvPr>
            <p:cNvSpPr/>
            <p:nvPr/>
          </p:nvSpPr>
          <p:spPr>
            <a:xfrm>
              <a:off x="598046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5;p14">
              <a:extLst>
                <a:ext uri="{FF2B5EF4-FFF2-40B4-BE49-F238E27FC236}">
                  <a16:creationId xmlns:a16="http://schemas.microsoft.com/office/drawing/2014/main" id="{BA9CA503-4A3C-2AEE-B903-C7F8E0B1B619}"/>
                </a:ext>
              </a:extLst>
            </p:cNvPr>
            <p:cNvSpPr/>
            <p:nvPr/>
          </p:nvSpPr>
          <p:spPr>
            <a:xfrm>
              <a:off x="635176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6;p14">
              <a:extLst>
                <a:ext uri="{FF2B5EF4-FFF2-40B4-BE49-F238E27FC236}">
                  <a16:creationId xmlns:a16="http://schemas.microsoft.com/office/drawing/2014/main" id="{9A5A735E-F9B4-6FE9-CF3B-1E5BBFA2D243}"/>
                </a:ext>
              </a:extLst>
            </p:cNvPr>
            <p:cNvSpPr/>
            <p:nvPr/>
          </p:nvSpPr>
          <p:spPr>
            <a:xfrm>
              <a:off x="672278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7;p14">
              <a:extLst>
                <a:ext uri="{FF2B5EF4-FFF2-40B4-BE49-F238E27FC236}">
                  <a16:creationId xmlns:a16="http://schemas.microsoft.com/office/drawing/2014/main" id="{A1D6294A-4D36-3CC3-D303-619891925DB1}"/>
                </a:ext>
              </a:extLst>
            </p:cNvPr>
            <p:cNvSpPr/>
            <p:nvPr/>
          </p:nvSpPr>
          <p:spPr>
            <a:xfrm>
              <a:off x="730476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8;p14">
              <a:extLst>
                <a:ext uri="{FF2B5EF4-FFF2-40B4-BE49-F238E27FC236}">
                  <a16:creationId xmlns:a16="http://schemas.microsoft.com/office/drawing/2014/main" id="{D11AF940-65D2-443D-9C23-77034C307253}"/>
                </a:ext>
              </a:extLst>
            </p:cNvPr>
            <p:cNvSpPr/>
            <p:nvPr/>
          </p:nvSpPr>
          <p:spPr>
            <a:xfrm>
              <a:off x="457201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9;p14">
              <a:extLst>
                <a:ext uri="{FF2B5EF4-FFF2-40B4-BE49-F238E27FC236}">
                  <a16:creationId xmlns:a16="http://schemas.microsoft.com/office/drawing/2014/main" id="{D07F9F65-BAD3-B350-4AA4-84F28D3E50A5}"/>
                </a:ext>
              </a:extLst>
            </p:cNvPr>
            <p:cNvSpPr/>
            <p:nvPr/>
          </p:nvSpPr>
          <p:spPr>
            <a:xfrm>
              <a:off x="771813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3;p14">
              <a:extLst>
                <a:ext uri="{FF2B5EF4-FFF2-40B4-BE49-F238E27FC236}">
                  <a16:creationId xmlns:a16="http://schemas.microsoft.com/office/drawing/2014/main" id="{8D45FF96-965A-3E05-BE34-A30AC879EED7}"/>
                </a:ext>
              </a:extLst>
            </p:cNvPr>
            <p:cNvSpPr/>
            <p:nvPr/>
          </p:nvSpPr>
          <p:spPr>
            <a:xfrm>
              <a:off x="466470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bg1"/>
                  </a:solidFill>
                </a:rPr>
                <a:t>6</a:t>
              </a:r>
              <a:endParaRPr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807AFF21-4FAB-C140-74F4-769D7352565A}"/>
              </a:ext>
            </a:extLst>
          </p:cNvPr>
          <p:cNvGrpSpPr/>
          <p:nvPr/>
        </p:nvGrpSpPr>
        <p:grpSpPr>
          <a:xfrm>
            <a:off x="6598676" y="2513095"/>
            <a:ext cx="630104" cy="630131"/>
            <a:chOff x="457201" y="1361318"/>
            <a:chExt cx="630104" cy="630131"/>
          </a:xfrm>
        </p:grpSpPr>
        <p:sp>
          <p:nvSpPr>
            <p:cNvPr id="38" name="Google Shape;204;p14">
              <a:extLst>
                <a:ext uri="{FF2B5EF4-FFF2-40B4-BE49-F238E27FC236}">
                  <a16:creationId xmlns:a16="http://schemas.microsoft.com/office/drawing/2014/main" id="{CE922374-EBE5-0129-52D3-85C8A10A2870}"/>
                </a:ext>
              </a:extLst>
            </p:cNvPr>
            <p:cNvSpPr/>
            <p:nvPr/>
          </p:nvSpPr>
          <p:spPr>
            <a:xfrm>
              <a:off x="598046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5;p14">
              <a:extLst>
                <a:ext uri="{FF2B5EF4-FFF2-40B4-BE49-F238E27FC236}">
                  <a16:creationId xmlns:a16="http://schemas.microsoft.com/office/drawing/2014/main" id="{8D645167-125E-B41B-0CCB-0462C2980134}"/>
                </a:ext>
              </a:extLst>
            </p:cNvPr>
            <p:cNvSpPr/>
            <p:nvPr/>
          </p:nvSpPr>
          <p:spPr>
            <a:xfrm>
              <a:off x="635176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6;p14">
              <a:extLst>
                <a:ext uri="{FF2B5EF4-FFF2-40B4-BE49-F238E27FC236}">
                  <a16:creationId xmlns:a16="http://schemas.microsoft.com/office/drawing/2014/main" id="{2E723351-2272-D5A9-7A32-A0115D2D9C0A}"/>
                </a:ext>
              </a:extLst>
            </p:cNvPr>
            <p:cNvSpPr/>
            <p:nvPr/>
          </p:nvSpPr>
          <p:spPr>
            <a:xfrm>
              <a:off x="672278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7;p14">
              <a:extLst>
                <a:ext uri="{FF2B5EF4-FFF2-40B4-BE49-F238E27FC236}">
                  <a16:creationId xmlns:a16="http://schemas.microsoft.com/office/drawing/2014/main" id="{1550DA4E-6AB5-DEFC-CD1D-E767DCEFE4BD}"/>
                </a:ext>
              </a:extLst>
            </p:cNvPr>
            <p:cNvSpPr/>
            <p:nvPr/>
          </p:nvSpPr>
          <p:spPr>
            <a:xfrm>
              <a:off x="730476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8;p14">
              <a:extLst>
                <a:ext uri="{FF2B5EF4-FFF2-40B4-BE49-F238E27FC236}">
                  <a16:creationId xmlns:a16="http://schemas.microsoft.com/office/drawing/2014/main" id="{ED52F924-0CEA-854C-3D34-2FB99B08D2DC}"/>
                </a:ext>
              </a:extLst>
            </p:cNvPr>
            <p:cNvSpPr/>
            <p:nvPr/>
          </p:nvSpPr>
          <p:spPr>
            <a:xfrm>
              <a:off x="457201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9;p14">
              <a:extLst>
                <a:ext uri="{FF2B5EF4-FFF2-40B4-BE49-F238E27FC236}">
                  <a16:creationId xmlns:a16="http://schemas.microsoft.com/office/drawing/2014/main" id="{60BB142F-94C2-BA71-6847-E422FEC9138F}"/>
                </a:ext>
              </a:extLst>
            </p:cNvPr>
            <p:cNvSpPr/>
            <p:nvPr/>
          </p:nvSpPr>
          <p:spPr>
            <a:xfrm>
              <a:off x="771813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3;p14">
              <a:extLst>
                <a:ext uri="{FF2B5EF4-FFF2-40B4-BE49-F238E27FC236}">
                  <a16:creationId xmlns:a16="http://schemas.microsoft.com/office/drawing/2014/main" id="{F6453C28-8593-D02B-CC5D-A738F0174D56}"/>
                </a:ext>
              </a:extLst>
            </p:cNvPr>
            <p:cNvSpPr/>
            <p:nvPr/>
          </p:nvSpPr>
          <p:spPr>
            <a:xfrm>
              <a:off x="466470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bg1"/>
                  </a:solidFill>
                </a:rPr>
                <a:t>5</a:t>
              </a:r>
              <a:endParaRPr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7A23A18-3A69-03AC-FBA2-6FD7C4A2CE56}"/>
              </a:ext>
            </a:extLst>
          </p:cNvPr>
          <p:cNvSpPr/>
          <p:nvPr/>
        </p:nvSpPr>
        <p:spPr>
          <a:xfrm>
            <a:off x="2723029" y="840441"/>
            <a:ext cx="93322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C1CE0F2-C4E8-4BA2-DD85-7BC787B23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60" y="1979568"/>
            <a:ext cx="1584421" cy="15844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C37F0-B99B-65ED-773A-5524728D92AE}"/>
              </a:ext>
            </a:extLst>
          </p:cNvPr>
          <p:cNvSpPr/>
          <p:nvPr/>
        </p:nvSpPr>
        <p:spPr>
          <a:xfrm>
            <a:off x="-11557" y="0"/>
            <a:ext cx="4390631" cy="51747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8912A-3429-EE65-D01A-39C1B9F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46" y="2375518"/>
            <a:ext cx="3323229" cy="755700"/>
          </a:xfrm>
        </p:spPr>
        <p:txBody>
          <a:bodyPr/>
          <a:lstStyle/>
          <a:p>
            <a:r>
              <a:rPr lang="fr-FR" sz="4000" b="1" dirty="0">
                <a:solidFill>
                  <a:schemeClr val="bg1"/>
                </a:solidFill>
                <a:latin typeface="Fira Sans Medium"/>
              </a:rPr>
              <a:t>Introduction</a:t>
            </a:r>
          </a:p>
        </p:txBody>
      </p:sp>
      <p:sp>
        <p:nvSpPr>
          <p:cNvPr id="6" name="Google Shape;384;p16">
            <a:extLst>
              <a:ext uri="{FF2B5EF4-FFF2-40B4-BE49-F238E27FC236}">
                <a16:creationId xmlns:a16="http://schemas.microsoft.com/office/drawing/2014/main" id="{6CA974AB-CE91-0463-1265-F459B2BB28D0}"/>
              </a:ext>
            </a:extLst>
          </p:cNvPr>
          <p:cNvSpPr/>
          <p:nvPr/>
        </p:nvSpPr>
        <p:spPr>
          <a:xfrm>
            <a:off x="996684" y="1137855"/>
            <a:ext cx="1207119" cy="8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accent5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5400" b="1">
              <a:solidFill>
                <a:schemeClr val="accent5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9" name="Picture 8" descr="A computer with a globe and mouse cursor&#10;&#10;Description automatically generated">
            <a:extLst>
              <a:ext uri="{FF2B5EF4-FFF2-40B4-BE49-F238E27FC236}">
                <a16:creationId xmlns:a16="http://schemas.microsoft.com/office/drawing/2014/main" id="{0552389C-0D1F-B87A-2677-EAFC51FAE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393" y="439523"/>
            <a:ext cx="3871990" cy="38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3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C37F0-B99B-65ED-773A-5524728D92AE}"/>
              </a:ext>
            </a:extLst>
          </p:cNvPr>
          <p:cNvSpPr/>
          <p:nvPr/>
        </p:nvSpPr>
        <p:spPr>
          <a:xfrm>
            <a:off x="-11557" y="0"/>
            <a:ext cx="4390631" cy="5174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8912A-3429-EE65-D01A-39C1B9F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67" y="2370075"/>
            <a:ext cx="3323229" cy="755700"/>
          </a:xfrm>
        </p:spPr>
        <p:txBody>
          <a:bodyPr/>
          <a:lstStyle/>
          <a:p>
            <a:r>
              <a:rPr lang="fr-FR" sz="4000" b="1" dirty="0">
                <a:solidFill>
                  <a:schemeClr val="bg1"/>
                </a:solidFill>
                <a:latin typeface="Fira Sans Medium"/>
              </a:rPr>
              <a:t>Cadre global</a:t>
            </a:r>
          </a:p>
        </p:txBody>
      </p:sp>
      <p:sp>
        <p:nvSpPr>
          <p:cNvPr id="6" name="Google Shape;384;p16">
            <a:extLst>
              <a:ext uri="{FF2B5EF4-FFF2-40B4-BE49-F238E27FC236}">
                <a16:creationId xmlns:a16="http://schemas.microsoft.com/office/drawing/2014/main" id="{6CA974AB-CE91-0463-1265-F459B2BB28D0}"/>
              </a:ext>
            </a:extLst>
          </p:cNvPr>
          <p:cNvSpPr/>
          <p:nvPr/>
        </p:nvSpPr>
        <p:spPr>
          <a:xfrm>
            <a:off x="996684" y="1137855"/>
            <a:ext cx="1207119" cy="8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accent4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5400" b="1">
              <a:solidFill>
                <a:schemeClr val="accent4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CE137-D944-EA65-912B-22C58DB48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84" y="452022"/>
            <a:ext cx="4239455" cy="423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6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22;p31">
            <a:extLst>
              <a:ext uri="{FF2B5EF4-FFF2-40B4-BE49-F238E27FC236}">
                <a16:creationId xmlns:a16="http://schemas.microsoft.com/office/drawing/2014/main" id="{8B4DEA65-E7E3-26FB-209B-4134DF5869A6}"/>
              </a:ext>
            </a:extLst>
          </p:cNvPr>
          <p:cNvSpPr txBox="1"/>
          <p:nvPr/>
        </p:nvSpPr>
        <p:spPr>
          <a:xfrm>
            <a:off x="315650" y="282072"/>
            <a:ext cx="419036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Projet: </a:t>
            </a:r>
            <a:r>
              <a:rPr lang="fr-FR" sz="2500" dirty="0">
                <a:solidFill>
                  <a:schemeClr val="accent5">
                    <a:lumMod val="50000"/>
                  </a:schemeClr>
                </a:solidFill>
                <a:latin typeface="Fira Sans Medium"/>
              </a:rPr>
              <a:t>Problématique</a:t>
            </a:r>
            <a:endParaRPr sz="2500" dirty="0">
              <a:solidFill>
                <a:schemeClr val="accent5">
                  <a:lumMod val="50000"/>
                </a:schemeClr>
              </a:solidFill>
              <a:latin typeface="Fira Sans Medium"/>
              <a:sym typeface="Fira Sans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7F0137-7FE5-4A17-D417-4CBF4FB93049}"/>
              </a:ext>
            </a:extLst>
          </p:cNvPr>
          <p:cNvSpPr/>
          <p:nvPr/>
        </p:nvSpPr>
        <p:spPr>
          <a:xfrm>
            <a:off x="840438" y="661513"/>
            <a:ext cx="93322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20170D-ED0D-0634-CA53-D3D8557A0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661513"/>
            <a:ext cx="3767138" cy="376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22;p31">
            <a:extLst>
              <a:ext uri="{FF2B5EF4-FFF2-40B4-BE49-F238E27FC236}">
                <a16:creationId xmlns:a16="http://schemas.microsoft.com/office/drawing/2014/main" id="{8B4DEA65-E7E3-26FB-209B-4134DF5869A6}"/>
              </a:ext>
            </a:extLst>
          </p:cNvPr>
          <p:cNvSpPr txBox="1"/>
          <p:nvPr/>
        </p:nvSpPr>
        <p:spPr>
          <a:xfrm>
            <a:off x="-123731" y="282072"/>
            <a:ext cx="419036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Projet: </a:t>
            </a:r>
            <a:r>
              <a:rPr lang="fr-FR" sz="2500" dirty="0">
                <a:solidFill>
                  <a:schemeClr val="accent5">
                    <a:lumMod val="50000"/>
                  </a:schemeClr>
                </a:solidFill>
                <a:latin typeface="Fira Sans Medium"/>
              </a:rPr>
              <a:t>Solution</a:t>
            </a:r>
            <a:endParaRPr sz="2500" dirty="0">
              <a:solidFill>
                <a:schemeClr val="accent5">
                  <a:lumMod val="50000"/>
                </a:schemeClr>
              </a:solidFill>
              <a:latin typeface="Fira Sans Medium"/>
              <a:sym typeface="Fira Sans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7F0137-7FE5-4A17-D417-4CBF4FB93049}"/>
              </a:ext>
            </a:extLst>
          </p:cNvPr>
          <p:cNvSpPr/>
          <p:nvPr/>
        </p:nvSpPr>
        <p:spPr>
          <a:xfrm>
            <a:off x="840438" y="661513"/>
            <a:ext cx="93322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260E3-5D3B-6E8C-D1D5-4179A9053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35" y="934640"/>
            <a:ext cx="3274219" cy="327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4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C37F0-B99B-65ED-773A-5524728D92AE}"/>
              </a:ext>
            </a:extLst>
          </p:cNvPr>
          <p:cNvSpPr/>
          <p:nvPr/>
        </p:nvSpPr>
        <p:spPr>
          <a:xfrm>
            <a:off x="0" y="0"/>
            <a:ext cx="4390631" cy="51747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8912A-3429-EE65-D01A-39C1B9F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3" y="2840538"/>
            <a:ext cx="3323229" cy="755700"/>
          </a:xfrm>
        </p:spPr>
        <p:txBody>
          <a:bodyPr/>
          <a:lstStyle/>
          <a:p>
            <a:r>
              <a:rPr lang="fr-FR" sz="4000" b="1" dirty="0">
                <a:solidFill>
                  <a:schemeClr val="bg1"/>
                </a:solidFill>
                <a:latin typeface="Fira Sans Medium"/>
              </a:rPr>
              <a:t>Equipement utiliser</a:t>
            </a:r>
          </a:p>
        </p:txBody>
      </p:sp>
      <p:sp>
        <p:nvSpPr>
          <p:cNvPr id="6" name="Google Shape;384;p16">
            <a:extLst>
              <a:ext uri="{FF2B5EF4-FFF2-40B4-BE49-F238E27FC236}">
                <a16:creationId xmlns:a16="http://schemas.microsoft.com/office/drawing/2014/main" id="{6CA974AB-CE91-0463-1265-F459B2BB28D0}"/>
              </a:ext>
            </a:extLst>
          </p:cNvPr>
          <p:cNvSpPr/>
          <p:nvPr/>
        </p:nvSpPr>
        <p:spPr>
          <a:xfrm>
            <a:off x="996684" y="1137855"/>
            <a:ext cx="1207119" cy="8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accent6">
                    <a:lumMod val="5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5400" b="1">
              <a:solidFill>
                <a:schemeClr val="accent6">
                  <a:lumMod val="50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A6C866B-9D16-C225-3DE3-62900AFB3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193" y="875676"/>
            <a:ext cx="3423397" cy="342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22;p31">
            <a:extLst>
              <a:ext uri="{FF2B5EF4-FFF2-40B4-BE49-F238E27FC236}">
                <a16:creationId xmlns:a16="http://schemas.microsoft.com/office/drawing/2014/main" id="{8B4DEA65-E7E3-26FB-209B-4134DF5869A6}"/>
              </a:ext>
            </a:extLst>
          </p:cNvPr>
          <p:cNvSpPr txBox="1"/>
          <p:nvPr/>
        </p:nvSpPr>
        <p:spPr>
          <a:xfrm>
            <a:off x="774544" y="411474"/>
            <a:ext cx="6108756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Outils: </a:t>
            </a:r>
            <a:r>
              <a:rPr lang="en" sz="2500" dirty="0">
                <a:solidFill>
                  <a:schemeClr val="accent5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Language de programation</a:t>
            </a:r>
            <a:endParaRPr sz="2500" dirty="0">
              <a:solidFill>
                <a:schemeClr val="accent5">
                  <a:lumMod val="50000"/>
                </a:schemeClr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171DF-A7C0-A165-3BFC-4CC6474A6317}"/>
              </a:ext>
            </a:extLst>
          </p:cNvPr>
          <p:cNvSpPr/>
          <p:nvPr/>
        </p:nvSpPr>
        <p:spPr>
          <a:xfrm>
            <a:off x="1391770" y="790915"/>
            <a:ext cx="93322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1" descr="A logo with a dolphin&#10;&#10;Description automatically generated">
            <a:extLst>
              <a:ext uri="{FF2B5EF4-FFF2-40B4-BE49-F238E27FC236}">
                <a16:creationId xmlns:a16="http://schemas.microsoft.com/office/drawing/2014/main" id="{2375E94C-5B2C-4A6D-897B-46BE3C7BA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17" y="2861572"/>
            <a:ext cx="2441007" cy="1651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logo of a fire&#10;&#10;Description automatically generated">
            <a:extLst>
              <a:ext uri="{FF2B5EF4-FFF2-40B4-BE49-F238E27FC236}">
                <a16:creationId xmlns:a16="http://schemas.microsoft.com/office/drawing/2014/main" id="{A27D554C-9DEA-B107-0FF8-3F412CF6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81" y="2139980"/>
            <a:ext cx="2182503" cy="2592046"/>
          </a:xfrm>
          <a:prstGeom prst="rect">
            <a:avLst/>
          </a:prstGeom>
        </p:spPr>
      </p:pic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6F16216-6A86-AAD0-1F64-07D8CF5FC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001" y="1151723"/>
            <a:ext cx="3074973" cy="184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1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22;p31">
            <a:extLst>
              <a:ext uri="{FF2B5EF4-FFF2-40B4-BE49-F238E27FC236}">
                <a16:creationId xmlns:a16="http://schemas.microsoft.com/office/drawing/2014/main" id="{8B4DEA65-E7E3-26FB-209B-4134DF5869A6}"/>
              </a:ext>
            </a:extLst>
          </p:cNvPr>
          <p:cNvSpPr txBox="1"/>
          <p:nvPr/>
        </p:nvSpPr>
        <p:spPr>
          <a:xfrm>
            <a:off x="774544" y="411474"/>
            <a:ext cx="329025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Outils: Logiciel</a:t>
            </a:r>
            <a:endParaRPr sz="2500" dirty="0">
              <a:solidFill>
                <a:schemeClr val="accent5">
                  <a:lumMod val="50000"/>
                </a:schemeClr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171DF-A7C0-A165-3BFC-4CC6474A6317}"/>
              </a:ext>
            </a:extLst>
          </p:cNvPr>
          <p:cNvSpPr/>
          <p:nvPr/>
        </p:nvSpPr>
        <p:spPr>
          <a:xfrm>
            <a:off x="1391770" y="790915"/>
            <a:ext cx="93322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 descr="A blue ribbon with a cross&#10;&#10;Description automatically generated">
            <a:extLst>
              <a:ext uri="{FF2B5EF4-FFF2-40B4-BE49-F238E27FC236}">
                <a16:creationId xmlns:a16="http://schemas.microsoft.com/office/drawing/2014/main" id="{D7A563C6-6643-B6D6-1C8E-8652018EF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3" y="1193215"/>
            <a:ext cx="1855893" cy="1822487"/>
          </a:xfrm>
          <a:prstGeom prst="rect">
            <a:avLst/>
          </a:prstGeom>
        </p:spPr>
      </p:pic>
      <p:pic>
        <p:nvPicPr>
          <p:cNvPr id="6" name="Picture 5" descr="A white and orange logo&#10;&#10;Description automatically generated">
            <a:extLst>
              <a:ext uri="{FF2B5EF4-FFF2-40B4-BE49-F238E27FC236}">
                <a16:creationId xmlns:a16="http://schemas.microsoft.com/office/drawing/2014/main" id="{65D1FC1D-ED4E-2FC0-281B-9D7BAF5241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3069135"/>
            <a:ext cx="1671905" cy="168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BC73B6F-AD3A-647A-9D7D-B969921266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01" y="1370292"/>
            <a:ext cx="3165980" cy="1324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black cat in a circle&#10;&#10;Description automatically generated">
            <a:extLst>
              <a:ext uri="{FF2B5EF4-FFF2-40B4-BE49-F238E27FC236}">
                <a16:creationId xmlns:a16="http://schemas.microsoft.com/office/drawing/2014/main" id="{A0426318-DBE0-CC43-2BD1-938727824E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089" y="2863885"/>
            <a:ext cx="1958233" cy="1958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30957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On-screen Show (16:9)</PresentationFormat>
  <Paragraphs>55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Times New Roman</vt:lpstr>
      <vt:lpstr>Fira Sans Extra Condensed</vt:lpstr>
      <vt:lpstr>Montserrat</vt:lpstr>
      <vt:lpstr>Arial</vt:lpstr>
      <vt:lpstr>Calibri</vt:lpstr>
      <vt:lpstr>Fira Sans Medium</vt:lpstr>
      <vt:lpstr>Technology Infographics by Slidesgo</vt:lpstr>
      <vt:lpstr>PowerPoint Presentation</vt:lpstr>
      <vt:lpstr>PowerPoint Presentation</vt:lpstr>
      <vt:lpstr>Introduction</vt:lpstr>
      <vt:lpstr>Cadre global</vt:lpstr>
      <vt:lpstr>PowerPoint Presentation</vt:lpstr>
      <vt:lpstr>PowerPoint Presentation</vt:lpstr>
      <vt:lpstr>Equipement utiliser</vt:lpstr>
      <vt:lpstr>PowerPoint Presentation</vt:lpstr>
      <vt:lpstr>PowerPoint Presentation</vt:lpstr>
      <vt:lpstr>Conception </vt:lpstr>
      <vt:lpstr>Conception: Diagramme de cas d’utilisation</vt:lpstr>
      <vt:lpstr>Conception: Diagramme de class</vt:lpstr>
      <vt:lpstr>Présentation du projet</vt:lpstr>
      <vt:lpstr>Conclusion</vt:lpstr>
      <vt:lpstr>Merci pour votre Attention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wissal Allabouch</dc:creator>
  <cp:lastModifiedBy>Wissal ALLABOUCH</cp:lastModifiedBy>
  <cp:revision>22</cp:revision>
  <dcterms:modified xsi:type="dcterms:W3CDTF">2024-12-04T12:30:35Z</dcterms:modified>
</cp:coreProperties>
</file>