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9" r:id="rId9"/>
    <p:sldId id="273" r:id="rId10"/>
    <p:sldId id="270" r:id="rId11"/>
    <p:sldId id="271" r:id="rId12"/>
    <p:sldId id="272" r:id="rId13"/>
    <p:sldId id="274" r:id="rId14"/>
    <p:sldId id="275" r:id="rId15"/>
    <p:sldId id="268" r:id="rId16"/>
    <p:sldId id="276" r:id="rId17"/>
    <p:sldId id="277" r:id="rId18"/>
    <p:sldId id="265" r:id="rId19"/>
    <p:sldId id="278" r:id="rId20"/>
    <p:sldId id="279" r:id="rId21"/>
    <p:sldId id="280" r:id="rId22"/>
    <p:sldId id="281" r:id="rId23"/>
    <p:sldId id="283" r:id="rId24"/>
    <p:sldId id="285" r:id="rId25"/>
    <p:sldId id="302" r:id="rId26"/>
    <p:sldId id="286" r:id="rId27"/>
    <p:sldId id="287" r:id="rId28"/>
    <p:sldId id="288" r:id="rId29"/>
    <p:sldId id="266" r:id="rId30"/>
    <p:sldId id="299" r:id="rId31"/>
    <p:sldId id="296" r:id="rId32"/>
    <p:sldId id="297" r:id="rId33"/>
    <p:sldId id="298" r:id="rId34"/>
    <p:sldId id="295" r:id="rId35"/>
    <p:sldId id="300" r:id="rId36"/>
    <p:sldId id="301"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655D837C-5BA1-47D1-BE93-481D39D1623F}">
          <p14:sldIdLst>
            <p14:sldId id="256"/>
            <p14:sldId id="257"/>
            <p14:sldId id="258"/>
            <p14:sldId id="259"/>
            <p14:sldId id="260"/>
            <p14:sldId id="269"/>
            <p14:sldId id="273"/>
            <p14:sldId id="270"/>
            <p14:sldId id="271"/>
            <p14:sldId id="272"/>
            <p14:sldId id="274"/>
            <p14:sldId id="275"/>
            <p14:sldId id="268"/>
            <p14:sldId id="276"/>
            <p14:sldId id="277"/>
            <p14:sldId id="265"/>
            <p14:sldId id="278"/>
            <p14:sldId id="279"/>
            <p14:sldId id="280"/>
            <p14:sldId id="281"/>
            <p14:sldId id="283"/>
            <p14:sldId id="285"/>
            <p14:sldId id="302"/>
          </p14:sldIdLst>
        </p14:section>
        <p14:section name="Untitled Section" id="{A201B824-C446-486F-8CC7-6AFA088119C5}">
          <p14:sldIdLst>
            <p14:sldId id="286"/>
            <p14:sldId id="287"/>
            <p14:sldId id="288"/>
            <p14:sldId id="266"/>
            <p14:sldId id="299"/>
            <p14:sldId id="296"/>
            <p14:sldId id="297"/>
            <p14:sldId id="298"/>
            <p14:sldId id="295"/>
            <p14:sldId id="300"/>
            <p14:sldId id="301"/>
          </p14:sldIdLst>
        </p14:section>
      </p14:sectionLst>
    </p:ext>
    <p:ext uri="{EFAFB233-063F-42B5-8137-9DF3F51BA10A}">
      <p15:sldGuideLst xmlns:p15="http://schemas.microsoft.com/office/powerpoint/2012/main">
        <p15:guide id="1" orient="horz" pos="1440" userDrawn="1">
          <p15:clr>
            <a:srgbClr val="A4A3A4"/>
          </p15:clr>
        </p15:guide>
        <p15:guide id="2" pos="19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A0F8C88-068C-4B3B-BF8C-F293BD261FEC}"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9" d="100"/>
          <a:sy n="59" d="100"/>
        </p:scale>
        <p:origin x="112" y="76"/>
      </p:cViewPr>
      <p:guideLst>
        <p:guide orient="horz" pos="1440"/>
        <p:guide pos="19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86" name="Google Shape;86;p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1.7.2013</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 name="Google Shape;87;p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90" name="Google Shape;90;p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0: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0: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0: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0: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0: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2: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8" name="Google Shape;358;p11: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8" name="Google Shape;358;p11: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8" name="Google Shape;358;p11: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8" name="Google Shape;358;p11: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8" name="Google Shape;358;p11: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8" name="Google Shape;358;p11: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8" name="Google Shape;358;p11: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8" name="Google Shape;358;p11: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p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11" name="Google Shape;111;p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1.7.2013</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 name="Google Shape;112;p4:notes"/>
          <p:cNvSpPr>
            <a:spLocks noGrp="1" noRot="1" noChangeAspect="1"/>
          </p:cNvSpPr>
          <p:nvPr>
            <p:ph type="sldImg" idx="3"/>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4" name="Google Shape;114;p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15" name="Google Shape;115;p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1" name="Google Shape;121;p5: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0: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0: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0: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0:notes"/>
          <p:cNvSpPr>
            <a:spLocks noGrp="1" noRot="1" noChangeAspect="1"/>
          </p:cNvSpPr>
          <p:nvPr>
            <p:ph type="sldImg" idx="2"/>
          </p:nvPr>
        </p:nvSpPr>
        <p:spPr>
          <a:xfrm>
            <a:off x="2290234" y="512763"/>
            <a:ext cx="4563532"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5"/>
        <p:cNvGrpSpPr/>
        <p:nvPr/>
      </p:nvGrpSpPr>
      <p:grpSpPr>
        <a:xfrm>
          <a:off x="0" y="0"/>
          <a:ext cx="0" cy="0"/>
          <a:chOff x="0" y="0"/>
          <a:chExt cx="0" cy="0"/>
        </a:xfrm>
      </p:grpSpPr>
      <p:sp>
        <p:nvSpPr>
          <p:cNvPr id="16" name="Google Shape;16;p14"/>
          <p:cNvSpPr txBox="1">
            <a:spLocks noGrp="1"/>
          </p:cNvSpPr>
          <p:nvPr>
            <p:ph type="dt" idx="10"/>
          </p:nvPr>
        </p:nvSpPr>
        <p:spPr>
          <a:xfrm>
            <a:off x="304800" y="4237567"/>
            <a:ext cx="1422400" cy="243417"/>
          </a:xfrm>
          <a:prstGeom prst="rect">
            <a:avLst/>
          </a:prstGeom>
          <a:noFill/>
          <a:ln>
            <a:noFill/>
          </a:ln>
        </p:spPr>
        <p:txBody>
          <a:bodyPr spcFirstLastPara="1" wrap="square" lIns="91425" tIns="45700" rIns="91425" bIns="45700" anchor="ctr" anchorCtr="0">
            <a:noAutofit/>
          </a:bodyPr>
          <a:lstStyle>
            <a:lvl1pPr lvl="0" algn="l">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17" name="Google Shape;17;p14"/>
          <p:cNvSpPr txBox="1">
            <a:spLocks noGrp="1"/>
          </p:cNvSpPr>
          <p:nvPr>
            <p:ph type="ftr" idx="11"/>
          </p:nvPr>
        </p:nvSpPr>
        <p:spPr>
          <a:xfrm>
            <a:off x="2082800" y="4237567"/>
            <a:ext cx="1930400" cy="243417"/>
          </a:xfrm>
          <a:prstGeom prst="rect">
            <a:avLst/>
          </a:prstGeom>
          <a:noFill/>
          <a:ln>
            <a:noFill/>
          </a:ln>
        </p:spPr>
        <p:txBody>
          <a:bodyPr spcFirstLastPara="1" wrap="square" lIns="91425" tIns="45700" rIns="91425" bIns="45700" anchor="ctr" anchorCtr="0">
            <a:noAutofit/>
          </a:bodyPr>
          <a:lstStyle>
            <a:lvl1pPr lvl="0" algn="ctr">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18" name="Google Shape;18;p14"/>
          <p:cNvSpPr txBox="1">
            <a:spLocks noGrp="1"/>
          </p:cNvSpPr>
          <p:nvPr>
            <p:ph type="sldNum" idx="12"/>
          </p:nvPr>
        </p:nvSpPr>
        <p:spPr>
          <a:xfrm>
            <a:off x="4368800" y="4237567"/>
            <a:ext cx="1422400" cy="243417"/>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304800" y="183092"/>
            <a:ext cx="5486400" cy="762000"/>
          </a:xfrm>
          <a:prstGeom prst="rect">
            <a:avLst/>
          </a:prstGeom>
          <a:noFill/>
          <a:ln>
            <a:noFill/>
          </a:ln>
        </p:spPr>
        <p:txBody>
          <a:bodyPr spcFirstLastPara="1" wrap="square" lIns="91425" tIns="45700" rIns="91425" bIns="45700" anchor="ctr" anchorCtr="0">
            <a:normAutofit/>
          </a:bodyPr>
          <a:lstStyle>
            <a:lvl1pPr lvl="0" algn="ctr">
              <a:spcBef>
                <a:spcPct val="0"/>
              </a:spcBef>
              <a:spcAft>
                <a:spcPts val="0"/>
              </a:spcAft>
              <a:buClr>
                <a:schemeClr val="dk1"/>
              </a:buClr>
              <a:buSzPts val="1800"/>
              <a:buNone/>
              <a:defRPr/>
            </a:lvl1pPr>
            <a:lvl2pPr lvl="1">
              <a:spcBef>
                <a:spcPct val="0"/>
              </a:spcBef>
              <a:spcAft>
                <a:spcPts val="0"/>
              </a:spcAft>
              <a:buSzPts val="1400"/>
              <a:buNone/>
              <a:defRPr/>
            </a:lvl2pPr>
            <a:lvl3pPr lvl="2">
              <a:spcBef>
                <a:spcPct val="0"/>
              </a:spcBef>
              <a:spcAft>
                <a:spcPts val="0"/>
              </a:spcAft>
              <a:buSzPts val="1400"/>
              <a:buNone/>
              <a:defRPr/>
            </a:lvl3pPr>
            <a:lvl4pPr lvl="3">
              <a:spcBef>
                <a:spcPct val="0"/>
              </a:spcBef>
              <a:spcAft>
                <a:spcPts val="0"/>
              </a:spcAft>
              <a:buSzPts val="1400"/>
              <a:buNone/>
              <a:defRPr/>
            </a:lvl4pPr>
            <a:lvl5pPr lvl="4">
              <a:spcBef>
                <a:spcPct val="0"/>
              </a:spcBef>
              <a:spcAft>
                <a:spcPts val="0"/>
              </a:spcAft>
              <a:buSzPts val="1400"/>
              <a:buNone/>
              <a:defRPr/>
            </a:lvl5pPr>
            <a:lvl6pPr lvl="5">
              <a:spcBef>
                <a:spcPct val="0"/>
              </a:spcBef>
              <a:spcAft>
                <a:spcPts val="0"/>
              </a:spcAft>
              <a:buSzPts val="1400"/>
              <a:buNone/>
              <a:defRPr/>
            </a:lvl6pPr>
            <a:lvl7pPr lvl="6">
              <a:spcBef>
                <a:spcPct val="0"/>
              </a:spcBef>
              <a:spcAft>
                <a:spcPts val="0"/>
              </a:spcAft>
              <a:buSzPts val="1400"/>
              <a:buNone/>
              <a:defRPr/>
            </a:lvl7pPr>
            <a:lvl8pPr lvl="7">
              <a:spcBef>
                <a:spcPct val="0"/>
              </a:spcBef>
              <a:spcAft>
                <a:spcPts val="0"/>
              </a:spcAft>
              <a:buSzPts val="1400"/>
              <a:buNone/>
              <a:defRPr/>
            </a:lvl8pPr>
            <a:lvl9pPr lvl="8">
              <a:spcBef>
                <a:spcPct val="0"/>
              </a:spcBef>
              <a:spcAft>
                <a:spcPts val="0"/>
              </a:spcAft>
              <a:buSzPts val="1400"/>
              <a:buNone/>
              <a:defRPr/>
            </a:lvl9pPr>
          </a:lstStyle>
          <a:p/>
        </p:txBody>
      </p:sp>
      <p:sp>
        <p:nvSpPr>
          <p:cNvPr id="74" name="Google Shape;74;p23"/>
          <p:cNvSpPr txBox="1">
            <a:spLocks noGrp="1"/>
          </p:cNvSpPr>
          <p:nvPr>
            <p:ph type="body" idx="1"/>
          </p:nvPr>
        </p:nvSpPr>
        <p:spPr>
          <a:xfrm rot="5400000">
            <a:off x="1539346" y="-167745"/>
            <a:ext cx="3017309" cy="5486400"/>
          </a:xfrm>
          <a:prstGeom prst="rect">
            <a:avLst/>
          </a:prstGeom>
          <a:noFill/>
          <a:ln>
            <a:noFill/>
          </a:ln>
        </p:spPr>
        <p:txBody>
          <a:bodyPr spcFirstLastPara="1" wrap="square" lIns="91425" tIns="45700" rIns="91425" bIns="45700" anchor="t" anchorCtr="0">
            <a:normAutofit/>
          </a:bodyPr>
          <a:lstStyle>
            <a:lvl1pPr marL="304800" lvl="0" indent="-228600" algn="l">
              <a:spcBef>
                <a:spcPct val="48000"/>
              </a:spcBef>
              <a:spcAft>
                <a:spcPts val="0"/>
              </a:spcAft>
              <a:buClr>
                <a:schemeClr val="dk1"/>
              </a:buClr>
              <a:buSzPts val="1800"/>
              <a:buChar char="•"/>
              <a:defRPr/>
            </a:lvl1pPr>
            <a:lvl2pPr marL="609600" lvl="1" indent="-228600" algn="l">
              <a:spcBef>
                <a:spcPct val="48000"/>
              </a:spcBef>
              <a:spcAft>
                <a:spcPts val="0"/>
              </a:spcAft>
              <a:buClr>
                <a:schemeClr val="dk1"/>
              </a:buClr>
              <a:buSzPts val="1800"/>
              <a:buChar char="–"/>
              <a:defRPr/>
            </a:lvl2pPr>
            <a:lvl3pPr marL="914400" lvl="2" indent="-228600" algn="l">
              <a:spcBef>
                <a:spcPct val="48000"/>
              </a:spcBef>
              <a:spcAft>
                <a:spcPts val="0"/>
              </a:spcAft>
              <a:buClr>
                <a:schemeClr val="dk1"/>
              </a:buClr>
              <a:buSzPts val="1800"/>
              <a:buChar char="•"/>
              <a:defRPr/>
            </a:lvl3pPr>
            <a:lvl4pPr marL="1219200" lvl="3" indent="-228600" algn="l">
              <a:spcBef>
                <a:spcPct val="48000"/>
              </a:spcBef>
              <a:spcAft>
                <a:spcPts val="0"/>
              </a:spcAft>
              <a:buClr>
                <a:schemeClr val="dk1"/>
              </a:buClr>
              <a:buSzPts val="1800"/>
              <a:buChar char="–"/>
              <a:defRPr/>
            </a:lvl4pPr>
            <a:lvl5pPr marL="1524000" lvl="4" indent="-228600" algn="l">
              <a:spcBef>
                <a:spcPct val="48000"/>
              </a:spcBef>
              <a:spcAft>
                <a:spcPts val="0"/>
              </a:spcAft>
              <a:buClr>
                <a:schemeClr val="dk1"/>
              </a:buClr>
              <a:buSzPts val="1800"/>
              <a:buChar char="»"/>
              <a:defRPr/>
            </a:lvl5pPr>
            <a:lvl6pPr marL="1828800" lvl="5" indent="-228600" algn="l">
              <a:spcBef>
                <a:spcPct val="48000"/>
              </a:spcBef>
              <a:spcAft>
                <a:spcPts val="0"/>
              </a:spcAft>
              <a:buClr>
                <a:schemeClr val="dk1"/>
              </a:buClr>
              <a:buSzPts val="1800"/>
              <a:buChar char="•"/>
              <a:defRPr/>
            </a:lvl6pPr>
            <a:lvl7pPr marL="2133600" lvl="6" indent="-228600" algn="l">
              <a:spcBef>
                <a:spcPct val="48000"/>
              </a:spcBef>
              <a:spcAft>
                <a:spcPts val="0"/>
              </a:spcAft>
              <a:buClr>
                <a:schemeClr val="dk1"/>
              </a:buClr>
              <a:buSzPts val="1800"/>
              <a:buChar char="•"/>
              <a:defRPr/>
            </a:lvl7pPr>
            <a:lvl8pPr marL="2438400" lvl="7" indent="-228600" algn="l">
              <a:spcBef>
                <a:spcPct val="48000"/>
              </a:spcBef>
              <a:spcAft>
                <a:spcPts val="0"/>
              </a:spcAft>
              <a:buClr>
                <a:schemeClr val="dk1"/>
              </a:buClr>
              <a:buSzPts val="1800"/>
              <a:buChar char="•"/>
              <a:defRPr/>
            </a:lvl8pPr>
            <a:lvl9pPr marL="2743200" lvl="8" indent="-228600" algn="l">
              <a:spcBef>
                <a:spcPct val="48000"/>
              </a:spcBef>
              <a:spcAft>
                <a:spcPts val="0"/>
              </a:spcAft>
              <a:buClr>
                <a:schemeClr val="dk1"/>
              </a:buClr>
              <a:buSzPts val="1800"/>
              <a:buChar char="•"/>
              <a:defRPr/>
            </a:lvl9pPr>
          </a:lstStyle>
          <a:p/>
        </p:txBody>
      </p:sp>
      <p:sp>
        <p:nvSpPr>
          <p:cNvPr id="75" name="Google Shape;75;p23"/>
          <p:cNvSpPr txBox="1">
            <a:spLocks noGrp="1"/>
          </p:cNvSpPr>
          <p:nvPr>
            <p:ph type="dt" idx="10"/>
          </p:nvPr>
        </p:nvSpPr>
        <p:spPr>
          <a:xfrm>
            <a:off x="304800" y="4237567"/>
            <a:ext cx="1422400" cy="243417"/>
          </a:xfrm>
          <a:prstGeom prst="rect">
            <a:avLst/>
          </a:prstGeom>
          <a:noFill/>
          <a:ln>
            <a:noFill/>
          </a:ln>
        </p:spPr>
        <p:txBody>
          <a:bodyPr spcFirstLastPara="1" wrap="square" lIns="91425" tIns="45700" rIns="91425" bIns="45700" anchor="ctr" anchorCtr="0">
            <a:noAutofit/>
          </a:bodyPr>
          <a:lstStyle>
            <a:lvl1pPr lvl="0" algn="l">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76" name="Google Shape;76;p23"/>
          <p:cNvSpPr txBox="1">
            <a:spLocks noGrp="1"/>
          </p:cNvSpPr>
          <p:nvPr>
            <p:ph type="ftr" idx="11"/>
          </p:nvPr>
        </p:nvSpPr>
        <p:spPr>
          <a:xfrm>
            <a:off x="2082800" y="4237567"/>
            <a:ext cx="1930400" cy="243417"/>
          </a:xfrm>
          <a:prstGeom prst="rect">
            <a:avLst/>
          </a:prstGeom>
          <a:noFill/>
          <a:ln>
            <a:noFill/>
          </a:ln>
        </p:spPr>
        <p:txBody>
          <a:bodyPr spcFirstLastPara="1" wrap="square" lIns="91425" tIns="45700" rIns="91425" bIns="45700" anchor="ctr" anchorCtr="0">
            <a:noAutofit/>
          </a:bodyPr>
          <a:lstStyle>
            <a:lvl1pPr lvl="0" algn="ctr">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77" name="Google Shape;77;p23"/>
          <p:cNvSpPr txBox="1">
            <a:spLocks noGrp="1"/>
          </p:cNvSpPr>
          <p:nvPr>
            <p:ph type="sldNum" idx="12"/>
          </p:nvPr>
        </p:nvSpPr>
        <p:spPr>
          <a:xfrm>
            <a:off x="4368800" y="4237567"/>
            <a:ext cx="1422400" cy="243417"/>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3154892" y="1447801"/>
            <a:ext cx="3901017" cy="1371600"/>
          </a:xfrm>
          <a:prstGeom prst="rect">
            <a:avLst/>
          </a:prstGeom>
          <a:noFill/>
          <a:ln>
            <a:noFill/>
          </a:ln>
        </p:spPr>
        <p:txBody>
          <a:bodyPr spcFirstLastPara="1" wrap="square" lIns="91425" tIns="45700" rIns="91425" bIns="45700" anchor="ctr" anchorCtr="0">
            <a:normAutofit/>
          </a:bodyPr>
          <a:lstStyle>
            <a:lvl1pPr lvl="0" algn="ctr">
              <a:spcBef>
                <a:spcPct val="0"/>
              </a:spcBef>
              <a:spcAft>
                <a:spcPts val="0"/>
              </a:spcAft>
              <a:buClr>
                <a:schemeClr val="dk1"/>
              </a:buClr>
              <a:buSzPts val="1800"/>
              <a:buNone/>
              <a:defRPr/>
            </a:lvl1pPr>
            <a:lvl2pPr lvl="1">
              <a:spcBef>
                <a:spcPct val="0"/>
              </a:spcBef>
              <a:spcAft>
                <a:spcPts val="0"/>
              </a:spcAft>
              <a:buSzPts val="1400"/>
              <a:buNone/>
              <a:defRPr/>
            </a:lvl2pPr>
            <a:lvl3pPr lvl="2">
              <a:spcBef>
                <a:spcPct val="0"/>
              </a:spcBef>
              <a:spcAft>
                <a:spcPts val="0"/>
              </a:spcAft>
              <a:buSzPts val="1400"/>
              <a:buNone/>
              <a:defRPr/>
            </a:lvl3pPr>
            <a:lvl4pPr lvl="3">
              <a:spcBef>
                <a:spcPct val="0"/>
              </a:spcBef>
              <a:spcAft>
                <a:spcPts val="0"/>
              </a:spcAft>
              <a:buSzPts val="1400"/>
              <a:buNone/>
              <a:defRPr/>
            </a:lvl4pPr>
            <a:lvl5pPr lvl="4">
              <a:spcBef>
                <a:spcPct val="0"/>
              </a:spcBef>
              <a:spcAft>
                <a:spcPts val="0"/>
              </a:spcAft>
              <a:buSzPts val="1400"/>
              <a:buNone/>
              <a:defRPr/>
            </a:lvl5pPr>
            <a:lvl6pPr lvl="5">
              <a:spcBef>
                <a:spcPct val="0"/>
              </a:spcBef>
              <a:spcAft>
                <a:spcPts val="0"/>
              </a:spcAft>
              <a:buSzPts val="1400"/>
              <a:buNone/>
              <a:defRPr/>
            </a:lvl6pPr>
            <a:lvl7pPr lvl="6">
              <a:spcBef>
                <a:spcPct val="0"/>
              </a:spcBef>
              <a:spcAft>
                <a:spcPts val="0"/>
              </a:spcAft>
              <a:buSzPts val="1400"/>
              <a:buNone/>
              <a:defRPr/>
            </a:lvl7pPr>
            <a:lvl8pPr lvl="7">
              <a:spcBef>
                <a:spcPct val="0"/>
              </a:spcBef>
              <a:spcAft>
                <a:spcPts val="0"/>
              </a:spcAft>
              <a:buSzPts val="1400"/>
              <a:buNone/>
              <a:defRPr/>
            </a:lvl8pPr>
            <a:lvl9pPr lvl="8">
              <a:spcBef>
                <a:spcPct val="0"/>
              </a:spcBef>
              <a:spcAft>
                <a:spcPts val="0"/>
              </a:spcAft>
              <a:buSzPts val="1400"/>
              <a:buNone/>
              <a:defRPr/>
            </a:lvl9pPr>
          </a:lstStyle>
          <a:p/>
        </p:txBody>
      </p:sp>
      <p:sp>
        <p:nvSpPr>
          <p:cNvPr id="80" name="Google Shape;80;p24"/>
          <p:cNvSpPr txBox="1">
            <a:spLocks noGrp="1"/>
          </p:cNvSpPr>
          <p:nvPr>
            <p:ph type="body" idx="1"/>
          </p:nvPr>
        </p:nvSpPr>
        <p:spPr>
          <a:xfrm rot="5400000">
            <a:off x="360892" y="127000"/>
            <a:ext cx="3901017" cy="4013200"/>
          </a:xfrm>
          <a:prstGeom prst="rect">
            <a:avLst/>
          </a:prstGeom>
          <a:noFill/>
          <a:ln>
            <a:noFill/>
          </a:ln>
        </p:spPr>
        <p:txBody>
          <a:bodyPr spcFirstLastPara="1" wrap="square" lIns="91425" tIns="45700" rIns="91425" bIns="45700" anchor="t" anchorCtr="0">
            <a:normAutofit/>
          </a:bodyPr>
          <a:lstStyle>
            <a:lvl1pPr marL="304800" lvl="0" indent="-228600" algn="l">
              <a:spcBef>
                <a:spcPct val="48000"/>
              </a:spcBef>
              <a:spcAft>
                <a:spcPts val="0"/>
              </a:spcAft>
              <a:buClr>
                <a:schemeClr val="dk1"/>
              </a:buClr>
              <a:buSzPts val="1800"/>
              <a:buChar char="•"/>
              <a:defRPr/>
            </a:lvl1pPr>
            <a:lvl2pPr marL="609600" lvl="1" indent="-228600" algn="l">
              <a:spcBef>
                <a:spcPct val="48000"/>
              </a:spcBef>
              <a:spcAft>
                <a:spcPts val="0"/>
              </a:spcAft>
              <a:buClr>
                <a:schemeClr val="dk1"/>
              </a:buClr>
              <a:buSzPts val="1800"/>
              <a:buChar char="–"/>
              <a:defRPr/>
            </a:lvl2pPr>
            <a:lvl3pPr marL="914400" lvl="2" indent="-228600" algn="l">
              <a:spcBef>
                <a:spcPct val="48000"/>
              </a:spcBef>
              <a:spcAft>
                <a:spcPts val="0"/>
              </a:spcAft>
              <a:buClr>
                <a:schemeClr val="dk1"/>
              </a:buClr>
              <a:buSzPts val="1800"/>
              <a:buChar char="•"/>
              <a:defRPr/>
            </a:lvl3pPr>
            <a:lvl4pPr marL="1219200" lvl="3" indent="-228600" algn="l">
              <a:spcBef>
                <a:spcPct val="48000"/>
              </a:spcBef>
              <a:spcAft>
                <a:spcPts val="0"/>
              </a:spcAft>
              <a:buClr>
                <a:schemeClr val="dk1"/>
              </a:buClr>
              <a:buSzPts val="1800"/>
              <a:buChar char="–"/>
              <a:defRPr/>
            </a:lvl4pPr>
            <a:lvl5pPr marL="1524000" lvl="4" indent="-228600" algn="l">
              <a:spcBef>
                <a:spcPct val="48000"/>
              </a:spcBef>
              <a:spcAft>
                <a:spcPts val="0"/>
              </a:spcAft>
              <a:buClr>
                <a:schemeClr val="dk1"/>
              </a:buClr>
              <a:buSzPts val="1800"/>
              <a:buChar char="»"/>
              <a:defRPr/>
            </a:lvl5pPr>
            <a:lvl6pPr marL="1828800" lvl="5" indent="-228600" algn="l">
              <a:spcBef>
                <a:spcPct val="48000"/>
              </a:spcBef>
              <a:spcAft>
                <a:spcPts val="0"/>
              </a:spcAft>
              <a:buClr>
                <a:schemeClr val="dk1"/>
              </a:buClr>
              <a:buSzPts val="1800"/>
              <a:buChar char="•"/>
              <a:defRPr/>
            </a:lvl6pPr>
            <a:lvl7pPr marL="2133600" lvl="6" indent="-228600" algn="l">
              <a:spcBef>
                <a:spcPct val="48000"/>
              </a:spcBef>
              <a:spcAft>
                <a:spcPts val="0"/>
              </a:spcAft>
              <a:buClr>
                <a:schemeClr val="dk1"/>
              </a:buClr>
              <a:buSzPts val="1800"/>
              <a:buChar char="•"/>
              <a:defRPr/>
            </a:lvl7pPr>
            <a:lvl8pPr marL="2438400" lvl="7" indent="-228600" algn="l">
              <a:spcBef>
                <a:spcPct val="48000"/>
              </a:spcBef>
              <a:spcAft>
                <a:spcPts val="0"/>
              </a:spcAft>
              <a:buClr>
                <a:schemeClr val="dk1"/>
              </a:buClr>
              <a:buSzPts val="1800"/>
              <a:buChar char="•"/>
              <a:defRPr/>
            </a:lvl8pPr>
            <a:lvl9pPr marL="2743200" lvl="8" indent="-228600" algn="l">
              <a:spcBef>
                <a:spcPct val="48000"/>
              </a:spcBef>
              <a:spcAft>
                <a:spcPts val="0"/>
              </a:spcAft>
              <a:buClr>
                <a:schemeClr val="dk1"/>
              </a:buClr>
              <a:buSzPts val="1800"/>
              <a:buChar char="•"/>
              <a:defRPr/>
            </a:lvl9pPr>
          </a:lstStyle>
          <a:p/>
        </p:txBody>
      </p:sp>
      <p:sp>
        <p:nvSpPr>
          <p:cNvPr id="81" name="Google Shape;81;p24"/>
          <p:cNvSpPr txBox="1">
            <a:spLocks noGrp="1"/>
          </p:cNvSpPr>
          <p:nvPr>
            <p:ph type="dt" idx="10"/>
          </p:nvPr>
        </p:nvSpPr>
        <p:spPr>
          <a:xfrm>
            <a:off x="304800" y="4237567"/>
            <a:ext cx="1422400" cy="243417"/>
          </a:xfrm>
          <a:prstGeom prst="rect">
            <a:avLst/>
          </a:prstGeom>
          <a:noFill/>
          <a:ln>
            <a:noFill/>
          </a:ln>
        </p:spPr>
        <p:txBody>
          <a:bodyPr spcFirstLastPara="1" wrap="square" lIns="91425" tIns="45700" rIns="91425" bIns="45700" anchor="ctr" anchorCtr="0">
            <a:noAutofit/>
          </a:bodyPr>
          <a:lstStyle>
            <a:lvl1pPr lvl="0" algn="l">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82" name="Google Shape;82;p24"/>
          <p:cNvSpPr txBox="1">
            <a:spLocks noGrp="1"/>
          </p:cNvSpPr>
          <p:nvPr>
            <p:ph type="ftr" idx="11"/>
          </p:nvPr>
        </p:nvSpPr>
        <p:spPr>
          <a:xfrm>
            <a:off x="2082800" y="4237567"/>
            <a:ext cx="1930400" cy="243417"/>
          </a:xfrm>
          <a:prstGeom prst="rect">
            <a:avLst/>
          </a:prstGeom>
          <a:noFill/>
          <a:ln>
            <a:noFill/>
          </a:ln>
        </p:spPr>
        <p:txBody>
          <a:bodyPr spcFirstLastPara="1" wrap="square" lIns="91425" tIns="45700" rIns="91425" bIns="45700" anchor="ctr" anchorCtr="0">
            <a:noAutofit/>
          </a:bodyPr>
          <a:lstStyle>
            <a:lvl1pPr lvl="0" algn="ctr">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83" name="Google Shape;83;p24"/>
          <p:cNvSpPr txBox="1">
            <a:spLocks noGrp="1"/>
          </p:cNvSpPr>
          <p:nvPr>
            <p:ph type="sldNum" idx="12"/>
          </p:nvPr>
        </p:nvSpPr>
        <p:spPr>
          <a:xfrm>
            <a:off x="4368800" y="4237567"/>
            <a:ext cx="1422400" cy="243417"/>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9"/>
        <p:cNvGrpSpPr/>
        <p:nvPr/>
      </p:nvGrpSpPr>
      <p:grpSpPr>
        <a:xfrm>
          <a:off x="0" y="0"/>
          <a:ext cx="0" cy="0"/>
          <a:chOff x="0" y="0"/>
          <a:chExt cx="0" cy="0"/>
        </a:xfrm>
      </p:grpSpPr>
      <p:sp>
        <p:nvSpPr>
          <p:cNvPr id="20" name="Google Shape;20;p15"/>
          <p:cNvSpPr txBox="1">
            <a:spLocks noGrp="1"/>
          </p:cNvSpPr>
          <p:nvPr>
            <p:ph type="ctrTitle"/>
          </p:nvPr>
        </p:nvSpPr>
        <p:spPr>
          <a:xfrm>
            <a:off x="457200" y="1420283"/>
            <a:ext cx="5181600" cy="980017"/>
          </a:xfrm>
          <a:prstGeom prst="rect">
            <a:avLst/>
          </a:prstGeom>
          <a:noFill/>
          <a:ln>
            <a:noFill/>
          </a:ln>
        </p:spPr>
        <p:txBody>
          <a:bodyPr spcFirstLastPara="1" wrap="square" lIns="91425" tIns="45700" rIns="91425" bIns="45700" anchor="ctr" anchorCtr="0">
            <a:normAutofit/>
          </a:bodyPr>
          <a:lstStyle>
            <a:lvl1pPr lvl="0" algn="ctr">
              <a:spcBef>
                <a:spcPct val="0"/>
              </a:spcBef>
              <a:spcAft>
                <a:spcPts val="0"/>
              </a:spcAft>
              <a:buClr>
                <a:schemeClr val="dk1"/>
              </a:buClr>
              <a:buSzPts val="1800"/>
              <a:buNone/>
              <a:defRPr/>
            </a:lvl1pPr>
            <a:lvl2pPr lvl="1">
              <a:spcBef>
                <a:spcPct val="0"/>
              </a:spcBef>
              <a:spcAft>
                <a:spcPts val="0"/>
              </a:spcAft>
              <a:buSzPts val="1400"/>
              <a:buNone/>
              <a:defRPr/>
            </a:lvl2pPr>
            <a:lvl3pPr lvl="2">
              <a:spcBef>
                <a:spcPct val="0"/>
              </a:spcBef>
              <a:spcAft>
                <a:spcPts val="0"/>
              </a:spcAft>
              <a:buSzPts val="1400"/>
              <a:buNone/>
              <a:defRPr/>
            </a:lvl3pPr>
            <a:lvl4pPr lvl="3">
              <a:spcBef>
                <a:spcPct val="0"/>
              </a:spcBef>
              <a:spcAft>
                <a:spcPts val="0"/>
              </a:spcAft>
              <a:buSzPts val="1400"/>
              <a:buNone/>
              <a:defRPr/>
            </a:lvl4pPr>
            <a:lvl5pPr lvl="4">
              <a:spcBef>
                <a:spcPct val="0"/>
              </a:spcBef>
              <a:spcAft>
                <a:spcPts val="0"/>
              </a:spcAft>
              <a:buSzPts val="1400"/>
              <a:buNone/>
              <a:defRPr/>
            </a:lvl5pPr>
            <a:lvl6pPr lvl="5">
              <a:spcBef>
                <a:spcPct val="0"/>
              </a:spcBef>
              <a:spcAft>
                <a:spcPts val="0"/>
              </a:spcAft>
              <a:buSzPts val="1400"/>
              <a:buNone/>
              <a:defRPr/>
            </a:lvl6pPr>
            <a:lvl7pPr lvl="6">
              <a:spcBef>
                <a:spcPct val="0"/>
              </a:spcBef>
              <a:spcAft>
                <a:spcPts val="0"/>
              </a:spcAft>
              <a:buSzPts val="1400"/>
              <a:buNone/>
              <a:defRPr/>
            </a:lvl7pPr>
            <a:lvl8pPr lvl="7">
              <a:spcBef>
                <a:spcPct val="0"/>
              </a:spcBef>
              <a:spcAft>
                <a:spcPts val="0"/>
              </a:spcAft>
              <a:buSzPts val="1400"/>
              <a:buNone/>
              <a:defRPr/>
            </a:lvl8pPr>
            <a:lvl9pPr lvl="8">
              <a:spcBef>
                <a:spcPct val="0"/>
              </a:spcBef>
              <a:spcAft>
                <a:spcPts val="0"/>
              </a:spcAft>
              <a:buSzPts val="1400"/>
              <a:buNone/>
              <a:defRPr/>
            </a:lvl9pPr>
          </a:lstStyle>
          <a:p/>
        </p:txBody>
      </p:sp>
      <p:sp>
        <p:nvSpPr>
          <p:cNvPr id="21" name="Google Shape;21;p15"/>
          <p:cNvSpPr txBox="1">
            <a:spLocks noGrp="1"/>
          </p:cNvSpPr>
          <p:nvPr>
            <p:ph type="subTitle" idx="1"/>
          </p:nvPr>
        </p:nvSpPr>
        <p:spPr>
          <a:xfrm>
            <a:off x="914400" y="2590800"/>
            <a:ext cx="4267200" cy="1168400"/>
          </a:xfrm>
          <a:prstGeom prst="rect">
            <a:avLst/>
          </a:prstGeom>
          <a:noFill/>
          <a:ln>
            <a:noFill/>
          </a:ln>
        </p:spPr>
        <p:txBody>
          <a:bodyPr spcFirstLastPara="1" wrap="square" lIns="91425" tIns="45700" rIns="91425" bIns="45700" anchor="t" anchorCtr="0">
            <a:normAutofit/>
          </a:bodyPr>
          <a:lstStyle>
            <a:lvl1pPr lvl="0" algn="ctr">
              <a:spcBef>
                <a:spcPts val="425"/>
              </a:spcBef>
              <a:spcAft>
                <a:spcPts val="0"/>
              </a:spcAft>
              <a:buClr>
                <a:srgbClr val="888888"/>
              </a:buClr>
              <a:buSzPts val="3200"/>
              <a:buNone/>
              <a:defRPr>
                <a:solidFill>
                  <a:srgbClr val="888888"/>
                </a:solidFill>
              </a:defRPr>
            </a:lvl1pPr>
            <a:lvl2pPr lvl="1" algn="ctr">
              <a:spcBef>
                <a:spcPct val="75000"/>
              </a:spcBef>
              <a:spcAft>
                <a:spcPts val="0"/>
              </a:spcAft>
              <a:buClr>
                <a:srgbClr val="888888"/>
              </a:buClr>
              <a:buSzPts val="2800"/>
              <a:buNone/>
              <a:defRPr>
                <a:solidFill>
                  <a:srgbClr val="888888"/>
                </a:solidFill>
              </a:defRPr>
            </a:lvl2pPr>
            <a:lvl3pPr lvl="2" algn="ctr">
              <a:spcBef>
                <a:spcPct val="64000"/>
              </a:spcBef>
              <a:spcAft>
                <a:spcPts val="0"/>
              </a:spcAft>
              <a:buClr>
                <a:srgbClr val="888888"/>
              </a:buClr>
              <a:buSzPts val="2400"/>
              <a:buNone/>
              <a:defRPr>
                <a:solidFill>
                  <a:srgbClr val="888888"/>
                </a:solidFill>
              </a:defRPr>
            </a:lvl3pPr>
            <a:lvl4pPr lvl="3" algn="ctr">
              <a:spcBef>
                <a:spcPts val="265"/>
              </a:spcBef>
              <a:spcAft>
                <a:spcPts val="0"/>
              </a:spcAft>
              <a:buClr>
                <a:srgbClr val="888888"/>
              </a:buClr>
              <a:buSzPts val="2000"/>
              <a:buNone/>
              <a:defRPr>
                <a:solidFill>
                  <a:srgbClr val="888888"/>
                </a:solidFill>
              </a:defRPr>
            </a:lvl4pPr>
            <a:lvl5pPr lvl="4" algn="ctr">
              <a:spcBef>
                <a:spcPts val="265"/>
              </a:spcBef>
              <a:spcAft>
                <a:spcPts val="0"/>
              </a:spcAft>
              <a:buClr>
                <a:srgbClr val="888888"/>
              </a:buClr>
              <a:buSzPts val="2000"/>
              <a:buNone/>
              <a:defRPr>
                <a:solidFill>
                  <a:srgbClr val="888888"/>
                </a:solidFill>
              </a:defRPr>
            </a:lvl5pPr>
            <a:lvl6pPr lvl="5" algn="ctr">
              <a:spcBef>
                <a:spcPts val="265"/>
              </a:spcBef>
              <a:spcAft>
                <a:spcPts val="0"/>
              </a:spcAft>
              <a:buClr>
                <a:srgbClr val="888888"/>
              </a:buClr>
              <a:buSzPts val="2000"/>
              <a:buNone/>
              <a:defRPr>
                <a:solidFill>
                  <a:srgbClr val="888888"/>
                </a:solidFill>
              </a:defRPr>
            </a:lvl6pPr>
            <a:lvl7pPr lvl="6" algn="ctr">
              <a:spcBef>
                <a:spcPts val="265"/>
              </a:spcBef>
              <a:spcAft>
                <a:spcPts val="0"/>
              </a:spcAft>
              <a:buClr>
                <a:srgbClr val="888888"/>
              </a:buClr>
              <a:buSzPts val="2000"/>
              <a:buNone/>
              <a:defRPr>
                <a:solidFill>
                  <a:srgbClr val="888888"/>
                </a:solidFill>
              </a:defRPr>
            </a:lvl7pPr>
            <a:lvl8pPr lvl="7" algn="ctr">
              <a:spcBef>
                <a:spcPts val="265"/>
              </a:spcBef>
              <a:spcAft>
                <a:spcPts val="0"/>
              </a:spcAft>
              <a:buClr>
                <a:srgbClr val="888888"/>
              </a:buClr>
              <a:buSzPts val="2000"/>
              <a:buNone/>
              <a:defRPr>
                <a:solidFill>
                  <a:srgbClr val="888888"/>
                </a:solidFill>
              </a:defRPr>
            </a:lvl8pPr>
            <a:lvl9pPr lvl="8" algn="ctr">
              <a:spcBef>
                <a:spcPts val="265"/>
              </a:spcBef>
              <a:spcAft>
                <a:spcPts val="0"/>
              </a:spcAft>
              <a:buClr>
                <a:srgbClr val="888888"/>
              </a:buClr>
              <a:buSzPts val="2000"/>
              <a:buNone/>
              <a:defRPr>
                <a:solidFill>
                  <a:srgbClr val="888888"/>
                </a:solidFill>
              </a:defRPr>
            </a:lvl9pPr>
          </a:lstStyle>
          <a:p/>
        </p:txBody>
      </p:sp>
      <p:sp>
        <p:nvSpPr>
          <p:cNvPr id="22" name="Google Shape;22;p15"/>
          <p:cNvSpPr txBox="1">
            <a:spLocks noGrp="1"/>
          </p:cNvSpPr>
          <p:nvPr>
            <p:ph type="dt" idx="10"/>
          </p:nvPr>
        </p:nvSpPr>
        <p:spPr>
          <a:xfrm>
            <a:off x="304800" y="4237567"/>
            <a:ext cx="1422400" cy="243417"/>
          </a:xfrm>
          <a:prstGeom prst="rect">
            <a:avLst/>
          </a:prstGeom>
          <a:noFill/>
          <a:ln>
            <a:noFill/>
          </a:ln>
        </p:spPr>
        <p:txBody>
          <a:bodyPr spcFirstLastPara="1" wrap="square" lIns="91425" tIns="45700" rIns="91425" bIns="45700" anchor="ctr" anchorCtr="0">
            <a:noAutofit/>
          </a:bodyPr>
          <a:lstStyle>
            <a:lvl1pPr lvl="0" algn="l">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23" name="Google Shape;23;p15"/>
          <p:cNvSpPr txBox="1">
            <a:spLocks noGrp="1"/>
          </p:cNvSpPr>
          <p:nvPr>
            <p:ph type="ftr" idx="11"/>
          </p:nvPr>
        </p:nvSpPr>
        <p:spPr>
          <a:xfrm>
            <a:off x="2082800" y="4237567"/>
            <a:ext cx="1930400" cy="243417"/>
          </a:xfrm>
          <a:prstGeom prst="rect">
            <a:avLst/>
          </a:prstGeom>
          <a:noFill/>
          <a:ln>
            <a:noFill/>
          </a:ln>
        </p:spPr>
        <p:txBody>
          <a:bodyPr spcFirstLastPara="1" wrap="square" lIns="91425" tIns="45700" rIns="91425" bIns="45700" anchor="ctr" anchorCtr="0">
            <a:noAutofit/>
          </a:bodyPr>
          <a:lstStyle>
            <a:lvl1pPr lvl="0" algn="ctr">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24" name="Google Shape;24;p15"/>
          <p:cNvSpPr txBox="1">
            <a:spLocks noGrp="1"/>
          </p:cNvSpPr>
          <p:nvPr>
            <p:ph type="sldNum" idx="12"/>
          </p:nvPr>
        </p:nvSpPr>
        <p:spPr>
          <a:xfrm>
            <a:off x="4368800" y="4237567"/>
            <a:ext cx="1422400" cy="243417"/>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04800" y="183092"/>
            <a:ext cx="5486400" cy="762000"/>
          </a:xfrm>
          <a:prstGeom prst="rect">
            <a:avLst/>
          </a:prstGeom>
          <a:noFill/>
          <a:ln>
            <a:noFill/>
          </a:ln>
        </p:spPr>
        <p:txBody>
          <a:bodyPr spcFirstLastPara="1" wrap="square" lIns="91425" tIns="45700" rIns="91425" bIns="45700" anchor="ctr" anchorCtr="0">
            <a:normAutofit/>
          </a:bodyPr>
          <a:lstStyle>
            <a:lvl1pPr lvl="0" algn="ctr">
              <a:spcBef>
                <a:spcPct val="0"/>
              </a:spcBef>
              <a:spcAft>
                <a:spcPts val="0"/>
              </a:spcAft>
              <a:buClr>
                <a:schemeClr val="dk1"/>
              </a:buClr>
              <a:buSzPts val="1800"/>
              <a:buNone/>
              <a:defRPr/>
            </a:lvl1pPr>
            <a:lvl2pPr lvl="1">
              <a:spcBef>
                <a:spcPct val="0"/>
              </a:spcBef>
              <a:spcAft>
                <a:spcPts val="0"/>
              </a:spcAft>
              <a:buSzPts val="1400"/>
              <a:buNone/>
              <a:defRPr/>
            </a:lvl2pPr>
            <a:lvl3pPr lvl="2">
              <a:spcBef>
                <a:spcPct val="0"/>
              </a:spcBef>
              <a:spcAft>
                <a:spcPts val="0"/>
              </a:spcAft>
              <a:buSzPts val="1400"/>
              <a:buNone/>
              <a:defRPr/>
            </a:lvl3pPr>
            <a:lvl4pPr lvl="3">
              <a:spcBef>
                <a:spcPct val="0"/>
              </a:spcBef>
              <a:spcAft>
                <a:spcPts val="0"/>
              </a:spcAft>
              <a:buSzPts val="1400"/>
              <a:buNone/>
              <a:defRPr/>
            </a:lvl4pPr>
            <a:lvl5pPr lvl="4">
              <a:spcBef>
                <a:spcPct val="0"/>
              </a:spcBef>
              <a:spcAft>
                <a:spcPts val="0"/>
              </a:spcAft>
              <a:buSzPts val="1400"/>
              <a:buNone/>
              <a:defRPr/>
            </a:lvl5pPr>
            <a:lvl6pPr lvl="5">
              <a:spcBef>
                <a:spcPct val="0"/>
              </a:spcBef>
              <a:spcAft>
                <a:spcPts val="0"/>
              </a:spcAft>
              <a:buSzPts val="1400"/>
              <a:buNone/>
              <a:defRPr/>
            </a:lvl6pPr>
            <a:lvl7pPr lvl="6">
              <a:spcBef>
                <a:spcPct val="0"/>
              </a:spcBef>
              <a:spcAft>
                <a:spcPts val="0"/>
              </a:spcAft>
              <a:buSzPts val="1400"/>
              <a:buNone/>
              <a:defRPr/>
            </a:lvl7pPr>
            <a:lvl8pPr lvl="7">
              <a:spcBef>
                <a:spcPct val="0"/>
              </a:spcBef>
              <a:spcAft>
                <a:spcPts val="0"/>
              </a:spcAft>
              <a:buSzPts val="1400"/>
              <a:buNone/>
              <a:defRPr/>
            </a:lvl8pPr>
            <a:lvl9pPr lvl="8">
              <a:spcBef>
                <a:spcPct val="0"/>
              </a:spcBef>
              <a:spcAft>
                <a:spcPts val="0"/>
              </a:spcAft>
              <a:buSzPts val="1400"/>
              <a:buNone/>
              <a:defRPr/>
            </a:lvl9pPr>
          </a:lstStyle>
          <a:p/>
        </p:txBody>
      </p:sp>
      <p:sp>
        <p:nvSpPr>
          <p:cNvPr id="27" name="Google Shape;27;p16"/>
          <p:cNvSpPr txBox="1">
            <a:spLocks noGrp="1"/>
          </p:cNvSpPr>
          <p:nvPr>
            <p:ph type="body" idx="1"/>
          </p:nvPr>
        </p:nvSpPr>
        <p:spPr>
          <a:xfrm>
            <a:off x="304800" y="1066800"/>
            <a:ext cx="5486400" cy="3017309"/>
          </a:xfrm>
          <a:prstGeom prst="rect">
            <a:avLst/>
          </a:prstGeom>
          <a:noFill/>
          <a:ln>
            <a:noFill/>
          </a:ln>
        </p:spPr>
        <p:txBody>
          <a:bodyPr spcFirstLastPara="1" wrap="square" lIns="91425" tIns="45700" rIns="91425" bIns="45700" anchor="t" anchorCtr="0">
            <a:normAutofit/>
          </a:bodyPr>
          <a:lstStyle>
            <a:lvl1pPr marL="304800" lvl="0" indent="-228600" algn="l">
              <a:spcBef>
                <a:spcPct val="48000"/>
              </a:spcBef>
              <a:spcAft>
                <a:spcPts val="0"/>
              </a:spcAft>
              <a:buClr>
                <a:schemeClr val="dk1"/>
              </a:buClr>
              <a:buSzPts val="1800"/>
              <a:buChar char="•"/>
              <a:defRPr/>
            </a:lvl1pPr>
            <a:lvl2pPr marL="609600" lvl="1" indent="-228600" algn="l">
              <a:spcBef>
                <a:spcPct val="48000"/>
              </a:spcBef>
              <a:spcAft>
                <a:spcPts val="0"/>
              </a:spcAft>
              <a:buClr>
                <a:schemeClr val="dk1"/>
              </a:buClr>
              <a:buSzPts val="1800"/>
              <a:buChar char="–"/>
              <a:defRPr/>
            </a:lvl2pPr>
            <a:lvl3pPr marL="914400" lvl="2" indent="-228600" algn="l">
              <a:spcBef>
                <a:spcPct val="48000"/>
              </a:spcBef>
              <a:spcAft>
                <a:spcPts val="0"/>
              </a:spcAft>
              <a:buClr>
                <a:schemeClr val="dk1"/>
              </a:buClr>
              <a:buSzPts val="1800"/>
              <a:buChar char="•"/>
              <a:defRPr/>
            </a:lvl3pPr>
            <a:lvl4pPr marL="1219200" lvl="3" indent="-228600" algn="l">
              <a:spcBef>
                <a:spcPct val="48000"/>
              </a:spcBef>
              <a:spcAft>
                <a:spcPts val="0"/>
              </a:spcAft>
              <a:buClr>
                <a:schemeClr val="dk1"/>
              </a:buClr>
              <a:buSzPts val="1800"/>
              <a:buChar char="–"/>
              <a:defRPr/>
            </a:lvl4pPr>
            <a:lvl5pPr marL="1524000" lvl="4" indent="-228600" algn="l">
              <a:spcBef>
                <a:spcPct val="48000"/>
              </a:spcBef>
              <a:spcAft>
                <a:spcPts val="0"/>
              </a:spcAft>
              <a:buClr>
                <a:schemeClr val="dk1"/>
              </a:buClr>
              <a:buSzPts val="1800"/>
              <a:buChar char="»"/>
              <a:defRPr/>
            </a:lvl5pPr>
            <a:lvl6pPr marL="1828800" lvl="5" indent="-228600" algn="l">
              <a:spcBef>
                <a:spcPct val="48000"/>
              </a:spcBef>
              <a:spcAft>
                <a:spcPts val="0"/>
              </a:spcAft>
              <a:buClr>
                <a:schemeClr val="dk1"/>
              </a:buClr>
              <a:buSzPts val="1800"/>
              <a:buChar char="•"/>
              <a:defRPr/>
            </a:lvl6pPr>
            <a:lvl7pPr marL="2133600" lvl="6" indent="-228600" algn="l">
              <a:spcBef>
                <a:spcPct val="48000"/>
              </a:spcBef>
              <a:spcAft>
                <a:spcPts val="0"/>
              </a:spcAft>
              <a:buClr>
                <a:schemeClr val="dk1"/>
              </a:buClr>
              <a:buSzPts val="1800"/>
              <a:buChar char="•"/>
              <a:defRPr/>
            </a:lvl7pPr>
            <a:lvl8pPr marL="2438400" lvl="7" indent="-228600" algn="l">
              <a:spcBef>
                <a:spcPct val="48000"/>
              </a:spcBef>
              <a:spcAft>
                <a:spcPts val="0"/>
              </a:spcAft>
              <a:buClr>
                <a:schemeClr val="dk1"/>
              </a:buClr>
              <a:buSzPts val="1800"/>
              <a:buChar char="•"/>
              <a:defRPr/>
            </a:lvl8pPr>
            <a:lvl9pPr marL="2743200" lvl="8" indent="-228600" algn="l">
              <a:spcBef>
                <a:spcPct val="48000"/>
              </a:spcBef>
              <a:spcAft>
                <a:spcPts val="0"/>
              </a:spcAft>
              <a:buClr>
                <a:schemeClr val="dk1"/>
              </a:buClr>
              <a:buSzPts val="1800"/>
              <a:buChar char="•"/>
              <a:defRPr/>
            </a:lvl9pPr>
          </a:lstStyle>
          <a:p/>
        </p:txBody>
      </p:sp>
      <p:sp>
        <p:nvSpPr>
          <p:cNvPr id="28" name="Google Shape;28;p16"/>
          <p:cNvSpPr txBox="1">
            <a:spLocks noGrp="1"/>
          </p:cNvSpPr>
          <p:nvPr>
            <p:ph type="dt" idx="10"/>
          </p:nvPr>
        </p:nvSpPr>
        <p:spPr>
          <a:xfrm>
            <a:off x="304800" y="4237567"/>
            <a:ext cx="1422400" cy="243417"/>
          </a:xfrm>
          <a:prstGeom prst="rect">
            <a:avLst/>
          </a:prstGeom>
          <a:noFill/>
          <a:ln>
            <a:noFill/>
          </a:ln>
        </p:spPr>
        <p:txBody>
          <a:bodyPr spcFirstLastPara="1" wrap="square" lIns="91425" tIns="45700" rIns="91425" bIns="45700" anchor="ctr" anchorCtr="0">
            <a:noAutofit/>
          </a:bodyPr>
          <a:lstStyle>
            <a:lvl1pPr lvl="0" algn="l">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29" name="Google Shape;29;p16"/>
          <p:cNvSpPr txBox="1">
            <a:spLocks noGrp="1"/>
          </p:cNvSpPr>
          <p:nvPr>
            <p:ph type="ftr" idx="11"/>
          </p:nvPr>
        </p:nvSpPr>
        <p:spPr>
          <a:xfrm>
            <a:off x="2082800" y="4237567"/>
            <a:ext cx="1930400" cy="243417"/>
          </a:xfrm>
          <a:prstGeom prst="rect">
            <a:avLst/>
          </a:prstGeom>
          <a:noFill/>
          <a:ln>
            <a:noFill/>
          </a:ln>
        </p:spPr>
        <p:txBody>
          <a:bodyPr spcFirstLastPara="1" wrap="square" lIns="91425" tIns="45700" rIns="91425" bIns="45700" anchor="ctr" anchorCtr="0">
            <a:noAutofit/>
          </a:bodyPr>
          <a:lstStyle>
            <a:lvl1pPr lvl="0" algn="ctr">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30" name="Google Shape;30;p16"/>
          <p:cNvSpPr txBox="1">
            <a:spLocks noGrp="1"/>
          </p:cNvSpPr>
          <p:nvPr>
            <p:ph type="sldNum" idx="12"/>
          </p:nvPr>
        </p:nvSpPr>
        <p:spPr>
          <a:xfrm>
            <a:off x="4368800" y="4237567"/>
            <a:ext cx="1422400" cy="243417"/>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481542" y="2937933"/>
            <a:ext cx="5181600" cy="908050"/>
          </a:xfrm>
          <a:prstGeom prst="rect">
            <a:avLst/>
          </a:prstGeom>
          <a:noFill/>
          <a:ln>
            <a:noFill/>
          </a:ln>
        </p:spPr>
        <p:txBody>
          <a:bodyPr spcFirstLastPara="1" wrap="square" lIns="91425" tIns="45700" rIns="91425" bIns="45700" anchor="t" anchorCtr="0">
            <a:normAutofit/>
          </a:bodyPr>
          <a:lstStyle>
            <a:lvl1pPr lvl="0" algn="l">
              <a:spcBef>
                <a:spcPct val="0"/>
              </a:spcBef>
              <a:spcAft>
                <a:spcPts val="0"/>
              </a:spcAft>
              <a:buClr>
                <a:schemeClr val="dk1"/>
              </a:buClr>
              <a:buSzPts val="4000"/>
              <a:buFont typeface="Calibri" panose="020F0502020204030204"/>
              <a:buNone/>
              <a:defRPr sz="2665" b="1" cap="none"/>
            </a:lvl1pPr>
            <a:lvl2pPr lvl="1">
              <a:spcBef>
                <a:spcPct val="0"/>
              </a:spcBef>
              <a:spcAft>
                <a:spcPts val="0"/>
              </a:spcAft>
              <a:buSzPts val="1400"/>
              <a:buNone/>
              <a:defRPr/>
            </a:lvl2pPr>
            <a:lvl3pPr lvl="2">
              <a:spcBef>
                <a:spcPct val="0"/>
              </a:spcBef>
              <a:spcAft>
                <a:spcPts val="0"/>
              </a:spcAft>
              <a:buSzPts val="1400"/>
              <a:buNone/>
              <a:defRPr/>
            </a:lvl3pPr>
            <a:lvl4pPr lvl="3">
              <a:spcBef>
                <a:spcPct val="0"/>
              </a:spcBef>
              <a:spcAft>
                <a:spcPts val="0"/>
              </a:spcAft>
              <a:buSzPts val="1400"/>
              <a:buNone/>
              <a:defRPr/>
            </a:lvl4pPr>
            <a:lvl5pPr lvl="4">
              <a:spcBef>
                <a:spcPct val="0"/>
              </a:spcBef>
              <a:spcAft>
                <a:spcPts val="0"/>
              </a:spcAft>
              <a:buSzPts val="1400"/>
              <a:buNone/>
              <a:defRPr/>
            </a:lvl5pPr>
            <a:lvl6pPr lvl="5">
              <a:spcBef>
                <a:spcPct val="0"/>
              </a:spcBef>
              <a:spcAft>
                <a:spcPts val="0"/>
              </a:spcAft>
              <a:buSzPts val="1400"/>
              <a:buNone/>
              <a:defRPr/>
            </a:lvl6pPr>
            <a:lvl7pPr lvl="6">
              <a:spcBef>
                <a:spcPct val="0"/>
              </a:spcBef>
              <a:spcAft>
                <a:spcPts val="0"/>
              </a:spcAft>
              <a:buSzPts val="1400"/>
              <a:buNone/>
              <a:defRPr/>
            </a:lvl7pPr>
            <a:lvl8pPr lvl="7">
              <a:spcBef>
                <a:spcPct val="0"/>
              </a:spcBef>
              <a:spcAft>
                <a:spcPts val="0"/>
              </a:spcAft>
              <a:buSzPts val="1400"/>
              <a:buNone/>
              <a:defRPr/>
            </a:lvl8pPr>
            <a:lvl9pPr lvl="8">
              <a:spcBef>
                <a:spcPct val="0"/>
              </a:spcBef>
              <a:spcAft>
                <a:spcPts val="0"/>
              </a:spcAft>
              <a:buSzPts val="1400"/>
              <a:buNone/>
              <a:defRPr/>
            </a:lvl9pPr>
          </a:lstStyle>
          <a:p/>
        </p:txBody>
      </p:sp>
      <p:sp>
        <p:nvSpPr>
          <p:cNvPr id="33" name="Google Shape;33;p17"/>
          <p:cNvSpPr txBox="1">
            <a:spLocks noGrp="1"/>
          </p:cNvSpPr>
          <p:nvPr>
            <p:ph type="body" idx="1"/>
          </p:nvPr>
        </p:nvSpPr>
        <p:spPr>
          <a:xfrm>
            <a:off x="481542" y="1937809"/>
            <a:ext cx="5181600" cy="1000125"/>
          </a:xfrm>
          <a:prstGeom prst="rect">
            <a:avLst/>
          </a:prstGeom>
          <a:noFill/>
          <a:ln>
            <a:noFill/>
          </a:ln>
        </p:spPr>
        <p:txBody>
          <a:bodyPr spcFirstLastPara="1" wrap="square" lIns="91425" tIns="45700" rIns="91425" bIns="45700" anchor="b" anchorCtr="0">
            <a:normAutofit/>
          </a:bodyPr>
          <a:lstStyle>
            <a:lvl1pPr marL="304800" lvl="0" indent="-152400" algn="l">
              <a:spcBef>
                <a:spcPts val="265"/>
              </a:spcBef>
              <a:spcAft>
                <a:spcPts val="0"/>
              </a:spcAft>
              <a:buClr>
                <a:srgbClr val="888888"/>
              </a:buClr>
              <a:buSzPts val="2000"/>
              <a:buNone/>
              <a:defRPr sz="1335">
                <a:solidFill>
                  <a:srgbClr val="888888"/>
                </a:solidFill>
              </a:defRPr>
            </a:lvl1pPr>
            <a:lvl2pPr marL="609600" lvl="1" indent="-152400" algn="l">
              <a:spcBef>
                <a:spcPct val="48000"/>
              </a:spcBef>
              <a:spcAft>
                <a:spcPts val="0"/>
              </a:spcAft>
              <a:buClr>
                <a:srgbClr val="888888"/>
              </a:buClr>
              <a:buSzPts val="1800"/>
              <a:buNone/>
              <a:defRPr sz="1200">
                <a:solidFill>
                  <a:srgbClr val="888888"/>
                </a:solidFill>
              </a:defRPr>
            </a:lvl2pPr>
            <a:lvl3pPr marL="914400" lvl="2" indent="-152400" algn="l">
              <a:spcBef>
                <a:spcPct val="43000"/>
              </a:spcBef>
              <a:spcAft>
                <a:spcPts val="0"/>
              </a:spcAft>
              <a:buClr>
                <a:srgbClr val="888888"/>
              </a:buClr>
              <a:buSzPts val="1600"/>
              <a:buNone/>
              <a:defRPr sz="1065">
                <a:solidFill>
                  <a:srgbClr val="888888"/>
                </a:solidFill>
              </a:defRPr>
            </a:lvl3pPr>
            <a:lvl4pPr marL="1219200" lvl="3" indent="-152400" algn="l">
              <a:spcBef>
                <a:spcPts val="185"/>
              </a:spcBef>
              <a:spcAft>
                <a:spcPts val="0"/>
              </a:spcAft>
              <a:buClr>
                <a:srgbClr val="888888"/>
              </a:buClr>
              <a:buSzPts val="1400"/>
              <a:buNone/>
              <a:defRPr sz="935">
                <a:solidFill>
                  <a:srgbClr val="888888"/>
                </a:solidFill>
              </a:defRPr>
            </a:lvl4pPr>
            <a:lvl5pPr marL="1524000" lvl="4" indent="-152400" algn="l">
              <a:spcBef>
                <a:spcPts val="185"/>
              </a:spcBef>
              <a:spcAft>
                <a:spcPts val="0"/>
              </a:spcAft>
              <a:buClr>
                <a:srgbClr val="888888"/>
              </a:buClr>
              <a:buSzPts val="1400"/>
              <a:buNone/>
              <a:defRPr sz="935">
                <a:solidFill>
                  <a:srgbClr val="888888"/>
                </a:solidFill>
              </a:defRPr>
            </a:lvl5pPr>
            <a:lvl6pPr marL="1828800" lvl="5" indent="-152400" algn="l">
              <a:spcBef>
                <a:spcPts val="185"/>
              </a:spcBef>
              <a:spcAft>
                <a:spcPts val="0"/>
              </a:spcAft>
              <a:buClr>
                <a:srgbClr val="888888"/>
              </a:buClr>
              <a:buSzPts val="1400"/>
              <a:buNone/>
              <a:defRPr sz="935">
                <a:solidFill>
                  <a:srgbClr val="888888"/>
                </a:solidFill>
              </a:defRPr>
            </a:lvl6pPr>
            <a:lvl7pPr marL="2133600" lvl="6" indent="-152400" algn="l">
              <a:spcBef>
                <a:spcPts val="185"/>
              </a:spcBef>
              <a:spcAft>
                <a:spcPts val="0"/>
              </a:spcAft>
              <a:buClr>
                <a:srgbClr val="888888"/>
              </a:buClr>
              <a:buSzPts val="1400"/>
              <a:buNone/>
              <a:defRPr sz="935">
                <a:solidFill>
                  <a:srgbClr val="888888"/>
                </a:solidFill>
              </a:defRPr>
            </a:lvl7pPr>
            <a:lvl8pPr marL="2438400" lvl="7" indent="-152400" algn="l">
              <a:spcBef>
                <a:spcPts val="185"/>
              </a:spcBef>
              <a:spcAft>
                <a:spcPts val="0"/>
              </a:spcAft>
              <a:buClr>
                <a:srgbClr val="888888"/>
              </a:buClr>
              <a:buSzPts val="1400"/>
              <a:buNone/>
              <a:defRPr sz="935">
                <a:solidFill>
                  <a:srgbClr val="888888"/>
                </a:solidFill>
              </a:defRPr>
            </a:lvl8pPr>
            <a:lvl9pPr marL="2743200" lvl="8" indent="-152400" algn="l">
              <a:spcBef>
                <a:spcPts val="185"/>
              </a:spcBef>
              <a:spcAft>
                <a:spcPts val="0"/>
              </a:spcAft>
              <a:buClr>
                <a:srgbClr val="888888"/>
              </a:buClr>
              <a:buSzPts val="1400"/>
              <a:buNone/>
              <a:defRPr sz="935">
                <a:solidFill>
                  <a:srgbClr val="888888"/>
                </a:solidFill>
              </a:defRPr>
            </a:lvl9pPr>
          </a:lstStyle>
          <a:p/>
        </p:txBody>
      </p:sp>
      <p:sp>
        <p:nvSpPr>
          <p:cNvPr id="34" name="Google Shape;34;p17"/>
          <p:cNvSpPr txBox="1">
            <a:spLocks noGrp="1"/>
          </p:cNvSpPr>
          <p:nvPr>
            <p:ph type="dt" idx="10"/>
          </p:nvPr>
        </p:nvSpPr>
        <p:spPr>
          <a:xfrm>
            <a:off x="304800" y="4237567"/>
            <a:ext cx="1422400" cy="243417"/>
          </a:xfrm>
          <a:prstGeom prst="rect">
            <a:avLst/>
          </a:prstGeom>
          <a:noFill/>
          <a:ln>
            <a:noFill/>
          </a:ln>
        </p:spPr>
        <p:txBody>
          <a:bodyPr spcFirstLastPara="1" wrap="square" lIns="91425" tIns="45700" rIns="91425" bIns="45700" anchor="ctr" anchorCtr="0">
            <a:noAutofit/>
          </a:bodyPr>
          <a:lstStyle>
            <a:lvl1pPr lvl="0" algn="l">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35" name="Google Shape;35;p17"/>
          <p:cNvSpPr txBox="1">
            <a:spLocks noGrp="1"/>
          </p:cNvSpPr>
          <p:nvPr>
            <p:ph type="ftr" idx="11"/>
          </p:nvPr>
        </p:nvSpPr>
        <p:spPr>
          <a:xfrm>
            <a:off x="2082800" y="4237567"/>
            <a:ext cx="1930400" cy="243417"/>
          </a:xfrm>
          <a:prstGeom prst="rect">
            <a:avLst/>
          </a:prstGeom>
          <a:noFill/>
          <a:ln>
            <a:noFill/>
          </a:ln>
        </p:spPr>
        <p:txBody>
          <a:bodyPr spcFirstLastPara="1" wrap="square" lIns="91425" tIns="45700" rIns="91425" bIns="45700" anchor="ctr" anchorCtr="0">
            <a:noAutofit/>
          </a:bodyPr>
          <a:lstStyle>
            <a:lvl1pPr lvl="0" algn="ctr">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36" name="Google Shape;36;p17"/>
          <p:cNvSpPr txBox="1">
            <a:spLocks noGrp="1"/>
          </p:cNvSpPr>
          <p:nvPr>
            <p:ph type="sldNum" idx="12"/>
          </p:nvPr>
        </p:nvSpPr>
        <p:spPr>
          <a:xfrm>
            <a:off x="4368800" y="4237567"/>
            <a:ext cx="1422400" cy="243417"/>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7"/>
        <p:cNvGrpSpPr/>
        <p:nvPr/>
      </p:nvGrpSpPr>
      <p:grpSpPr>
        <a:xfrm>
          <a:off x="0" y="0"/>
          <a:ext cx="0" cy="0"/>
          <a:chOff x="0" y="0"/>
          <a:chExt cx="0" cy="0"/>
        </a:xfrm>
      </p:grpSpPr>
      <p:sp>
        <p:nvSpPr>
          <p:cNvPr id="38" name="Google Shape;38;p18"/>
          <p:cNvSpPr txBox="1">
            <a:spLocks noGrp="1"/>
          </p:cNvSpPr>
          <p:nvPr>
            <p:ph type="title"/>
          </p:nvPr>
        </p:nvSpPr>
        <p:spPr>
          <a:xfrm>
            <a:off x="304800" y="183092"/>
            <a:ext cx="5486400" cy="762000"/>
          </a:xfrm>
          <a:prstGeom prst="rect">
            <a:avLst/>
          </a:prstGeom>
          <a:noFill/>
          <a:ln>
            <a:noFill/>
          </a:ln>
        </p:spPr>
        <p:txBody>
          <a:bodyPr spcFirstLastPara="1" wrap="square" lIns="91425" tIns="45700" rIns="91425" bIns="45700" anchor="ctr" anchorCtr="0">
            <a:normAutofit/>
          </a:bodyPr>
          <a:lstStyle>
            <a:lvl1pPr lvl="0" algn="ctr">
              <a:spcBef>
                <a:spcPct val="0"/>
              </a:spcBef>
              <a:spcAft>
                <a:spcPts val="0"/>
              </a:spcAft>
              <a:buClr>
                <a:schemeClr val="dk1"/>
              </a:buClr>
              <a:buSzPts val="1800"/>
              <a:buNone/>
              <a:defRPr/>
            </a:lvl1pPr>
            <a:lvl2pPr lvl="1">
              <a:spcBef>
                <a:spcPct val="0"/>
              </a:spcBef>
              <a:spcAft>
                <a:spcPts val="0"/>
              </a:spcAft>
              <a:buSzPts val="1400"/>
              <a:buNone/>
              <a:defRPr/>
            </a:lvl2pPr>
            <a:lvl3pPr lvl="2">
              <a:spcBef>
                <a:spcPct val="0"/>
              </a:spcBef>
              <a:spcAft>
                <a:spcPts val="0"/>
              </a:spcAft>
              <a:buSzPts val="1400"/>
              <a:buNone/>
              <a:defRPr/>
            </a:lvl3pPr>
            <a:lvl4pPr lvl="3">
              <a:spcBef>
                <a:spcPct val="0"/>
              </a:spcBef>
              <a:spcAft>
                <a:spcPts val="0"/>
              </a:spcAft>
              <a:buSzPts val="1400"/>
              <a:buNone/>
              <a:defRPr/>
            </a:lvl4pPr>
            <a:lvl5pPr lvl="4">
              <a:spcBef>
                <a:spcPct val="0"/>
              </a:spcBef>
              <a:spcAft>
                <a:spcPts val="0"/>
              </a:spcAft>
              <a:buSzPts val="1400"/>
              <a:buNone/>
              <a:defRPr/>
            </a:lvl5pPr>
            <a:lvl6pPr lvl="5">
              <a:spcBef>
                <a:spcPct val="0"/>
              </a:spcBef>
              <a:spcAft>
                <a:spcPts val="0"/>
              </a:spcAft>
              <a:buSzPts val="1400"/>
              <a:buNone/>
              <a:defRPr/>
            </a:lvl6pPr>
            <a:lvl7pPr lvl="6">
              <a:spcBef>
                <a:spcPct val="0"/>
              </a:spcBef>
              <a:spcAft>
                <a:spcPts val="0"/>
              </a:spcAft>
              <a:buSzPts val="1400"/>
              <a:buNone/>
              <a:defRPr/>
            </a:lvl7pPr>
            <a:lvl8pPr lvl="7">
              <a:spcBef>
                <a:spcPct val="0"/>
              </a:spcBef>
              <a:spcAft>
                <a:spcPts val="0"/>
              </a:spcAft>
              <a:buSzPts val="1400"/>
              <a:buNone/>
              <a:defRPr/>
            </a:lvl8pPr>
            <a:lvl9pPr lvl="8">
              <a:spcBef>
                <a:spcPct val="0"/>
              </a:spcBef>
              <a:spcAft>
                <a:spcPts val="0"/>
              </a:spcAft>
              <a:buSzPts val="1400"/>
              <a:buNone/>
              <a:defRPr/>
            </a:lvl9pPr>
          </a:lstStyle>
          <a:p/>
        </p:txBody>
      </p:sp>
      <p:sp>
        <p:nvSpPr>
          <p:cNvPr id="39" name="Google Shape;39;p18"/>
          <p:cNvSpPr txBox="1">
            <a:spLocks noGrp="1"/>
          </p:cNvSpPr>
          <p:nvPr>
            <p:ph type="body" idx="1"/>
          </p:nvPr>
        </p:nvSpPr>
        <p:spPr>
          <a:xfrm>
            <a:off x="304800" y="1066800"/>
            <a:ext cx="2692400" cy="3017309"/>
          </a:xfrm>
          <a:prstGeom prst="rect">
            <a:avLst/>
          </a:prstGeom>
          <a:noFill/>
          <a:ln>
            <a:noFill/>
          </a:ln>
        </p:spPr>
        <p:txBody>
          <a:bodyPr spcFirstLastPara="1" wrap="square" lIns="91425" tIns="45700" rIns="91425" bIns="45700" anchor="t" anchorCtr="0">
            <a:normAutofit/>
          </a:bodyPr>
          <a:lstStyle>
            <a:lvl1pPr marL="304800" lvl="0" indent="-271145" algn="l">
              <a:spcBef>
                <a:spcPct val="75000"/>
              </a:spcBef>
              <a:spcAft>
                <a:spcPts val="0"/>
              </a:spcAft>
              <a:buClr>
                <a:schemeClr val="dk1"/>
              </a:buClr>
              <a:buSzPts val="2800"/>
              <a:buChar char="•"/>
              <a:defRPr sz="1865"/>
            </a:lvl1pPr>
            <a:lvl2pPr marL="609600" lvl="1" indent="-254000" algn="l">
              <a:spcBef>
                <a:spcPct val="64000"/>
              </a:spcBef>
              <a:spcAft>
                <a:spcPts val="0"/>
              </a:spcAft>
              <a:buClr>
                <a:schemeClr val="dk1"/>
              </a:buClr>
              <a:buSzPts val="2400"/>
              <a:buChar char="–"/>
              <a:defRPr sz="1600"/>
            </a:lvl2pPr>
            <a:lvl3pPr marL="914400" lvl="2" indent="-236855" algn="l">
              <a:spcBef>
                <a:spcPts val="265"/>
              </a:spcBef>
              <a:spcAft>
                <a:spcPts val="0"/>
              </a:spcAft>
              <a:buClr>
                <a:schemeClr val="dk1"/>
              </a:buClr>
              <a:buSzPts val="2000"/>
              <a:buChar char="•"/>
              <a:defRPr sz="1335"/>
            </a:lvl3pPr>
            <a:lvl4pPr marL="1219200" lvl="3" indent="-228600" algn="l">
              <a:spcBef>
                <a:spcPct val="48000"/>
              </a:spcBef>
              <a:spcAft>
                <a:spcPts val="0"/>
              </a:spcAft>
              <a:buClr>
                <a:schemeClr val="dk1"/>
              </a:buClr>
              <a:buSzPts val="1800"/>
              <a:buChar char="–"/>
              <a:defRPr sz="1200"/>
            </a:lvl4pPr>
            <a:lvl5pPr marL="1524000" lvl="4" indent="-228600" algn="l">
              <a:spcBef>
                <a:spcPct val="48000"/>
              </a:spcBef>
              <a:spcAft>
                <a:spcPts val="0"/>
              </a:spcAft>
              <a:buClr>
                <a:schemeClr val="dk1"/>
              </a:buClr>
              <a:buSzPts val="1800"/>
              <a:buChar char="»"/>
              <a:defRPr sz="1200"/>
            </a:lvl5pPr>
            <a:lvl6pPr marL="1828800" lvl="5" indent="-228600" algn="l">
              <a:spcBef>
                <a:spcPct val="48000"/>
              </a:spcBef>
              <a:spcAft>
                <a:spcPts val="0"/>
              </a:spcAft>
              <a:buClr>
                <a:schemeClr val="dk1"/>
              </a:buClr>
              <a:buSzPts val="1800"/>
              <a:buChar char="•"/>
              <a:defRPr sz="1200"/>
            </a:lvl6pPr>
            <a:lvl7pPr marL="2133600" lvl="6" indent="-228600" algn="l">
              <a:spcBef>
                <a:spcPct val="48000"/>
              </a:spcBef>
              <a:spcAft>
                <a:spcPts val="0"/>
              </a:spcAft>
              <a:buClr>
                <a:schemeClr val="dk1"/>
              </a:buClr>
              <a:buSzPts val="1800"/>
              <a:buChar char="•"/>
              <a:defRPr sz="1200"/>
            </a:lvl7pPr>
            <a:lvl8pPr marL="2438400" lvl="7" indent="-228600" algn="l">
              <a:spcBef>
                <a:spcPct val="48000"/>
              </a:spcBef>
              <a:spcAft>
                <a:spcPts val="0"/>
              </a:spcAft>
              <a:buClr>
                <a:schemeClr val="dk1"/>
              </a:buClr>
              <a:buSzPts val="1800"/>
              <a:buChar char="•"/>
              <a:defRPr sz="1200"/>
            </a:lvl8pPr>
            <a:lvl9pPr marL="2743200" lvl="8" indent="-228600" algn="l">
              <a:spcBef>
                <a:spcPct val="48000"/>
              </a:spcBef>
              <a:spcAft>
                <a:spcPts val="0"/>
              </a:spcAft>
              <a:buClr>
                <a:schemeClr val="dk1"/>
              </a:buClr>
              <a:buSzPts val="1800"/>
              <a:buChar char="•"/>
              <a:defRPr sz="1200"/>
            </a:lvl9pPr>
          </a:lstStyle>
          <a:p/>
        </p:txBody>
      </p:sp>
      <p:sp>
        <p:nvSpPr>
          <p:cNvPr id="40" name="Google Shape;40;p18"/>
          <p:cNvSpPr txBox="1">
            <a:spLocks noGrp="1"/>
          </p:cNvSpPr>
          <p:nvPr>
            <p:ph type="body" idx="2"/>
          </p:nvPr>
        </p:nvSpPr>
        <p:spPr>
          <a:xfrm>
            <a:off x="3098800" y="1066800"/>
            <a:ext cx="2692400" cy="3017309"/>
          </a:xfrm>
          <a:prstGeom prst="rect">
            <a:avLst/>
          </a:prstGeom>
          <a:noFill/>
          <a:ln>
            <a:noFill/>
          </a:ln>
        </p:spPr>
        <p:txBody>
          <a:bodyPr spcFirstLastPara="1" wrap="square" lIns="91425" tIns="45700" rIns="91425" bIns="45700" anchor="t" anchorCtr="0">
            <a:normAutofit/>
          </a:bodyPr>
          <a:lstStyle>
            <a:lvl1pPr marL="304800" lvl="0" indent="-271145" algn="l">
              <a:spcBef>
                <a:spcPct val="75000"/>
              </a:spcBef>
              <a:spcAft>
                <a:spcPts val="0"/>
              </a:spcAft>
              <a:buClr>
                <a:schemeClr val="dk1"/>
              </a:buClr>
              <a:buSzPts val="2800"/>
              <a:buChar char="•"/>
              <a:defRPr sz="1865"/>
            </a:lvl1pPr>
            <a:lvl2pPr marL="609600" lvl="1" indent="-254000" algn="l">
              <a:spcBef>
                <a:spcPct val="64000"/>
              </a:spcBef>
              <a:spcAft>
                <a:spcPts val="0"/>
              </a:spcAft>
              <a:buClr>
                <a:schemeClr val="dk1"/>
              </a:buClr>
              <a:buSzPts val="2400"/>
              <a:buChar char="–"/>
              <a:defRPr sz="1600"/>
            </a:lvl2pPr>
            <a:lvl3pPr marL="914400" lvl="2" indent="-236855" algn="l">
              <a:spcBef>
                <a:spcPts val="265"/>
              </a:spcBef>
              <a:spcAft>
                <a:spcPts val="0"/>
              </a:spcAft>
              <a:buClr>
                <a:schemeClr val="dk1"/>
              </a:buClr>
              <a:buSzPts val="2000"/>
              <a:buChar char="•"/>
              <a:defRPr sz="1335"/>
            </a:lvl3pPr>
            <a:lvl4pPr marL="1219200" lvl="3" indent="-228600" algn="l">
              <a:spcBef>
                <a:spcPct val="48000"/>
              </a:spcBef>
              <a:spcAft>
                <a:spcPts val="0"/>
              </a:spcAft>
              <a:buClr>
                <a:schemeClr val="dk1"/>
              </a:buClr>
              <a:buSzPts val="1800"/>
              <a:buChar char="–"/>
              <a:defRPr sz="1200"/>
            </a:lvl4pPr>
            <a:lvl5pPr marL="1524000" lvl="4" indent="-228600" algn="l">
              <a:spcBef>
                <a:spcPct val="48000"/>
              </a:spcBef>
              <a:spcAft>
                <a:spcPts val="0"/>
              </a:spcAft>
              <a:buClr>
                <a:schemeClr val="dk1"/>
              </a:buClr>
              <a:buSzPts val="1800"/>
              <a:buChar char="»"/>
              <a:defRPr sz="1200"/>
            </a:lvl5pPr>
            <a:lvl6pPr marL="1828800" lvl="5" indent="-228600" algn="l">
              <a:spcBef>
                <a:spcPct val="48000"/>
              </a:spcBef>
              <a:spcAft>
                <a:spcPts val="0"/>
              </a:spcAft>
              <a:buClr>
                <a:schemeClr val="dk1"/>
              </a:buClr>
              <a:buSzPts val="1800"/>
              <a:buChar char="•"/>
              <a:defRPr sz="1200"/>
            </a:lvl6pPr>
            <a:lvl7pPr marL="2133600" lvl="6" indent="-228600" algn="l">
              <a:spcBef>
                <a:spcPct val="48000"/>
              </a:spcBef>
              <a:spcAft>
                <a:spcPts val="0"/>
              </a:spcAft>
              <a:buClr>
                <a:schemeClr val="dk1"/>
              </a:buClr>
              <a:buSzPts val="1800"/>
              <a:buChar char="•"/>
              <a:defRPr sz="1200"/>
            </a:lvl7pPr>
            <a:lvl8pPr marL="2438400" lvl="7" indent="-228600" algn="l">
              <a:spcBef>
                <a:spcPct val="48000"/>
              </a:spcBef>
              <a:spcAft>
                <a:spcPts val="0"/>
              </a:spcAft>
              <a:buClr>
                <a:schemeClr val="dk1"/>
              </a:buClr>
              <a:buSzPts val="1800"/>
              <a:buChar char="•"/>
              <a:defRPr sz="1200"/>
            </a:lvl8pPr>
            <a:lvl9pPr marL="2743200" lvl="8" indent="-228600" algn="l">
              <a:spcBef>
                <a:spcPct val="48000"/>
              </a:spcBef>
              <a:spcAft>
                <a:spcPts val="0"/>
              </a:spcAft>
              <a:buClr>
                <a:schemeClr val="dk1"/>
              </a:buClr>
              <a:buSzPts val="1800"/>
              <a:buChar char="•"/>
              <a:defRPr sz="1200"/>
            </a:lvl9pPr>
          </a:lstStyle>
          <a:p/>
        </p:txBody>
      </p:sp>
      <p:sp>
        <p:nvSpPr>
          <p:cNvPr id="41" name="Google Shape;41;p18"/>
          <p:cNvSpPr txBox="1">
            <a:spLocks noGrp="1"/>
          </p:cNvSpPr>
          <p:nvPr>
            <p:ph type="dt" idx="10"/>
          </p:nvPr>
        </p:nvSpPr>
        <p:spPr>
          <a:xfrm>
            <a:off x="304800" y="4237567"/>
            <a:ext cx="1422400" cy="243417"/>
          </a:xfrm>
          <a:prstGeom prst="rect">
            <a:avLst/>
          </a:prstGeom>
          <a:noFill/>
          <a:ln>
            <a:noFill/>
          </a:ln>
        </p:spPr>
        <p:txBody>
          <a:bodyPr spcFirstLastPara="1" wrap="square" lIns="91425" tIns="45700" rIns="91425" bIns="45700" anchor="ctr" anchorCtr="0">
            <a:noAutofit/>
          </a:bodyPr>
          <a:lstStyle>
            <a:lvl1pPr lvl="0" algn="l">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42" name="Google Shape;42;p18"/>
          <p:cNvSpPr txBox="1">
            <a:spLocks noGrp="1"/>
          </p:cNvSpPr>
          <p:nvPr>
            <p:ph type="ftr" idx="11"/>
          </p:nvPr>
        </p:nvSpPr>
        <p:spPr>
          <a:xfrm>
            <a:off x="2082800" y="4237567"/>
            <a:ext cx="1930400" cy="243417"/>
          </a:xfrm>
          <a:prstGeom prst="rect">
            <a:avLst/>
          </a:prstGeom>
          <a:noFill/>
          <a:ln>
            <a:noFill/>
          </a:ln>
        </p:spPr>
        <p:txBody>
          <a:bodyPr spcFirstLastPara="1" wrap="square" lIns="91425" tIns="45700" rIns="91425" bIns="45700" anchor="ctr" anchorCtr="0">
            <a:noAutofit/>
          </a:bodyPr>
          <a:lstStyle>
            <a:lvl1pPr lvl="0" algn="ctr">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43" name="Google Shape;43;p18"/>
          <p:cNvSpPr txBox="1">
            <a:spLocks noGrp="1"/>
          </p:cNvSpPr>
          <p:nvPr>
            <p:ph type="sldNum" idx="12"/>
          </p:nvPr>
        </p:nvSpPr>
        <p:spPr>
          <a:xfrm>
            <a:off x="4368800" y="4237567"/>
            <a:ext cx="1422400" cy="243417"/>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304800" y="183092"/>
            <a:ext cx="5486400" cy="762000"/>
          </a:xfrm>
          <a:prstGeom prst="rect">
            <a:avLst/>
          </a:prstGeom>
          <a:noFill/>
          <a:ln>
            <a:noFill/>
          </a:ln>
        </p:spPr>
        <p:txBody>
          <a:bodyPr spcFirstLastPara="1" wrap="square" lIns="91425" tIns="45700" rIns="91425" bIns="45700" anchor="ctr" anchorCtr="0">
            <a:normAutofit/>
          </a:bodyPr>
          <a:lstStyle>
            <a:lvl1pPr lvl="0" algn="ctr">
              <a:spcBef>
                <a:spcPct val="0"/>
              </a:spcBef>
              <a:spcAft>
                <a:spcPts val="0"/>
              </a:spcAft>
              <a:buClr>
                <a:schemeClr val="dk1"/>
              </a:buClr>
              <a:buSzPts val="4400"/>
              <a:buFont typeface="Calibri" panose="020F0502020204030204"/>
              <a:buNone/>
              <a:defRPr/>
            </a:lvl1pPr>
            <a:lvl2pPr lvl="1">
              <a:spcBef>
                <a:spcPct val="0"/>
              </a:spcBef>
              <a:spcAft>
                <a:spcPts val="0"/>
              </a:spcAft>
              <a:buSzPts val="1400"/>
              <a:buNone/>
              <a:defRPr/>
            </a:lvl2pPr>
            <a:lvl3pPr lvl="2">
              <a:spcBef>
                <a:spcPct val="0"/>
              </a:spcBef>
              <a:spcAft>
                <a:spcPts val="0"/>
              </a:spcAft>
              <a:buSzPts val="1400"/>
              <a:buNone/>
              <a:defRPr/>
            </a:lvl3pPr>
            <a:lvl4pPr lvl="3">
              <a:spcBef>
                <a:spcPct val="0"/>
              </a:spcBef>
              <a:spcAft>
                <a:spcPts val="0"/>
              </a:spcAft>
              <a:buSzPts val="1400"/>
              <a:buNone/>
              <a:defRPr/>
            </a:lvl4pPr>
            <a:lvl5pPr lvl="4">
              <a:spcBef>
                <a:spcPct val="0"/>
              </a:spcBef>
              <a:spcAft>
                <a:spcPts val="0"/>
              </a:spcAft>
              <a:buSzPts val="1400"/>
              <a:buNone/>
              <a:defRPr/>
            </a:lvl5pPr>
            <a:lvl6pPr lvl="5">
              <a:spcBef>
                <a:spcPct val="0"/>
              </a:spcBef>
              <a:spcAft>
                <a:spcPts val="0"/>
              </a:spcAft>
              <a:buSzPts val="1400"/>
              <a:buNone/>
              <a:defRPr/>
            </a:lvl6pPr>
            <a:lvl7pPr lvl="6">
              <a:spcBef>
                <a:spcPct val="0"/>
              </a:spcBef>
              <a:spcAft>
                <a:spcPts val="0"/>
              </a:spcAft>
              <a:buSzPts val="1400"/>
              <a:buNone/>
              <a:defRPr/>
            </a:lvl7pPr>
            <a:lvl8pPr lvl="7">
              <a:spcBef>
                <a:spcPct val="0"/>
              </a:spcBef>
              <a:spcAft>
                <a:spcPts val="0"/>
              </a:spcAft>
              <a:buSzPts val="1400"/>
              <a:buNone/>
              <a:defRPr/>
            </a:lvl8pPr>
            <a:lvl9pPr lvl="8">
              <a:spcBef>
                <a:spcPct val="0"/>
              </a:spcBef>
              <a:spcAft>
                <a:spcPts val="0"/>
              </a:spcAft>
              <a:buSzPts val="1400"/>
              <a:buNone/>
              <a:defRPr/>
            </a:lvl9pPr>
          </a:lstStyle>
          <a:p/>
        </p:txBody>
      </p:sp>
      <p:sp>
        <p:nvSpPr>
          <p:cNvPr id="46" name="Google Shape;46;p19"/>
          <p:cNvSpPr txBox="1">
            <a:spLocks noGrp="1"/>
          </p:cNvSpPr>
          <p:nvPr>
            <p:ph type="body" idx="1"/>
          </p:nvPr>
        </p:nvSpPr>
        <p:spPr>
          <a:xfrm>
            <a:off x="304800" y="1023409"/>
            <a:ext cx="2693459" cy="426508"/>
          </a:xfrm>
          <a:prstGeom prst="rect">
            <a:avLst/>
          </a:prstGeom>
          <a:noFill/>
          <a:ln>
            <a:noFill/>
          </a:ln>
        </p:spPr>
        <p:txBody>
          <a:bodyPr spcFirstLastPara="1" wrap="square" lIns="91425" tIns="45700" rIns="91425" bIns="45700" anchor="b" anchorCtr="0">
            <a:normAutofit/>
          </a:bodyPr>
          <a:lstStyle>
            <a:lvl1pPr marL="304800" lvl="0" indent="-152400" algn="l">
              <a:spcBef>
                <a:spcPct val="64000"/>
              </a:spcBef>
              <a:spcAft>
                <a:spcPts val="0"/>
              </a:spcAft>
              <a:buClr>
                <a:schemeClr val="dk1"/>
              </a:buClr>
              <a:buSzPts val="2400"/>
              <a:buNone/>
              <a:defRPr sz="1600" b="1"/>
            </a:lvl1pPr>
            <a:lvl2pPr marL="609600" lvl="1" indent="-152400" algn="l">
              <a:spcBef>
                <a:spcPts val="265"/>
              </a:spcBef>
              <a:spcAft>
                <a:spcPts val="0"/>
              </a:spcAft>
              <a:buClr>
                <a:schemeClr val="dk1"/>
              </a:buClr>
              <a:buSzPts val="2000"/>
              <a:buNone/>
              <a:defRPr sz="1335" b="1"/>
            </a:lvl2pPr>
            <a:lvl3pPr marL="914400" lvl="2" indent="-152400" algn="l">
              <a:spcBef>
                <a:spcPct val="48000"/>
              </a:spcBef>
              <a:spcAft>
                <a:spcPts val="0"/>
              </a:spcAft>
              <a:buClr>
                <a:schemeClr val="dk1"/>
              </a:buClr>
              <a:buSzPts val="1800"/>
              <a:buNone/>
              <a:defRPr sz="1200" b="1"/>
            </a:lvl3pPr>
            <a:lvl4pPr marL="1219200" lvl="3" indent="-152400" algn="l">
              <a:spcBef>
                <a:spcPct val="43000"/>
              </a:spcBef>
              <a:spcAft>
                <a:spcPts val="0"/>
              </a:spcAft>
              <a:buClr>
                <a:schemeClr val="dk1"/>
              </a:buClr>
              <a:buSzPts val="1600"/>
              <a:buNone/>
              <a:defRPr sz="1065" b="1"/>
            </a:lvl4pPr>
            <a:lvl5pPr marL="1524000" lvl="4" indent="-152400" algn="l">
              <a:spcBef>
                <a:spcPct val="43000"/>
              </a:spcBef>
              <a:spcAft>
                <a:spcPts val="0"/>
              </a:spcAft>
              <a:buClr>
                <a:schemeClr val="dk1"/>
              </a:buClr>
              <a:buSzPts val="1600"/>
              <a:buNone/>
              <a:defRPr sz="1065" b="1"/>
            </a:lvl5pPr>
            <a:lvl6pPr marL="1828800" lvl="5" indent="-152400" algn="l">
              <a:spcBef>
                <a:spcPct val="43000"/>
              </a:spcBef>
              <a:spcAft>
                <a:spcPts val="0"/>
              </a:spcAft>
              <a:buClr>
                <a:schemeClr val="dk1"/>
              </a:buClr>
              <a:buSzPts val="1600"/>
              <a:buNone/>
              <a:defRPr sz="1065" b="1"/>
            </a:lvl6pPr>
            <a:lvl7pPr marL="2133600" lvl="6" indent="-152400" algn="l">
              <a:spcBef>
                <a:spcPct val="43000"/>
              </a:spcBef>
              <a:spcAft>
                <a:spcPts val="0"/>
              </a:spcAft>
              <a:buClr>
                <a:schemeClr val="dk1"/>
              </a:buClr>
              <a:buSzPts val="1600"/>
              <a:buNone/>
              <a:defRPr sz="1065" b="1"/>
            </a:lvl7pPr>
            <a:lvl8pPr marL="2438400" lvl="7" indent="-152400" algn="l">
              <a:spcBef>
                <a:spcPct val="43000"/>
              </a:spcBef>
              <a:spcAft>
                <a:spcPts val="0"/>
              </a:spcAft>
              <a:buClr>
                <a:schemeClr val="dk1"/>
              </a:buClr>
              <a:buSzPts val="1600"/>
              <a:buNone/>
              <a:defRPr sz="1065" b="1"/>
            </a:lvl8pPr>
            <a:lvl9pPr marL="2743200" lvl="8" indent="-152400" algn="l">
              <a:spcBef>
                <a:spcPct val="43000"/>
              </a:spcBef>
              <a:spcAft>
                <a:spcPts val="0"/>
              </a:spcAft>
              <a:buClr>
                <a:schemeClr val="dk1"/>
              </a:buClr>
              <a:buSzPts val="1600"/>
              <a:buNone/>
              <a:defRPr sz="1065" b="1"/>
            </a:lvl9pPr>
          </a:lstStyle>
          <a:p/>
        </p:txBody>
      </p:sp>
      <p:sp>
        <p:nvSpPr>
          <p:cNvPr id="47" name="Google Shape;47;p19"/>
          <p:cNvSpPr txBox="1">
            <a:spLocks noGrp="1"/>
          </p:cNvSpPr>
          <p:nvPr>
            <p:ph type="body" idx="2"/>
          </p:nvPr>
        </p:nvSpPr>
        <p:spPr>
          <a:xfrm>
            <a:off x="304800" y="1449917"/>
            <a:ext cx="2693459" cy="2634192"/>
          </a:xfrm>
          <a:prstGeom prst="rect">
            <a:avLst/>
          </a:prstGeom>
          <a:noFill/>
          <a:ln>
            <a:noFill/>
          </a:ln>
        </p:spPr>
        <p:txBody>
          <a:bodyPr spcFirstLastPara="1" wrap="square" lIns="91425" tIns="45700" rIns="91425" bIns="45700" anchor="t" anchorCtr="0">
            <a:normAutofit/>
          </a:bodyPr>
          <a:lstStyle>
            <a:lvl1pPr marL="304800" lvl="0" indent="-254000" algn="l">
              <a:spcBef>
                <a:spcPct val="64000"/>
              </a:spcBef>
              <a:spcAft>
                <a:spcPts val="0"/>
              </a:spcAft>
              <a:buClr>
                <a:schemeClr val="dk1"/>
              </a:buClr>
              <a:buSzPts val="2400"/>
              <a:buChar char="•"/>
              <a:defRPr sz="1600"/>
            </a:lvl1pPr>
            <a:lvl2pPr marL="609600" lvl="1" indent="-236855" algn="l">
              <a:spcBef>
                <a:spcPts val="265"/>
              </a:spcBef>
              <a:spcAft>
                <a:spcPts val="0"/>
              </a:spcAft>
              <a:buClr>
                <a:schemeClr val="dk1"/>
              </a:buClr>
              <a:buSzPts val="2000"/>
              <a:buChar char="–"/>
              <a:defRPr sz="1335"/>
            </a:lvl2pPr>
            <a:lvl3pPr marL="914400" lvl="2" indent="-228600" algn="l">
              <a:spcBef>
                <a:spcPct val="48000"/>
              </a:spcBef>
              <a:spcAft>
                <a:spcPts val="0"/>
              </a:spcAft>
              <a:buClr>
                <a:schemeClr val="dk1"/>
              </a:buClr>
              <a:buSzPts val="1800"/>
              <a:buChar char="•"/>
              <a:defRPr sz="1200"/>
            </a:lvl3pPr>
            <a:lvl4pPr marL="1219200" lvl="3" indent="-220345" algn="l">
              <a:spcBef>
                <a:spcPct val="43000"/>
              </a:spcBef>
              <a:spcAft>
                <a:spcPts val="0"/>
              </a:spcAft>
              <a:buClr>
                <a:schemeClr val="dk1"/>
              </a:buClr>
              <a:buSzPts val="1600"/>
              <a:buChar char="–"/>
              <a:defRPr sz="1065"/>
            </a:lvl4pPr>
            <a:lvl5pPr marL="1524000" lvl="4" indent="-220345" algn="l">
              <a:spcBef>
                <a:spcPct val="43000"/>
              </a:spcBef>
              <a:spcAft>
                <a:spcPts val="0"/>
              </a:spcAft>
              <a:buClr>
                <a:schemeClr val="dk1"/>
              </a:buClr>
              <a:buSzPts val="1600"/>
              <a:buChar char="»"/>
              <a:defRPr sz="1065"/>
            </a:lvl5pPr>
            <a:lvl6pPr marL="1828800" lvl="5" indent="-220345" algn="l">
              <a:spcBef>
                <a:spcPct val="43000"/>
              </a:spcBef>
              <a:spcAft>
                <a:spcPts val="0"/>
              </a:spcAft>
              <a:buClr>
                <a:schemeClr val="dk1"/>
              </a:buClr>
              <a:buSzPts val="1600"/>
              <a:buChar char="•"/>
              <a:defRPr sz="1065"/>
            </a:lvl6pPr>
            <a:lvl7pPr marL="2133600" lvl="6" indent="-220345" algn="l">
              <a:spcBef>
                <a:spcPct val="43000"/>
              </a:spcBef>
              <a:spcAft>
                <a:spcPts val="0"/>
              </a:spcAft>
              <a:buClr>
                <a:schemeClr val="dk1"/>
              </a:buClr>
              <a:buSzPts val="1600"/>
              <a:buChar char="•"/>
              <a:defRPr sz="1065"/>
            </a:lvl7pPr>
            <a:lvl8pPr marL="2438400" lvl="7" indent="-220345" algn="l">
              <a:spcBef>
                <a:spcPct val="43000"/>
              </a:spcBef>
              <a:spcAft>
                <a:spcPts val="0"/>
              </a:spcAft>
              <a:buClr>
                <a:schemeClr val="dk1"/>
              </a:buClr>
              <a:buSzPts val="1600"/>
              <a:buChar char="•"/>
              <a:defRPr sz="1065"/>
            </a:lvl8pPr>
            <a:lvl9pPr marL="2743200" lvl="8" indent="-220345" algn="l">
              <a:spcBef>
                <a:spcPct val="43000"/>
              </a:spcBef>
              <a:spcAft>
                <a:spcPts val="0"/>
              </a:spcAft>
              <a:buClr>
                <a:schemeClr val="dk1"/>
              </a:buClr>
              <a:buSzPts val="1600"/>
              <a:buChar char="•"/>
              <a:defRPr sz="1065"/>
            </a:lvl9pPr>
          </a:lstStyle>
          <a:p/>
        </p:txBody>
      </p:sp>
      <p:sp>
        <p:nvSpPr>
          <p:cNvPr id="48" name="Google Shape;48;p19"/>
          <p:cNvSpPr txBox="1">
            <a:spLocks noGrp="1"/>
          </p:cNvSpPr>
          <p:nvPr>
            <p:ph type="body" idx="3"/>
          </p:nvPr>
        </p:nvSpPr>
        <p:spPr>
          <a:xfrm>
            <a:off x="3096683" y="1023409"/>
            <a:ext cx="2694517" cy="426508"/>
          </a:xfrm>
          <a:prstGeom prst="rect">
            <a:avLst/>
          </a:prstGeom>
          <a:noFill/>
          <a:ln>
            <a:noFill/>
          </a:ln>
        </p:spPr>
        <p:txBody>
          <a:bodyPr spcFirstLastPara="1" wrap="square" lIns="91425" tIns="45700" rIns="91425" bIns="45700" anchor="b" anchorCtr="0">
            <a:normAutofit/>
          </a:bodyPr>
          <a:lstStyle>
            <a:lvl1pPr marL="304800" lvl="0" indent="-152400" algn="l">
              <a:spcBef>
                <a:spcPct val="64000"/>
              </a:spcBef>
              <a:spcAft>
                <a:spcPts val="0"/>
              </a:spcAft>
              <a:buClr>
                <a:schemeClr val="dk1"/>
              </a:buClr>
              <a:buSzPts val="2400"/>
              <a:buNone/>
              <a:defRPr sz="1600" b="1"/>
            </a:lvl1pPr>
            <a:lvl2pPr marL="609600" lvl="1" indent="-152400" algn="l">
              <a:spcBef>
                <a:spcPts val="265"/>
              </a:spcBef>
              <a:spcAft>
                <a:spcPts val="0"/>
              </a:spcAft>
              <a:buClr>
                <a:schemeClr val="dk1"/>
              </a:buClr>
              <a:buSzPts val="2000"/>
              <a:buNone/>
              <a:defRPr sz="1335" b="1"/>
            </a:lvl2pPr>
            <a:lvl3pPr marL="914400" lvl="2" indent="-152400" algn="l">
              <a:spcBef>
                <a:spcPct val="48000"/>
              </a:spcBef>
              <a:spcAft>
                <a:spcPts val="0"/>
              </a:spcAft>
              <a:buClr>
                <a:schemeClr val="dk1"/>
              </a:buClr>
              <a:buSzPts val="1800"/>
              <a:buNone/>
              <a:defRPr sz="1200" b="1"/>
            </a:lvl3pPr>
            <a:lvl4pPr marL="1219200" lvl="3" indent="-152400" algn="l">
              <a:spcBef>
                <a:spcPct val="43000"/>
              </a:spcBef>
              <a:spcAft>
                <a:spcPts val="0"/>
              </a:spcAft>
              <a:buClr>
                <a:schemeClr val="dk1"/>
              </a:buClr>
              <a:buSzPts val="1600"/>
              <a:buNone/>
              <a:defRPr sz="1065" b="1"/>
            </a:lvl4pPr>
            <a:lvl5pPr marL="1524000" lvl="4" indent="-152400" algn="l">
              <a:spcBef>
                <a:spcPct val="43000"/>
              </a:spcBef>
              <a:spcAft>
                <a:spcPts val="0"/>
              </a:spcAft>
              <a:buClr>
                <a:schemeClr val="dk1"/>
              </a:buClr>
              <a:buSzPts val="1600"/>
              <a:buNone/>
              <a:defRPr sz="1065" b="1"/>
            </a:lvl5pPr>
            <a:lvl6pPr marL="1828800" lvl="5" indent="-152400" algn="l">
              <a:spcBef>
                <a:spcPct val="43000"/>
              </a:spcBef>
              <a:spcAft>
                <a:spcPts val="0"/>
              </a:spcAft>
              <a:buClr>
                <a:schemeClr val="dk1"/>
              </a:buClr>
              <a:buSzPts val="1600"/>
              <a:buNone/>
              <a:defRPr sz="1065" b="1"/>
            </a:lvl6pPr>
            <a:lvl7pPr marL="2133600" lvl="6" indent="-152400" algn="l">
              <a:spcBef>
                <a:spcPct val="43000"/>
              </a:spcBef>
              <a:spcAft>
                <a:spcPts val="0"/>
              </a:spcAft>
              <a:buClr>
                <a:schemeClr val="dk1"/>
              </a:buClr>
              <a:buSzPts val="1600"/>
              <a:buNone/>
              <a:defRPr sz="1065" b="1"/>
            </a:lvl7pPr>
            <a:lvl8pPr marL="2438400" lvl="7" indent="-152400" algn="l">
              <a:spcBef>
                <a:spcPct val="43000"/>
              </a:spcBef>
              <a:spcAft>
                <a:spcPts val="0"/>
              </a:spcAft>
              <a:buClr>
                <a:schemeClr val="dk1"/>
              </a:buClr>
              <a:buSzPts val="1600"/>
              <a:buNone/>
              <a:defRPr sz="1065" b="1"/>
            </a:lvl8pPr>
            <a:lvl9pPr marL="2743200" lvl="8" indent="-152400" algn="l">
              <a:spcBef>
                <a:spcPct val="43000"/>
              </a:spcBef>
              <a:spcAft>
                <a:spcPts val="0"/>
              </a:spcAft>
              <a:buClr>
                <a:schemeClr val="dk1"/>
              </a:buClr>
              <a:buSzPts val="1600"/>
              <a:buNone/>
              <a:defRPr sz="1065" b="1"/>
            </a:lvl9pPr>
          </a:lstStyle>
          <a:p/>
        </p:txBody>
      </p:sp>
      <p:sp>
        <p:nvSpPr>
          <p:cNvPr id="49" name="Google Shape;49;p19"/>
          <p:cNvSpPr txBox="1">
            <a:spLocks noGrp="1"/>
          </p:cNvSpPr>
          <p:nvPr>
            <p:ph type="body" idx="4"/>
          </p:nvPr>
        </p:nvSpPr>
        <p:spPr>
          <a:xfrm>
            <a:off x="3096683" y="1449917"/>
            <a:ext cx="2694517" cy="2634192"/>
          </a:xfrm>
          <a:prstGeom prst="rect">
            <a:avLst/>
          </a:prstGeom>
          <a:noFill/>
          <a:ln>
            <a:noFill/>
          </a:ln>
        </p:spPr>
        <p:txBody>
          <a:bodyPr spcFirstLastPara="1" wrap="square" lIns="91425" tIns="45700" rIns="91425" bIns="45700" anchor="t" anchorCtr="0">
            <a:normAutofit/>
          </a:bodyPr>
          <a:lstStyle>
            <a:lvl1pPr marL="304800" lvl="0" indent="-254000" algn="l">
              <a:spcBef>
                <a:spcPct val="64000"/>
              </a:spcBef>
              <a:spcAft>
                <a:spcPts val="0"/>
              </a:spcAft>
              <a:buClr>
                <a:schemeClr val="dk1"/>
              </a:buClr>
              <a:buSzPts val="2400"/>
              <a:buChar char="•"/>
              <a:defRPr sz="1600"/>
            </a:lvl1pPr>
            <a:lvl2pPr marL="609600" lvl="1" indent="-236855" algn="l">
              <a:spcBef>
                <a:spcPts val="265"/>
              </a:spcBef>
              <a:spcAft>
                <a:spcPts val="0"/>
              </a:spcAft>
              <a:buClr>
                <a:schemeClr val="dk1"/>
              </a:buClr>
              <a:buSzPts val="2000"/>
              <a:buChar char="–"/>
              <a:defRPr sz="1335"/>
            </a:lvl2pPr>
            <a:lvl3pPr marL="914400" lvl="2" indent="-228600" algn="l">
              <a:spcBef>
                <a:spcPct val="48000"/>
              </a:spcBef>
              <a:spcAft>
                <a:spcPts val="0"/>
              </a:spcAft>
              <a:buClr>
                <a:schemeClr val="dk1"/>
              </a:buClr>
              <a:buSzPts val="1800"/>
              <a:buChar char="•"/>
              <a:defRPr sz="1200"/>
            </a:lvl3pPr>
            <a:lvl4pPr marL="1219200" lvl="3" indent="-220345" algn="l">
              <a:spcBef>
                <a:spcPct val="43000"/>
              </a:spcBef>
              <a:spcAft>
                <a:spcPts val="0"/>
              </a:spcAft>
              <a:buClr>
                <a:schemeClr val="dk1"/>
              </a:buClr>
              <a:buSzPts val="1600"/>
              <a:buChar char="–"/>
              <a:defRPr sz="1065"/>
            </a:lvl4pPr>
            <a:lvl5pPr marL="1524000" lvl="4" indent="-220345" algn="l">
              <a:spcBef>
                <a:spcPct val="43000"/>
              </a:spcBef>
              <a:spcAft>
                <a:spcPts val="0"/>
              </a:spcAft>
              <a:buClr>
                <a:schemeClr val="dk1"/>
              </a:buClr>
              <a:buSzPts val="1600"/>
              <a:buChar char="»"/>
              <a:defRPr sz="1065"/>
            </a:lvl5pPr>
            <a:lvl6pPr marL="1828800" lvl="5" indent="-220345" algn="l">
              <a:spcBef>
                <a:spcPct val="43000"/>
              </a:spcBef>
              <a:spcAft>
                <a:spcPts val="0"/>
              </a:spcAft>
              <a:buClr>
                <a:schemeClr val="dk1"/>
              </a:buClr>
              <a:buSzPts val="1600"/>
              <a:buChar char="•"/>
              <a:defRPr sz="1065"/>
            </a:lvl6pPr>
            <a:lvl7pPr marL="2133600" lvl="6" indent="-220345" algn="l">
              <a:spcBef>
                <a:spcPct val="43000"/>
              </a:spcBef>
              <a:spcAft>
                <a:spcPts val="0"/>
              </a:spcAft>
              <a:buClr>
                <a:schemeClr val="dk1"/>
              </a:buClr>
              <a:buSzPts val="1600"/>
              <a:buChar char="•"/>
              <a:defRPr sz="1065"/>
            </a:lvl7pPr>
            <a:lvl8pPr marL="2438400" lvl="7" indent="-220345" algn="l">
              <a:spcBef>
                <a:spcPct val="43000"/>
              </a:spcBef>
              <a:spcAft>
                <a:spcPts val="0"/>
              </a:spcAft>
              <a:buClr>
                <a:schemeClr val="dk1"/>
              </a:buClr>
              <a:buSzPts val="1600"/>
              <a:buChar char="•"/>
              <a:defRPr sz="1065"/>
            </a:lvl8pPr>
            <a:lvl9pPr marL="2743200" lvl="8" indent="-220345" algn="l">
              <a:spcBef>
                <a:spcPct val="43000"/>
              </a:spcBef>
              <a:spcAft>
                <a:spcPts val="0"/>
              </a:spcAft>
              <a:buClr>
                <a:schemeClr val="dk1"/>
              </a:buClr>
              <a:buSzPts val="1600"/>
              <a:buChar char="•"/>
              <a:defRPr sz="1065"/>
            </a:lvl9pPr>
          </a:lstStyle>
          <a:p/>
        </p:txBody>
      </p:sp>
      <p:sp>
        <p:nvSpPr>
          <p:cNvPr id="50" name="Google Shape;50;p19"/>
          <p:cNvSpPr txBox="1">
            <a:spLocks noGrp="1"/>
          </p:cNvSpPr>
          <p:nvPr>
            <p:ph type="dt" idx="10"/>
          </p:nvPr>
        </p:nvSpPr>
        <p:spPr>
          <a:xfrm>
            <a:off x="304800" y="4237567"/>
            <a:ext cx="1422400" cy="243417"/>
          </a:xfrm>
          <a:prstGeom prst="rect">
            <a:avLst/>
          </a:prstGeom>
          <a:noFill/>
          <a:ln>
            <a:noFill/>
          </a:ln>
        </p:spPr>
        <p:txBody>
          <a:bodyPr spcFirstLastPara="1" wrap="square" lIns="91425" tIns="45700" rIns="91425" bIns="45700" anchor="ctr" anchorCtr="0">
            <a:noAutofit/>
          </a:bodyPr>
          <a:lstStyle>
            <a:lvl1pPr lvl="0" algn="l">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51" name="Google Shape;51;p19"/>
          <p:cNvSpPr txBox="1">
            <a:spLocks noGrp="1"/>
          </p:cNvSpPr>
          <p:nvPr>
            <p:ph type="ftr" idx="11"/>
          </p:nvPr>
        </p:nvSpPr>
        <p:spPr>
          <a:xfrm>
            <a:off x="2082800" y="4237567"/>
            <a:ext cx="1930400" cy="243417"/>
          </a:xfrm>
          <a:prstGeom prst="rect">
            <a:avLst/>
          </a:prstGeom>
          <a:noFill/>
          <a:ln>
            <a:noFill/>
          </a:ln>
        </p:spPr>
        <p:txBody>
          <a:bodyPr spcFirstLastPara="1" wrap="square" lIns="91425" tIns="45700" rIns="91425" bIns="45700" anchor="ctr" anchorCtr="0">
            <a:noAutofit/>
          </a:bodyPr>
          <a:lstStyle>
            <a:lvl1pPr lvl="0" algn="ctr">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52" name="Google Shape;52;p19"/>
          <p:cNvSpPr txBox="1">
            <a:spLocks noGrp="1"/>
          </p:cNvSpPr>
          <p:nvPr>
            <p:ph type="sldNum" idx="12"/>
          </p:nvPr>
        </p:nvSpPr>
        <p:spPr>
          <a:xfrm>
            <a:off x="4368800" y="4237567"/>
            <a:ext cx="1422400" cy="243417"/>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304800" y="183092"/>
            <a:ext cx="5486400" cy="762000"/>
          </a:xfrm>
          <a:prstGeom prst="rect">
            <a:avLst/>
          </a:prstGeom>
          <a:noFill/>
          <a:ln>
            <a:noFill/>
          </a:ln>
        </p:spPr>
        <p:txBody>
          <a:bodyPr spcFirstLastPara="1" wrap="square" lIns="91425" tIns="45700" rIns="91425" bIns="45700" anchor="ctr" anchorCtr="0">
            <a:normAutofit/>
          </a:bodyPr>
          <a:lstStyle>
            <a:lvl1pPr lvl="0" algn="ctr">
              <a:spcBef>
                <a:spcPct val="0"/>
              </a:spcBef>
              <a:spcAft>
                <a:spcPts val="0"/>
              </a:spcAft>
              <a:buClr>
                <a:schemeClr val="dk1"/>
              </a:buClr>
              <a:buSzPts val="1800"/>
              <a:buNone/>
              <a:defRPr/>
            </a:lvl1pPr>
            <a:lvl2pPr lvl="1">
              <a:spcBef>
                <a:spcPct val="0"/>
              </a:spcBef>
              <a:spcAft>
                <a:spcPts val="0"/>
              </a:spcAft>
              <a:buSzPts val="1400"/>
              <a:buNone/>
              <a:defRPr/>
            </a:lvl2pPr>
            <a:lvl3pPr lvl="2">
              <a:spcBef>
                <a:spcPct val="0"/>
              </a:spcBef>
              <a:spcAft>
                <a:spcPts val="0"/>
              </a:spcAft>
              <a:buSzPts val="1400"/>
              <a:buNone/>
              <a:defRPr/>
            </a:lvl3pPr>
            <a:lvl4pPr lvl="3">
              <a:spcBef>
                <a:spcPct val="0"/>
              </a:spcBef>
              <a:spcAft>
                <a:spcPts val="0"/>
              </a:spcAft>
              <a:buSzPts val="1400"/>
              <a:buNone/>
              <a:defRPr/>
            </a:lvl4pPr>
            <a:lvl5pPr lvl="4">
              <a:spcBef>
                <a:spcPct val="0"/>
              </a:spcBef>
              <a:spcAft>
                <a:spcPts val="0"/>
              </a:spcAft>
              <a:buSzPts val="1400"/>
              <a:buNone/>
              <a:defRPr/>
            </a:lvl5pPr>
            <a:lvl6pPr lvl="5">
              <a:spcBef>
                <a:spcPct val="0"/>
              </a:spcBef>
              <a:spcAft>
                <a:spcPts val="0"/>
              </a:spcAft>
              <a:buSzPts val="1400"/>
              <a:buNone/>
              <a:defRPr/>
            </a:lvl6pPr>
            <a:lvl7pPr lvl="6">
              <a:spcBef>
                <a:spcPct val="0"/>
              </a:spcBef>
              <a:spcAft>
                <a:spcPts val="0"/>
              </a:spcAft>
              <a:buSzPts val="1400"/>
              <a:buNone/>
              <a:defRPr/>
            </a:lvl7pPr>
            <a:lvl8pPr lvl="7">
              <a:spcBef>
                <a:spcPct val="0"/>
              </a:spcBef>
              <a:spcAft>
                <a:spcPts val="0"/>
              </a:spcAft>
              <a:buSzPts val="1400"/>
              <a:buNone/>
              <a:defRPr/>
            </a:lvl8pPr>
            <a:lvl9pPr lvl="8">
              <a:spcBef>
                <a:spcPct val="0"/>
              </a:spcBef>
              <a:spcAft>
                <a:spcPts val="0"/>
              </a:spcAft>
              <a:buSzPts val="1400"/>
              <a:buNone/>
              <a:defRPr/>
            </a:lvl9pPr>
          </a:lstStyle>
          <a:p/>
        </p:txBody>
      </p:sp>
      <p:sp>
        <p:nvSpPr>
          <p:cNvPr id="55" name="Google Shape;55;p20"/>
          <p:cNvSpPr txBox="1">
            <a:spLocks noGrp="1"/>
          </p:cNvSpPr>
          <p:nvPr>
            <p:ph type="dt" idx="10"/>
          </p:nvPr>
        </p:nvSpPr>
        <p:spPr>
          <a:xfrm>
            <a:off x="304800" y="4237567"/>
            <a:ext cx="1422400" cy="243417"/>
          </a:xfrm>
          <a:prstGeom prst="rect">
            <a:avLst/>
          </a:prstGeom>
          <a:noFill/>
          <a:ln>
            <a:noFill/>
          </a:ln>
        </p:spPr>
        <p:txBody>
          <a:bodyPr spcFirstLastPara="1" wrap="square" lIns="91425" tIns="45700" rIns="91425" bIns="45700" anchor="ctr" anchorCtr="0">
            <a:noAutofit/>
          </a:bodyPr>
          <a:lstStyle>
            <a:lvl1pPr lvl="0" algn="l">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56" name="Google Shape;56;p20"/>
          <p:cNvSpPr txBox="1">
            <a:spLocks noGrp="1"/>
          </p:cNvSpPr>
          <p:nvPr>
            <p:ph type="ftr" idx="11"/>
          </p:nvPr>
        </p:nvSpPr>
        <p:spPr>
          <a:xfrm>
            <a:off x="2082800" y="4237567"/>
            <a:ext cx="1930400" cy="243417"/>
          </a:xfrm>
          <a:prstGeom prst="rect">
            <a:avLst/>
          </a:prstGeom>
          <a:noFill/>
          <a:ln>
            <a:noFill/>
          </a:ln>
        </p:spPr>
        <p:txBody>
          <a:bodyPr spcFirstLastPara="1" wrap="square" lIns="91425" tIns="45700" rIns="91425" bIns="45700" anchor="ctr" anchorCtr="0">
            <a:noAutofit/>
          </a:bodyPr>
          <a:lstStyle>
            <a:lvl1pPr lvl="0" algn="ctr">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57" name="Google Shape;57;p20"/>
          <p:cNvSpPr txBox="1">
            <a:spLocks noGrp="1"/>
          </p:cNvSpPr>
          <p:nvPr>
            <p:ph type="sldNum" idx="12"/>
          </p:nvPr>
        </p:nvSpPr>
        <p:spPr>
          <a:xfrm>
            <a:off x="4368800" y="4237567"/>
            <a:ext cx="1422400" cy="243417"/>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304800" y="182033"/>
            <a:ext cx="2005542" cy="774700"/>
          </a:xfrm>
          <a:prstGeom prst="rect">
            <a:avLst/>
          </a:prstGeom>
          <a:noFill/>
          <a:ln>
            <a:noFill/>
          </a:ln>
        </p:spPr>
        <p:txBody>
          <a:bodyPr spcFirstLastPara="1" wrap="square" lIns="91425" tIns="45700" rIns="91425" bIns="45700" anchor="b" anchorCtr="0">
            <a:normAutofit/>
          </a:bodyPr>
          <a:lstStyle>
            <a:lvl1pPr lvl="0" algn="l">
              <a:spcBef>
                <a:spcPct val="0"/>
              </a:spcBef>
              <a:spcAft>
                <a:spcPts val="0"/>
              </a:spcAft>
              <a:buClr>
                <a:schemeClr val="dk1"/>
              </a:buClr>
              <a:buSzPts val="2000"/>
              <a:buFont typeface="Calibri" panose="020F0502020204030204"/>
              <a:buNone/>
              <a:defRPr sz="1335" b="1"/>
            </a:lvl1pPr>
            <a:lvl2pPr lvl="1">
              <a:spcBef>
                <a:spcPct val="0"/>
              </a:spcBef>
              <a:spcAft>
                <a:spcPts val="0"/>
              </a:spcAft>
              <a:buSzPts val="1400"/>
              <a:buNone/>
              <a:defRPr/>
            </a:lvl2pPr>
            <a:lvl3pPr lvl="2">
              <a:spcBef>
                <a:spcPct val="0"/>
              </a:spcBef>
              <a:spcAft>
                <a:spcPts val="0"/>
              </a:spcAft>
              <a:buSzPts val="1400"/>
              <a:buNone/>
              <a:defRPr/>
            </a:lvl3pPr>
            <a:lvl4pPr lvl="3">
              <a:spcBef>
                <a:spcPct val="0"/>
              </a:spcBef>
              <a:spcAft>
                <a:spcPts val="0"/>
              </a:spcAft>
              <a:buSzPts val="1400"/>
              <a:buNone/>
              <a:defRPr/>
            </a:lvl4pPr>
            <a:lvl5pPr lvl="4">
              <a:spcBef>
                <a:spcPct val="0"/>
              </a:spcBef>
              <a:spcAft>
                <a:spcPts val="0"/>
              </a:spcAft>
              <a:buSzPts val="1400"/>
              <a:buNone/>
              <a:defRPr/>
            </a:lvl5pPr>
            <a:lvl6pPr lvl="5">
              <a:spcBef>
                <a:spcPct val="0"/>
              </a:spcBef>
              <a:spcAft>
                <a:spcPts val="0"/>
              </a:spcAft>
              <a:buSzPts val="1400"/>
              <a:buNone/>
              <a:defRPr/>
            </a:lvl6pPr>
            <a:lvl7pPr lvl="6">
              <a:spcBef>
                <a:spcPct val="0"/>
              </a:spcBef>
              <a:spcAft>
                <a:spcPts val="0"/>
              </a:spcAft>
              <a:buSzPts val="1400"/>
              <a:buNone/>
              <a:defRPr/>
            </a:lvl7pPr>
            <a:lvl8pPr lvl="7">
              <a:spcBef>
                <a:spcPct val="0"/>
              </a:spcBef>
              <a:spcAft>
                <a:spcPts val="0"/>
              </a:spcAft>
              <a:buSzPts val="1400"/>
              <a:buNone/>
              <a:defRPr/>
            </a:lvl8pPr>
            <a:lvl9pPr lvl="8">
              <a:spcBef>
                <a:spcPct val="0"/>
              </a:spcBef>
              <a:spcAft>
                <a:spcPts val="0"/>
              </a:spcAft>
              <a:buSzPts val="1400"/>
              <a:buNone/>
              <a:defRPr/>
            </a:lvl9pPr>
          </a:lstStyle>
          <a:p/>
        </p:txBody>
      </p:sp>
      <p:sp>
        <p:nvSpPr>
          <p:cNvPr id="60" name="Google Shape;60;p21"/>
          <p:cNvSpPr txBox="1">
            <a:spLocks noGrp="1"/>
          </p:cNvSpPr>
          <p:nvPr>
            <p:ph type="body" idx="1"/>
          </p:nvPr>
        </p:nvSpPr>
        <p:spPr>
          <a:xfrm>
            <a:off x="2383367" y="182033"/>
            <a:ext cx="3407833" cy="3902075"/>
          </a:xfrm>
          <a:prstGeom prst="rect">
            <a:avLst/>
          </a:prstGeom>
          <a:noFill/>
          <a:ln>
            <a:noFill/>
          </a:ln>
        </p:spPr>
        <p:txBody>
          <a:bodyPr spcFirstLastPara="1" wrap="square" lIns="91425" tIns="45700" rIns="91425" bIns="45700" anchor="t" anchorCtr="0">
            <a:normAutofit/>
          </a:bodyPr>
          <a:lstStyle>
            <a:lvl1pPr marL="304800" lvl="0" indent="-287655" algn="l">
              <a:spcBef>
                <a:spcPts val="425"/>
              </a:spcBef>
              <a:spcAft>
                <a:spcPts val="0"/>
              </a:spcAft>
              <a:buClr>
                <a:schemeClr val="dk1"/>
              </a:buClr>
              <a:buSzPts val="3200"/>
              <a:buChar char="•"/>
              <a:defRPr sz="2135"/>
            </a:lvl1pPr>
            <a:lvl2pPr marL="609600" lvl="1" indent="-271145" algn="l">
              <a:spcBef>
                <a:spcPct val="75000"/>
              </a:spcBef>
              <a:spcAft>
                <a:spcPts val="0"/>
              </a:spcAft>
              <a:buClr>
                <a:schemeClr val="dk1"/>
              </a:buClr>
              <a:buSzPts val="2800"/>
              <a:buChar char="–"/>
              <a:defRPr sz="1865"/>
            </a:lvl2pPr>
            <a:lvl3pPr marL="914400" lvl="2" indent="-254000" algn="l">
              <a:spcBef>
                <a:spcPct val="64000"/>
              </a:spcBef>
              <a:spcAft>
                <a:spcPts val="0"/>
              </a:spcAft>
              <a:buClr>
                <a:schemeClr val="dk1"/>
              </a:buClr>
              <a:buSzPts val="2400"/>
              <a:buChar char="•"/>
              <a:defRPr sz="1600"/>
            </a:lvl3pPr>
            <a:lvl4pPr marL="1219200" lvl="3" indent="-236855" algn="l">
              <a:spcBef>
                <a:spcPts val="265"/>
              </a:spcBef>
              <a:spcAft>
                <a:spcPts val="0"/>
              </a:spcAft>
              <a:buClr>
                <a:schemeClr val="dk1"/>
              </a:buClr>
              <a:buSzPts val="2000"/>
              <a:buChar char="–"/>
              <a:defRPr sz="1335"/>
            </a:lvl4pPr>
            <a:lvl5pPr marL="1524000" lvl="4" indent="-236855" algn="l">
              <a:spcBef>
                <a:spcPts val="265"/>
              </a:spcBef>
              <a:spcAft>
                <a:spcPts val="0"/>
              </a:spcAft>
              <a:buClr>
                <a:schemeClr val="dk1"/>
              </a:buClr>
              <a:buSzPts val="2000"/>
              <a:buChar char="»"/>
              <a:defRPr sz="1335"/>
            </a:lvl5pPr>
            <a:lvl6pPr marL="1828800" lvl="5" indent="-236855" algn="l">
              <a:spcBef>
                <a:spcPts val="265"/>
              </a:spcBef>
              <a:spcAft>
                <a:spcPts val="0"/>
              </a:spcAft>
              <a:buClr>
                <a:schemeClr val="dk1"/>
              </a:buClr>
              <a:buSzPts val="2000"/>
              <a:buChar char="•"/>
              <a:defRPr sz="1335"/>
            </a:lvl6pPr>
            <a:lvl7pPr marL="2133600" lvl="6" indent="-236855" algn="l">
              <a:spcBef>
                <a:spcPts val="265"/>
              </a:spcBef>
              <a:spcAft>
                <a:spcPts val="0"/>
              </a:spcAft>
              <a:buClr>
                <a:schemeClr val="dk1"/>
              </a:buClr>
              <a:buSzPts val="2000"/>
              <a:buChar char="•"/>
              <a:defRPr sz="1335"/>
            </a:lvl7pPr>
            <a:lvl8pPr marL="2438400" lvl="7" indent="-236855" algn="l">
              <a:spcBef>
                <a:spcPts val="265"/>
              </a:spcBef>
              <a:spcAft>
                <a:spcPts val="0"/>
              </a:spcAft>
              <a:buClr>
                <a:schemeClr val="dk1"/>
              </a:buClr>
              <a:buSzPts val="2000"/>
              <a:buChar char="•"/>
              <a:defRPr sz="1335"/>
            </a:lvl8pPr>
            <a:lvl9pPr marL="2743200" lvl="8" indent="-236855" algn="l">
              <a:spcBef>
                <a:spcPts val="265"/>
              </a:spcBef>
              <a:spcAft>
                <a:spcPts val="0"/>
              </a:spcAft>
              <a:buClr>
                <a:schemeClr val="dk1"/>
              </a:buClr>
              <a:buSzPts val="2000"/>
              <a:buChar char="•"/>
              <a:defRPr sz="1335"/>
            </a:lvl9pPr>
          </a:lstStyle>
          <a:p/>
        </p:txBody>
      </p:sp>
      <p:sp>
        <p:nvSpPr>
          <p:cNvPr id="61" name="Google Shape;61;p21"/>
          <p:cNvSpPr txBox="1">
            <a:spLocks noGrp="1"/>
          </p:cNvSpPr>
          <p:nvPr>
            <p:ph type="body" idx="2"/>
          </p:nvPr>
        </p:nvSpPr>
        <p:spPr>
          <a:xfrm>
            <a:off x="304800" y="956733"/>
            <a:ext cx="2005542" cy="3127375"/>
          </a:xfrm>
          <a:prstGeom prst="rect">
            <a:avLst/>
          </a:prstGeom>
          <a:noFill/>
          <a:ln>
            <a:noFill/>
          </a:ln>
        </p:spPr>
        <p:txBody>
          <a:bodyPr spcFirstLastPara="1" wrap="square" lIns="91425" tIns="45700" rIns="91425" bIns="45700" anchor="t" anchorCtr="0">
            <a:normAutofit/>
          </a:bodyPr>
          <a:lstStyle>
            <a:lvl1pPr marL="304800" lvl="0" indent="-152400" algn="l">
              <a:spcBef>
                <a:spcPts val="185"/>
              </a:spcBef>
              <a:spcAft>
                <a:spcPts val="0"/>
              </a:spcAft>
              <a:buClr>
                <a:schemeClr val="dk1"/>
              </a:buClr>
              <a:buSzPts val="1400"/>
              <a:buNone/>
              <a:defRPr sz="935"/>
            </a:lvl1pPr>
            <a:lvl2pPr marL="609600" lvl="1" indent="-152400" algn="l">
              <a:spcBef>
                <a:spcPct val="32000"/>
              </a:spcBef>
              <a:spcAft>
                <a:spcPts val="0"/>
              </a:spcAft>
              <a:buClr>
                <a:schemeClr val="dk1"/>
              </a:buClr>
              <a:buSzPts val="1200"/>
              <a:buNone/>
              <a:defRPr sz="800"/>
            </a:lvl2pPr>
            <a:lvl3pPr marL="914400" lvl="2" indent="-152400" algn="l">
              <a:spcBef>
                <a:spcPct val="27000"/>
              </a:spcBef>
              <a:spcAft>
                <a:spcPts val="0"/>
              </a:spcAft>
              <a:buClr>
                <a:schemeClr val="dk1"/>
              </a:buClr>
              <a:buSzPts val="1000"/>
              <a:buNone/>
              <a:defRPr sz="665"/>
            </a:lvl3pPr>
            <a:lvl4pPr marL="1219200" lvl="3" indent="-152400" algn="l">
              <a:spcBef>
                <a:spcPct val="24000"/>
              </a:spcBef>
              <a:spcAft>
                <a:spcPts val="0"/>
              </a:spcAft>
              <a:buClr>
                <a:schemeClr val="dk1"/>
              </a:buClr>
              <a:buSzPts val="900"/>
              <a:buNone/>
              <a:defRPr sz="600"/>
            </a:lvl4pPr>
            <a:lvl5pPr marL="1524000" lvl="4" indent="-152400" algn="l">
              <a:spcBef>
                <a:spcPct val="24000"/>
              </a:spcBef>
              <a:spcAft>
                <a:spcPts val="0"/>
              </a:spcAft>
              <a:buClr>
                <a:schemeClr val="dk1"/>
              </a:buClr>
              <a:buSzPts val="900"/>
              <a:buNone/>
              <a:defRPr sz="600"/>
            </a:lvl5pPr>
            <a:lvl6pPr marL="1828800" lvl="5" indent="-152400" algn="l">
              <a:spcBef>
                <a:spcPct val="24000"/>
              </a:spcBef>
              <a:spcAft>
                <a:spcPts val="0"/>
              </a:spcAft>
              <a:buClr>
                <a:schemeClr val="dk1"/>
              </a:buClr>
              <a:buSzPts val="900"/>
              <a:buNone/>
              <a:defRPr sz="600"/>
            </a:lvl6pPr>
            <a:lvl7pPr marL="2133600" lvl="6" indent="-152400" algn="l">
              <a:spcBef>
                <a:spcPct val="24000"/>
              </a:spcBef>
              <a:spcAft>
                <a:spcPts val="0"/>
              </a:spcAft>
              <a:buClr>
                <a:schemeClr val="dk1"/>
              </a:buClr>
              <a:buSzPts val="900"/>
              <a:buNone/>
              <a:defRPr sz="600"/>
            </a:lvl7pPr>
            <a:lvl8pPr marL="2438400" lvl="7" indent="-152400" algn="l">
              <a:spcBef>
                <a:spcPct val="24000"/>
              </a:spcBef>
              <a:spcAft>
                <a:spcPts val="0"/>
              </a:spcAft>
              <a:buClr>
                <a:schemeClr val="dk1"/>
              </a:buClr>
              <a:buSzPts val="900"/>
              <a:buNone/>
              <a:defRPr sz="600"/>
            </a:lvl8pPr>
            <a:lvl9pPr marL="2743200" lvl="8" indent="-152400" algn="l">
              <a:spcBef>
                <a:spcPct val="24000"/>
              </a:spcBef>
              <a:spcAft>
                <a:spcPts val="0"/>
              </a:spcAft>
              <a:buClr>
                <a:schemeClr val="dk1"/>
              </a:buClr>
              <a:buSzPts val="900"/>
              <a:buNone/>
              <a:defRPr sz="600"/>
            </a:lvl9pPr>
          </a:lstStyle>
          <a:p/>
        </p:txBody>
      </p:sp>
      <p:sp>
        <p:nvSpPr>
          <p:cNvPr id="62" name="Google Shape;62;p21"/>
          <p:cNvSpPr txBox="1">
            <a:spLocks noGrp="1"/>
          </p:cNvSpPr>
          <p:nvPr>
            <p:ph type="dt" idx="10"/>
          </p:nvPr>
        </p:nvSpPr>
        <p:spPr>
          <a:xfrm>
            <a:off x="304800" y="4237567"/>
            <a:ext cx="1422400" cy="243417"/>
          </a:xfrm>
          <a:prstGeom prst="rect">
            <a:avLst/>
          </a:prstGeom>
          <a:noFill/>
          <a:ln>
            <a:noFill/>
          </a:ln>
        </p:spPr>
        <p:txBody>
          <a:bodyPr spcFirstLastPara="1" wrap="square" lIns="91425" tIns="45700" rIns="91425" bIns="45700" anchor="ctr" anchorCtr="0">
            <a:noAutofit/>
          </a:bodyPr>
          <a:lstStyle>
            <a:lvl1pPr lvl="0" algn="l">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63" name="Google Shape;63;p21"/>
          <p:cNvSpPr txBox="1">
            <a:spLocks noGrp="1"/>
          </p:cNvSpPr>
          <p:nvPr>
            <p:ph type="ftr" idx="11"/>
          </p:nvPr>
        </p:nvSpPr>
        <p:spPr>
          <a:xfrm>
            <a:off x="2082800" y="4237567"/>
            <a:ext cx="1930400" cy="243417"/>
          </a:xfrm>
          <a:prstGeom prst="rect">
            <a:avLst/>
          </a:prstGeom>
          <a:noFill/>
          <a:ln>
            <a:noFill/>
          </a:ln>
        </p:spPr>
        <p:txBody>
          <a:bodyPr spcFirstLastPara="1" wrap="square" lIns="91425" tIns="45700" rIns="91425" bIns="45700" anchor="ctr" anchorCtr="0">
            <a:noAutofit/>
          </a:bodyPr>
          <a:lstStyle>
            <a:lvl1pPr lvl="0" algn="ctr">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64" name="Google Shape;64;p21"/>
          <p:cNvSpPr txBox="1">
            <a:spLocks noGrp="1"/>
          </p:cNvSpPr>
          <p:nvPr>
            <p:ph type="sldNum" idx="12"/>
          </p:nvPr>
        </p:nvSpPr>
        <p:spPr>
          <a:xfrm>
            <a:off x="4368800" y="4237567"/>
            <a:ext cx="1422400" cy="243417"/>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1194859" y="3200400"/>
            <a:ext cx="3657600" cy="377825"/>
          </a:xfrm>
          <a:prstGeom prst="rect">
            <a:avLst/>
          </a:prstGeom>
          <a:noFill/>
          <a:ln>
            <a:noFill/>
          </a:ln>
        </p:spPr>
        <p:txBody>
          <a:bodyPr spcFirstLastPara="1" wrap="square" lIns="91425" tIns="45700" rIns="91425" bIns="45700" anchor="b" anchorCtr="0">
            <a:normAutofit/>
          </a:bodyPr>
          <a:lstStyle>
            <a:lvl1pPr lvl="0" algn="l">
              <a:spcBef>
                <a:spcPct val="0"/>
              </a:spcBef>
              <a:spcAft>
                <a:spcPts val="0"/>
              </a:spcAft>
              <a:buClr>
                <a:schemeClr val="dk1"/>
              </a:buClr>
              <a:buSzPts val="2000"/>
              <a:buFont typeface="Calibri" panose="020F0502020204030204"/>
              <a:buNone/>
              <a:defRPr sz="1335" b="1"/>
            </a:lvl1pPr>
            <a:lvl2pPr lvl="1">
              <a:spcBef>
                <a:spcPct val="0"/>
              </a:spcBef>
              <a:spcAft>
                <a:spcPts val="0"/>
              </a:spcAft>
              <a:buSzPts val="1400"/>
              <a:buNone/>
              <a:defRPr/>
            </a:lvl2pPr>
            <a:lvl3pPr lvl="2">
              <a:spcBef>
                <a:spcPct val="0"/>
              </a:spcBef>
              <a:spcAft>
                <a:spcPts val="0"/>
              </a:spcAft>
              <a:buSzPts val="1400"/>
              <a:buNone/>
              <a:defRPr/>
            </a:lvl3pPr>
            <a:lvl4pPr lvl="3">
              <a:spcBef>
                <a:spcPct val="0"/>
              </a:spcBef>
              <a:spcAft>
                <a:spcPts val="0"/>
              </a:spcAft>
              <a:buSzPts val="1400"/>
              <a:buNone/>
              <a:defRPr/>
            </a:lvl4pPr>
            <a:lvl5pPr lvl="4">
              <a:spcBef>
                <a:spcPct val="0"/>
              </a:spcBef>
              <a:spcAft>
                <a:spcPts val="0"/>
              </a:spcAft>
              <a:buSzPts val="1400"/>
              <a:buNone/>
              <a:defRPr/>
            </a:lvl5pPr>
            <a:lvl6pPr lvl="5">
              <a:spcBef>
                <a:spcPct val="0"/>
              </a:spcBef>
              <a:spcAft>
                <a:spcPts val="0"/>
              </a:spcAft>
              <a:buSzPts val="1400"/>
              <a:buNone/>
              <a:defRPr/>
            </a:lvl6pPr>
            <a:lvl7pPr lvl="6">
              <a:spcBef>
                <a:spcPct val="0"/>
              </a:spcBef>
              <a:spcAft>
                <a:spcPts val="0"/>
              </a:spcAft>
              <a:buSzPts val="1400"/>
              <a:buNone/>
              <a:defRPr/>
            </a:lvl7pPr>
            <a:lvl8pPr lvl="7">
              <a:spcBef>
                <a:spcPct val="0"/>
              </a:spcBef>
              <a:spcAft>
                <a:spcPts val="0"/>
              </a:spcAft>
              <a:buSzPts val="1400"/>
              <a:buNone/>
              <a:defRPr/>
            </a:lvl8pPr>
            <a:lvl9pPr lvl="8">
              <a:spcBef>
                <a:spcPct val="0"/>
              </a:spcBef>
              <a:spcAft>
                <a:spcPts val="0"/>
              </a:spcAft>
              <a:buSzPts val="1400"/>
              <a:buNone/>
              <a:defRPr/>
            </a:lvl9pPr>
          </a:lstStyle>
          <a:p/>
        </p:txBody>
      </p:sp>
      <p:sp>
        <p:nvSpPr>
          <p:cNvPr id="67" name="Google Shape;67;p22"/>
          <p:cNvSpPr>
            <a:spLocks noGrp="1"/>
          </p:cNvSpPr>
          <p:nvPr>
            <p:ph type="pic" idx="2"/>
          </p:nvPr>
        </p:nvSpPr>
        <p:spPr>
          <a:xfrm>
            <a:off x="1194859" y="408517"/>
            <a:ext cx="3657600" cy="2743200"/>
          </a:xfrm>
          <a:prstGeom prst="rect">
            <a:avLst/>
          </a:prstGeom>
          <a:noFill/>
          <a:ln>
            <a:noFill/>
          </a:ln>
        </p:spPr>
      </p:sp>
      <p:sp>
        <p:nvSpPr>
          <p:cNvPr id="68" name="Google Shape;68;p22"/>
          <p:cNvSpPr txBox="1">
            <a:spLocks noGrp="1"/>
          </p:cNvSpPr>
          <p:nvPr>
            <p:ph type="body" idx="1"/>
          </p:nvPr>
        </p:nvSpPr>
        <p:spPr>
          <a:xfrm>
            <a:off x="1194859" y="3578225"/>
            <a:ext cx="3657600" cy="536575"/>
          </a:xfrm>
          <a:prstGeom prst="rect">
            <a:avLst/>
          </a:prstGeom>
          <a:noFill/>
          <a:ln>
            <a:noFill/>
          </a:ln>
        </p:spPr>
        <p:txBody>
          <a:bodyPr spcFirstLastPara="1" wrap="square" lIns="91425" tIns="45700" rIns="91425" bIns="45700" anchor="t" anchorCtr="0">
            <a:normAutofit/>
          </a:bodyPr>
          <a:lstStyle>
            <a:lvl1pPr marL="304800" lvl="0" indent="-152400" algn="l">
              <a:spcBef>
                <a:spcPts val="185"/>
              </a:spcBef>
              <a:spcAft>
                <a:spcPts val="0"/>
              </a:spcAft>
              <a:buClr>
                <a:schemeClr val="dk1"/>
              </a:buClr>
              <a:buSzPts val="1400"/>
              <a:buNone/>
              <a:defRPr sz="935"/>
            </a:lvl1pPr>
            <a:lvl2pPr marL="609600" lvl="1" indent="-152400" algn="l">
              <a:spcBef>
                <a:spcPct val="32000"/>
              </a:spcBef>
              <a:spcAft>
                <a:spcPts val="0"/>
              </a:spcAft>
              <a:buClr>
                <a:schemeClr val="dk1"/>
              </a:buClr>
              <a:buSzPts val="1200"/>
              <a:buNone/>
              <a:defRPr sz="800"/>
            </a:lvl2pPr>
            <a:lvl3pPr marL="914400" lvl="2" indent="-152400" algn="l">
              <a:spcBef>
                <a:spcPct val="27000"/>
              </a:spcBef>
              <a:spcAft>
                <a:spcPts val="0"/>
              </a:spcAft>
              <a:buClr>
                <a:schemeClr val="dk1"/>
              </a:buClr>
              <a:buSzPts val="1000"/>
              <a:buNone/>
              <a:defRPr sz="665"/>
            </a:lvl3pPr>
            <a:lvl4pPr marL="1219200" lvl="3" indent="-152400" algn="l">
              <a:spcBef>
                <a:spcPct val="24000"/>
              </a:spcBef>
              <a:spcAft>
                <a:spcPts val="0"/>
              </a:spcAft>
              <a:buClr>
                <a:schemeClr val="dk1"/>
              </a:buClr>
              <a:buSzPts val="900"/>
              <a:buNone/>
              <a:defRPr sz="600"/>
            </a:lvl4pPr>
            <a:lvl5pPr marL="1524000" lvl="4" indent="-152400" algn="l">
              <a:spcBef>
                <a:spcPct val="24000"/>
              </a:spcBef>
              <a:spcAft>
                <a:spcPts val="0"/>
              </a:spcAft>
              <a:buClr>
                <a:schemeClr val="dk1"/>
              </a:buClr>
              <a:buSzPts val="900"/>
              <a:buNone/>
              <a:defRPr sz="600"/>
            </a:lvl5pPr>
            <a:lvl6pPr marL="1828800" lvl="5" indent="-152400" algn="l">
              <a:spcBef>
                <a:spcPct val="24000"/>
              </a:spcBef>
              <a:spcAft>
                <a:spcPts val="0"/>
              </a:spcAft>
              <a:buClr>
                <a:schemeClr val="dk1"/>
              </a:buClr>
              <a:buSzPts val="900"/>
              <a:buNone/>
              <a:defRPr sz="600"/>
            </a:lvl6pPr>
            <a:lvl7pPr marL="2133600" lvl="6" indent="-152400" algn="l">
              <a:spcBef>
                <a:spcPct val="24000"/>
              </a:spcBef>
              <a:spcAft>
                <a:spcPts val="0"/>
              </a:spcAft>
              <a:buClr>
                <a:schemeClr val="dk1"/>
              </a:buClr>
              <a:buSzPts val="900"/>
              <a:buNone/>
              <a:defRPr sz="600"/>
            </a:lvl7pPr>
            <a:lvl8pPr marL="2438400" lvl="7" indent="-152400" algn="l">
              <a:spcBef>
                <a:spcPct val="24000"/>
              </a:spcBef>
              <a:spcAft>
                <a:spcPts val="0"/>
              </a:spcAft>
              <a:buClr>
                <a:schemeClr val="dk1"/>
              </a:buClr>
              <a:buSzPts val="900"/>
              <a:buNone/>
              <a:defRPr sz="600"/>
            </a:lvl8pPr>
            <a:lvl9pPr marL="2743200" lvl="8" indent="-152400" algn="l">
              <a:spcBef>
                <a:spcPct val="24000"/>
              </a:spcBef>
              <a:spcAft>
                <a:spcPts val="0"/>
              </a:spcAft>
              <a:buClr>
                <a:schemeClr val="dk1"/>
              </a:buClr>
              <a:buSzPts val="900"/>
              <a:buNone/>
              <a:defRPr sz="600"/>
            </a:lvl9pPr>
          </a:lstStyle>
          <a:p/>
        </p:txBody>
      </p:sp>
      <p:sp>
        <p:nvSpPr>
          <p:cNvPr id="69" name="Google Shape;69;p22"/>
          <p:cNvSpPr txBox="1">
            <a:spLocks noGrp="1"/>
          </p:cNvSpPr>
          <p:nvPr>
            <p:ph type="dt" idx="10"/>
          </p:nvPr>
        </p:nvSpPr>
        <p:spPr>
          <a:xfrm>
            <a:off x="304800" y="4237567"/>
            <a:ext cx="1422400" cy="243417"/>
          </a:xfrm>
          <a:prstGeom prst="rect">
            <a:avLst/>
          </a:prstGeom>
          <a:noFill/>
          <a:ln>
            <a:noFill/>
          </a:ln>
        </p:spPr>
        <p:txBody>
          <a:bodyPr spcFirstLastPara="1" wrap="square" lIns="91425" tIns="45700" rIns="91425" bIns="45700" anchor="ctr" anchorCtr="0">
            <a:noAutofit/>
          </a:bodyPr>
          <a:lstStyle>
            <a:lvl1pPr lvl="0" algn="l">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70" name="Google Shape;70;p22"/>
          <p:cNvSpPr txBox="1">
            <a:spLocks noGrp="1"/>
          </p:cNvSpPr>
          <p:nvPr>
            <p:ph type="ftr" idx="11"/>
          </p:nvPr>
        </p:nvSpPr>
        <p:spPr>
          <a:xfrm>
            <a:off x="2082800" y="4237567"/>
            <a:ext cx="1930400" cy="243417"/>
          </a:xfrm>
          <a:prstGeom prst="rect">
            <a:avLst/>
          </a:prstGeom>
          <a:noFill/>
          <a:ln>
            <a:noFill/>
          </a:ln>
        </p:spPr>
        <p:txBody>
          <a:bodyPr spcFirstLastPara="1" wrap="square" lIns="91425" tIns="45700" rIns="91425" bIns="45700" anchor="ctr" anchorCtr="0">
            <a:noAutofit/>
          </a:bodyPr>
          <a:lstStyle>
            <a:lvl1pPr lvl="0" algn="ctr">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p:txBody>
      </p:sp>
      <p:sp>
        <p:nvSpPr>
          <p:cNvPr id="71" name="Google Shape;71;p22"/>
          <p:cNvSpPr txBox="1">
            <a:spLocks noGrp="1"/>
          </p:cNvSpPr>
          <p:nvPr>
            <p:ph type="sldNum" idx="12"/>
          </p:nvPr>
        </p:nvSpPr>
        <p:spPr>
          <a:xfrm>
            <a:off x="4368800" y="4237567"/>
            <a:ext cx="1422400" cy="243417"/>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304800" y="183092"/>
            <a:ext cx="5486400" cy="762000"/>
          </a:xfrm>
          <a:prstGeom prst="rect">
            <a:avLst/>
          </a:prstGeom>
          <a:noFill/>
          <a:ln>
            <a:noFill/>
          </a:ln>
        </p:spPr>
        <p:txBody>
          <a:bodyPr spcFirstLastPara="1" wrap="square" lIns="91425" tIns="45700" rIns="91425" bIns="45700" anchor="ctr" anchorCtr="0">
            <a:normAutofit/>
          </a:bodyPr>
          <a:lstStyle>
            <a:lvl1pPr marR="0" lvl="0" algn="ctr" rtl="0">
              <a:spcBef>
                <a:spcPct val="0"/>
              </a:spcBef>
              <a:spcAft>
                <a:spcPts val="0"/>
              </a:spcAft>
              <a:buClr>
                <a:schemeClr val="dk1"/>
              </a:buClr>
              <a:buSzPts val="4400"/>
              <a:buFont typeface="Calibri" panose="020F0502020204030204"/>
              <a:buNone/>
              <a:defRPr sz="293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ct val="0"/>
              </a:spcBef>
              <a:spcAft>
                <a:spcPts val="0"/>
              </a:spcAft>
              <a:buSzPts val="1400"/>
              <a:buNone/>
              <a:defRPr sz="1200"/>
            </a:lvl2pPr>
            <a:lvl3pPr lvl="2">
              <a:spcBef>
                <a:spcPct val="0"/>
              </a:spcBef>
              <a:spcAft>
                <a:spcPts val="0"/>
              </a:spcAft>
              <a:buSzPts val="1400"/>
              <a:buNone/>
              <a:defRPr sz="1200"/>
            </a:lvl3pPr>
            <a:lvl4pPr lvl="3">
              <a:spcBef>
                <a:spcPct val="0"/>
              </a:spcBef>
              <a:spcAft>
                <a:spcPts val="0"/>
              </a:spcAft>
              <a:buSzPts val="1400"/>
              <a:buNone/>
              <a:defRPr sz="1200"/>
            </a:lvl4pPr>
            <a:lvl5pPr lvl="4">
              <a:spcBef>
                <a:spcPct val="0"/>
              </a:spcBef>
              <a:spcAft>
                <a:spcPts val="0"/>
              </a:spcAft>
              <a:buSzPts val="1400"/>
              <a:buNone/>
              <a:defRPr sz="1200"/>
            </a:lvl5pPr>
            <a:lvl6pPr lvl="5">
              <a:spcBef>
                <a:spcPct val="0"/>
              </a:spcBef>
              <a:spcAft>
                <a:spcPts val="0"/>
              </a:spcAft>
              <a:buSzPts val="1400"/>
              <a:buNone/>
              <a:defRPr sz="1200"/>
            </a:lvl6pPr>
            <a:lvl7pPr lvl="6">
              <a:spcBef>
                <a:spcPct val="0"/>
              </a:spcBef>
              <a:spcAft>
                <a:spcPts val="0"/>
              </a:spcAft>
              <a:buSzPts val="1400"/>
              <a:buNone/>
              <a:defRPr sz="1200"/>
            </a:lvl7pPr>
            <a:lvl8pPr lvl="7">
              <a:spcBef>
                <a:spcPct val="0"/>
              </a:spcBef>
              <a:spcAft>
                <a:spcPts val="0"/>
              </a:spcAft>
              <a:buSzPts val="1400"/>
              <a:buNone/>
              <a:defRPr sz="1200"/>
            </a:lvl8pPr>
            <a:lvl9pPr lvl="8">
              <a:spcBef>
                <a:spcPct val="0"/>
              </a:spcBef>
              <a:spcAft>
                <a:spcPts val="0"/>
              </a:spcAft>
              <a:buSzPts val="1400"/>
              <a:buNone/>
              <a:defRPr sz="1200"/>
            </a:lvl9pPr>
          </a:lstStyle>
          <a:p/>
        </p:txBody>
      </p:sp>
      <p:sp>
        <p:nvSpPr>
          <p:cNvPr id="11" name="Google Shape;11;p13"/>
          <p:cNvSpPr txBox="1">
            <a:spLocks noGrp="1"/>
          </p:cNvSpPr>
          <p:nvPr>
            <p:ph type="body" idx="1"/>
          </p:nvPr>
        </p:nvSpPr>
        <p:spPr>
          <a:xfrm>
            <a:off x="304800" y="1066800"/>
            <a:ext cx="5486400" cy="3017309"/>
          </a:xfrm>
          <a:prstGeom prst="rect">
            <a:avLst/>
          </a:prstGeom>
          <a:noFill/>
          <a:ln>
            <a:noFill/>
          </a:ln>
        </p:spPr>
        <p:txBody>
          <a:bodyPr spcFirstLastPara="1" wrap="square" lIns="91425" tIns="45700" rIns="91425" bIns="45700" anchor="t" anchorCtr="0">
            <a:normAutofit/>
          </a:bodyPr>
          <a:lstStyle>
            <a:lvl1pPr marL="304800" marR="0" lvl="0" indent="-287655" algn="l" rtl="0">
              <a:spcBef>
                <a:spcPts val="425"/>
              </a:spcBef>
              <a:spcAft>
                <a:spcPts val="0"/>
              </a:spcAft>
              <a:buClr>
                <a:schemeClr val="dk1"/>
              </a:buClr>
              <a:buSzPts val="3200"/>
              <a:buFont typeface="Arial" panose="020B0604020202020204"/>
              <a:buChar char="•"/>
              <a:defRPr sz="213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09600" marR="0" lvl="1" indent="-271145" algn="l" rtl="0">
              <a:spcBef>
                <a:spcPct val="75000"/>
              </a:spcBef>
              <a:spcAft>
                <a:spcPts val="0"/>
              </a:spcAft>
              <a:buClr>
                <a:schemeClr val="dk1"/>
              </a:buClr>
              <a:buSzPts val="28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254000" algn="l" rtl="0">
              <a:spcBef>
                <a:spcPct val="64000"/>
              </a:spcBef>
              <a:spcAft>
                <a:spcPts val="0"/>
              </a:spcAft>
              <a:buClr>
                <a:schemeClr val="dk1"/>
              </a:buClr>
              <a:buSzPts val="24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219200" marR="0" lvl="3" indent="-236855" algn="l" rtl="0">
              <a:spcBef>
                <a:spcPts val="265"/>
              </a:spcBef>
              <a:spcAft>
                <a:spcPts val="0"/>
              </a:spcAft>
              <a:buClr>
                <a:schemeClr val="dk1"/>
              </a:buClr>
              <a:buSzPts val="2000"/>
              <a:buFont typeface="Arial" panose="020B0604020202020204"/>
              <a:buChar char="–"/>
              <a:defRPr sz="133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524000" marR="0" lvl="4" indent="-236855" algn="l" rtl="0">
              <a:spcBef>
                <a:spcPts val="265"/>
              </a:spcBef>
              <a:spcAft>
                <a:spcPts val="0"/>
              </a:spcAft>
              <a:buClr>
                <a:schemeClr val="dk1"/>
              </a:buClr>
              <a:buSzPts val="2000"/>
              <a:buFont typeface="Arial" panose="020B0604020202020204"/>
              <a:buChar char="»"/>
              <a:defRPr sz="133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1828800" marR="0" lvl="5" indent="-236855" algn="l" rtl="0">
              <a:spcBef>
                <a:spcPts val="265"/>
              </a:spcBef>
              <a:spcAft>
                <a:spcPts val="0"/>
              </a:spcAft>
              <a:buClr>
                <a:schemeClr val="dk1"/>
              </a:buClr>
              <a:buSzPts val="2000"/>
              <a:buFont typeface="Arial" panose="020B0604020202020204"/>
              <a:buChar char="•"/>
              <a:defRPr sz="133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133600" marR="0" lvl="6" indent="-236855" algn="l" rtl="0">
              <a:spcBef>
                <a:spcPts val="265"/>
              </a:spcBef>
              <a:spcAft>
                <a:spcPts val="0"/>
              </a:spcAft>
              <a:buClr>
                <a:schemeClr val="dk1"/>
              </a:buClr>
              <a:buSzPts val="2000"/>
              <a:buFont typeface="Arial" panose="020B0604020202020204"/>
              <a:buChar char="•"/>
              <a:defRPr sz="133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2438400" marR="0" lvl="7" indent="-236855" algn="l" rtl="0">
              <a:spcBef>
                <a:spcPts val="265"/>
              </a:spcBef>
              <a:spcAft>
                <a:spcPts val="0"/>
              </a:spcAft>
              <a:buClr>
                <a:schemeClr val="dk1"/>
              </a:buClr>
              <a:buSzPts val="2000"/>
              <a:buFont typeface="Arial" panose="020B0604020202020204"/>
              <a:buChar char="•"/>
              <a:defRPr sz="133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2743200" marR="0" lvl="8" indent="-236855" algn="l" rtl="0">
              <a:spcBef>
                <a:spcPts val="265"/>
              </a:spcBef>
              <a:spcAft>
                <a:spcPts val="0"/>
              </a:spcAft>
              <a:buClr>
                <a:schemeClr val="dk1"/>
              </a:buClr>
              <a:buSzPts val="2000"/>
              <a:buFont typeface="Arial" panose="020B0604020202020204"/>
              <a:buChar char="•"/>
              <a:defRPr sz="133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3"/>
          <p:cNvSpPr txBox="1">
            <a:spLocks noGrp="1"/>
          </p:cNvSpPr>
          <p:nvPr>
            <p:ph type="dt" idx="10"/>
          </p:nvPr>
        </p:nvSpPr>
        <p:spPr>
          <a:xfrm>
            <a:off x="304800" y="4237567"/>
            <a:ext cx="1422400" cy="243417"/>
          </a:xfrm>
          <a:prstGeom prst="rect">
            <a:avLst/>
          </a:prstGeom>
          <a:noFill/>
          <a:ln>
            <a:noFill/>
          </a:ln>
        </p:spPr>
        <p:txBody>
          <a:bodyPr spcFirstLastPara="1" wrap="square" lIns="91425" tIns="45700" rIns="91425" bIns="45700" anchor="ctr" anchorCtr="0">
            <a:noAutofit/>
          </a:bodyPr>
          <a:lstStyle>
            <a:lvl1pPr marR="0" lvl="0" algn="l" rtl="0">
              <a:spcBef>
                <a:spcPct val="0"/>
              </a:spcBef>
              <a:spcAft>
                <a:spcPts val="0"/>
              </a:spcAft>
              <a:buSzPts val="1400"/>
              <a:buNone/>
              <a:defRPr sz="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3"/>
          <p:cNvSpPr txBox="1">
            <a:spLocks noGrp="1"/>
          </p:cNvSpPr>
          <p:nvPr>
            <p:ph type="ftr" idx="11"/>
          </p:nvPr>
        </p:nvSpPr>
        <p:spPr>
          <a:xfrm>
            <a:off x="2082800" y="4237567"/>
            <a:ext cx="1930400" cy="243417"/>
          </a:xfrm>
          <a:prstGeom prst="rect">
            <a:avLst/>
          </a:prstGeom>
          <a:noFill/>
          <a:ln>
            <a:noFill/>
          </a:ln>
        </p:spPr>
        <p:txBody>
          <a:bodyPr spcFirstLastPara="1" wrap="square" lIns="91425" tIns="45700" rIns="91425" bIns="45700" anchor="ctr" anchorCtr="0">
            <a:noAutofit/>
          </a:bodyPr>
          <a:lstStyle>
            <a:lvl1pPr marR="0" lvl="0" algn="ctr" rtl="0">
              <a:spcBef>
                <a:spcPct val="0"/>
              </a:spcBef>
              <a:spcAft>
                <a:spcPts val="0"/>
              </a:spcAft>
              <a:buSzPts val="1400"/>
              <a:buNone/>
              <a:defRPr sz="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ct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3"/>
          <p:cNvSpPr txBox="1">
            <a:spLocks noGrp="1"/>
          </p:cNvSpPr>
          <p:nvPr>
            <p:ph type="sldNum" idx="12"/>
          </p:nvPr>
        </p:nvSpPr>
        <p:spPr>
          <a:xfrm>
            <a:off x="4368800" y="4237567"/>
            <a:ext cx="1422400" cy="243417"/>
          </a:xfrm>
          <a:prstGeom prst="rect">
            <a:avLst/>
          </a:prstGeom>
          <a:noFill/>
          <a:ln>
            <a:noFill/>
          </a:ln>
        </p:spPr>
        <p:txBody>
          <a:bodyPr spcFirstLastPara="1" wrap="square" lIns="91425" tIns="45700" rIns="91425" bIns="45700" anchor="ctr" anchorCtr="0">
            <a:noAutofit/>
          </a:bodyPr>
          <a:lstStyle>
            <a:lvl1pPr marL="0" marR="0" lvl="0" indent="0" algn="r" rtl="0">
              <a:spcBef>
                <a:spcPct val="0"/>
              </a:spcBef>
              <a:buNone/>
              <a:defRPr sz="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ct val="0"/>
              </a:spcBef>
              <a:buNone/>
              <a:defRPr sz="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ct val="0"/>
              </a:spcBef>
              <a:buNone/>
              <a:defRPr sz="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ct val="0"/>
              </a:spcBef>
              <a:buNone/>
              <a:defRPr sz="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ct val="0"/>
              </a:spcBef>
              <a:buNone/>
              <a:defRPr sz="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ct val="0"/>
              </a:spcBef>
              <a:buNone/>
              <a:defRPr sz="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ct val="0"/>
              </a:spcBef>
              <a:buNone/>
              <a:defRPr sz="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ct val="0"/>
              </a:spcBef>
              <a:buNone/>
              <a:defRPr sz="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ct val="0"/>
              </a:spcBef>
              <a:buNone/>
              <a:defRPr sz="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ts val="0"/>
        </a:spcAft>
        <a:buClr>
          <a:srgbClr val="000000"/>
        </a:buClr>
        <a:buFont typeface="Arial" panose="020B0604020202020204"/>
        <a:defRPr sz="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392635" y="4083119"/>
            <a:ext cx="11406729" cy="1062990"/>
          </a:xfrm>
          <a:prstGeom prst="rect">
            <a:avLst/>
          </a:prstGeom>
          <a:noFill/>
          <a:ln>
            <a:noFill/>
          </a:ln>
        </p:spPr>
        <p:txBody>
          <a:bodyPr spcFirstLastPara="1" wrap="square" lIns="0" tIns="0" rIns="0" bIns="0" anchor="t" anchorCtr="0">
            <a:spAutoFit/>
          </a:bodyPr>
          <a:lstStyle/>
          <a:p>
            <a:pPr marL="0" marR="0" lvl="0" indent="0" algn="ctr" rtl="0">
              <a:lnSpc>
                <a:spcPct val="96000"/>
              </a:lnSpc>
              <a:spcBef>
                <a:spcPts val="0"/>
              </a:spcBef>
              <a:spcAft>
                <a:spcPts val="0"/>
              </a:spcAft>
              <a:buNone/>
            </a:pPr>
            <a:r>
              <a:rPr lang="en-US" sz="3600" b="1">
                <a:solidFill>
                  <a:srgbClr val="FF0000"/>
                </a:solidFill>
                <a:latin typeface="Times" panose="00000500000000020000"/>
                <a:ea typeface="Times" panose="00000500000000020000"/>
                <a:cs typeface="Times" panose="00000500000000020000"/>
                <a:sym typeface="Times" panose="00000500000000020000"/>
              </a:rPr>
              <a:t>Handwritten Text Recognition using LMDB</a:t>
            </a:r>
            <a:endParaRPr sz="3600" dirty="0">
              <a:solidFill>
                <a:srgbClr val="FF0000"/>
              </a:solidFill>
            </a:endParaRPr>
          </a:p>
          <a:p>
            <a:pPr marL="0" marR="0" lvl="0" indent="0" algn="ctr" rtl="0">
              <a:lnSpc>
                <a:spcPct val="96000"/>
              </a:lnSpc>
              <a:spcBef>
                <a:spcPts val="0"/>
              </a:spcBef>
              <a:spcAft>
                <a:spcPts val="0"/>
              </a:spcAft>
              <a:buNone/>
            </a:pPr>
            <a:endParaRPr sz="3600" dirty="0">
              <a:solidFill>
                <a:srgbClr val="FF0000"/>
              </a:solidFill>
            </a:endParaRPr>
          </a:p>
        </p:txBody>
      </p:sp>
      <p:sp>
        <p:nvSpPr>
          <p:cNvPr id="93" name="Google Shape;93;p1"/>
          <p:cNvSpPr/>
          <p:nvPr/>
        </p:nvSpPr>
        <p:spPr>
          <a:xfrm>
            <a:off x="5432067" y="2686050"/>
            <a:ext cx="1327862" cy="1135591"/>
          </a:xfrm>
          <a:custGeom>
            <a:avLst/>
            <a:gdLst/>
            <a:ahLst/>
            <a:cxnLst/>
            <a:rect l="l" t="t" r="r" b="b"/>
            <a:pathLst>
              <a:path w="1991793" h="1588240" extrusionOk="0">
                <a:moveTo>
                  <a:pt x="0" y="0"/>
                </a:moveTo>
                <a:lnTo>
                  <a:pt x="1991792" y="0"/>
                </a:lnTo>
                <a:lnTo>
                  <a:pt x="1991792" y="1588240"/>
                </a:lnTo>
                <a:lnTo>
                  <a:pt x="0" y="1588240"/>
                </a:lnTo>
                <a:lnTo>
                  <a:pt x="0" y="0"/>
                </a:lnTo>
                <a:close/>
              </a:path>
            </a:pathLst>
          </a:custGeom>
          <a:blipFill rotWithShape="1">
            <a:blip r:embed="rId1"/>
            <a:stretch>
              <a:fillRect l="-49698" t="-43344" r="-44732" b="-40091"/>
            </a:stretch>
          </a:blipFill>
          <a:ln>
            <a:noFill/>
          </a:ln>
        </p:spPr>
        <p:txBody>
          <a:bodyPr/>
          <a:lstStyle/>
          <a:p>
            <a:endParaRPr lang="en-IN"/>
          </a:p>
        </p:txBody>
      </p:sp>
      <p:sp>
        <p:nvSpPr>
          <p:cNvPr id="94" name="Google Shape;94;p1"/>
          <p:cNvSpPr txBox="1"/>
          <p:nvPr/>
        </p:nvSpPr>
        <p:spPr>
          <a:xfrm>
            <a:off x="60900" y="0"/>
            <a:ext cx="12070200" cy="2560955"/>
          </a:xfrm>
          <a:prstGeom prst="rect">
            <a:avLst/>
          </a:prstGeom>
          <a:noFill/>
          <a:ln>
            <a:noFill/>
          </a:ln>
        </p:spPr>
        <p:txBody>
          <a:bodyPr spcFirstLastPara="1" wrap="square" lIns="0" tIns="0" rIns="0" bIns="0" anchor="t" anchorCtr="0">
            <a:spAutoFit/>
          </a:bodyPr>
          <a:lstStyle/>
          <a:p>
            <a:pPr marL="0" marR="0" lvl="0" indent="0" algn="l" rtl="0">
              <a:lnSpc>
                <a:spcPct val="187000"/>
              </a:lnSpc>
              <a:spcBef>
                <a:spcPts val="0"/>
              </a:spcBef>
              <a:spcAft>
                <a:spcPts val="0"/>
              </a:spcAft>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20000"/>
              </a:lnSpc>
              <a:spcBef>
                <a:spcPts val="0"/>
              </a:spcBef>
              <a:spcAft>
                <a:spcPts val="0"/>
              </a:spcAft>
              <a:buNone/>
            </a:pPr>
            <a:r>
              <a:rPr lang="en-US" sz="3000" b="1" i="0" u="none" strike="noStrike" cap="none"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Gokaraju</a:t>
            </a:r>
            <a:r>
              <a:rPr lang="en-US" sz="3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3000" b="1" i="0" u="none" strike="noStrike" cap="none"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Rangaraju</a:t>
            </a:r>
            <a:r>
              <a:rPr lang="en-US" sz="3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Institute of Engineering and Technology </a:t>
            </a:r>
            <a:endParaRPr sz="935"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20000"/>
              </a:lnSpc>
              <a:spcBef>
                <a:spcPts val="0"/>
              </a:spcBef>
              <a:spcAft>
                <a:spcPts val="0"/>
              </a:spcAft>
              <a:buNone/>
            </a:pPr>
            <a:r>
              <a:rPr lang="en-US" sz="3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(Autonomous)</a:t>
            </a:r>
            <a:endParaRPr sz="935"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20000"/>
              </a:lnSpc>
              <a:spcBef>
                <a:spcPts val="0"/>
              </a:spcBef>
              <a:spcAft>
                <a:spcPts val="0"/>
              </a:spcAft>
              <a:buNone/>
            </a:pPr>
            <a:r>
              <a:rPr lang="en-US" sz="3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Department of Artificial Intelligence and Machine Learning Engineering</a:t>
            </a:r>
            <a:endParaRPr sz="3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20000"/>
              </a:lnSpc>
              <a:spcBef>
                <a:spcPts val="0"/>
              </a:spcBef>
              <a:spcAft>
                <a:spcPts val="0"/>
              </a:spcAft>
              <a:buNone/>
            </a:pPr>
            <a:r>
              <a:rPr lang="en-US" sz="3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MINI PROJECT</a:t>
            </a:r>
            <a:endParaRPr sz="2665"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5" name="Google Shape;95;p1"/>
          <p:cNvSpPr txBox="1"/>
          <p:nvPr/>
        </p:nvSpPr>
        <p:spPr>
          <a:xfrm>
            <a:off x="537500" y="4959141"/>
            <a:ext cx="4459800" cy="153098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135" b="1" i="0" u="none" strike="noStrike" cap="none" dirty="0">
                <a:solidFill>
                  <a:srgbClr val="000000"/>
                </a:solidFill>
                <a:latin typeface="Times" panose="00000500000000020000"/>
                <a:ea typeface="Times" panose="00000500000000020000"/>
                <a:cs typeface="Times" panose="00000500000000020000"/>
                <a:sym typeface="Times" panose="00000500000000020000"/>
              </a:rPr>
              <a:t>Under the Guidance of</a:t>
            </a:r>
            <a:endParaRPr lang="en-US" sz="2135" b="1" i="0" u="none" strike="noStrike" cap="none" dirty="0">
              <a:solidFill>
                <a:srgbClr val="000000"/>
              </a:solidFill>
              <a:latin typeface="Times" panose="00000500000000020000"/>
              <a:ea typeface="Times" panose="00000500000000020000"/>
              <a:cs typeface="Times" panose="00000500000000020000"/>
              <a:sym typeface="Times" panose="00000500000000020000"/>
            </a:endParaRPr>
          </a:p>
          <a:p>
            <a:pPr marL="0" marR="0" lvl="0" indent="0" algn="l" rtl="0">
              <a:lnSpc>
                <a:spcPct val="120000"/>
              </a:lnSpc>
              <a:spcBef>
                <a:spcPts val="0"/>
              </a:spcBef>
              <a:spcAft>
                <a:spcPts val="0"/>
              </a:spcAft>
              <a:buNone/>
            </a:pPr>
            <a:r>
              <a:rPr lang="en-US" sz="2135" b="1" dirty="0">
                <a:solidFill>
                  <a:srgbClr val="FF0000"/>
                </a:solidFill>
                <a:latin typeface="Times" panose="00000500000000020000"/>
                <a:cs typeface="Times" panose="00000500000000020000"/>
                <a:sym typeface="Times" panose="00000500000000020000"/>
              </a:rPr>
              <a:t>Ms. K. </a:t>
            </a:r>
            <a:r>
              <a:rPr lang="en-US" sz="2135" b="1" dirty="0" err="1">
                <a:solidFill>
                  <a:srgbClr val="FF0000"/>
                </a:solidFill>
                <a:latin typeface="Times" panose="00000500000000020000"/>
                <a:cs typeface="Times" panose="00000500000000020000"/>
                <a:sym typeface="Times" panose="00000500000000020000"/>
              </a:rPr>
              <a:t>Mounica</a:t>
            </a:r>
            <a:r>
              <a:rPr lang="en-US" sz="2135" b="1" dirty="0">
                <a:solidFill>
                  <a:srgbClr val="FF0000"/>
                </a:solidFill>
                <a:latin typeface="Times" panose="00000500000000020000"/>
                <a:cs typeface="Times" panose="00000500000000020000"/>
                <a:sym typeface="Times" panose="00000500000000020000"/>
              </a:rPr>
              <a:t> </a:t>
            </a:r>
            <a:r>
              <a:rPr lang="en-US" sz="2135" b="1" dirty="0" err="1">
                <a:solidFill>
                  <a:srgbClr val="FF0000"/>
                </a:solidFill>
                <a:latin typeface="Times" panose="00000500000000020000"/>
                <a:cs typeface="Times" panose="00000500000000020000"/>
                <a:sym typeface="Times" panose="00000500000000020000"/>
              </a:rPr>
              <a:t>Souwmya</a:t>
            </a:r>
            <a:endParaRPr lang="en-US" sz="2135" b="1" dirty="0">
              <a:solidFill>
                <a:srgbClr val="FF0000"/>
              </a:solidFill>
              <a:latin typeface="Times" panose="00000500000000020000"/>
              <a:cs typeface="Times" panose="00000500000000020000"/>
              <a:sym typeface="Times" panose="00000500000000020000"/>
            </a:endParaRPr>
          </a:p>
          <a:p>
            <a:pPr marL="0" marR="0" lvl="0" indent="0" algn="l" rtl="0">
              <a:lnSpc>
                <a:spcPct val="120000"/>
              </a:lnSpc>
              <a:spcBef>
                <a:spcPts val="0"/>
              </a:spcBef>
              <a:spcAft>
                <a:spcPts val="0"/>
              </a:spcAft>
              <a:buNone/>
            </a:pPr>
            <a:r>
              <a:rPr lang="en-US" sz="2135" b="1" dirty="0">
                <a:solidFill>
                  <a:srgbClr val="FF0000"/>
                </a:solidFill>
                <a:latin typeface="Times" panose="00000500000000020000"/>
                <a:cs typeface="Times" panose="00000500000000020000"/>
                <a:sym typeface="Times" panose="00000500000000020000"/>
              </a:rPr>
              <a:t>Ass</a:t>
            </a:r>
            <a:r>
              <a:rPr lang="en-IN" altLang="en-US" sz="2135" b="1" dirty="0">
                <a:solidFill>
                  <a:srgbClr val="FF0000"/>
                </a:solidFill>
                <a:latin typeface="Times" panose="00000500000000020000"/>
                <a:cs typeface="Times" panose="00000500000000020000"/>
                <a:sym typeface="Times" panose="00000500000000020000"/>
              </a:rPr>
              <a:t>istant</a:t>
            </a:r>
            <a:r>
              <a:rPr lang="en-US" sz="2135" b="1" dirty="0">
                <a:solidFill>
                  <a:srgbClr val="FF0000"/>
                </a:solidFill>
                <a:latin typeface="Times" panose="00000500000000020000"/>
                <a:cs typeface="Times" panose="00000500000000020000"/>
                <a:sym typeface="Times" panose="00000500000000020000"/>
              </a:rPr>
              <a:t> Professor</a:t>
            </a:r>
            <a:endParaRPr sz="2135" dirty="0">
              <a:solidFill>
                <a:srgbClr val="FF0000"/>
              </a:solidFill>
            </a:endParaRPr>
          </a:p>
          <a:p>
            <a:pPr marL="0" marR="0" lvl="0" indent="0" algn="l" rtl="0">
              <a:lnSpc>
                <a:spcPct val="120000"/>
              </a:lnSpc>
              <a:spcBef>
                <a:spcPts val="0"/>
              </a:spcBef>
              <a:spcAft>
                <a:spcPts val="0"/>
              </a:spcAft>
              <a:buNone/>
            </a:pPr>
            <a:endParaRPr sz="935" dirty="0">
              <a:solidFill>
                <a:srgbClr val="FF0000"/>
              </a:solidFill>
            </a:endParaRPr>
          </a:p>
          <a:p>
            <a:pPr marL="0" marR="0" lvl="0" indent="0" algn="l" rtl="0">
              <a:lnSpc>
                <a:spcPct val="120000"/>
              </a:lnSpc>
              <a:spcBef>
                <a:spcPts val="0"/>
              </a:spcBef>
              <a:spcAft>
                <a:spcPts val="0"/>
              </a:spcAft>
              <a:buNone/>
            </a:pPr>
            <a:endParaRPr sz="935" dirty="0"/>
          </a:p>
        </p:txBody>
      </p:sp>
      <p:sp>
        <p:nvSpPr>
          <p:cNvPr id="96" name="Google Shape;96;p1"/>
          <p:cNvSpPr txBox="1"/>
          <p:nvPr/>
        </p:nvSpPr>
        <p:spPr>
          <a:xfrm>
            <a:off x="6524399" y="4792689"/>
            <a:ext cx="5275000" cy="19748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135" b="1" i="0" u="none" strike="noStrike" cap="none" dirty="0">
                <a:solidFill>
                  <a:srgbClr val="000000"/>
                </a:solidFill>
                <a:latin typeface="Times" panose="00000500000000020000"/>
                <a:ea typeface="Times" panose="00000500000000020000"/>
                <a:cs typeface="Times" panose="00000500000000020000"/>
                <a:sym typeface="Times" panose="00000500000000020000"/>
              </a:rPr>
              <a:t>Presented by:</a:t>
            </a:r>
            <a:endParaRPr sz="935" dirty="0"/>
          </a:p>
          <a:p>
            <a:pPr marL="0" marR="0" lvl="0" indent="0" algn="l" rtl="0">
              <a:lnSpc>
                <a:spcPct val="120000"/>
              </a:lnSpc>
              <a:spcBef>
                <a:spcPts val="0"/>
              </a:spcBef>
              <a:spcAft>
                <a:spcPts val="0"/>
              </a:spcAft>
              <a:buNone/>
            </a:pPr>
            <a:r>
              <a:rPr lang="en-US" sz="2135" b="1" dirty="0">
                <a:solidFill>
                  <a:srgbClr val="FF0000"/>
                </a:solidFill>
                <a:latin typeface="Times" panose="00000500000000020000"/>
                <a:ea typeface="Times" panose="00000500000000020000"/>
                <a:cs typeface="Times" panose="00000500000000020000"/>
                <a:sym typeface="Times" panose="00000500000000020000"/>
              </a:rPr>
              <a:t>1. Vyshnavi Vasikarla (21241A6663)</a:t>
            </a:r>
            <a:endParaRPr lang="en-US" sz="2135" b="1" i="0" u="none" strike="noStrike" cap="none" dirty="0">
              <a:solidFill>
                <a:srgbClr val="FF0000"/>
              </a:solidFill>
              <a:latin typeface="Times" panose="00000500000000020000"/>
              <a:ea typeface="Times" panose="00000500000000020000"/>
              <a:cs typeface="Times" panose="00000500000000020000"/>
              <a:sym typeface="Times" panose="00000500000000020000"/>
            </a:endParaRPr>
          </a:p>
          <a:p>
            <a:pPr lvl="0">
              <a:lnSpc>
                <a:spcPct val="120000"/>
              </a:lnSpc>
            </a:pPr>
            <a:r>
              <a:rPr lang="en-US" sz="2135" b="1" dirty="0">
                <a:solidFill>
                  <a:srgbClr val="FF0000"/>
                </a:solidFill>
                <a:latin typeface="Times" panose="00000500000000020000"/>
                <a:ea typeface="Times" panose="00000500000000020000"/>
                <a:cs typeface="Times" panose="00000500000000020000"/>
                <a:sym typeface="Times" panose="00000500000000020000"/>
              </a:rPr>
              <a:t>2. </a:t>
            </a:r>
            <a:r>
              <a:rPr lang="en-US" sz="2135" b="1" dirty="0" err="1">
                <a:solidFill>
                  <a:srgbClr val="FF0000"/>
                </a:solidFill>
                <a:latin typeface="Times" panose="00000500000000020000"/>
                <a:ea typeface="Times" panose="00000500000000020000"/>
                <a:cs typeface="Times" panose="00000500000000020000"/>
                <a:sym typeface="Times" panose="00000500000000020000"/>
              </a:rPr>
              <a:t>Katkuri</a:t>
            </a:r>
            <a:r>
              <a:rPr lang="en-US" sz="2135" b="1" dirty="0">
                <a:solidFill>
                  <a:srgbClr val="FF0000"/>
                </a:solidFill>
                <a:latin typeface="Times" panose="00000500000000020000"/>
                <a:ea typeface="Times" panose="00000500000000020000"/>
                <a:cs typeface="Times" panose="00000500000000020000"/>
                <a:sym typeface="Times" panose="00000500000000020000"/>
              </a:rPr>
              <a:t> </a:t>
            </a:r>
            <a:r>
              <a:rPr lang="en-US" sz="2135" b="1" dirty="0" err="1">
                <a:solidFill>
                  <a:srgbClr val="FF0000"/>
                </a:solidFill>
                <a:latin typeface="Times" panose="00000500000000020000"/>
                <a:ea typeface="Times" panose="00000500000000020000"/>
                <a:cs typeface="Times" panose="00000500000000020000"/>
                <a:sym typeface="Times" panose="00000500000000020000"/>
              </a:rPr>
              <a:t>Anushna</a:t>
            </a:r>
            <a:r>
              <a:rPr lang="en-US" sz="2135" b="1" dirty="0">
                <a:solidFill>
                  <a:srgbClr val="FF0000"/>
                </a:solidFill>
                <a:latin typeface="Times" panose="00000500000000020000"/>
                <a:ea typeface="Times" panose="00000500000000020000"/>
                <a:cs typeface="Times" panose="00000500000000020000"/>
                <a:sym typeface="Times" panose="00000500000000020000"/>
              </a:rPr>
              <a:t> (21241A6636)</a:t>
            </a:r>
            <a:endParaRPr lang="en-US" sz="2135" b="1" dirty="0">
              <a:solidFill>
                <a:srgbClr val="FF0000"/>
              </a:solidFill>
              <a:latin typeface="Times" panose="00000500000000020000"/>
              <a:ea typeface="Times" panose="00000500000000020000"/>
              <a:cs typeface="Times" panose="00000500000000020000"/>
              <a:sym typeface="Times" panose="00000500000000020000"/>
            </a:endParaRPr>
          </a:p>
          <a:p>
            <a:pPr lvl="0">
              <a:lnSpc>
                <a:spcPct val="120000"/>
              </a:lnSpc>
            </a:pPr>
            <a:r>
              <a:rPr lang="en-US" sz="2135" b="1" dirty="0">
                <a:solidFill>
                  <a:srgbClr val="FF0000"/>
                </a:solidFill>
                <a:latin typeface="Times" panose="00000500000000020000"/>
                <a:ea typeface="Times" panose="00000500000000020000"/>
                <a:cs typeface="Times" panose="00000500000000020000"/>
                <a:sym typeface="Times" panose="00000500000000020000"/>
              </a:rPr>
              <a:t>3. Alladi Sanjana (21241A6604)</a:t>
            </a:r>
            <a:endParaRPr sz="2135" b="1" i="0" u="none" strike="noStrike" cap="none" dirty="0">
              <a:solidFill>
                <a:srgbClr val="FF0000"/>
              </a:solidFill>
              <a:latin typeface="Times" panose="00000500000000020000"/>
              <a:ea typeface="Times" panose="00000500000000020000"/>
              <a:cs typeface="Times" panose="00000500000000020000"/>
              <a:sym typeface="Times" panose="00000500000000020000"/>
            </a:endParaRPr>
          </a:p>
          <a:p>
            <a:pPr marL="0" marR="0" lvl="0" indent="0" algn="l" rtl="0">
              <a:lnSpc>
                <a:spcPct val="120000"/>
              </a:lnSpc>
              <a:spcBef>
                <a:spcPts val="0"/>
              </a:spcBef>
              <a:spcAft>
                <a:spcPts val="0"/>
              </a:spcAft>
              <a:buNone/>
            </a:pPr>
            <a:endParaRPr sz="2135" b="1" i="0" u="none" strike="noStrike" cap="none" dirty="0">
              <a:solidFill>
                <a:srgbClr val="FF0000"/>
              </a:solidFill>
              <a:latin typeface="Times" panose="00000500000000020000"/>
              <a:ea typeface="Times" panose="00000500000000020000"/>
              <a:cs typeface="Times" panose="00000500000000020000"/>
              <a:sym typeface="Times" panose="0000050000000002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nvGraphicFramePr>
        <p:xfrm>
          <a:off x="175951" y="341971"/>
          <a:ext cx="11869420" cy="6276340"/>
        </p:xfrm>
        <a:graphic>
          <a:graphicData uri="http://schemas.openxmlformats.org/drawingml/2006/table">
            <a:tbl>
              <a:tblPr>
                <a:noFill/>
                <a:tableStyleId>{AA0F8C88-068C-4B3B-BF8C-F293BD261FEC}</a:tableStyleId>
              </a:tblPr>
              <a:tblGrid>
                <a:gridCol w="998855"/>
                <a:gridCol w="1605280"/>
                <a:gridCol w="1962785"/>
                <a:gridCol w="2334260"/>
                <a:gridCol w="1664970"/>
                <a:gridCol w="1665605"/>
                <a:gridCol w="1637665"/>
              </a:tblGrid>
              <a:tr h="1635125">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Reference Number</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Title</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Objective</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Methodology</a:t>
                      </a:r>
                      <a:endParaRPr sz="2000" b="1"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Accuracy</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Pros</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Research Gap</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r>
              <a:tr h="2486660">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[11]</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Labeling Lines with a Recurrent Neural Network</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To provide a detailed description of the use of recurrent neural networks (RNNs) for supervised sequence labelling tasks, including the use of the truncated gradient and the exact gradient for backpropagation through time.</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recurrent neural network (RNN)</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The accuracy of the proposed approach is not explicitly stated in the provided text.</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The use of RNNs allows for the modelling of long-range dependencies in sequence data, and the use of the exact gradient for backpropagation through time makes the training process more robust and easier to debug.</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The document may discuss the limitations of the system, such as the need for large datasets and computational resources, and suggest potential improvements or alternative methods.</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r>
              <a:tr h="2154555">
                <a:tc>
                  <a:txBody>
                    <a:bodyPr/>
                    <a:lstStyle/>
                    <a:p>
                      <a:pPr marL="0" marR="0" lvl="0" indent="0" algn="just" rtl="0">
                        <a:lnSpc>
                          <a:spcPct val="100000"/>
                        </a:lnSpc>
                        <a:spcBef>
                          <a:spcPts val="0"/>
                        </a:spcBef>
                        <a:spcAft>
                          <a:spcPts val="0"/>
                        </a:spcAft>
                        <a:buNone/>
                      </a:pPr>
                      <a:r>
                        <a:rPr lang="en-IN" sz="1065" u="none" strike="noStrike" cap="none">
                          <a:latin typeface="Times New Roman" panose="02020603050405020304" charset="0"/>
                          <a:cs typeface="Times New Roman" panose="02020603050405020304" charset="0"/>
                        </a:rPr>
                        <a:t>[12]</a:t>
                      </a:r>
                      <a:endParaRPr lang="en-IN" sz="1065" u="none" strike="noStrike" cap="none">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a:latin typeface="Times New Roman" panose="02020603050405020304" charset="0"/>
                          <a:cs typeface="Times New Roman" panose="02020603050405020304" charset="0"/>
                        </a:rPr>
                        <a:t>Scene Text Recognition with Sliding Convolutional Character Models</a:t>
                      </a:r>
                      <a:endParaRPr sz="1065" u="none" strike="noStrike" cap="none">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To </a:t>
                      </a:r>
                      <a:r>
                        <a:rPr sz="1065" u="none" strike="noStrike" cap="none" dirty="0">
                          <a:latin typeface="Times New Roman" panose="02020603050405020304" charset="0"/>
                          <a:cs typeface="Times New Roman" panose="02020603050405020304" charset="0"/>
                        </a:rPr>
                        <a:t>address scene text recognition, a task that has garnered significant interest in the computer vision and pattern recognition community. They proposed a novel method that leverages character models on convolutional feature maps.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Sliding Convolutional Character Models</a:t>
                      </a:r>
                      <a:endParaRPr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Character Classifier and CTC Decoding</a:t>
                      </a:r>
                      <a:endParaRPr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C</a:t>
                      </a:r>
                      <a:r>
                        <a:rPr sz="1065" u="none" strike="noStrike" cap="none" dirty="0" err="1">
                          <a:latin typeface="Times New Roman" panose="02020603050405020304" charset="0"/>
                          <a:cs typeface="Times New Roman" panose="02020603050405020304" charset="0"/>
                        </a:rPr>
                        <a:t>oncolutional</a:t>
                      </a:r>
                      <a:r>
                        <a:rPr sz="1065" u="none" strike="noStrike" cap="none" dirty="0">
                          <a:latin typeface="Times New Roman" panose="02020603050405020304" charset="0"/>
                          <a:cs typeface="Times New Roman" panose="02020603050405020304" charset="0"/>
                        </a:rPr>
                        <a:t> neural networks (CNNs), recurrent neural networks with long short-term memory (RNN-LSTM) </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81.7</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1.No Character Segmentation:</a:t>
                      </a:r>
                      <a:endParaRPr lang="en-IN"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2.Efficient Training</a:t>
                      </a:r>
                      <a:endParaRPr lang="en-IN"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3.Lexicon-Free Recognition</a:t>
                      </a:r>
                      <a:endParaRPr lang="en-IN"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4.Parallel and Fast Recognition</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The authors suggest that further research can be done to improve the system's accuracy, efficiency, and robustness. </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nvGraphicFramePr>
        <p:xfrm>
          <a:off x="175951" y="341971"/>
          <a:ext cx="11869420" cy="6276340"/>
        </p:xfrm>
        <a:graphic>
          <a:graphicData uri="http://schemas.openxmlformats.org/drawingml/2006/table">
            <a:tbl>
              <a:tblPr>
                <a:noFill/>
                <a:tableStyleId>{AA0F8C88-068C-4B3B-BF8C-F293BD261FEC}</a:tableStyleId>
              </a:tblPr>
              <a:tblGrid>
                <a:gridCol w="998855"/>
                <a:gridCol w="1605280"/>
                <a:gridCol w="1962785"/>
                <a:gridCol w="2334260"/>
                <a:gridCol w="1664970"/>
                <a:gridCol w="1665605"/>
                <a:gridCol w="1637665"/>
              </a:tblGrid>
              <a:tr h="1635125">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Reference Number</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Title</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Objective</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Methodology</a:t>
                      </a:r>
                      <a:endParaRPr sz="2000" b="1"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Accuracy</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Pros</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Research Gap</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r>
              <a:tr h="2486660">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[13]</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lang="en-US" sz="1065" dirty="0" err="1">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rPr>
                        <a:t>ResNet</a:t>
                      </a:r>
                      <a:r>
                        <a:rPr lang="en-US" sz="1065" dirty="0">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rPr>
                        <a:t> + </a:t>
                      </a:r>
                      <a:r>
                        <a:rPr lang="en-US" sz="1065" dirty="0" err="1">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rPr>
                        <a:t>CTCLoss</a:t>
                      </a:r>
                      <a:r>
                        <a:rPr lang="en-US" sz="1065" dirty="0">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rPr>
                        <a:t>: A Simple, Dense and Accurate Neural Network Architecture for Offline Handwritten Text Recognition</a:t>
                      </a:r>
                      <a:endParaRPr lang="en-US" sz="1065" u="none" strike="noStrike" cap="none" dirty="0">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 a novel neural network architecture that combines the strengths of Residual Networks (ResNet) and the Connectionist Temporal Classification (CTC) loss.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Residual Networks (ResNet)</a:t>
                      </a:r>
                      <a:r>
                        <a:rPr lang="en-IN" sz="1065" u="none" strike="noStrike" cap="none" dirty="0">
                          <a:latin typeface="Times New Roman" panose="02020603050405020304" charset="0"/>
                          <a:cs typeface="Times New Roman" panose="02020603050405020304" charset="0"/>
                        </a:rPr>
                        <a:t>, CTCLoss</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85.6</a:t>
                      </a:r>
                      <a:r>
                        <a:rPr lang="en-IN" sz="1065" u="none" strike="noStrike" cap="none" dirty="0">
                          <a:latin typeface="Times New Roman" panose="02020603050405020304" charset="0"/>
                          <a:cs typeface="Times New Roman" panose="02020603050405020304" charset="0"/>
                        </a:rPr>
                        <a:t>%</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The system is efficient and effective, demonstrating the potential of fully convolutional networks for handwritten text recognition.</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The document may identify limitations of the system, such as the need for a large dataset of form documents for training, and suggest potential improvements or alternative methods.</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r>
              <a:tr h="2154555">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[14]</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US" sz="1065">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rPr>
                        <a:t>Towards Robust Curve Text Detection with Conditional Spatial Expansion</a:t>
                      </a:r>
                      <a:endParaRPr lang="en-US" sz="1065" u="none" strike="noStrike" cap="none">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to address the challenging task of curve text detection in natural scene images.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Maximally Stable Extremal Regions (MSERs)</a:t>
                      </a:r>
                      <a:r>
                        <a:rPr lang="en-IN" sz="1065" u="none" strike="noStrike" cap="none" dirty="0">
                          <a:latin typeface="Times New Roman" panose="02020603050405020304" charset="0"/>
                          <a:cs typeface="Times New Roman" panose="02020603050405020304" charset="0"/>
                        </a:rPr>
                        <a:t>,</a:t>
                      </a:r>
                      <a:endParaRPr lang="en-IN"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Single-Link Clustering,</a:t>
                      </a:r>
                      <a:endParaRPr lang="en-IN"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Character and Text Classification</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71%</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The method is more robust and enjoys a simpler processing flow compared with existing curve text detection algorithms.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The document may discuss the limitations of the system, such as the need for large datasets and computational resources, and suggest potential improvements or alternative methods.</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nvGraphicFramePr>
        <p:xfrm>
          <a:off x="175951" y="341971"/>
          <a:ext cx="11869420" cy="6276340"/>
        </p:xfrm>
        <a:graphic>
          <a:graphicData uri="http://schemas.openxmlformats.org/drawingml/2006/table">
            <a:tbl>
              <a:tblPr>
                <a:noFill/>
                <a:tableStyleId>{AA0F8C88-068C-4B3B-BF8C-F293BD261FEC}</a:tableStyleId>
              </a:tblPr>
              <a:tblGrid>
                <a:gridCol w="998855"/>
                <a:gridCol w="1605280"/>
                <a:gridCol w="1962785"/>
                <a:gridCol w="2334260"/>
                <a:gridCol w="1664970"/>
                <a:gridCol w="1665605"/>
                <a:gridCol w="1637665"/>
              </a:tblGrid>
              <a:tr h="1635125">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Reference Number</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Title</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Objective</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Methodology</a:t>
                      </a:r>
                      <a:endParaRPr sz="2000" b="1"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Accuracy</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Pros</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Research Gap</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r>
              <a:tr h="2486660">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[15]</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lang="en-US" sz="1065" dirty="0">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rPr>
                        <a:t>Multi-Oriented Scene Text Detection via Corner Localization and Region Segmentation</a:t>
                      </a:r>
                      <a:endParaRPr lang="en-US" altLang="en-US" sz="1065" u="none" strike="noStrike" cap="none" dirty="0">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to address the challenging task of multi-oriented scene text detection in natural scene images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General Object Detection Paradigm</a:t>
                      </a:r>
                      <a:r>
                        <a:rPr lang="en-IN" sz="1065" u="none" strike="noStrike" cap="none" dirty="0">
                          <a:latin typeface="Times New Roman" panose="02020603050405020304" charset="0"/>
                          <a:cs typeface="Times New Roman" panose="02020603050405020304" charset="0"/>
                        </a:rPr>
                        <a:t>,</a:t>
                      </a:r>
                      <a:endParaRPr lang="en-IN"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Direct Text Region Segmentation,</a:t>
                      </a:r>
                      <a:endParaRPr lang="en-IN"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Localizing Corner Points,</a:t>
                      </a:r>
                      <a:endParaRPr lang="en-IN"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Segmenting Text Regions</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84.3% on ICDAR2015 and </a:t>
                      </a:r>
                      <a:endParaRPr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81.5% on MSRA-TD5001.</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The method can handle long oriented text naturally and doesn't need complex post processing.</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he document may discuss the limitations of the system, such as the need for complex preprocessing and the sensitivity to the quality of the input images, and suggest potential improvements or alternative methods.</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r>
              <a:tr h="2154555">
                <a:tc>
                  <a:txBody>
                    <a:bodyPr/>
                    <a:lstStyle/>
                    <a:p>
                      <a:pPr marL="0" marR="0" lvl="0" indent="0" algn="just" rtl="0">
                        <a:lnSpc>
                          <a:spcPct val="100000"/>
                        </a:lnSpc>
                        <a:spcBef>
                          <a:spcPts val="0"/>
                        </a:spcBef>
                        <a:spcAft>
                          <a:spcPts val="0"/>
                        </a:spcAft>
                        <a:buNone/>
                      </a:pPr>
                      <a:r>
                        <a:rPr lang="en-IN" sz="1065" u="none" strike="noStrike" cap="none">
                          <a:latin typeface="Times New Roman" panose="02020603050405020304" charset="0"/>
                          <a:cs typeface="Times New Roman" panose="02020603050405020304" charset="0"/>
                        </a:rPr>
                        <a:t>[16]</a:t>
                      </a:r>
                      <a:endParaRPr lang="en-IN" sz="1065" u="none" strike="noStrike" cap="none">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a:latin typeface="Times New Roman" panose="02020603050405020304" charset="0"/>
                          <a:cs typeface="Times New Roman" panose="02020603050405020304" charset="0"/>
                        </a:rPr>
                        <a:t>MORAN: A Multi-Object Rectified Attention Network for Scene Text Recognition</a:t>
                      </a:r>
                      <a:endParaRPr sz="1065" u="none" strike="noStrike" cap="none">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to address the challenging task of general scene text recognition, particularly focusing on irregular text.</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Multi-Object Rectification Network (MORAN):</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dirty="0">
                          <a:latin typeface="Times New Roman" panose="02020603050405020304" charset="0"/>
                          <a:cs typeface="Times New Roman" panose="02020603050405020304" charset="0"/>
                          <a:sym typeface="+mn-ea"/>
                        </a:rPr>
                        <a:t>84.3% on ICDAR2015 and </a:t>
                      </a:r>
                      <a:endParaRPr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sz="1065" dirty="0">
                          <a:latin typeface="Times New Roman" panose="02020603050405020304" charset="0"/>
                          <a:cs typeface="Times New Roman" panose="02020603050405020304" charset="0"/>
                          <a:sym typeface="+mn-ea"/>
                        </a:rPr>
                        <a:t>81.5% on MSRA-TD5001.</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The use of a multi-object rectification network allows for the generation of synthetic handwritten text, potentially improving the robustness and generalization of the recognition system.</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The document may discuss the limitations of the system, such as the need for large datasets and computational resources, and suggest potential improvements or alternative methods.</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203200"/>
            <a:ext cx="12192000" cy="7880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Architecture Diagram</a:t>
            </a:r>
            <a:endParaRPr sz="935"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descr="A diagram of a software system&#10;&#10;Description automatically generated with medium confidence"/>
          <p:cNvPicPr>
            <a:picLocks noChangeAspect="1"/>
          </p:cNvPicPr>
          <p:nvPr>
            <p:custDataLst>
              <p:tags r:id="rId1"/>
            </p:custDataLst>
          </p:nvPr>
        </p:nvPicPr>
        <p:blipFill>
          <a:blip r:embed="rId2"/>
          <a:stretch>
            <a:fillRect/>
          </a:stretch>
        </p:blipFill>
        <p:spPr>
          <a:xfrm>
            <a:off x="401320" y="1192953"/>
            <a:ext cx="11454553" cy="5088043"/>
          </a:xfrm>
          <a:prstGeom prst="rect">
            <a:avLst/>
          </a:prstGeom>
        </p:spPr>
      </p:pic>
      <p:sp>
        <p:nvSpPr>
          <p:cNvPr id="5" name="Text Box 4"/>
          <p:cNvSpPr txBox="1"/>
          <p:nvPr/>
        </p:nvSpPr>
        <p:spPr>
          <a:xfrm>
            <a:off x="125307" y="1774613"/>
            <a:ext cx="4064000" cy="235585"/>
          </a:xfrm>
          <a:prstGeom prst="rect">
            <a:avLst/>
          </a:prstGeom>
          <a:noFill/>
        </p:spPr>
        <p:txBody>
          <a:bodyPr wrap="square" rtlCol="0">
            <a:spAutoFit/>
          </a:bodyPr>
          <a:lstStyle/>
          <a:p>
            <a:endParaRPr lang="en-US" sz="935"/>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203200"/>
            <a:ext cx="12192000" cy="7880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Description of Architecture Diagram</a:t>
            </a:r>
            <a:endParaRPr sz="935"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292947" y="1124373"/>
            <a:ext cx="11220450" cy="5598160"/>
          </a:xfrm>
          <a:prstGeom prst="rect">
            <a:avLst/>
          </a:prstGeom>
          <a:noFill/>
        </p:spPr>
        <p:txBody>
          <a:bodyPr wrap="square" rtlCol="0" anchor="t">
            <a:noAutofit/>
          </a:bodyPr>
          <a:lstStyle/>
          <a:p>
            <a:pPr marL="457200" indent="-457200" algn="just">
              <a:lnSpc>
                <a:spcPct val="150000"/>
              </a:lnSpc>
              <a:buFont typeface="+mj-lt"/>
              <a:buAutoNum type="arabicPeriod"/>
            </a:pPr>
            <a:r>
              <a:rPr lang="en-US" sz="1335" b="1" dirty="0">
                <a:latin typeface="Times New Roman" panose="02020603050405020304" charset="0"/>
                <a:cs typeface="Times New Roman" panose="02020603050405020304" charset="0"/>
                <a:sym typeface="+mn-ea"/>
              </a:rPr>
              <a:t>Input Image</a:t>
            </a:r>
            <a:r>
              <a:rPr lang="en-US" sz="1335" dirty="0">
                <a:latin typeface="Times New Roman" panose="02020603050405020304" charset="0"/>
                <a:cs typeface="Times New Roman" panose="02020603050405020304" charset="0"/>
                <a:sym typeface="+mn-ea"/>
              </a:rPr>
              <a:t>: The architecture starts with an input image containing handwritten text. This image can be obtained from various sources such as scanned documents, images captured from cameras.</a:t>
            </a:r>
            <a:endParaRPr lang="en-US" sz="1335" dirty="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335" b="1" dirty="0">
                <a:latin typeface="Times New Roman" panose="02020603050405020304" charset="0"/>
                <a:cs typeface="Times New Roman" panose="02020603050405020304" charset="0"/>
                <a:sym typeface="+mn-ea"/>
              </a:rPr>
              <a:t>Preprocessing Module</a:t>
            </a:r>
            <a:r>
              <a:rPr lang="en-US" sz="1335" dirty="0">
                <a:latin typeface="Times New Roman" panose="02020603050405020304" charset="0"/>
                <a:cs typeface="Times New Roman" panose="02020603050405020304" charset="0"/>
                <a:sym typeface="+mn-ea"/>
              </a:rPr>
              <a:t>: The input image goes through a preprocessing module to enhance its quality and make it suitable for recognition. Preprocessing steps may include noise removal, binarization, resizing and normalization.</a:t>
            </a:r>
            <a:endParaRPr lang="en-US" sz="1335" dirty="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335" b="1" dirty="0">
                <a:latin typeface="Times New Roman" panose="02020603050405020304" charset="0"/>
                <a:cs typeface="Times New Roman" panose="02020603050405020304" charset="0"/>
                <a:sym typeface="+mn-ea"/>
              </a:rPr>
              <a:t>Feature Extraction: </a:t>
            </a:r>
            <a:r>
              <a:rPr lang="en-US" sz="1335" dirty="0">
                <a:latin typeface="Times New Roman" panose="02020603050405020304" charset="0"/>
                <a:cs typeface="Times New Roman" panose="02020603050405020304" charset="0"/>
                <a:sym typeface="+mn-ea"/>
              </a:rPr>
              <a:t>In this step, the preprocessed image is analyzed to extract relevant features that can help in recognizing the text content. Features may include strokes, contours, edges, and other patterns that are characteristic of handwritten text. Techniques for feature extraction include Convolutional Neural Networks (CNNs)</a:t>
            </a:r>
            <a:endParaRPr lang="en-US" sz="1335" dirty="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335" b="1" dirty="0">
                <a:latin typeface="Times New Roman" panose="02020603050405020304" charset="0"/>
                <a:cs typeface="Times New Roman" panose="02020603050405020304" charset="0"/>
                <a:sym typeface="+mn-ea"/>
              </a:rPr>
              <a:t>LMDB Database: </a:t>
            </a:r>
            <a:r>
              <a:rPr lang="en-US" sz="1335" dirty="0">
                <a:latin typeface="Times New Roman" panose="02020603050405020304" charset="0"/>
                <a:cs typeface="Times New Roman" panose="02020603050405020304" charset="0"/>
                <a:sym typeface="+mn-ea"/>
              </a:rPr>
              <a:t>LMDB is used as the database backend to store the extracted features along with their corresponding labels or ground truth text. LMDB provides efficient storage and retrieval of key-value pairs and is particularly well-suited for high-throughput applications like machine learning.</a:t>
            </a:r>
            <a:endParaRPr lang="en-US" sz="1335" dirty="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335" b="1" dirty="0">
                <a:latin typeface="Times New Roman" panose="02020603050405020304" charset="0"/>
                <a:cs typeface="Times New Roman" panose="02020603050405020304" charset="0"/>
                <a:sym typeface="+mn-ea"/>
              </a:rPr>
              <a:t>Training Module: </a:t>
            </a:r>
            <a:r>
              <a:rPr lang="en-US" sz="1335" dirty="0">
                <a:latin typeface="Times New Roman" panose="02020603050405020304" charset="0"/>
                <a:cs typeface="Times New Roman" panose="02020603050405020304" charset="0"/>
                <a:sym typeface="+mn-ea"/>
              </a:rPr>
              <a:t>The extracted features and their corresponding labels are used to train a machine learning model for handwritten text recognition. This module typically involves a deep learning architecture such as a Convolutional Recurrent Neural Network (CRNN) or a Transformer-based model. The model learns to map input features to their corresponding textual representations.</a:t>
            </a:r>
            <a:endParaRPr lang="en-US" sz="1335" dirty="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335" b="1" dirty="0">
                <a:latin typeface="Times New Roman" panose="02020603050405020304" charset="0"/>
                <a:cs typeface="Times New Roman" panose="02020603050405020304" charset="0"/>
                <a:sym typeface="+mn-ea"/>
              </a:rPr>
              <a:t>Validation and Testing: </a:t>
            </a:r>
            <a:r>
              <a:rPr lang="en-US" sz="1335" dirty="0">
                <a:latin typeface="Times New Roman" panose="02020603050405020304" charset="0"/>
                <a:cs typeface="Times New Roman" panose="02020603050405020304" charset="0"/>
                <a:sym typeface="+mn-ea"/>
              </a:rPr>
              <a:t>A portion of the labeled data is kept aside for validation and testing purposes. The trained model is evaluated using this data to measure its performance metrics such as accuracy, precision, recall, and F1-score.</a:t>
            </a:r>
            <a:endParaRPr lang="en-US" sz="1335" dirty="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335" b="1" dirty="0">
                <a:latin typeface="Times New Roman" panose="02020603050405020304" charset="0"/>
                <a:cs typeface="Times New Roman" panose="02020603050405020304" charset="0"/>
                <a:sym typeface="+mn-ea"/>
              </a:rPr>
              <a:t>Output: </a:t>
            </a:r>
            <a:r>
              <a:rPr lang="en-US" sz="1335" dirty="0">
                <a:latin typeface="Times New Roman" panose="02020603050405020304" charset="0"/>
                <a:cs typeface="Times New Roman" panose="02020603050405020304" charset="0"/>
                <a:sym typeface="+mn-ea"/>
              </a:rPr>
              <a:t>The final output of the system is the recognized text obtained from the handwritten input image. This text can be further processed or integrated into downstream applications as needed.</a:t>
            </a:r>
            <a:endParaRPr lang="en-US" sz="1335" dirty="0">
              <a:latin typeface="Times New Roman" panose="02020603050405020304" charset="0"/>
              <a:cs typeface="Times New Roman" panose="02020603050405020304" charset="0"/>
            </a:endParaRPr>
          </a:p>
          <a:p>
            <a:pPr algn="just"/>
            <a:endParaRPr lang="en-US" sz="1335" dirty="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203200"/>
            <a:ext cx="12192000" cy="7880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Dataset Details</a:t>
            </a:r>
            <a:endParaRPr sz="935" dirty="0">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2" name="Table 1"/>
          <p:cNvGraphicFramePr>
            <a:graphicFrameLocks noGrp="1"/>
          </p:cNvGraphicFramePr>
          <p:nvPr/>
        </p:nvGraphicFramePr>
        <p:xfrm>
          <a:off x="206829" y="1155095"/>
          <a:ext cx="11734800" cy="5499100"/>
        </p:xfrm>
        <a:graphic>
          <a:graphicData uri="http://schemas.openxmlformats.org/drawingml/2006/table">
            <a:tbl>
              <a:tblPr firstRow="1" bandRow="1">
                <a:tableStyleId>{AA0F8C88-068C-4B3B-BF8C-F293BD261FEC}</a:tableStyleId>
              </a:tblPr>
              <a:tblGrid>
                <a:gridCol w="11734800"/>
              </a:tblGrid>
              <a:tr h="5499100">
                <a:tc>
                  <a:txBody>
                    <a:bodyPr/>
                    <a:lstStyle/>
                    <a:p>
                      <a:pPr algn="just">
                        <a:lnSpc>
                          <a:spcPct val="150000"/>
                        </a:lnSpc>
                      </a:pPr>
                      <a:r>
                        <a:rPr lang="en-US" sz="2135" dirty="0">
                          <a:latin typeface="Times New Roman" panose="02020603050405020304" charset="0"/>
                          <a:cs typeface="Times New Roman" panose="02020603050405020304" charset="0"/>
                        </a:rPr>
                        <a:t>The</a:t>
                      </a:r>
                      <a:r>
                        <a:rPr lang="en-US" sz="2400" dirty="0">
                          <a:latin typeface="Times New Roman" panose="02020603050405020304" charset="0"/>
                          <a:cs typeface="Times New Roman" panose="02020603050405020304" charset="0"/>
                        </a:rPr>
                        <a:t> </a:t>
                      </a:r>
                      <a:r>
                        <a:rPr lang="en-US" sz="2135" dirty="0">
                          <a:latin typeface="Times New Roman" panose="02020603050405020304" charset="0"/>
                          <a:cs typeface="Times New Roman" panose="02020603050405020304" charset="0"/>
                        </a:rPr>
                        <a:t>dataset for handwritten text recognition (HTR) using LMDB typically consists of images containing handwritten text along with corresponding text labels. The dataset varies in size and may include thousands to millions of images with diverse writing styles, languages, and fonts. Before training, the dataset undergoes preprocessing to standardize images and labels, and data augmentation may be applied for improved model generalization. The dataset is stored in LMDB format for efficient storage and retrieval during training. It is divided into training, validation, and test sets, and popular datasets include IAM Handwriting Database, MNIST (for digit recognition), RIMES, CEDAR, and CTC-OCR datasets, catering to different languages and scripts.</a:t>
                      </a:r>
                      <a:endParaRPr lang="en-IN" sz="2135" dirty="0">
                        <a:latin typeface="Times New Roman" panose="02020603050405020304" charset="0"/>
                        <a:cs typeface="Times New Roman" panose="02020603050405020304" charset="0"/>
                      </a:endParaRPr>
                    </a:p>
                  </a:txBody>
                  <a:tcPr marL="60960" marR="60960" marT="30480" marB="3048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203200"/>
            <a:ext cx="12192000" cy="7880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Software &amp; Hardware Requirements</a:t>
            </a:r>
            <a:endParaRPr sz="935"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354" name="Google Shape;354;p10"/>
          <p:cNvSpPr txBox="1"/>
          <p:nvPr/>
        </p:nvSpPr>
        <p:spPr>
          <a:xfrm>
            <a:off x="364204" y="1049867"/>
            <a:ext cx="5731800" cy="50355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335"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Hardware Requirements:</a:t>
            </a:r>
            <a:endParaRPr sz="2335"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55" name="Google Shape;355;p10"/>
          <p:cNvSpPr txBox="1"/>
          <p:nvPr/>
        </p:nvSpPr>
        <p:spPr>
          <a:xfrm>
            <a:off x="6096000" y="1101000"/>
            <a:ext cx="5731800" cy="50355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335"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Software Requirements:</a:t>
            </a:r>
            <a:endParaRPr sz="2335"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364067" y="1742440"/>
            <a:ext cx="5393267" cy="4038600"/>
          </a:xfrm>
          <a:prstGeom prst="rect">
            <a:avLst/>
          </a:prstGeom>
          <a:noFill/>
        </p:spPr>
        <p:txBody>
          <a:bodyPr wrap="square" rtlCol="0" anchor="t">
            <a:spAutoFit/>
          </a:bodyPr>
          <a:lstStyle/>
          <a:p>
            <a:pPr marL="0" marR="0" lvl="0" indent="0" algn="just" rtl="0">
              <a:lnSpc>
                <a:spcPct val="100000"/>
              </a:lnSpc>
              <a:spcBef>
                <a:spcPts val="0"/>
              </a:spcBef>
              <a:spcAft>
                <a:spcPts val="0"/>
              </a:spcAft>
              <a:buNone/>
            </a:pPr>
            <a:r>
              <a:rPr lang="en-US" sz="2135" dirty="0">
                <a:latin typeface="Times New Roman" panose="02020603050405020304" charset="0"/>
                <a:cs typeface="Times New Roman" panose="02020603050405020304" charset="0"/>
                <a:sym typeface="Arial" panose="020B0604020202020204"/>
              </a:rPr>
              <a:t>1.GPU: Depending on the scale of the project, a CPU or GPU with sufficient processing power for training and inference.</a:t>
            </a:r>
            <a:endParaRPr lang="en-US" sz="2135"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just" rtl="0">
              <a:lnSpc>
                <a:spcPct val="100000"/>
              </a:lnSpc>
              <a:spcBef>
                <a:spcPts val="0"/>
              </a:spcBef>
              <a:spcAft>
                <a:spcPts val="0"/>
              </a:spcAft>
              <a:buNone/>
            </a:pPr>
            <a:r>
              <a:rPr lang="en-US" sz="2135" dirty="0">
                <a:latin typeface="Times New Roman" panose="02020603050405020304" charset="0"/>
                <a:cs typeface="Times New Roman" panose="02020603050405020304" charset="0"/>
                <a:sym typeface="Arial" panose="020B0604020202020204"/>
              </a:rPr>
              <a:t>2.Memory: Adequate RAM for storing image data and model parameters during training and testing.</a:t>
            </a:r>
            <a:endParaRPr lang="en-US" sz="2135"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just" rtl="0">
              <a:lnSpc>
                <a:spcPct val="100000"/>
              </a:lnSpc>
              <a:spcBef>
                <a:spcPts val="0"/>
              </a:spcBef>
              <a:spcAft>
                <a:spcPts val="0"/>
              </a:spcAft>
              <a:buNone/>
            </a:pPr>
            <a:r>
              <a:rPr lang="en-US" sz="2135" dirty="0">
                <a:latin typeface="Times New Roman" panose="02020603050405020304" charset="0"/>
                <a:cs typeface="Times New Roman" panose="02020603050405020304" charset="0"/>
                <a:sym typeface="Arial" panose="020B0604020202020204"/>
              </a:rPr>
              <a:t>3.Storage: Sufficient disk space for storing datasets, model checkpoints, and other project-related files.</a:t>
            </a:r>
            <a:endParaRPr lang="en-US" sz="2135"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just" rtl="0">
              <a:lnSpc>
                <a:spcPct val="100000"/>
              </a:lnSpc>
              <a:spcBef>
                <a:spcPts val="0"/>
              </a:spcBef>
              <a:spcAft>
                <a:spcPts val="0"/>
              </a:spcAft>
              <a:buNone/>
            </a:pPr>
            <a:r>
              <a:rPr lang="en-US" sz="2135" dirty="0">
                <a:latin typeface="Times New Roman" panose="02020603050405020304" charset="0"/>
                <a:cs typeface="Times New Roman" panose="02020603050405020304" charset="0"/>
                <a:sym typeface="Arial" panose="020B0604020202020204"/>
              </a:rPr>
              <a:t>4.Display: A monitor for visualizing data and results during development and testing.</a:t>
            </a:r>
            <a:endParaRPr lang="en-US" sz="2135"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just" rtl="0">
              <a:lnSpc>
                <a:spcPct val="100000"/>
              </a:lnSpc>
              <a:spcBef>
                <a:spcPts val="0"/>
              </a:spcBef>
              <a:spcAft>
                <a:spcPts val="0"/>
              </a:spcAft>
              <a:buNone/>
            </a:pPr>
            <a:endParaRPr lang="en-US" sz="2135"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3" name="Text Box 2"/>
          <p:cNvSpPr txBox="1"/>
          <p:nvPr/>
        </p:nvSpPr>
        <p:spPr>
          <a:xfrm>
            <a:off x="5756910" y="1742440"/>
            <a:ext cx="6167120" cy="4147397"/>
          </a:xfrm>
          <a:prstGeom prst="rect">
            <a:avLst/>
          </a:prstGeom>
          <a:noFill/>
        </p:spPr>
        <p:txBody>
          <a:bodyPr wrap="square" rtlCol="0" anchor="t">
            <a:noAutofit/>
          </a:bodyPr>
          <a:lstStyle/>
          <a:p>
            <a:pPr marL="0" marR="0" lvl="0" indent="0" algn="just" rtl="0">
              <a:lnSpc>
                <a:spcPct val="100000"/>
              </a:lnSpc>
              <a:spcBef>
                <a:spcPts val="0"/>
              </a:spcBef>
              <a:spcAft>
                <a:spcPts val="0"/>
              </a:spcAft>
              <a:buNone/>
            </a:pPr>
            <a:r>
              <a:rPr lang="en-US" sz="2135" dirty="0">
                <a:latin typeface="Times New Roman" panose="02020603050405020304" charset="0"/>
                <a:cs typeface="Times New Roman" panose="02020603050405020304" charset="0"/>
                <a:sym typeface="Arial" panose="020B0604020202020204"/>
              </a:rPr>
              <a:t>1.Image processing libraries (e.g., OpenCV) for pre-processing handwritten images.</a:t>
            </a:r>
            <a:endParaRPr lang="en-US" sz="2135"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just" rtl="0">
              <a:lnSpc>
                <a:spcPct val="100000"/>
              </a:lnSpc>
              <a:spcBef>
                <a:spcPts val="0"/>
              </a:spcBef>
              <a:spcAft>
                <a:spcPts val="0"/>
              </a:spcAft>
              <a:buNone/>
            </a:pPr>
            <a:r>
              <a:rPr lang="en-US" sz="2135" dirty="0">
                <a:latin typeface="Times New Roman" panose="02020603050405020304" charset="0"/>
                <a:cs typeface="Times New Roman" panose="02020603050405020304" charset="0"/>
                <a:sym typeface="Arial" panose="020B0604020202020204"/>
              </a:rPr>
              <a:t>2.Machine learning frameworks (e.g., TensorFlow) for training and deploying recognition models.</a:t>
            </a:r>
            <a:endParaRPr lang="en-US" sz="2135"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just" rtl="0">
              <a:lnSpc>
                <a:spcPct val="100000"/>
              </a:lnSpc>
              <a:spcBef>
                <a:spcPts val="0"/>
              </a:spcBef>
              <a:spcAft>
                <a:spcPts val="0"/>
              </a:spcAft>
              <a:buNone/>
            </a:pPr>
            <a:r>
              <a:rPr lang="en-US" sz="2135" dirty="0">
                <a:latin typeface="Times New Roman" panose="02020603050405020304" charset="0"/>
                <a:cs typeface="Times New Roman" panose="02020603050405020304" charset="0"/>
                <a:sym typeface="Arial" panose="020B0604020202020204"/>
              </a:rPr>
              <a:t>3.Text processing libraries (e.g., NLTK, </a:t>
            </a:r>
            <a:r>
              <a:rPr lang="en-US" sz="2135" dirty="0" err="1">
                <a:latin typeface="Times New Roman" panose="02020603050405020304" charset="0"/>
                <a:cs typeface="Times New Roman" panose="02020603050405020304" charset="0"/>
                <a:sym typeface="Arial" panose="020B0604020202020204"/>
              </a:rPr>
              <a:t>SpaCy</a:t>
            </a:r>
            <a:r>
              <a:rPr lang="en-US" sz="2135" dirty="0">
                <a:latin typeface="Times New Roman" panose="02020603050405020304" charset="0"/>
                <a:cs typeface="Times New Roman" panose="02020603050405020304" charset="0"/>
                <a:sym typeface="Arial" panose="020B0604020202020204"/>
              </a:rPr>
              <a:t>) for post-processing recognized text.</a:t>
            </a:r>
            <a:endParaRPr lang="en-US" sz="2135"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just" rtl="0">
              <a:lnSpc>
                <a:spcPct val="100000"/>
              </a:lnSpc>
              <a:spcBef>
                <a:spcPts val="0"/>
              </a:spcBef>
              <a:spcAft>
                <a:spcPts val="0"/>
              </a:spcAft>
              <a:buNone/>
            </a:pPr>
            <a:r>
              <a:rPr lang="en-US" sz="2135" dirty="0">
                <a:latin typeface="Times New Roman" panose="02020603050405020304" charset="0"/>
                <a:cs typeface="Times New Roman" panose="02020603050405020304" charset="0"/>
                <a:sym typeface="Arial" panose="020B0604020202020204"/>
              </a:rPr>
              <a:t>4.Development environment (e.g., Python IDE) for coding and experimentation.</a:t>
            </a:r>
            <a:endParaRPr lang="en-US" sz="2135" dirty="0">
              <a:latin typeface="Times New Roman" panose="02020603050405020304" charset="0"/>
              <a:cs typeface="Times New Roman" panose="02020603050405020304" charset="0"/>
              <a:sym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233916" y="203200"/>
            <a:ext cx="11578856" cy="112014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1" dirty="0">
                <a:latin typeface="Times New Roman" panose="02020603050405020304"/>
                <a:ea typeface="Times New Roman" panose="02020603050405020304"/>
                <a:cs typeface="Times New Roman" panose="02020603050405020304"/>
                <a:sym typeface="Times New Roman" panose="02020603050405020304"/>
              </a:rPr>
              <a:t>Modules Connectivity Diagram</a:t>
            </a:r>
            <a:endParaRPr lang="en-US" sz="4265"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20000"/>
              </a:lnSpc>
              <a:spcBef>
                <a:spcPts val="0"/>
              </a:spcBef>
              <a:spcAft>
                <a:spcPts val="0"/>
              </a:spcAft>
              <a:buNone/>
            </a:pPr>
            <a:endParaRPr sz="1800" dirty="0">
              <a:latin typeface="Times New Roman" panose="02020603050405020304" charset="0"/>
              <a:ea typeface="Times New Roman" panose="02020603050405020304"/>
              <a:cs typeface="Times New Roman" panose="02020603050405020304" charset="0"/>
              <a:sym typeface="Times New Roman" panose="02020603050405020304"/>
            </a:endParaRPr>
          </a:p>
        </p:txBody>
      </p:sp>
      <p:pic>
        <p:nvPicPr>
          <p:cNvPr id="6" name="Picture 5" descr="MODULE CONNECTIVITY-Page-2.drawio (5)"/>
          <p:cNvPicPr>
            <a:picLocks noChangeAspect="1"/>
          </p:cNvPicPr>
          <p:nvPr/>
        </p:nvPicPr>
        <p:blipFill>
          <a:blip r:embed="rId1"/>
          <a:stretch>
            <a:fillRect/>
          </a:stretch>
        </p:blipFill>
        <p:spPr>
          <a:xfrm>
            <a:off x="2404745" y="1323975"/>
            <a:ext cx="7218045" cy="53187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203200"/>
            <a:ext cx="12192000" cy="7880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1" dirty="0">
                <a:latin typeface="Times New Roman" panose="02020603050405020304"/>
                <a:ea typeface="Times New Roman" panose="02020603050405020304"/>
                <a:cs typeface="Times New Roman" panose="02020603050405020304"/>
                <a:sym typeface="Times New Roman" panose="02020603050405020304"/>
              </a:rPr>
              <a:t>Use Case Diagram</a:t>
            </a:r>
            <a:endParaRPr sz="935"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nvPicPr>
        <p:blipFill>
          <a:blip r:embed="rId1"/>
          <a:stretch>
            <a:fillRect/>
          </a:stretch>
        </p:blipFill>
        <p:spPr>
          <a:xfrm>
            <a:off x="2611629" y="1786270"/>
            <a:ext cx="7399103" cy="438343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203200"/>
            <a:ext cx="12192000" cy="7880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1" dirty="0">
                <a:latin typeface="Times New Roman" panose="02020603050405020304"/>
                <a:ea typeface="Times New Roman" panose="02020603050405020304"/>
                <a:cs typeface="Times New Roman" panose="02020603050405020304"/>
                <a:sym typeface="Times New Roman" panose="02020603050405020304"/>
              </a:rPr>
              <a:t>Data Flow Diagram</a:t>
            </a:r>
            <a:endParaRPr sz="935"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descr="data_flow_dia"/>
          <p:cNvPicPr>
            <a:picLocks noChangeAspect="1"/>
          </p:cNvPicPr>
          <p:nvPr/>
        </p:nvPicPr>
        <p:blipFill>
          <a:blip r:embed="rId1"/>
          <a:stretch>
            <a:fillRect/>
          </a:stretch>
        </p:blipFill>
        <p:spPr>
          <a:xfrm>
            <a:off x="585470" y="1495425"/>
            <a:ext cx="10732135" cy="48920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0" y="0"/>
            <a:ext cx="12192000" cy="7880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1" i="0" u="none" strike="noStrike" cap="none">
                <a:solidFill>
                  <a:srgbClr val="000000"/>
                </a:solidFill>
                <a:latin typeface="Times" panose="00000500000000020000"/>
                <a:ea typeface="Times" panose="00000500000000020000"/>
                <a:cs typeface="Times" panose="00000500000000020000"/>
                <a:sym typeface="Times" panose="00000500000000020000"/>
              </a:rPr>
              <a:t>Abstract </a:t>
            </a:r>
            <a:endParaRPr lang="en-US" sz="4265" b="1" i="0" u="none" strike="noStrike" cap="none">
              <a:solidFill>
                <a:srgbClr val="000000"/>
              </a:solidFill>
              <a:latin typeface="Times" panose="00000500000000020000"/>
              <a:ea typeface="Times" panose="00000500000000020000"/>
              <a:cs typeface="Times" panose="00000500000000020000"/>
              <a:sym typeface="Times" panose="00000500000000020000"/>
            </a:endParaRPr>
          </a:p>
        </p:txBody>
      </p:sp>
      <p:sp>
        <p:nvSpPr>
          <p:cNvPr id="102" name="Google Shape;102;p2"/>
          <p:cNvSpPr txBox="1"/>
          <p:nvPr/>
        </p:nvSpPr>
        <p:spPr>
          <a:xfrm>
            <a:off x="345900" y="1177815"/>
            <a:ext cx="11500200" cy="4134485"/>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IN" sz="2400" dirty="0">
                <a:latin typeface="Times New Roman" panose="02020603050405020304" charset="0"/>
                <a:cs typeface="Times New Roman" panose="02020603050405020304" charset="0"/>
                <a:sym typeface="Arial" panose="020B0604020202020204"/>
              </a:rPr>
              <a:t>Handwritten Text Recognition (HTR) tackles identifying handwritten text from digital images, facing challenges due to diverse handwriting styles. LMDB (Lightning Memory-Mapped Database) is a high-performance open-source key-value database system, adept at memory-mapping for fast data access without disk I/O overhead. In HTR, LMDB's speed aids in storing and retrieving large datasets efficiently, enhancing feature extraction and recognition processes. LMDB's design aligns with the demands of HTR, facilitating seamless integration and optimal performance in handling diverse handwriting styles.</a:t>
            </a:r>
            <a:endParaRPr lang="en-IN" sz="24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just" rtl="0">
              <a:lnSpc>
                <a:spcPct val="140000"/>
              </a:lnSpc>
              <a:spcBef>
                <a:spcPts val="0"/>
              </a:spcBef>
              <a:spcAft>
                <a:spcPts val="0"/>
              </a:spcAft>
              <a:buNone/>
            </a:pPr>
            <a:endParaRPr lang="en-US" sz="2400" dirty="0">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203200"/>
            <a:ext cx="12192000" cy="7880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1" dirty="0">
                <a:latin typeface="Times New Roman" panose="02020603050405020304"/>
                <a:ea typeface="Times New Roman" panose="02020603050405020304"/>
                <a:cs typeface="Times New Roman" panose="02020603050405020304"/>
                <a:sym typeface="Times New Roman" panose="02020603050405020304"/>
              </a:rPr>
              <a:t>Class Diagram</a:t>
            </a:r>
            <a:endParaRPr sz="935"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descr="class_dia"/>
          <p:cNvPicPr>
            <a:picLocks noChangeAspect="1"/>
          </p:cNvPicPr>
          <p:nvPr/>
        </p:nvPicPr>
        <p:blipFill>
          <a:blip r:embed="rId1"/>
          <a:stretch>
            <a:fillRect/>
          </a:stretch>
        </p:blipFill>
        <p:spPr>
          <a:xfrm>
            <a:off x="1013460" y="1550035"/>
            <a:ext cx="9718040" cy="49307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133599" y="1748585"/>
            <a:ext cx="6159817" cy="1104957"/>
          </a:xfrm>
          <a:prstGeom prst="rect">
            <a:avLst/>
          </a:prstGeom>
        </p:spPr>
      </p:pic>
      <p:sp>
        <p:nvSpPr>
          <p:cNvPr id="5" name="Title 4"/>
          <p:cNvSpPr>
            <a:spLocks noGrp="1"/>
          </p:cNvSpPr>
          <p:nvPr>
            <p:ph type="title"/>
          </p:nvPr>
        </p:nvSpPr>
        <p:spPr>
          <a:xfrm>
            <a:off x="304800" y="183092"/>
            <a:ext cx="10753060" cy="762000"/>
          </a:xfrm>
        </p:spPr>
        <p:txBody>
          <a:bodyPr>
            <a:normAutofit/>
          </a:bodyPr>
          <a:lstStyle/>
          <a:p>
            <a:r>
              <a:rPr lang="en-US" sz="4270" b="1" dirty="0"/>
              <a:t>Experimental Results</a:t>
            </a:r>
            <a:endParaRPr lang="en-IN" sz="4270" b="1" dirty="0"/>
          </a:p>
        </p:txBody>
      </p:sp>
      <p:sp>
        <p:nvSpPr>
          <p:cNvPr id="6" name="Text Placeholder 5"/>
          <p:cNvSpPr>
            <a:spLocks noGrp="1"/>
          </p:cNvSpPr>
          <p:nvPr>
            <p:ph type="body" idx="1"/>
          </p:nvPr>
        </p:nvSpPr>
        <p:spPr>
          <a:xfrm>
            <a:off x="453655" y="1173126"/>
            <a:ext cx="11369749" cy="5376530"/>
          </a:xfrm>
        </p:spPr>
        <p:txBody>
          <a:bodyPr/>
          <a:lstStyle/>
          <a:p>
            <a:pPr marL="76200" indent="0">
              <a:buNone/>
            </a:pPr>
            <a:r>
              <a:rPr lang="en-US" dirty="0"/>
              <a:t>Input Image :</a:t>
            </a:r>
            <a:endParaRPr lang="en-US" dirty="0"/>
          </a:p>
          <a:p>
            <a:pPr marL="76200" indent="0">
              <a:buNone/>
            </a:pPr>
            <a:endParaRPr lang="en-US" dirty="0"/>
          </a:p>
          <a:p>
            <a:pPr marL="76200" indent="0">
              <a:buNone/>
            </a:pPr>
            <a:endParaRPr lang="en-US" dirty="0"/>
          </a:p>
          <a:p>
            <a:pPr marL="76200" indent="0">
              <a:buNone/>
            </a:pPr>
            <a:r>
              <a:rPr lang="en-IN" dirty="0"/>
              <a:t>Output :</a:t>
            </a:r>
            <a:endParaRPr lang="en-IN" dirty="0"/>
          </a:p>
          <a:p>
            <a:pPr marL="76200" indent="0">
              <a:buNone/>
            </a:pPr>
            <a:endParaRPr lang="en-US" dirty="0"/>
          </a:p>
        </p:txBody>
      </p:sp>
      <p:pic>
        <p:nvPicPr>
          <p:cNvPr id="8" name="Picture 7"/>
          <p:cNvPicPr>
            <a:picLocks noChangeAspect="1"/>
          </p:cNvPicPr>
          <p:nvPr/>
        </p:nvPicPr>
        <p:blipFill>
          <a:blip r:embed="rId2"/>
          <a:stretch>
            <a:fillRect/>
          </a:stretch>
        </p:blipFill>
        <p:spPr>
          <a:xfrm>
            <a:off x="2746518" y="3012412"/>
            <a:ext cx="5912154" cy="35372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203200"/>
            <a:ext cx="12192000" cy="7880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1" dirty="0">
                <a:latin typeface="Times New Roman" panose="02020603050405020304"/>
                <a:ea typeface="Times New Roman" panose="02020603050405020304"/>
                <a:cs typeface="Times New Roman" panose="02020603050405020304"/>
                <a:sym typeface="Times New Roman" panose="02020603050405020304"/>
              </a:rPr>
              <a:t>Screenshots of Results</a:t>
            </a:r>
            <a:endParaRPr sz="935"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custDataLst>
              <p:tags r:id="rId1"/>
            </p:custDataLst>
          </p:nvPr>
        </p:nvPicPr>
        <p:blipFill>
          <a:blip r:embed="rId2"/>
          <a:stretch>
            <a:fillRect/>
          </a:stretch>
        </p:blipFill>
        <p:spPr>
          <a:xfrm>
            <a:off x="759460" y="1097280"/>
            <a:ext cx="10823363" cy="547539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280670"/>
            <a:ext cx="12192000" cy="710353"/>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4265" b="1" dirty="0">
                <a:latin typeface="Times New Roman" panose="02020603050405020304"/>
                <a:ea typeface="Times New Roman" panose="02020603050405020304"/>
                <a:cs typeface="Times New Roman" panose="02020603050405020304"/>
                <a:sym typeface="Times New Roman" panose="02020603050405020304"/>
              </a:rPr>
              <a:t>Screenshots of Results</a:t>
            </a:r>
            <a:endParaRPr sz="935"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custDataLst>
              <p:tags r:id="rId1"/>
            </p:custDataLst>
          </p:nvPr>
        </p:nvPicPr>
        <p:blipFill>
          <a:blip r:embed="rId2"/>
          <a:stretch>
            <a:fillRect/>
          </a:stretch>
        </p:blipFill>
        <p:spPr>
          <a:xfrm>
            <a:off x="676910" y="1203960"/>
            <a:ext cx="10936605" cy="53524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233916" y="203200"/>
            <a:ext cx="11706447" cy="556395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1" dirty="0">
                <a:latin typeface="Times New Roman" panose="02020603050405020304"/>
                <a:ea typeface="Times New Roman" panose="02020603050405020304"/>
                <a:cs typeface="Times New Roman" panose="02020603050405020304"/>
                <a:sym typeface="Times New Roman" panose="02020603050405020304"/>
              </a:rPr>
              <a:t>Significance of Proposed Work</a:t>
            </a:r>
            <a:endParaRPr lang="en-US" sz="4265"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20000"/>
              </a:lnSpc>
              <a:spcBef>
                <a:spcPts val="0"/>
              </a:spcBef>
              <a:spcAft>
                <a:spcPts val="0"/>
              </a:spcAft>
              <a:buNone/>
            </a:pPr>
            <a:endParaRPr lang="en-US" sz="4265"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20000"/>
              </a:lnSpc>
              <a:spcBef>
                <a:spcPts val="0"/>
              </a:spcBef>
              <a:spcAft>
                <a:spcPts val="0"/>
              </a:spcAft>
              <a:buNone/>
            </a:pPr>
            <a:r>
              <a:rPr lang="en-US" sz="2400" dirty="0">
                <a:latin typeface="Times New Roman" panose="02020603050405020304" charset="0"/>
                <a:cs typeface="Times New Roman" panose="02020603050405020304" charset="0"/>
              </a:rPr>
              <a:t>Handwritten text detection plays a crucial role in today's digital world. The proposed word-level handwritten text recognition using LMDB (Lightning Memory-Mapped Database) leverages a high-performance key-value store to enhance the efficiency and scalability of training deep learning models. LMDB's memory-mapped files allow for faster data retrieval and reduced I/O bottlenecks, critical for handling large handwriting datasets. This approach supports robust, real-time data augmentation and ensures efficient data access patterns, crucial for training accurate recognition models. </a:t>
            </a:r>
            <a:r>
              <a:rPr lang="en-US" sz="2400">
                <a:latin typeface="Times New Roman" panose="02020603050405020304" charset="0"/>
                <a:cs typeface="Times New Roman" panose="02020603050405020304" charset="0"/>
              </a:rPr>
              <a:t>By minimizing latency and maximizing throughput, it accelerates the learning process, making it suitable for large-scale, high-resolution handwriting recognition tasks.</a:t>
            </a:r>
            <a:endParaRPr sz="2400" dirty="0">
              <a:latin typeface="Times New Roman" panose="02020603050405020304" charset="0"/>
              <a:ea typeface="Times New Roman" panose="02020603050405020304"/>
              <a:cs typeface="Times New Roman" panose="02020603050405020304" charset="0"/>
              <a:sym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203200"/>
            <a:ext cx="12192000" cy="7880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1" dirty="0">
                <a:latin typeface="Times New Roman" panose="02020603050405020304"/>
                <a:ea typeface="Times New Roman" panose="02020603050405020304"/>
                <a:cs typeface="Times New Roman" panose="02020603050405020304"/>
                <a:sym typeface="Times New Roman" panose="02020603050405020304"/>
              </a:rPr>
              <a:t>Conclusion</a:t>
            </a:r>
            <a:endParaRPr sz="935"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360680" y="1158663"/>
            <a:ext cx="11428730" cy="2875280"/>
          </a:xfrm>
          <a:prstGeom prst="rect">
            <a:avLst/>
          </a:prstGeom>
          <a:noFill/>
        </p:spPr>
        <p:txBody>
          <a:bodyPr wrap="square" rtlCol="0" anchor="t">
            <a:noAutofit/>
          </a:bodyPr>
          <a:lstStyle/>
          <a:p>
            <a:pPr algn="just"/>
            <a:r>
              <a:rPr lang="en-US" sz="2400" dirty="0">
                <a:latin typeface="Times New Roman" panose="02020603050405020304" charset="0"/>
                <a:cs typeface="Times New Roman" panose="02020603050405020304" charset="0"/>
              </a:rPr>
              <a:t>In conclusion, handwritten text detection plays a crucial role in today's digital world. As a result of accurately identifying and extracting handwritten content from images, it facilitates efficient digitization, data analysis, and information retrieval. A wide range of applications can be achieved with this technology, including document digitization and archiving, automatic transcription, and intelligent character recognition. With advancements in machine learning and computer vision, handwritten text detection systems have become increasingly accurate and reliable. In addition to saving time and effort, they pave the way for innovative solutions in various fields, including education, healthcare, and finance. With continuous refinement and improvement, handwritten text detection technology will continue to enhance its capabilities and impact in the future.</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203200"/>
            <a:ext cx="12192000" cy="7880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1" dirty="0">
                <a:latin typeface="Times New Roman" panose="02020603050405020304"/>
                <a:ea typeface="Times New Roman" panose="02020603050405020304"/>
                <a:cs typeface="Times New Roman" panose="02020603050405020304"/>
                <a:sym typeface="Times New Roman" panose="02020603050405020304"/>
              </a:rPr>
              <a:t>Future Enhancements</a:t>
            </a:r>
            <a:endParaRPr sz="935"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360680" y="991023"/>
            <a:ext cx="11345333" cy="5051637"/>
          </a:xfrm>
          <a:prstGeom prst="rect">
            <a:avLst/>
          </a:prstGeom>
          <a:noFill/>
        </p:spPr>
        <p:txBody>
          <a:bodyPr wrap="square" rtlCol="0" anchor="t">
            <a:noAutofit/>
          </a:bodyPr>
          <a:lstStyle/>
          <a:p>
            <a:pPr algn="just"/>
            <a:r>
              <a:rPr lang="en-US" sz="2135" dirty="0">
                <a:latin typeface="Times New Roman" panose="02020603050405020304" charset="0"/>
                <a:cs typeface="Times New Roman" panose="02020603050405020304" charset="0"/>
                <a:sym typeface="+mn-ea"/>
              </a:rPr>
              <a:t>➢</a:t>
            </a:r>
            <a:r>
              <a:rPr lang="en-US" sz="2135" dirty="0">
                <a:latin typeface="Times New Roman" panose="02020603050405020304" charset="0"/>
                <a:cs typeface="Times New Roman" panose="02020603050405020304" charset="0"/>
              </a:rPr>
              <a:t>  Digitization: Handwritten text recognition can play a crucial role in the digitization of historical documents, archives, and manuscripts. By automating the process of converting handwritten texts into digital format, valuable information can be preserved, accessed, and searched more easily.</a:t>
            </a:r>
            <a:endParaRPr lang="en-US" sz="2135" dirty="0">
              <a:latin typeface="Times New Roman" panose="02020603050405020304" charset="0"/>
              <a:cs typeface="Times New Roman" panose="02020603050405020304" charset="0"/>
            </a:endParaRPr>
          </a:p>
          <a:p>
            <a:pPr algn="just"/>
            <a:r>
              <a:rPr lang="en-US" sz="2135" dirty="0">
                <a:latin typeface="Times New Roman" panose="02020603050405020304" charset="0"/>
                <a:cs typeface="Times New Roman" panose="02020603050405020304" charset="0"/>
              </a:rPr>
              <a:t>➢ Intelligent Assistants: HTR can enhance the capabilities of intelligent assistants and chatbots. By accurately interpreting and transcribing handwritten notes or messages, these assistants can better understand and respond to user queries, enabling more seamless and natural interactions.</a:t>
            </a:r>
            <a:endParaRPr lang="en-US" sz="2135" dirty="0">
              <a:latin typeface="Times New Roman" panose="02020603050405020304" charset="0"/>
              <a:cs typeface="Times New Roman" panose="02020603050405020304" charset="0"/>
            </a:endParaRPr>
          </a:p>
          <a:p>
            <a:pPr algn="just"/>
            <a:r>
              <a:rPr lang="en-US" sz="2135" dirty="0">
                <a:latin typeface="Times New Roman" panose="02020603050405020304" charset="0"/>
                <a:cs typeface="Times New Roman" panose="02020603050405020304" charset="0"/>
              </a:rPr>
              <a:t>➢ Note Taking and Transcription: HTR can be integrated into note-taking applications, allowing users to write or sketch their ideas on digital devices while the system automatically converts their handwritten input into editable text. This can be beneficial for students, professionals, and anyone who prefers handwritten notes but requires them in a digital format.</a:t>
            </a:r>
            <a:endParaRPr lang="en-US" sz="2135" dirty="0">
              <a:latin typeface="Times New Roman" panose="02020603050405020304" charset="0"/>
              <a:cs typeface="Times New Roman" panose="02020603050405020304" charset="0"/>
            </a:endParaRPr>
          </a:p>
          <a:p>
            <a:pPr algn="just"/>
            <a:r>
              <a:rPr lang="en-US" sz="2135" dirty="0">
                <a:latin typeface="Times New Roman" panose="02020603050405020304" charset="0"/>
                <a:cs typeface="Times New Roman" panose="02020603050405020304" charset="0"/>
              </a:rPr>
              <a:t>➢ Form Processing: HTR can streamline form processing tasks by automatically extracting information from handwritten forms. This can be useful in various sectors such as healthcare, finance, and administration, where handwritten forms are still prevalent.</a:t>
            </a:r>
            <a:endParaRPr lang="en-US" sz="2135" dirty="0">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1"/>
          <p:cNvSpPr txBox="1"/>
          <p:nvPr/>
        </p:nvSpPr>
        <p:spPr>
          <a:xfrm>
            <a:off x="476499" y="432050"/>
            <a:ext cx="11239000" cy="61976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36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References</a:t>
            </a:r>
            <a:endParaRPr sz="935">
              <a:latin typeface="Times New Roman" panose="02020603050405020304"/>
              <a:ea typeface="Times New Roman" panose="02020603050405020304"/>
              <a:cs typeface="Times New Roman" panose="02020603050405020304"/>
              <a:sym typeface="Times New Roman" panose="02020603050405020304"/>
            </a:endParaRPr>
          </a:p>
        </p:txBody>
      </p:sp>
      <p:sp>
        <p:nvSpPr>
          <p:cNvPr id="361" name="Google Shape;361;p11"/>
          <p:cNvSpPr txBox="1"/>
          <p:nvPr/>
        </p:nvSpPr>
        <p:spPr>
          <a:xfrm>
            <a:off x="328583" y="1297516"/>
            <a:ext cx="11534800" cy="4134485"/>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1. Graves, A., </a:t>
            </a:r>
            <a:r>
              <a:rPr lang="en-US" sz="2400" noProof="0" dirty="0" err="1">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Liwicki</a:t>
            </a: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M., Fernandez, S., Bertolami, R., </a:t>
            </a:r>
            <a:r>
              <a:rPr lang="en-US" sz="2400" noProof="0" dirty="0" err="1">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Bunke</a:t>
            </a: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H., &amp; </a:t>
            </a:r>
            <a:r>
              <a:rPr lang="en-US" sz="2400" noProof="0" dirty="0" err="1">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Schmidhuber</a:t>
            </a: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J. (2009). "A Novel Connectionist System for Unconstrained Handwriting Recognition". IEEE Transactions on Pattern Analysis and Machine Intelligence, 31(5), 855-868.</a:t>
            </a: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742950" marR="0" lvl="0" indent="-463550" algn="just" defTabSz="914400" rtl="0" eaLnBrk="1" fontAlgn="auto" latinLnBrk="0" hangingPunct="1">
              <a:lnSpc>
                <a:spcPct val="140000"/>
              </a:lnSpc>
              <a:spcBef>
                <a:spcPts val="0"/>
              </a:spcBef>
              <a:spcAft>
                <a:spcPts val="0"/>
              </a:spcAft>
              <a:buClr>
                <a:srgbClr val="000000"/>
              </a:buClr>
              <a:buSzPts val="4400"/>
              <a:buFont typeface="Arial" panose="020B0604020202020204"/>
              <a:buNone/>
              <a:defRPr/>
            </a:pP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rtl="0">
              <a:lnSpc>
                <a:spcPct val="140000"/>
              </a:lnSpc>
              <a:spcBef>
                <a:spcPts val="0"/>
              </a:spcBef>
              <a:spcAft>
                <a:spcPts val="0"/>
              </a:spcAft>
              <a:buClr>
                <a:srgbClr val="000000"/>
              </a:buClr>
              <a:buSzPts val="1400"/>
              <a:buFont typeface="Arial" panose="020B0604020202020204"/>
              <a:buNone/>
            </a:pPr>
            <a:r>
              <a:rPr lang="en-US" sz="2400" noProof="0" dirty="0">
                <a:ln>
                  <a:noFill/>
                </a:ln>
                <a:effectLst/>
                <a:uLnTx/>
                <a:uFillTx/>
                <a:latin typeface="Times New Roman" panose="02020603050405020304" charset="0"/>
                <a:ea typeface="Times New Roman" panose="02020603050405020304"/>
                <a:cs typeface="Times New Roman" panose="02020603050405020304" charset="0"/>
                <a:sym typeface="Times New Roman" panose="02020603050405020304"/>
              </a:rPr>
              <a:t>2. </a:t>
            </a:r>
            <a:r>
              <a:rPr lang="en-US" sz="2400">
                <a:latin typeface="Times New Roman" panose="02020603050405020304" charset="0"/>
                <a:cs typeface="Times New Roman" panose="02020603050405020304" charset="0"/>
                <a:sym typeface="Arial" panose="020B0604020202020204"/>
              </a:rPr>
              <a:t>Breuel, T. M. (2013). "High-Performance OCR for Printed English and Fraktur using LSTM Networks". In Proceedings of the International Conference on Document Analysis and Recognition (ICDAR), 683-687.</a:t>
            </a:r>
            <a:endParaRPr lang="en-IN" sz="2400" dirty="0">
              <a:latin typeface="Times New Roman" panose="02020603050405020304" charset="0"/>
              <a:cs typeface="Times New Roman" panose="02020603050405020304" charset="0"/>
            </a:endParaRPr>
          </a:p>
          <a:p>
            <a:pPr marL="0" marR="0" lvl="0" indent="0" algn="just" rtl="0">
              <a:lnSpc>
                <a:spcPct val="140000"/>
              </a:lnSpc>
              <a:spcBef>
                <a:spcPts val="0"/>
              </a:spcBef>
              <a:spcAft>
                <a:spcPts val="0"/>
              </a:spcAft>
              <a:buNone/>
            </a:pPr>
            <a:endParaRPr sz="2400" dirty="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1"/>
          <p:cNvSpPr txBox="1"/>
          <p:nvPr/>
        </p:nvSpPr>
        <p:spPr>
          <a:xfrm>
            <a:off x="476499" y="432050"/>
            <a:ext cx="11239000" cy="61976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36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References</a:t>
            </a:r>
            <a:endParaRPr sz="935">
              <a:latin typeface="Times New Roman" panose="02020603050405020304"/>
              <a:ea typeface="Times New Roman" panose="02020603050405020304"/>
              <a:cs typeface="Times New Roman" panose="02020603050405020304"/>
              <a:sym typeface="Times New Roman" panose="02020603050405020304"/>
            </a:endParaRPr>
          </a:p>
        </p:txBody>
      </p:sp>
      <p:sp>
        <p:nvSpPr>
          <p:cNvPr id="361" name="Google Shape;361;p11"/>
          <p:cNvSpPr txBox="1"/>
          <p:nvPr/>
        </p:nvSpPr>
        <p:spPr>
          <a:xfrm>
            <a:off x="328583" y="1297516"/>
            <a:ext cx="11534800" cy="4134485"/>
          </a:xfrm>
          <a:prstGeom prst="rect">
            <a:avLst/>
          </a:prstGeom>
          <a:noFill/>
          <a:ln>
            <a:noFill/>
          </a:ln>
        </p:spPr>
        <p:txBody>
          <a:bodyPr spcFirstLastPara="1" wrap="square" lIns="0" tIns="0" rIns="0" bIns="0" anchor="t" anchorCtr="0">
            <a:spAutoFit/>
          </a:bodyPr>
          <a:lstStyle/>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3. </a:t>
            </a:r>
            <a:r>
              <a:rPr lang="en-US" sz="2400" noProof="0" dirty="0" err="1">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Borisyuk</a:t>
            </a: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F., Gordo, A., &amp; Sánchez, J. A. (2018). "Rosetta: Large Scale System for Text Detection and Recognition in Images". In Proceedings of the European Conference on Computer Vision (ECCV), 786-802.</a:t>
            </a: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742950" marR="0" lvl="0" indent="-463550" algn="just" defTabSz="914400" rtl="0" eaLnBrk="1" fontAlgn="auto" latinLnBrk="0" hangingPunct="1">
              <a:lnSpc>
                <a:spcPct val="140000"/>
              </a:lnSpc>
              <a:spcBef>
                <a:spcPts val="0"/>
              </a:spcBef>
              <a:spcAft>
                <a:spcPts val="0"/>
              </a:spcAft>
              <a:buClr>
                <a:srgbClr val="000000"/>
              </a:buClr>
              <a:buSzPts val="4400"/>
              <a:buFont typeface="Arial" panose="020B0604020202020204"/>
              <a:buNone/>
              <a:defRPr/>
            </a:pP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r>
              <a:rPr lang="en-US" sz="2400" noProof="0" dirty="0">
                <a:ln>
                  <a:noFill/>
                </a:ln>
                <a:effectLst/>
                <a:uLnTx/>
                <a:uFillTx/>
                <a:latin typeface="Times New Roman" panose="02020603050405020304" charset="0"/>
                <a:ea typeface="Times New Roman" panose="02020603050405020304"/>
                <a:cs typeface="Times New Roman" panose="02020603050405020304" charset="0"/>
                <a:sym typeface="Times New Roman" panose="02020603050405020304"/>
              </a:rPr>
              <a:t>4. Rodriguez-Serrano, J. A., </a:t>
            </a:r>
            <a:r>
              <a:rPr lang="en-US" sz="2400" noProof="0" dirty="0" err="1">
                <a:ln>
                  <a:noFill/>
                </a:ln>
                <a:effectLst/>
                <a:uLnTx/>
                <a:uFillTx/>
                <a:latin typeface="Times New Roman" panose="02020603050405020304" charset="0"/>
                <a:ea typeface="Times New Roman" panose="02020603050405020304"/>
                <a:cs typeface="Times New Roman" panose="02020603050405020304" charset="0"/>
                <a:sym typeface="Times New Roman" panose="02020603050405020304"/>
              </a:rPr>
              <a:t>Perronnin</a:t>
            </a:r>
            <a:r>
              <a:rPr lang="en-US" sz="2400" noProof="0" dirty="0">
                <a:ln>
                  <a:noFill/>
                </a:ln>
                <a:effectLst/>
                <a:uLnTx/>
                <a:uFillTx/>
                <a:latin typeface="Times New Roman" panose="02020603050405020304" charset="0"/>
                <a:ea typeface="Times New Roman" panose="02020603050405020304"/>
                <a:cs typeface="Times New Roman" panose="02020603050405020304" charset="0"/>
                <a:sym typeface="Times New Roman" panose="02020603050405020304"/>
              </a:rPr>
              <a:t>, F., &amp; </a:t>
            </a:r>
            <a:r>
              <a:rPr lang="en-US" sz="2400" noProof="0" dirty="0" err="1">
                <a:ln>
                  <a:noFill/>
                </a:ln>
                <a:effectLst/>
                <a:uLnTx/>
                <a:uFillTx/>
                <a:latin typeface="Times New Roman" panose="02020603050405020304" charset="0"/>
                <a:ea typeface="Times New Roman" panose="02020603050405020304"/>
                <a:cs typeface="Times New Roman" panose="02020603050405020304" charset="0"/>
                <a:sym typeface="Times New Roman" panose="02020603050405020304"/>
              </a:rPr>
              <a:t>Meylan</a:t>
            </a:r>
            <a:r>
              <a:rPr lang="en-US" sz="2400" noProof="0" dirty="0">
                <a:ln>
                  <a:noFill/>
                </a:ln>
                <a:effectLst/>
                <a:uLnTx/>
                <a:uFillTx/>
                <a:latin typeface="Times New Roman" panose="02020603050405020304" charset="0"/>
                <a:ea typeface="Times New Roman" panose="02020603050405020304"/>
                <a:cs typeface="Times New Roman" panose="02020603050405020304" charset="0"/>
                <a:sym typeface="Times New Roman" panose="02020603050405020304"/>
              </a:rPr>
              <a:t>, F. (2018). "Labeling Lines with a Recurrent Neural Network". In Proceedings of the IEEE Conference on Computer Vision and Pattern Recognition (CVPR), 8120-8129.</a:t>
            </a:r>
            <a:endParaRPr kumimoji="0" lang="en-US" sz="2400" b="0" i="0" u="none" strike="noStrike" kern="0" cap="none" spc="0" normalizeH="0" baseline="0" noProof="0" dirty="0">
              <a:ln>
                <a:noFill/>
              </a:ln>
              <a:solidFill>
                <a:srgbClr val="FF0000"/>
              </a:solidFill>
              <a:effectLst/>
              <a:uLnTx/>
              <a:uFillTx/>
              <a:latin typeface="Times New Roman" panose="02020603050405020304" charset="0"/>
              <a:ea typeface="Arial" panose="020B0604020202020204"/>
              <a:cs typeface="Times New Roman" panose="02020603050405020304" charset="0"/>
              <a:sym typeface="Arial" panose="020B0604020202020204"/>
            </a:endParaRPr>
          </a:p>
          <a:p>
            <a:pPr marL="0" marR="0" lvl="0" indent="0" algn="just" rtl="0">
              <a:lnSpc>
                <a:spcPct val="140000"/>
              </a:lnSpc>
              <a:spcBef>
                <a:spcPts val="0"/>
              </a:spcBef>
              <a:spcAft>
                <a:spcPts val="0"/>
              </a:spcAft>
              <a:buNone/>
            </a:pPr>
            <a:endParaRPr sz="2400" dirty="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1"/>
          <p:cNvSpPr txBox="1"/>
          <p:nvPr/>
        </p:nvSpPr>
        <p:spPr>
          <a:xfrm>
            <a:off x="476499" y="432050"/>
            <a:ext cx="11239000" cy="61976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36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References</a:t>
            </a:r>
            <a:endParaRPr sz="935">
              <a:latin typeface="Times New Roman" panose="02020603050405020304"/>
              <a:ea typeface="Times New Roman" panose="02020603050405020304"/>
              <a:cs typeface="Times New Roman" panose="02020603050405020304"/>
              <a:sym typeface="Times New Roman" panose="02020603050405020304"/>
            </a:endParaRPr>
          </a:p>
        </p:txBody>
      </p:sp>
      <p:sp>
        <p:nvSpPr>
          <p:cNvPr id="361" name="Google Shape;361;p11"/>
          <p:cNvSpPr txBox="1"/>
          <p:nvPr/>
        </p:nvSpPr>
        <p:spPr>
          <a:xfrm>
            <a:off x="328583" y="1297516"/>
            <a:ext cx="11534800" cy="4651375"/>
          </a:xfrm>
          <a:prstGeom prst="rect">
            <a:avLst/>
          </a:prstGeom>
          <a:noFill/>
          <a:ln>
            <a:noFill/>
          </a:ln>
        </p:spPr>
        <p:txBody>
          <a:bodyPr spcFirstLastPara="1" wrap="square" lIns="0" tIns="0" rIns="0" bIns="0" anchor="t" anchorCtr="0">
            <a:spAutoFit/>
          </a:bodyPr>
          <a:lstStyle/>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r>
              <a:rPr lang="en-IN"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5. </a:t>
            </a:r>
            <a:r>
              <a:rPr lang="en-IN" sz="2400" noProof="0" dirty="0" err="1">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Borisyuk</a:t>
            </a:r>
            <a:r>
              <a:rPr lang="en-IN"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F., Gordo, A., &amp; Sánchez, J. A. (2019). "Scene Text Recognition with Sliding Convolutional Character Models". In Proceedings of the IEEE International Conference on Computer Vision (ICCV), 4156-4165.</a:t>
            </a:r>
            <a:endParaRPr kumimoji="0" lang="en-IN"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endParaRPr kumimoji="0" lang="en-IN"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r>
              <a:rPr lang="en-IN"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6. Ghosh, S., Krishnan, P., &amp; Bhattacharya, U. (2018). "</a:t>
            </a:r>
            <a:r>
              <a:rPr lang="en-IN" sz="2400" noProof="0" dirty="0" err="1">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ResNet</a:t>
            </a:r>
            <a:r>
              <a:rPr lang="en-IN"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 </a:t>
            </a:r>
            <a:r>
              <a:rPr lang="en-IN" sz="2400" noProof="0" dirty="0" err="1">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CTCLoss</a:t>
            </a:r>
            <a:r>
              <a:rPr lang="en-IN"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A Simple, Dense and Accurate Neural Network Architecture for Offline Handwritten Text Recognition". </a:t>
            </a:r>
            <a:r>
              <a:rPr lang="en-IN" sz="2400" noProof="0" dirty="0" err="1">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arXiv</a:t>
            </a:r>
            <a:r>
              <a:rPr lang="en-IN"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preprint arXiv:1812.07932.</a:t>
            </a:r>
            <a:endParaRPr kumimoji="0" lang="en-IN"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Pts val="1400"/>
              <a:buFont typeface="Arial" panose="020B0604020202020204"/>
              <a:buNone/>
              <a:defRPr/>
            </a:pPr>
            <a:endParaRPr kumimoji="0" lang="en-IN" sz="2400" b="0" i="0" u="none" strike="noStrike" kern="0" cap="none" spc="0" normalizeH="0" baseline="0" noProof="0" dirty="0">
              <a:ln>
                <a:noFill/>
              </a:ln>
              <a:solidFill>
                <a:srgbClr val="000000"/>
              </a:solidFill>
              <a:effectLst/>
              <a:uLnTx/>
              <a:uFillTx/>
              <a:latin typeface="Times New Roman" panose="02020603050405020304" charset="0"/>
              <a:ea typeface="Arial" panose="020B0604020202020204"/>
              <a:cs typeface="Times New Roman" panose="02020603050405020304" charset="0"/>
              <a:sym typeface="Arial" panose="020B0604020202020204"/>
            </a:endParaRPr>
          </a:p>
          <a:p>
            <a:pPr marL="0" marR="0" lvl="0" indent="0" algn="just" rtl="0">
              <a:lnSpc>
                <a:spcPct val="140000"/>
              </a:lnSpc>
              <a:spcBef>
                <a:spcPts val="0"/>
              </a:spcBef>
              <a:spcAft>
                <a:spcPts val="0"/>
              </a:spcAft>
              <a:buNone/>
            </a:pPr>
            <a:endParaRPr sz="24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p:nvPr/>
        </p:nvSpPr>
        <p:spPr>
          <a:xfrm>
            <a:off x="476532" y="227157"/>
            <a:ext cx="11238936" cy="7880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Problem Statement</a:t>
            </a:r>
            <a:endParaRPr lang="en-US" sz="426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8" name="Google Shape;108;p3"/>
          <p:cNvSpPr txBox="1"/>
          <p:nvPr/>
        </p:nvSpPr>
        <p:spPr>
          <a:xfrm>
            <a:off x="345894" y="1581573"/>
            <a:ext cx="11500212" cy="2066925"/>
          </a:xfrm>
          <a:prstGeom prst="rect">
            <a:avLst/>
          </a:prstGeom>
          <a:noFill/>
          <a:ln>
            <a:noFill/>
          </a:ln>
        </p:spPr>
        <p:txBody>
          <a:bodyPr spcFirstLastPara="1" wrap="square" lIns="0" tIns="0" rIns="0" bIns="0" anchor="t" anchorCtr="0">
            <a:spAutoFit/>
          </a:bodyPr>
          <a:lstStyle/>
          <a:p>
            <a:pPr algn="just">
              <a:lnSpc>
                <a:spcPct val="140000"/>
              </a:lnSpc>
            </a:pPr>
            <a:r>
              <a:rPr lang="en-US" sz="2400" dirty="0">
                <a:latin typeface="Times New Roman" panose="02020603050405020304" charset="0"/>
                <a:cs typeface="Times New Roman" panose="02020603050405020304" charset="0"/>
                <a:sym typeface="Arial" panose="020B0604020202020204"/>
              </a:rPr>
              <a:t>Handwritten Text Recognition (HTR) requires overcoming the variability in handwriting styles to accurately transcribe handwritten content from digital images into machine-readable text, essential for applications across multiple domains.</a:t>
            </a:r>
            <a:endParaRPr lang="en-US" sz="24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algn="just">
              <a:lnSpc>
                <a:spcPct val="140000"/>
              </a:lnSpc>
            </a:pPr>
            <a:endParaRPr lang="en-US" sz="2400" dirty="0">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1"/>
          <p:cNvSpPr txBox="1"/>
          <p:nvPr/>
        </p:nvSpPr>
        <p:spPr>
          <a:xfrm>
            <a:off x="476499" y="432050"/>
            <a:ext cx="11239000" cy="61976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36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References</a:t>
            </a:r>
            <a:endParaRPr sz="935">
              <a:latin typeface="Times New Roman" panose="02020603050405020304"/>
              <a:ea typeface="Times New Roman" panose="02020603050405020304"/>
              <a:cs typeface="Times New Roman" panose="02020603050405020304"/>
              <a:sym typeface="Times New Roman" panose="02020603050405020304"/>
            </a:endParaRPr>
          </a:p>
        </p:txBody>
      </p:sp>
      <p:sp>
        <p:nvSpPr>
          <p:cNvPr id="361" name="Google Shape;361;p11"/>
          <p:cNvSpPr txBox="1"/>
          <p:nvPr/>
        </p:nvSpPr>
        <p:spPr>
          <a:xfrm>
            <a:off x="328583" y="1297516"/>
            <a:ext cx="11534800" cy="3100705"/>
          </a:xfrm>
          <a:prstGeom prst="rect">
            <a:avLst/>
          </a:prstGeom>
          <a:noFill/>
          <a:ln>
            <a:noFill/>
          </a:ln>
        </p:spPr>
        <p:txBody>
          <a:bodyPr spcFirstLastPara="1" wrap="square" lIns="0" tIns="0" rIns="0" bIns="0" anchor="t" anchorCtr="0">
            <a:spAutoFit/>
          </a:bodyPr>
          <a:lstStyle/>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7.Shi, B., Yang, M., Wang, X., Lyu, P., Yao, C., &amp; Bai, X. (2017). "ASTER: An Attentional Scene Text Recognizer with Flexible Rectification". IEEE Transactions on Pattern Analysis and Machine Intelligence, 41(9), 2035-2048.</a:t>
            </a: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8. Huang, W., Qiao, Y., &amp; Tang, X. (2014). "Robust Scene Text Detection with Convolutional Neural Networks Induced MSER Trees". </a:t>
            </a:r>
            <a:endParaRPr sz="2400" dirty="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1"/>
          <p:cNvSpPr txBox="1"/>
          <p:nvPr/>
        </p:nvSpPr>
        <p:spPr>
          <a:xfrm>
            <a:off x="476499" y="432050"/>
            <a:ext cx="11239000" cy="61976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36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References</a:t>
            </a:r>
            <a:endParaRPr sz="935">
              <a:latin typeface="Times New Roman" panose="02020603050405020304"/>
              <a:ea typeface="Times New Roman" panose="02020603050405020304"/>
              <a:cs typeface="Times New Roman" panose="02020603050405020304"/>
              <a:sym typeface="Times New Roman" panose="02020603050405020304"/>
            </a:endParaRPr>
          </a:p>
        </p:txBody>
      </p:sp>
      <p:sp>
        <p:nvSpPr>
          <p:cNvPr id="361" name="Google Shape;361;p11"/>
          <p:cNvSpPr txBox="1"/>
          <p:nvPr/>
        </p:nvSpPr>
        <p:spPr>
          <a:xfrm>
            <a:off x="328583" y="1297516"/>
            <a:ext cx="11534800" cy="4134485"/>
          </a:xfrm>
          <a:prstGeom prst="rect">
            <a:avLst/>
          </a:prstGeom>
          <a:noFill/>
          <a:ln>
            <a:noFill/>
          </a:ln>
        </p:spPr>
        <p:txBody>
          <a:bodyPr spcFirstLastPara="1" wrap="square" lIns="0" tIns="0" rIns="0" bIns="0" anchor="t" anchorCtr="0">
            <a:spAutoFit/>
          </a:bodyPr>
          <a:lstStyle/>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9. Gupta, A., </a:t>
            </a:r>
            <a:r>
              <a:rPr lang="en-US" sz="2400" noProof="0" dirty="0" err="1">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Vedaldi</a:t>
            </a: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A., &amp; Zisserman, A. (2016). "Synthetic Data for Text </a:t>
            </a:r>
            <a:r>
              <a:rPr lang="en-US" sz="2400" noProof="0" dirty="0" err="1">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Localisation</a:t>
            </a: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in Natural Images". In Proceedings of the IEEE Conference on Computer Vision and Pattern Recognition (CVPR), 2315-2324</a:t>
            </a: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10. Yin, X., Yin, X., Huang, K., &amp; Hao, H. (2019). "Towards Robust Curve Text Detection with Conditional Spatial Expansion". In Proceedings of the IEEE Conference on Computer Vision and Pattern Recognition (CVPR), 8814-8823.</a:t>
            </a: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endParaRPr sz="2400" dirty="0">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1"/>
          <p:cNvSpPr txBox="1"/>
          <p:nvPr/>
        </p:nvSpPr>
        <p:spPr>
          <a:xfrm>
            <a:off x="476499" y="432050"/>
            <a:ext cx="11239000" cy="61976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36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References</a:t>
            </a:r>
            <a:endParaRPr sz="935">
              <a:latin typeface="Times New Roman" panose="02020603050405020304"/>
              <a:ea typeface="Times New Roman" panose="02020603050405020304"/>
              <a:cs typeface="Times New Roman" panose="02020603050405020304"/>
              <a:sym typeface="Times New Roman" panose="02020603050405020304"/>
            </a:endParaRPr>
          </a:p>
        </p:txBody>
      </p:sp>
      <p:sp>
        <p:nvSpPr>
          <p:cNvPr id="361" name="Google Shape;361;p11"/>
          <p:cNvSpPr txBox="1"/>
          <p:nvPr/>
        </p:nvSpPr>
        <p:spPr>
          <a:xfrm>
            <a:off x="328583" y="1297516"/>
            <a:ext cx="11534800" cy="4134485"/>
          </a:xfrm>
          <a:prstGeom prst="rect">
            <a:avLst/>
          </a:prstGeom>
          <a:noFill/>
          <a:ln>
            <a:noFill/>
          </a:ln>
        </p:spPr>
        <p:txBody>
          <a:bodyPr spcFirstLastPara="1" wrap="square" lIns="0" tIns="0" rIns="0" bIns="0" anchor="t" anchorCtr="0">
            <a:spAutoFit/>
          </a:bodyPr>
          <a:lstStyle/>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11. Luo, Z., Hao, S., Hu, Y., &amp; Tian, S. (2019). "MORAN: A Multi-Object Rectified Attention Network for Scene Text Recognition". In Proceedings of the IEEE Conference on Computer Vision and Pattern Recognition (CVPR), 5380-5389.</a:t>
            </a: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12. </a:t>
            </a:r>
            <a:r>
              <a:rPr lang="en-US" sz="2400" noProof="0" dirty="0" err="1">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Jaderberg</a:t>
            </a: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M., Simonyan, K., </a:t>
            </a:r>
            <a:r>
              <a:rPr lang="en-US" sz="2400" noProof="0" dirty="0" err="1">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Vedaldi</a:t>
            </a: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A., &amp; Zisserman, A. (2015). "Deep Structured Output Learning for Unconstrained Text Recognition". In Proceedings of the International Conference on Machine Learning (ICML), 369-377.</a:t>
            </a: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endParaRPr sz="2400" dirty="0">
              <a:latin typeface="Times New Roman" panose="02020603050405020304" charset="0"/>
              <a:cs typeface="Times New Roman"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1"/>
          <p:cNvSpPr txBox="1"/>
          <p:nvPr/>
        </p:nvSpPr>
        <p:spPr>
          <a:xfrm>
            <a:off x="476499" y="432050"/>
            <a:ext cx="11239000" cy="61976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36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References</a:t>
            </a:r>
            <a:endParaRPr sz="935">
              <a:latin typeface="Times New Roman" panose="02020603050405020304"/>
              <a:ea typeface="Times New Roman" panose="02020603050405020304"/>
              <a:cs typeface="Times New Roman" panose="02020603050405020304"/>
              <a:sym typeface="Times New Roman" panose="02020603050405020304"/>
            </a:endParaRPr>
          </a:p>
        </p:txBody>
      </p:sp>
      <p:sp>
        <p:nvSpPr>
          <p:cNvPr id="361" name="Google Shape;361;p11"/>
          <p:cNvSpPr txBox="1"/>
          <p:nvPr/>
        </p:nvSpPr>
        <p:spPr>
          <a:xfrm>
            <a:off x="328583" y="1297516"/>
            <a:ext cx="11534800" cy="3617595"/>
          </a:xfrm>
          <a:prstGeom prst="rect">
            <a:avLst/>
          </a:prstGeom>
          <a:noFill/>
          <a:ln>
            <a:noFill/>
          </a:ln>
        </p:spPr>
        <p:txBody>
          <a:bodyPr spcFirstLastPara="1" wrap="square" lIns="0" tIns="0" rIns="0" bIns="0" anchor="t" anchorCtr="0">
            <a:spAutoFit/>
          </a:bodyPr>
          <a:lstStyle/>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13. </a:t>
            </a:r>
            <a:r>
              <a:rPr lang="en-US" sz="2400" noProof="0" dirty="0" err="1">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Jaderberg</a:t>
            </a: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M., </a:t>
            </a:r>
            <a:r>
              <a:rPr lang="en-US" sz="2400" noProof="0" dirty="0" err="1">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Vedaldi</a:t>
            </a: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 A., &amp; Zisserman, A. (2014). "Deep Features for Text Spotting". In Proceedings of the European Conference on Computer Vision (ECCV), 512-528.</a:t>
            </a: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r>
              <a:rPr lang="en-US" sz="240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rPr>
              <a:t>14. Shi, B., Wang, X., &amp; Bai, X. (2016). "Robust Scene Text Recognition with Automatic Rectification". In Proceedings of the IEEE Conference on Computer Vision and Pattern Recognition (CVPR), 4168-4176.</a:t>
            </a:r>
            <a:endParaRPr kumimoji="0" lang="en-US" sz="2400" b="0" i="0" u="none" strike="noStrike" kern="0" cap="none" spc="0" normalizeH="0" baseline="0" noProof="0" dirty="0">
              <a:ln>
                <a:noFill/>
              </a:ln>
              <a:solidFill>
                <a:srgbClr val="333333"/>
              </a:solidFill>
              <a:effectLst/>
              <a:uLnTx/>
              <a:uFillTx/>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endParaRPr sz="2400" dirty="0">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1"/>
          <p:cNvSpPr txBox="1"/>
          <p:nvPr/>
        </p:nvSpPr>
        <p:spPr>
          <a:xfrm>
            <a:off x="476499" y="432050"/>
            <a:ext cx="11239000" cy="61976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36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References</a:t>
            </a:r>
            <a:endParaRPr sz="935">
              <a:latin typeface="Times New Roman" panose="02020603050405020304"/>
              <a:ea typeface="Times New Roman" panose="02020603050405020304"/>
              <a:cs typeface="Times New Roman" panose="02020603050405020304"/>
              <a:sym typeface="Times New Roman" panose="02020603050405020304"/>
            </a:endParaRPr>
          </a:p>
        </p:txBody>
      </p:sp>
      <p:sp>
        <p:nvSpPr>
          <p:cNvPr id="361" name="Google Shape;361;p11"/>
          <p:cNvSpPr txBox="1"/>
          <p:nvPr/>
        </p:nvSpPr>
        <p:spPr>
          <a:xfrm>
            <a:off x="328583" y="1297516"/>
            <a:ext cx="11534800" cy="2583815"/>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2400" dirty="0">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rPr>
              <a:t>15. </a:t>
            </a:r>
            <a:r>
              <a:rPr lang="en-US" sz="2400" dirty="0" err="1">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rPr>
              <a:t>Busta</a:t>
            </a:r>
            <a:r>
              <a:rPr lang="en-US" sz="2400" dirty="0">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rPr>
              <a:t>, M., Neumann, L., Matas, J., &amp; Tajine, M. (2017). "Deep </a:t>
            </a:r>
            <a:r>
              <a:rPr lang="en-US" sz="2400" dirty="0" err="1">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rPr>
              <a:t>TextSpotter</a:t>
            </a:r>
            <a:r>
              <a:rPr lang="en-US" sz="2400" dirty="0">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rPr>
              <a:t>: An End-to-End Trainable Scene Text Localization and Recognition Framework". In Proceedings of the IEEE International Conference on Computer Vision (ICCV), 2223-2231.</a:t>
            </a:r>
            <a:endParaRPr lang="en-US" sz="2400" dirty="0">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rtl="0">
              <a:lnSpc>
                <a:spcPct val="140000"/>
              </a:lnSpc>
              <a:spcBef>
                <a:spcPts val="0"/>
              </a:spcBef>
              <a:spcAft>
                <a:spcPts val="0"/>
              </a:spcAft>
              <a:buNone/>
            </a:pPr>
            <a:endParaRPr lang="en-US" sz="2400" dirty="0">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defTabSz="914400" rtl="0" eaLnBrk="1" fontAlgn="auto" latinLnBrk="0" hangingPunct="1">
              <a:lnSpc>
                <a:spcPct val="140000"/>
              </a:lnSpc>
              <a:spcBef>
                <a:spcPts val="0"/>
              </a:spcBef>
              <a:spcAft>
                <a:spcPts val="0"/>
              </a:spcAft>
              <a:buClr>
                <a:srgbClr val="000000"/>
              </a:buClr>
              <a:buSzTx/>
              <a:buFont typeface="Arial" panose="020B0604020202020204"/>
              <a:buNone/>
              <a:defRPr/>
            </a:pPr>
            <a:endParaRPr sz="24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p:nvPr/>
        </p:nvSpPr>
        <p:spPr>
          <a:xfrm>
            <a:off x="156741" y="182867"/>
            <a:ext cx="11974325" cy="157607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Objectives of the Project</a:t>
            </a:r>
            <a:endParaRPr lang="en-US" sz="426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20000"/>
              </a:lnSpc>
              <a:spcBef>
                <a:spcPts val="0"/>
              </a:spcBef>
              <a:spcAft>
                <a:spcPts val="0"/>
              </a:spcAft>
              <a:buNone/>
            </a:pPr>
            <a:endParaRPr sz="426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8" name="Google Shape;118;p4"/>
          <p:cNvSpPr txBox="1"/>
          <p:nvPr/>
        </p:nvSpPr>
        <p:spPr>
          <a:xfrm>
            <a:off x="461541" y="1091683"/>
            <a:ext cx="11664600" cy="4210050"/>
          </a:xfrm>
          <a:prstGeom prst="rect">
            <a:avLst/>
          </a:prstGeom>
          <a:noFill/>
          <a:ln>
            <a:noFill/>
          </a:ln>
        </p:spPr>
        <p:txBody>
          <a:bodyPr spcFirstLastPara="1" wrap="square" lIns="0" tIns="0" rIns="0" bIns="0" anchor="t" anchorCtr="0">
            <a:spAutoFit/>
          </a:bodyPr>
          <a:lstStyle/>
          <a:p>
            <a:pPr marL="457200" marR="0" lvl="0" indent="-457200" algn="just" rtl="0">
              <a:lnSpc>
                <a:spcPct val="100000"/>
              </a:lnSpc>
              <a:spcBef>
                <a:spcPts val="0"/>
              </a:spcBef>
              <a:spcAft>
                <a:spcPts val="0"/>
              </a:spcAft>
              <a:buClr>
                <a:srgbClr val="000000"/>
              </a:buClr>
              <a:buSzPts val="3600"/>
              <a:buFont typeface="Arial" panose="020B0604020202020204"/>
              <a:buChar char="●"/>
            </a:pPr>
            <a:endParaRPr lang="en-US" sz="2400" dirty="0">
              <a:latin typeface="Times New Roman" panose="02020603050405020304" charset="0"/>
              <a:cs typeface="Times New Roman" panose="02020603050405020304" charset="0"/>
              <a:sym typeface="Arial" panose="020B0604020202020204"/>
            </a:endParaRPr>
          </a:p>
          <a:p>
            <a:pPr marL="457200" marR="0" lvl="0" indent="-457200" algn="just" rtl="0">
              <a:lnSpc>
                <a:spcPct val="100000"/>
              </a:lnSpc>
              <a:spcBef>
                <a:spcPts val="0"/>
              </a:spcBef>
              <a:spcAft>
                <a:spcPts val="0"/>
              </a:spcAft>
              <a:buClr>
                <a:srgbClr val="000000"/>
              </a:buClr>
              <a:buSzPts val="3600"/>
              <a:buFont typeface="Arial" panose="020B0604020202020204"/>
              <a:buChar char="●"/>
            </a:pPr>
            <a:r>
              <a:rPr lang="en-US" sz="2400" dirty="0">
                <a:latin typeface="Times New Roman" panose="02020603050405020304" charset="0"/>
                <a:cs typeface="Times New Roman" panose="02020603050405020304" charset="0"/>
                <a:sym typeface="Arial" panose="020B0604020202020204"/>
              </a:rPr>
              <a:t>To integrate LMDB into the HTR system for optimized data storage, retrieval, and training, thereby improving overall performance. </a:t>
            </a:r>
            <a:endParaRPr lang="en-US" sz="24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457200" marR="0" lvl="0" indent="-457200" algn="just" rtl="0">
              <a:lnSpc>
                <a:spcPct val="100000"/>
              </a:lnSpc>
              <a:spcBef>
                <a:spcPts val="0"/>
              </a:spcBef>
              <a:spcAft>
                <a:spcPts val="0"/>
              </a:spcAft>
              <a:buClr>
                <a:srgbClr val="000000"/>
              </a:buClr>
              <a:buSzPts val="3600"/>
              <a:buFont typeface="Arial" panose="020B0604020202020204"/>
              <a:buChar char="●"/>
            </a:pPr>
            <a:r>
              <a:rPr lang="en-US" sz="2400" dirty="0">
                <a:latin typeface="Times New Roman" panose="02020603050405020304" charset="0"/>
                <a:cs typeface="Times New Roman" panose="02020603050405020304" charset="0"/>
                <a:sym typeface="Arial" panose="020B0604020202020204"/>
              </a:rPr>
              <a:t>To compare the performance of the LMDB-enhanced HTR system against existing methods, highlighting improvements in accuracy and efficiency. </a:t>
            </a:r>
            <a:endParaRPr lang="en-US" sz="24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457200" marR="0" lvl="0" indent="-457200" algn="just" rtl="0">
              <a:lnSpc>
                <a:spcPct val="100000"/>
              </a:lnSpc>
              <a:spcBef>
                <a:spcPts val="0"/>
              </a:spcBef>
              <a:spcAft>
                <a:spcPts val="0"/>
              </a:spcAft>
              <a:buClr>
                <a:srgbClr val="000000"/>
              </a:buClr>
              <a:buSzPts val="3600"/>
              <a:buFont typeface="Arial" panose="020B0604020202020204"/>
              <a:buChar char="●"/>
            </a:pPr>
            <a:r>
              <a:rPr lang="en-US" sz="2400" dirty="0">
                <a:latin typeface="Times New Roman" panose="02020603050405020304" charset="0"/>
                <a:cs typeface="Times New Roman" panose="02020603050405020304" charset="0"/>
                <a:sym typeface="Arial" panose="020B0604020202020204"/>
              </a:rPr>
              <a:t>This project focuses on leveraging LMDB (Lightning Memory-Mapped Database) technology to enhance the accuracy and efficiency of HTR systems. </a:t>
            </a:r>
            <a:endParaRPr lang="en-US" sz="24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457200" marR="0" lvl="0" indent="-457200" algn="just" rtl="0">
              <a:lnSpc>
                <a:spcPct val="100000"/>
              </a:lnSpc>
              <a:spcBef>
                <a:spcPts val="0"/>
              </a:spcBef>
              <a:spcAft>
                <a:spcPts val="0"/>
              </a:spcAft>
              <a:buClr>
                <a:srgbClr val="000000"/>
              </a:buClr>
              <a:buSzPts val="3600"/>
              <a:buFont typeface="Arial" panose="020B0604020202020204"/>
              <a:buChar char="●"/>
            </a:pPr>
            <a:r>
              <a:rPr lang="en-US" sz="2400" dirty="0">
                <a:latin typeface="Times New Roman" panose="02020603050405020304" charset="0"/>
                <a:cs typeface="Times New Roman" panose="02020603050405020304" charset="0"/>
                <a:sym typeface="Arial" panose="020B0604020202020204"/>
              </a:rPr>
              <a:t>By integrating LMDB technology into the HTR system, this project seeks to harness the benefits of efficient data storage, optimized retrieval, reduced computational overhead, and scalability to enhance the accuracy and efficiency of handwritten text recognition.</a:t>
            </a:r>
            <a:endParaRPr lang="en-US" sz="24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algn="just">
              <a:lnSpc>
                <a:spcPct val="140000"/>
              </a:lnSpc>
            </a:pPr>
            <a:endParaRPr lang="en-US" sz="2400" dirty="0">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1712720" y="91862"/>
            <a:ext cx="9044096" cy="7880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26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sz="426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24" name="Google Shape;124;p5"/>
          <p:cNvGraphicFramePr/>
          <p:nvPr/>
        </p:nvGraphicFramePr>
        <p:xfrm>
          <a:off x="175951" y="1156377"/>
          <a:ext cx="11869420" cy="5605780"/>
        </p:xfrm>
        <a:graphic>
          <a:graphicData uri="http://schemas.openxmlformats.org/drawingml/2006/table">
            <a:tbl>
              <a:tblPr>
                <a:noFill/>
                <a:tableStyleId>{AA0F8C88-068C-4B3B-BF8C-F293BD261FEC}</a:tableStyleId>
              </a:tblPr>
              <a:tblGrid>
                <a:gridCol w="998855"/>
                <a:gridCol w="1605280"/>
                <a:gridCol w="1962785"/>
                <a:gridCol w="2334260"/>
                <a:gridCol w="1664970"/>
                <a:gridCol w="1665605"/>
                <a:gridCol w="1637665"/>
              </a:tblGrid>
              <a:tr h="1158240">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Reference Number</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Title</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Objective</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Methodology</a:t>
                      </a:r>
                      <a:endParaRPr sz="2000" b="1"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Accuracy</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Pros</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Research Gap</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r>
              <a:tr h="2382520">
                <a:tc>
                  <a:txBody>
                    <a:bodyPr/>
                    <a:lstStyle/>
                    <a:p>
                      <a:pPr marL="0" marR="0" lvl="0" indent="0" algn="just" rtl="0">
                        <a:lnSpc>
                          <a:spcPct val="120000"/>
                        </a:lnSpc>
                        <a:spcBef>
                          <a:spcPts val="0"/>
                        </a:spcBef>
                        <a:spcAft>
                          <a:spcPts val="0"/>
                        </a:spcAft>
                        <a:buNone/>
                      </a:pPr>
                      <a:r>
                        <a:rPr lang="en-US" sz="1065" u="none" strike="noStrike" cap="none" dirty="0">
                          <a:latin typeface="Times New Roman" panose="02020603050405020304" charset="0"/>
                          <a:cs typeface="Times New Roman" panose="02020603050405020304" charset="0"/>
                        </a:rPr>
                        <a:t>[1]</a:t>
                      </a:r>
                      <a:endParaRPr lang="en-US" sz="1065" u="none" strike="noStrike" cap="none" dirty="0">
                        <a:latin typeface="Times New Roman" panose="02020603050405020304" charset="0"/>
                        <a:cs typeface="Times New Roman" panose="02020603050405020304" charset="0"/>
                      </a:endParaRPr>
                    </a:p>
                    <a:p>
                      <a:pPr marL="0" marR="0" lvl="0" indent="0" algn="just" rtl="0">
                        <a:lnSpc>
                          <a:spcPct val="120000"/>
                        </a:lnSpc>
                        <a:spcBef>
                          <a:spcPts val="0"/>
                        </a:spcBef>
                        <a:spcAft>
                          <a:spcPts val="0"/>
                        </a:spcAft>
                        <a:buNone/>
                      </a:pPr>
                      <a:endParaRPr lang="en-US"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r>
                        <a:rPr lang="en-US" sz="1065" dirty="0">
                          <a:latin typeface="Times New Roman" panose="02020603050405020304" charset="0"/>
                          <a:cs typeface="Times New Roman" panose="02020603050405020304" charset="0"/>
                          <a:sym typeface="+mn-ea"/>
                        </a:rPr>
                        <a:t>A Survey on Handwritten Character Recognition</a:t>
                      </a:r>
                      <a:endParaRPr lang="en-US" sz="1065" u="none" strike="noStrike" cap="none" dirty="0">
                        <a:latin typeface="Times New Roman" panose="02020603050405020304" charset="0"/>
                        <a:cs typeface="Times New Roman" panose="02020603050405020304" charset="0"/>
                        <a:sym typeface="+mn-ea"/>
                      </a:endParaRPr>
                    </a:p>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endParaRPr lang="en-US" sz="1065" u="none" strike="noStrike" cap="none" dirty="0">
                        <a:latin typeface="Times New Roman" panose="02020603050405020304" charset="0"/>
                        <a:cs typeface="Times New Roman" panose="02020603050405020304" charset="0"/>
                        <a:sym typeface="+mn-ea"/>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r>
                        <a:rPr lang="en-US" sz="1065" u="none" strike="noStrike" cap="none" dirty="0">
                          <a:latin typeface="Times New Roman" panose="02020603050405020304" charset="0"/>
                          <a:cs typeface="Times New Roman" panose="02020603050405020304" charset="0"/>
                        </a:rPr>
                        <a:t>to automatically recognize handwritten Hindi characters.</a:t>
                      </a:r>
                      <a:endParaRPr lang="en-US" sz="1065" u="none" strike="noStrike" cap="none" dirty="0">
                        <a:latin typeface="Times New Roman" panose="02020603050405020304" charset="0"/>
                        <a:cs typeface="Times New Roman" panose="02020603050405020304" charset="0"/>
                      </a:endParaRPr>
                    </a:p>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endParaRPr lang="en-US"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r>
                        <a:rPr lang="en-US" sz="1065" u="none" strike="noStrike" cap="none" dirty="0">
                          <a:latin typeface="Times New Roman" panose="02020603050405020304" charset="0"/>
                          <a:cs typeface="Times New Roman" panose="02020603050405020304" charset="0"/>
                        </a:rPr>
                        <a:t>artificial neural networks (ANN) and their variants</a:t>
                      </a:r>
                      <a:r>
                        <a:rPr lang="en-IN" altLang="en-US" sz="1065" u="none" strike="noStrike" cap="none" dirty="0">
                          <a:latin typeface="Times New Roman" panose="02020603050405020304" charset="0"/>
                          <a:cs typeface="Times New Roman" panose="02020603050405020304" charset="0"/>
                        </a:rPr>
                        <a:t>.</a:t>
                      </a:r>
                      <a:endParaRPr lang="en-US" sz="1065" u="none" strike="noStrike" cap="none" dirty="0">
                        <a:latin typeface="Times New Roman" panose="02020603050405020304" charset="0"/>
                        <a:cs typeface="Times New Roman" panose="02020603050405020304" charset="0"/>
                      </a:endParaRPr>
                    </a:p>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0"/>
                        </a:lnSpc>
                        <a:spcBef>
                          <a:spcPts val="0"/>
                        </a:spcBef>
                        <a:spcAft>
                          <a:spcPts val="0"/>
                        </a:spcAft>
                        <a:buNone/>
                      </a:pPr>
                      <a:r>
                        <a:rPr sz="1065" u="none" strike="noStrike" cap="none" dirty="0">
                          <a:latin typeface="Times New Roman" panose="02020603050405020304" charset="0"/>
                          <a:cs typeface="Times New Roman" panose="02020603050405020304" charset="0"/>
                        </a:rPr>
                        <a:t>The accuracy of the system is expected to be dependent on the quality of the templates and the matching algorithm used.</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0"/>
                        </a:lnSpc>
                        <a:spcBef>
                          <a:spcPts val="0"/>
                        </a:spcBef>
                        <a:spcAft>
                          <a:spcPts val="0"/>
                        </a:spcAft>
                        <a:buNone/>
                      </a:pPr>
                      <a:r>
                        <a:rPr sz="1065" u="none" strike="noStrike" cap="none" dirty="0">
                          <a:latin typeface="Times New Roman" panose="02020603050405020304" charset="0"/>
                          <a:cs typeface="Times New Roman" panose="02020603050405020304" charset="0"/>
                        </a:rPr>
                        <a:t> The system may be relatively simple and efficient, as it does not require complex preprocessing or feature extraction techniques.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0"/>
                        </a:lnSpc>
                        <a:spcBef>
                          <a:spcPts val="0"/>
                        </a:spcBef>
                        <a:spcAft>
                          <a:spcPts val="0"/>
                        </a:spcAft>
                        <a:buNone/>
                      </a:pPr>
                      <a:r>
                        <a:rPr lang="en-US" sz="1065" u="none" strike="noStrike" cap="none" dirty="0">
                          <a:latin typeface="Times New Roman" panose="02020603050405020304" charset="0"/>
                          <a:cs typeface="Times New Roman" panose="02020603050405020304" charset="0"/>
                        </a:rPr>
                        <a:t>The document may identify limitations of the template matching approach, such as sensitivity to variations in handwriting style, and suggest potential improvements or alternative methods. Title: Handwritten Digit Recognition with a Back-Propagation Network</a:t>
                      </a:r>
                      <a:endParaRPr lang="en-US"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r>
              <a:tr h="2065020">
                <a:tc>
                  <a:txBody>
                    <a:bodyPr/>
                    <a:lstStyle/>
                    <a:p>
                      <a:pPr marL="0" marR="0" lvl="0" indent="0" algn="just" rtl="0">
                        <a:lnSpc>
                          <a:spcPct val="120000"/>
                        </a:lnSpc>
                        <a:spcBef>
                          <a:spcPts val="0"/>
                        </a:spcBef>
                        <a:spcAft>
                          <a:spcPts val="0"/>
                        </a:spcAft>
                        <a:buNone/>
                      </a:pPr>
                      <a:r>
                        <a:rPr lang="en-US" sz="1065" u="none" strike="noStrike" cap="none">
                          <a:latin typeface="Times New Roman" panose="02020603050405020304" charset="0"/>
                          <a:cs typeface="Times New Roman" panose="02020603050405020304" charset="0"/>
                        </a:rPr>
                        <a:t>  [2]</a:t>
                      </a:r>
                      <a:endParaRPr lang="en-US" sz="1065" u="none" strike="noStrike" cap="none">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r>
                        <a:rPr lang="en-US" sz="1065" dirty="0">
                          <a:latin typeface="Times New Roman" panose="02020603050405020304" charset="0"/>
                          <a:cs typeface="Times New Roman" panose="02020603050405020304" charset="0"/>
                          <a:sym typeface="+mn-ea"/>
                        </a:rPr>
                        <a:t>A Novel Method of Handwritten Character Recognition Using Template Matching</a:t>
                      </a:r>
                      <a:endParaRPr lang="en-US" sz="1065" u="none" strike="noStrike" cap="none" dirty="0">
                        <a:latin typeface="Times New Roman" panose="02020603050405020304" charset="0"/>
                        <a:cs typeface="Times New Roman" panose="02020603050405020304" charset="0"/>
                      </a:endParaRPr>
                    </a:p>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endParaRPr lang="en-US"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0"/>
                        </a:lnSpc>
                        <a:spcBef>
                          <a:spcPts val="0"/>
                        </a:spcBef>
                        <a:spcAft>
                          <a:spcPts val="0"/>
                        </a:spcAft>
                        <a:buNone/>
                      </a:pPr>
                      <a:r>
                        <a:rPr lang="en-US" sz="1065" u="none" strike="noStrike" cap="none" dirty="0">
                          <a:latin typeface="Times New Roman" panose="02020603050405020304" charset="0"/>
                          <a:cs typeface="Times New Roman" panose="02020603050405020304" charset="0"/>
                        </a:rPr>
                        <a:t>to recognize handwritten characters of any arbitrary size and shape</a:t>
                      </a:r>
                      <a:endParaRPr lang="en-US"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r>
                        <a:rPr lang="en-IN" sz="1065" dirty="0">
                          <a:latin typeface="Times New Roman" panose="02020603050405020304" charset="0"/>
                          <a:cs typeface="Times New Roman" panose="02020603050405020304" charset="0"/>
                          <a:sym typeface="+mn-ea"/>
                        </a:rPr>
                        <a:t>Template Matching</a:t>
                      </a:r>
                      <a:endParaRPr lang="en-IN" sz="1065" u="none" strike="noStrike" cap="none" dirty="0">
                        <a:latin typeface="Times New Roman" panose="02020603050405020304" charset="0"/>
                        <a:cs typeface="Times New Roman" panose="02020603050405020304" charset="0"/>
                      </a:endParaRPr>
                    </a:p>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US" sz="1065" u="none" strike="noStrike" cap="none" dirty="0">
                          <a:latin typeface="Times New Roman" panose="02020603050405020304" charset="0"/>
                          <a:cs typeface="Times New Roman" panose="02020603050405020304" charset="0"/>
                        </a:rPr>
                        <a:t>in the beginning the error rate was roughly 27% which in the  6th iteration was reduced to 8%</a:t>
                      </a:r>
                      <a:endParaRPr lang="en-US"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endParaRPr lang="en-US"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r>
                        <a:rPr lang="en-US" sz="1065" u="none" strike="noStrike" cap="none" dirty="0">
                          <a:latin typeface="Times New Roman" panose="02020603050405020304" charset="0"/>
                          <a:cs typeface="Times New Roman" panose="02020603050405020304" charset="0"/>
                        </a:rPr>
                        <a:t>The adaptability of templates allows the system to dynamically adjust to individual writing styles.</a:t>
                      </a:r>
                      <a:endParaRPr lang="en-US" sz="1065" u="none" strike="noStrike" cap="none" dirty="0">
                        <a:latin typeface="Times New Roman" panose="02020603050405020304" charset="0"/>
                        <a:cs typeface="Times New Roman" panose="02020603050405020304" charset="0"/>
                      </a:endParaRPr>
                    </a:p>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endParaRPr lang="en-US"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0"/>
                        </a:lnSpc>
                        <a:spcBef>
                          <a:spcPts val="0"/>
                        </a:spcBef>
                        <a:spcAft>
                          <a:spcPts val="0"/>
                        </a:spcAft>
                        <a:buNone/>
                      </a:pPr>
                      <a:r>
                        <a:rPr lang="en-US" sz="1065" u="none" strike="noStrike" cap="none" dirty="0">
                          <a:latin typeface="Times New Roman" panose="02020603050405020304" charset="0"/>
                          <a:cs typeface="Times New Roman" panose="02020603050405020304" charset="0"/>
                        </a:rPr>
                        <a:t>Further research could focus on improving the robustness and accuracy of template matching for handwritten character recognition.</a:t>
                      </a:r>
                      <a:endParaRPr lang="en-US"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r>
            </a:tbl>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nvGraphicFramePr>
        <p:xfrm>
          <a:off x="175951" y="341971"/>
          <a:ext cx="11869420" cy="6276340"/>
        </p:xfrm>
        <a:graphic>
          <a:graphicData uri="http://schemas.openxmlformats.org/drawingml/2006/table">
            <a:tbl>
              <a:tblPr>
                <a:noFill/>
                <a:tableStyleId>{AA0F8C88-068C-4B3B-BF8C-F293BD261FEC}</a:tableStyleId>
              </a:tblPr>
              <a:tblGrid>
                <a:gridCol w="998855"/>
                <a:gridCol w="1605280"/>
                <a:gridCol w="1962785"/>
                <a:gridCol w="2334260"/>
                <a:gridCol w="1664970"/>
                <a:gridCol w="1665605"/>
                <a:gridCol w="1637665"/>
              </a:tblGrid>
              <a:tr h="1635125">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Reference Number</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Title</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Objective</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Methodology</a:t>
                      </a:r>
                      <a:endParaRPr sz="2000" b="1"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Accuracy</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Pros</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Research Gap</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r>
              <a:tr h="2486660">
                <a:tc>
                  <a:txBody>
                    <a:bodyPr/>
                    <a:lstStyle/>
                    <a:p>
                      <a:pPr marL="0" marR="0" lvl="0" indent="0" algn="just" rtl="0">
                        <a:lnSpc>
                          <a:spcPct val="120000"/>
                        </a:lnSpc>
                        <a:spcBef>
                          <a:spcPts val="0"/>
                        </a:spcBef>
                        <a:spcAft>
                          <a:spcPts val="0"/>
                        </a:spcAft>
                        <a:buNone/>
                      </a:pPr>
                      <a:r>
                        <a:rPr lang="en-US" sz="1065" u="none" strike="noStrike" cap="none" dirty="0">
                          <a:latin typeface="Times New Roman" panose="02020603050405020304" charset="0"/>
                          <a:cs typeface="Times New Roman" panose="02020603050405020304" charset="0"/>
                        </a:rPr>
                        <a:t> [3]</a:t>
                      </a:r>
                      <a:endParaRPr lang="en-US"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1065" b="0" i="0" u="none" strike="noStrike" kern="0" cap="none" spc="0" normalizeH="0" baseline="0" noProof="0" dirty="0">
                          <a:ln>
                            <a:noFill/>
                          </a:ln>
                          <a:solidFill>
                            <a:srgbClr val="000000"/>
                          </a:solidFill>
                          <a:effectLst/>
                          <a:uLnTx/>
                          <a:uFillTx/>
                          <a:latin typeface="Times New Roman" panose="02020603050405020304" charset="0"/>
                          <a:cs typeface="Times New Roman" panose="02020603050405020304" charset="0"/>
                          <a:sym typeface="Arial" panose="020B0604020202020204"/>
                        </a:rPr>
                        <a:t>The adaptability of templates allows the system to dynamically adjust to individual writing styles.</a:t>
                      </a:r>
                      <a:endParaRPr kumimoji="0" lang="en-US" sz="1065" b="0" i="0" u="none" strike="noStrike" kern="0" cap="none" spc="0" normalizeH="0" baseline="0" noProof="0" dirty="0">
                        <a:ln>
                          <a:noFill/>
                        </a:ln>
                        <a:solidFill>
                          <a:srgbClr val="000000"/>
                        </a:solidFill>
                        <a:effectLst/>
                        <a:uLnTx/>
                        <a:uFillTx/>
                        <a:latin typeface="Times New Roman" panose="02020603050405020304" charset="0"/>
                        <a:cs typeface="Times New Roman" panose="02020603050405020304" charset="0"/>
                        <a:sym typeface="Arial" panose="020B0604020202020204"/>
                      </a:endParaRPr>
                    </a:p>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1065" b="0" i="0" u="none" strike="noStrike" kern="0" cap="none" spc="0" normalizeH="0" baseline="0" noProof="0" dirty="0">
                        <a:ln>
                          <a:noFill/>
                        </a:ln>
                        <a:solidFill>
                          <a:srgbClr val="000000"/>
                        </a:solidFill>
                        <a:effectLst/>
                        <a:uLnTx/>
                        <a:uFillTx/>
                        <a:latin typeface="Times New Roman" panose="02020603050405020304" charset="0"/>
                        <a:cs typeface="Times New Roman" panose="02020603050405020304" charset="0"/>
                        <a:sym typeface="Arial" panose="020B0604020202020204"/>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r>
                        <a:rPr lang="en-US" sz="1065" u="none" strike="noStrike" cap="none" dirty="0">
                          <a:latin typeface="Times New Roman" panose="02020603050405020304" charset="0"/>
                          <a:cs typeface="Times New Roman" panose="02020603050405020304" charset="0"/>
                        </a:rPr>
                        <a:t>to recognize on-line handwritten characters </a:t>
                      </a:r>
                      <a:r>
                        <a:rPr lang="en-US" sz="1065" u="none" strike="noStrike" cap="none" dirty="0" err="1">
                          <a:latin typeface="Times New Roman" panose="02020603050405020304" charset="0"/>
                          <a:cs typeface="Times New Roman" panose="02020603050405020304" charset="0"/>
                        </a:rPr>
                        <a:t>accurately.Combines</a:t>
                      </a:r>
                      <a:r>
                        <a:rPr lang="en-US" sz="1065" u="none" strike="noStrike" cap="none" dirty="0">
                          <a:latin typeface="Times New Roman" panose="02020603050405020304" charset="0"/>
                          <a:cs typeface="Times New Roman" panose="02020603050405020304" charset="0"/>
                        </a:rPr>
                        <a:t> both pen-direction feature and pen-coordinate feature to describe the shape variation of on-line characters.</a:t>
                      </a:r>
                      <a:endParaRPr lang="en-US" sz="1065" u="none" strike="noStrike" cap="none" dirty="0">
                        <a:latin typeface="Times New Roman" panose="02020603050405020304" charset="0"/>
                        <a:cs typeface="Times New Roman" panose="02020603050405020304" charset="0"/>
                      </a:endParaRPr>
                    </a:p>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endParaRPr lang="en-US"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r>
                        <a:rPr lang="en-US" sz="1065" dirty="0">
                          <a:latin typeface="Times New Roman" panose="02020603050405020304" charset="0"/>
                          <a:cs typeface="Times New Roman" panose="02020603050405020304" charset="0"/>
                          <a:sym typeface="+mn-ea"/>
                        </a:rPr>
                        <a:t>Hidden Markov Models(HMMs)</a:t>
                      </a:r>
                      <a:endParaRPr lang="en-US" sz="1065" u="none" strike="noStrike" cap="none" dirty="0">
                        <a:latin typeface="Times New Roman" panose="02020603050405020304" charset="0"/>
                        <a:cs typeface="Times New Roman" panose="02020603050405020304" charset="0"/>
                      </a:endParaRPr>
                    </a:p>
                    <a:p>
                      <a:pPr marL="0" marR="0" lvl="0" indent="0" algn="just" defTabSz="914400" rtl="0" eaLnBrk="1" fontAlgn="auto" latinLnBrk="0" hangingPunct="1">
                        <a:lnSpc>
                          <a:spcPct val="120000"/>
                        </a:lnSpc>
                        <a:spcBef>
                          <a:spcPts val="0"/>
                        </a:spcBef>
                        <a:spcAft>
                          <a:spcPts val="0"/>
                        </a:spcAft>
                        <a:buClr>
                          <a:srgbClr val="000000"/>
                        </a:buClr>
                        <a:buSzTx/>
                        <a:buFont typeface="Arial" panose="020B0604020202020204"/>
                        <a:buNone/>
                        <a:defRPr/>
                      </a:pPr>
                      <a:endParaRPr lang="en-US"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0"/>
                        </a:lnSpc>
                        <a:spcBef>
                          <a:spcPts val="0"/>
                        </a:spcBef>
                        <a:spcAft>
                          <a:spcPts val="0"/>
                        </a:spcAft>
                        <a:buNone/>
                      </a:pPr>
                      <a:r>
                        <a:rPr sz="1065" u="none" strike="noStrike" cap="none" dirty="0">
                          <a:latin typeface="Times New Roman" panose="02020603050405020304" charset="0"/>
                          <a:cs typeface="Times New Roman" panose="02020603050405020304" charset="0"/>
                        </a:rPr>
                        <a:t>Not specified.</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Combining Pen-Coordinate and Pen-Direction Features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The paper suggests that the method can be used for text recognition in images with varying display sizes and content.</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r>
              <a:tr h="2154555">
                <a:tc>
                  <a:txBody>
                    <a:bodyPr/>
                    <a:lstStyle/>
                    <a:p>
                      <a:pPr marL="0" marR="0" lvl="0" indent="0" algn="just" rtl="0">
                        <a:lnSpc>
                          <a:spcPct val="120000"/>
                        </a:lnSpc>
                        <a:spcBef>
                          <a:spcPts val="0"/>
                        </a:spcBef>
                        <a:spcAft>
                          <a:spcPts val="0"/>
                        </a:spcAft>
                        <a:buNone/>
                      </a:pPr>
                      <a:r>
                        <a:rPr lang="en-US" sz="1065" u="none" strike="noStrike" cap="none">
                          <a:latin typeface="Times New Roman" panose="02020603050405020304" charset="0"/>
                          <a:cs typeface="Times New Roman" panose="02020603050405020304" charset="0"/>
                        </a:rPr>
                        <a:t>[4]</a:t>
                      </a:r>
                      <a:endParaRPr lang="en-US" sz="1065" u="none" strike="noStrike" cap="none">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US" sz="1065" noProof="0" dirty="0">
                          <a:ln>
                            <a:noFill/>
                          </a:ln>
                          <a:effectLst/>
                          <a:uLnTx/>
                          <a:uFillTx/>
                          <a:latin typeface="Times New Roman" panose="02020603050405020304" charset="0"/>
                          <a:cs typeface="Times New Roman" panose="02020603050405020304" charset="0"/>
                          <a:sym typeface="Arial" panose="020B0604020202020204"/>
                        </a:rPr>
                        <a:t>Handwritten Digit Recognition with a Back-Propagation Network</a:t>
                      </a:r>
                      <a:endParaRPr lang="en-US" sz="1065" u="none" strike="noStrike" cap="none" noProof="0" dirty="0">
                        <a:ln>
                          <a:noFill/>
                        </a:ln>
                        <a:effectLst/>
                        <a:uLnTx/>
                        <a:uFillTx/>
                        <a:latin typeface="Times New Roman" panose="02020603050405020304" charset="0"/>
                        <a:cs typeface="Times New Roman" panose="02020603050405020304" charset="0"/>
                        <a:sym typeface="Arial" panose="020B0604020202020204"/>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The focus was on direct image-based recognition without complex preprocessing.</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IN" sz="1065" dirty="0">
                          <a:latin typeface="Times New Roman" panose="02020603050405020304" charset="0"/>
                          <a:cs typeface="Times New Roman" panose="02020603050405020304" charset="0"/>
                          <a:sym typeface="+mn-ea"/>
                        </a:rPr>
                        <a:t>Convolutional Neural Networks (CNNs)</a:t>
                      </a:r>
                      <a:endParaRPr lang="en-IN" sz="1065" dirty="0">
                        <a:latin typeface="Times New Roman" panose="02020603050405020304" charset="0"/>
                        <a:cs typeface="Times New Roman" panose="02020603050405020304" charset="0"/>
                        <a:sym typeface="+mn-ea"/>
                      </a:endParaRPr>
                    </a:p>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Back-Propagation Networks (BP Networks)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The system achieved a 1% error rate and about a 9% reject rate on zipcode digits provided by the U.S. Postal Service.</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The system is efficient and effective, demonstrating the potential of large back-propagation networks for real image-recognition problems.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The document may discuss the limitations of the system, such as the need for a large, complex preprocessing stage, and suggest potential improvements or alternative methods. Title: Handwritten Text Recognition using Deep Learning Algorithms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nvGraphicFramePr>
        <p:xfrm>
          <a:off x="175951" y="341971"/>
          <a:ext cx="11869420" cy="6276340"/>
        </p:xfrm>
        <a:graphic>
          <a:graphicData uri="http://schemas.openxmlformats.org/drawingml/2006/table">
            <a:tbl>
              <a:tblPr>
                <a:noFill/>
                <a:tableStyleId>{AA0F8C88-068C-4B3B-BF8C-F293BD261FEC}</a:tableStyleId>
              </a:tblPr>
              <a:tblGrid>
                <a:gridCol w="998855"/>
                <a:gridCol w="1605280"/>
                <a:gridCol w="1962785"/>
                <a:gridCol w="2334260"/>
                <a:gridCol w="1664970"/>
                <a:gridCol w="1665605"/>
                <a:gridCol w="1637665"/>
              </a:tblGrid>
              <a:tr h="1635125">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Reference Number</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Title</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Objective</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Methodology</a:t>
                      </a:r>
                      <a:endParaRPr sz="2000" b="1"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Accuracy</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Pros</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Research Gap</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r>
              <a:tr h="2486660">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[5]</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lang="en-IN" sz="1065" noProof="0" dirty="0">
                          <a:ln>
                            <a:noFill/>
                          </a:ln>
                          <a:effectLst/>
                          <a:uLnTx/>
                          <a:uFillTx/>
                          <a:latin typeface="Times New Roman" panose="02020603050405020304" charset="0"/>
                          <a:cs typeface="Times New Roman" panose="02020603050405020304" charset="0"/>
                          <a:sym typeface="Arial" panose="020B0604020202020204"/>
                        </a:rPr>
                        <a:t>Offline Handwriting Recognition with Multidimensional Recurrent Neural Networks</a:t>
                      </a:r>
                      <a:endParaRPr kumimoji="0" lang="en-IN" sz="1065" b="0" i="0" u="none" strike="noStrike" kern="0" cap="none" spc="0" normalizeH="0" baseline="0" noProof="0" dirty="0">
                        <a:ln>
                          <a:noFill/>
                        </a:ln>
                        <a:solidFill>
                          <a:srgbClr val="000000"/>
                        </a:solidFill>
                        <a:effectLst/>
                        <a:uLnTx/>
                        <a:uFillTx/>
                        <a:latin typeface="Times New Roman" panose="02020603050405020304" charset="0"/>
                        <a:cs typeface="Times New Roman" panose="02020603050405020304" charset="0"/>
                        <a:sym typeface="Arial" panose="020B0604020202020204"/>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to tackle the challenging task of offline handwriting recognition—the automatic transcription of images of handwritten text.</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lang="en-IN" sz="1065" noProof="0" dirty="0">
                          <a:ln>
                            <a:noFill/>
                          </a:ln>
                          <a:effectLst/>
                          <a:uLnTx/>
                          <a:uFillTx/>
                          <a:latin typeface="Times New Roman" panose="02020603050405020304" charset="0"/>
                          <a:cs typeface="Times New Roman" panose="02020603050405020304" charset="0"/>
                          <a:sym typeface="Arial" panose="020B0604020202020204"/>
                        </a:rPr>
                        <a:t>Multidimensional Recurrent Neural Networks (MD-RNNs)</a:t>
                      </a:r>
                      <a:endParaRPr lang="en-IN" sz="1065" noProof="0" dirty="0">
                        <a:ln>
                          <a:noFill/>
                        </a:ln>
                        <a:effectLst/>
                        <a:uLnTx/>
                        <a:uFillTx/>
                        <a:latin typeface="Times New Roman" panose="02020603050405020304" charset="0"/>
                        <a:cs typeface="Times New Roman" panose="02020603050405020304" charset="0"/>
                        <a:sym typeface="Arial" panose="020B0604020202020204"/>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91.4%</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International Success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Further research could focus on improving the system's accuracy and robustness in recognizing handwritten text.</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r>
              <a:tr h="2154555">
                <a:tc>
                  <a:txBody>
                    <a:bodyPr/>
                    <a:lstStyle/>
                    <a:p>
                      <a:pPr marL="0" marR="0" lvl="0" indent="0" algn="just" rtl="0">
                        <a:lnSpc>
                          <a:spcPct val="100000"/>
                        </a:lnSpc>
                        <a:spcBef>
                          <a:spcPts val="0"/>
                        </a:spcBef>
                        <a:spcAft>
                          <a:spcPts val="0"/>
                        </a:spcAft>
                        <a:buNone/>
                      </a:pPr>
                      <a:r>
                        <a:rPr lang="en-IN" sz="1065" u="none" strike="noStrike" cap="none">
                          <a:latin typeface="Times New Roman" panose="02020603050405020304" charset="0"/>
                          <a:cs typeface="Times New Roman" panose="02020603050405020304" charset="0"/>
                        </a:rPr>
                        <a:t>[6]</a:t>
                      </a:r>
                      <a:endParaRPr lang="en-IN" sz="1065" u="none" strike="noStrike" cap="none">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65" noProof="0" dirty="0">
                          <a:ln>
                            <a:noFill/>
                          </a:ln>
                          <a:effectLst/>
                          <a:uLnTx/>
                          <a:uFillTx/>
                          <a:latin typeface="Times New Roman" panose="02020603050405020304" charset="0"/>
                          <a:cs typeface="Times New Roman" panose="02020603050405020304" charset="0"/>
                          <a:sym typeface="Arial" panose="020B0604020202020204"/>
                        </a:rPr>
                        <a:t>Handwriting Recognition with Large Multidimensional Long Short-Term</a:t>
                      </a:r>
                      <a:endParaRPr kumimoji="0" lang="en-US" sz="1065" b="0" i="0" u="none" strike="noStrike" kern="0" cap="none" spc="0" normalizeH="0" baseline="0" noProof="0" dirty="0">
                        <a:ln>
                          <a:noFill/>
                        </a:ln>
                        <a:solidFill>
                          <a:srgbClr val="000000"/>
                        </a:solidFill>
                        <a:effectLst/>
                        <a:uLnTx/>
                        <a:uFillTx/>
                        <a:latin typeface="Times New Roman" panose="02020603050405020304" charset="0"/>
                        <a:cs typeface="Times New Roman" panose="02020603050405020304" charset="0"/>
                        <a:sym typeface="Arial" panose="020B0604020202020204"/>
                      </a:endParaRPr>
                    </a:p>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65" noProof="0" dirty="0">
                          <a:ln>
                            <a:noFill/>
                          </a:ln>
                          <a:effectLst/>
                          <a:uLnTx/>
                          <a:uFillTx/>
                          <a:latin typeface="Times New Roman" panose="02020603050405020304" charset="0"/>
                          <a:cs typeface="Times New Roman" panose="02020603050405020304" charset="0"/>
                          <a:sym typeface="Arial" panose="020B0604020202020204"/>
                        </a:rPr>
                        <a:t>Memory Recurrent Neural Networks</a:t>
                      </a:r>
                      <a:endParaRPr lang="en-US" sz="1065" u="none" strike="noStrike" cap="none" noProof="0" dirty="0">
                        <a:ln>
                          <a:noFill/>
                        </a:ln>
                        <a:effectLst/>
                        <a:uLnTx/>
                        <a:uFillTx/>
                        <a:latin typeface="Times New Roman" panose="02020603050405020304" charset="0"/>
                        <a:cs typeface="Times New Roman" panose="02020603050405020304" charset="0"/>
                        <a:sym typeface="Arial" panose="020B0604020202020204"/>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i</a:t>
                      </a:r>
                      <a:r>
                        <a:rPr sz="1065" u="none" strike="noStrike" cap="none" dirty="0">
                          <a:latin typeface="Times New Roman" panose="02020603050405020304" charset="0"/>
                          <a:cs typeface="Times New Roman" panose="02020603050405020304" charset="0"/>
                        </a:rPr>
                        <a:t>ntroduces an efficient GPU-based implementation for handwriting recognition using multidimensional long short-term memory recurrent neural networks (MDLSTM-RNNs)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IN" sz="1065" noProof="0" dirty="0">
                          <a:ln>
                            <a:noFill/>
                          </a:ln>
                          <a:effectLst/>
                          <a:uLnTx/>
                          <a:uFillTx/>
                          <a:latin typeface="Times New Roman" panose="02020603050405020304" charset="0"/>
                          <a:cs typeface="Times New Roman" panose="02020603050405020304" charset="0"/>
                          <a:sym typeface="Arial" panose="020B0604020202020204"/>
                        </a:rPr>
                        <a:t> multidimensional long short-term memory recurrent neural networks (MDLSTM-RNNs)</a:t>
                      </a:r>
                      <a:endParaRPr lang="en-IN" sz="1065" noProof="0" dirty="0">
                        <a:ln>
                          <a:noFill/>
                        </a:ln>
                        <a:effectLst/>
                        <a:uLnTx/>
                        <a:uFillTx/>
                        <a:latin typeface="Times New Roman" panose="02020603050405020304" charset="0"/>
                        <a:cs typeface="Times New Roman" panose="02020603050405020304" charset="0"/>
                        <a:sym typeface="Arial" panose="020B0604020202020204"/>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System WER[%]</a:t>
                      </a:r>
                      <a:r>
                        <a:rPr lang="en-IN" sz="1065" u="none" strike="noStrike" cap="none" dirty="0">
                          <a:latin typeface="Times New Roman" panose="02020603050405020304" charset="0"/>
                          <a:cs typeface="Times New Roman" panose="02020603050405020304" charset="0"/>
                        </a:rPr>
                        <a:t>:9.6</a:t>
                      </a:r>
                      <a:endParaRPr lang="en-IN"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 </a:t>
                      </a:r>
                      <a:r>
                        <a:rPr lang="en-IN" sz="1065" u="none" strike="noStrike" cap="none" dirty="0">
                          <a:latin typeface="Times New Roman" panose="02020603050405020304" charset="0"/>
                          <a:cs typeface="Times New Roman" panose="02020603050405020304" charset="0"/>
                        </a:rPr>
                        <a:t>System </a:t>
                      </a:r>
                      <a:r>
                        <a:rPr sz="1065" u="none" strike="noStrike" cap="none" dirty="0">
                          <a:latin typeface="Times New Roman" panose="02020603050405020304" charset="0"/>
                          <a:cs typeface="Times New Roman" panose="02020603050405020304" charset="0"/>
                        </a:rPr>
                        <a:t>CER[%]</a:t>
                      </a:r>
                      <a:r>
                        <a:rPr lang="en-IN" sz="1065" u="none" strike="noStrike" cap="none" dirty="0">
                          <a:latin typeface="Times New Roman" panose="02020603050405020304" charset="0"/>
                          <a:cs typeface="Times New Roman" panose="02020603050405020304" charset="0"/>
                        </a:rPr>
                        <a:t>: 2.8</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Diagonal-Wise Processing</a:t>
                      </a:r>
                      <a:r>
                        <a:rPr lang="en-IN" sz="1065" u="none" strike="noStrike" cap="none" dirty="0">
                          <a:latin typeface="Times New Roman" panose="02020603050405020304" charset="0"/>
                          <a:cs typeface="Times New Roman" panose="02020603050405020304" charset="0"/>
                        </a:rPr>
                        <a:t>,</a:t>
                      </a:r>
                      <a:endParaRPr lang="en-IN"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Efficient GPU-Based Implementation</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US" sz="1065" u="none" strike="noStrike" cap="none" dirty="0">
                          <a:latin typeface="Times New Roman" panose="02020603050405020304" charset="0"/>
                          <a:cs typeface="Times New Roman" panose="02020603050405020304" charset="0"/>
                        </a:rPr>
                        <a:t>T</a:t>
                      </a:r>
                      <a:r>
                        <a:rPr sz="1065" u="none" strike="noStrike" cap="none" dirty="0">
                          <a:latin typeface="Times New Roman" panose="02020603050405020304" charset="0"/>
                          <a:cs typeface="Times New Roman" panose="02020603050405020304" charset="0"/>
                        </a:rPr>
                        <a:t>he system can be extended to handle more complex scenarios, such as recognizing text in different languages or in low-quality images.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nvGraphicFramePr>
        <p:xfrm>
          <a:off x="175951" y="341971"/>
          <a:ext cx="11869420" cy="6276340"/>
        </p:xfrm>
        <a:graphic>
          <a:graphicData uri="http://schemas.openxmlformats.org/drawingml/2006/table">
            <a:tbl>
              <a:tblPr>
                <a:noFill/>
                <a:tableStyleId>{AA0F8C88-068C-4B3B-BF8C-F293BD261FEC}</a:tableStyleId>
              </a:tblPr>
              <a:tblGrid>
                <a:gridCol w="998855"/>
                <a:gridCol w="1605280"/>
                <a:gridCol w="1962785"/>
                <a:gridCol w="2334260"/>
                <a:gridCol w="1664970"/>
                <a:gridCol w="1665605"/>
                <a:gridCol w="1637665"/>
              </a:tblGrid>
              <a:tr h="1635125">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Reference Number</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Title</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Objective</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Methodology</a:t>
                      </a:r>
                      <a:endParaRPr sz="2000" b="1"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Accuracy</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Pros</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Research Gap</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r>
              <a:tr h="2486660">
                <a:tc>
                  <a:txBody>
                    <a:bodyPr/>
                    <a:lstStyle/>
                    <a:p>
                      <a:pPr marL="0" marR="0" lvl="0" indent="0" algn="just" rtl="0">
                        <a:lnSpc>
                          <a:spcPct val="12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[7]</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en-US" sz="1065" noProof="0" dirty="0">
                          <a:ln>
                            <a:noFill/>
                          </a:ln>
                          <a:effectLst/>
                          <a:uLnTx/>
                          <a:uFillTx/>
                          <a:latin typeface="Times New Roman" panose="02020603050405020304" charset="0"/>
                          <a:cs typeface="Times New Roman" panose="02020603050405020304" charset="0"/>
                          <a:sym typeface="Arial" panose="020B0604020202020204"/>
                        </a:rPr>
                        <a:t>Show, Attend and Tell: Neural Image Caption Generation with Visual Attention</a:t>
                      </a:r>
                      <a:endParaRPr kumimoji="0" lang="en-US" sz="1065" b="0" i="0" u="none" strike="noStrike" kern="0" cap="none" spc="0" normalizeH="0" baseline="0" noProof="0" dirty="0">
                        <a:ln>
                          <a:noFill/>
                        </a:ln>
                        <a:solidFill>
                          <a:srgbClr val="000000"/>
                        </a:solidFill>
                        <a:effectLst/>
                        <a:uLnTx/>
                        <a:uFillTx/>
                        <a:latin typeface="Times New Roman" panose="02020603050405020304" charset="0"/>
                        <a:cs typeface="Times New Roman" panose="02020603050405020304" charset="0"/>
                        <a:sym typeface="Arial" panose="020B0604020202020204"/>
                      </a:endParaRPr>
                    </a:p>
                    <a:p>
                      <a:pPr marL="0" marR="0" lvl="0" indent="0" algn="just" defTabSz="914400" rtl="0" eaLnBrk="1" fontAlgn="auto" latinLnBrk="0" hangingPunct="1">
                        <a:lnSpc>
                          <a:spcPct val="150000"/>
                        </a:lnSpc>
                        <a:spcBef>
                          <a:spcPts val="0"/>
                        </a:spcBef>
                        <a:spcAft>
                          <a:spcPts val="0"/>
                        </a:spcAft>
                        <a:buClr>
                          <a:srgbClr val="000000"/>
                        </a:buClr>
                        <a:buSzTx/>
                        <a:buFont typeface="Arial" panose="020B0604020202020204"/>
                        <a:buNone/>
                        <a:defRPr/>
                      </a:pPr>
                      <a:endParaRPr lang="en-US" sz="1065" u="none" strike="noStrike" cap="none" noProof="0" dirty="0">
                        <a:ln>
                          <a:noFill/>
                        </a:ln>
                        <a:effectLst/>
                        <a:uLnTx/>
                        <a:uFillTx/>
                        <a:latin typeface="Times New Roman" panose="02020603050405020304" charset="0"/>
                        <a:cs typeface="Times New Roman" panose="02020603050405020304" charset="0"/>
                        <a:sym typeface="Arial" panose="020B0604020202020204"/>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0"/>
                        </a:lnSpc>
                        <a:spcBef>
                          <a:spcPts val="0"/>
                        </a:spcBef>
                        <a:spcAft>
                          <a:spcPts val="0"/>
                        </a:spcAft>
                        <a:buNone/>
                      </a:pPr>
                      <a:r>
                        <a:rPr sz="1065" u="none" strike="noStrike" cap="none" dirty="0">
                          <a:latin typeface="Times New Roman" panose="02020603050405020304" charset="0"/>
                          <a:cs typeface="Times New Roman" panose="02020603050405020304" charset="0"/>
                        </a:rPr>
                        <a:t>To present a deep learning approach for recognizing handwritten text using a semi-supervised generative adversarial network (GAN) called ScrabbleGAN.</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0"/>
                        </a:lnSpc>
                        <a:spcBef>
                          <a:spcPts val="0"/>
                        </a:spcBef>
                        <a:spcAft>
                          <a:spcPts val="0"/>
                        </a:spcAft>
                        <a:buNone/>
                      </a:pPr>
                      <a:r>
                        <a:rPr lang="en-IN" sz="1065" noProof="0" dirty="0">
                          <a:ln>
                            <a:noFill/>
                          </a:ln>
                          <a:effectLst/>
                          <a:uLnTx/>
                          <a:uFillTx/>
                          <a:latin typeface="Times New Roman" panose="02020603050405020304" charset="0"/>
                          <a:cs typeface="Times New Roman" panose="02020603050405020304" charset="0"/>
                          <a:sym typeface="Arial" panose="020B0604020202020204"/>
                        </a:rPr>
                        <a:t>Attention Mechanisms</a:t>
                      </a:r>
                      <a:endParaRPr kumimoji="0" lang="en-IN" sz="1065" b="0" i="0" u="none" strike="noStrike" kern="0" cap="none" spc="0" normalizeH="0" baseline="0" noProof="0" dirty="0">
                        <a:ln>
                          <a:noFill/>
                        </a:ln>
                        <a:solidFill>
                          <a:srgbClr val="000000"/>
                        </a:solidFill>
                        <a:effectLst/>
                        <a:uLnTx/>
                        <a:uFillTx/>
                        <a:latin typeface="Times New Roman" panose="02020603050405020304" charset="0"/>
                        <a:cs typeface="Times New Roman" panose="02020603050405020304" charset="0"/>
                        <a:sym typeface="Arial" panose="020B0604020202020204"/>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0"/>
                        </a:lnSpc>
                        <a:spcBef>
                          <a:spcPts val="0"/>
                        </a:spcBef>
                        <a:spcAft>
                          <a:spcPts val="0"/>
                        </a:spcAft>
                        <a:buNone/>
                      </a:pPr>
                      <a:r>
                        <a:rPr sz="1065" u="none" strike="noStrike" cap="none" dirty="0">
                          <a:latin typeface="Times New Roman" panose="02020603050405020304" charset="0"/>
                          <a:cs typeface="Times New Roman" panose="02020603050405020304" charset="0"/>
                        </a:rPr>
                        <a:t>The system achieved a 97.1% character recognition accuracy on a test set of handwritten text.</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0"/>
                        </a:lnSpc>
                        <a:spcBef>
                          <a:spcPts val="0"/>
                        </a:spcBef>
                        <a:spcAft>
                          <a:spcPts val="0"/>
                        </a:spcAft>
                        <a:buNone/>
                      </a:pPr>
                      <a:r>
                        <a:rPr sz="1065" u="none" strike="noStrike" cap="none" dirty="0">
                          <a:latin typeface="Times New Roman" panose="02020603050405020304" charset="0"/>
                          <a:cs typeface="Times New Roman" panose="02020603050405020304" charset="0"/>
                        </a:rPr>
                        <a:t>The use of ScrabbleGAN allows for the generation of synthetic handwritten text, potentially improving the robustness and generalization of the recognition system.</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0"/>
                        </a:lnSpc>
                        <a:spcBef>
                          <a:spcPts val="0"/>
                        </a:spcBef>
                        <a:spcAft>
                          <a:spcPts val="0"/>
                        </a:spcAft>
                        <a:buNone/>
                      </a:pPr>
                      <a:r>
                        <a:rPr sz="1065" u="none" strike="noStrike" cap="none" dirty="0">
                          <a:latin typeface="Times New Roman" panose="02020603050405020304" charset="0"/>
                          <a:cs typeface="Times New Roman" panose="02020603050405020304" charset="0"/>
                        </a:rPr>
                        <a:t>The document may identify limitations of the system, such as the need for large datasets and computational resources, and suggest potential improvements or alternative methods.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r>
              <a:tr h="2154555">
                <a:tc>
                  <a:txBody>
                    <a:bodyPr/>
                    <a:lstStyle/>
                    <a:p>
                      <a:pPr marL="0" marR="0" lvl="0" indent="0" algn="just" rtl="0">
                        <a:lnSpc>
                          <a:spcPct val="120000"/>
                        </a:lnSpc>
                        <a:spcBef>
                          <a:spcPts val="0"/>
                        </a:spcBef>
                        <a:spcAft>
                          <a:spcPts val="0"/>
                        </a:spcAft>
                        <a:buNone/>
                      </a:pPr>
                      <a:r>
                        <a:rPr lang="en-IN" sz="1065" u="none" strike="noStrike" cap="none">
                          <a:latin typeface="Times New Roman" panose="02020603050405020304" charset="0"/>
                          <a:cs typeface="Times New Roman" panose="02020603050405020304" charset="0"/>
                        </a:rPr>
                        <a:t>[8]</a:t>
                      </a:r>
                      <a:endParaRPr lang="en-IN" sz="1065" u="none" strike="noStrike" cap="none">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0"/>
                        </a:lnSpc>
                        <a:spcBef>
                          <a:spcPts val="0"/>
                        </a:spcBef>
                        <a:spcAft>
                          <a:spcPts val="0"/>
                        </a:spcAft>
                        <a:buNone/>
                      </a:pPr>
                      <a:r>
                        <a:rPr lang="en-US" sz="1065" noProof="0" dirty="0">
                          <a:ln>
                            <a:noFill/>
                          </a:ln>
                          <a:effectLst/>
                          <a:uLnTx/>
                          <a:uFillTx/>
                          <a:latin typeface="Times New Roman" panose="02020603050405020304" charset="0"/>
                          <a:cs typeface="Times New Roman" panose="02020603050405020304" charset="0"/>
                          <a:sym typeface="Arial" panose="020B0604020202020204"/>
                        </a:rPr>
                        <a:t>Deep Hand: How to Train a CNN on 1 Million Handwritten Characters</a:t>
                      </a:r>
                      <a:endParaRPr kumimoji="0" lang="en-US" sz="1065" b="0" i="0" u="none" strike="noStrike" kern="0" cap="none" spc="0" normalizeH="0" baseline="0" noProof="0" dirty="0">
                        <a:ln>
                          <a:noFill/>
                        </a:ln>
                        <a:solidFill>
                          <a:srgbClr val="000000"/>
                        </a:solidFill>
                        <a:effectLst/>
                        <a:uLnTx/>
                        <a:uFillTx/>
                        <a:latin typeface="Times New Roman" panose="02020603050405020304" charset="0"/>
                        <a:cs typeface="Times New Roman" panose="02020603050405020304" charset="0"/>
                        <a:sym typeface="Arial" panose="020B0604020202020204"/>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0"/>
                        </a:lnSpc>
                        <a:spcBef>
                          <a:spcPts val="0"/>
                        </a:spcBef>
                        <a:spcAft>
                          <a:spcPts val="0"/>
                        </a:spcAft>
                        <a:buNone/>
                      </a:pPr>
                      <a:r>
                        <a:rPr sz="1065" u="none" strike="noStrike" cap="none" dirty="0">
                          <a:latin typeface="Times New Roman" panose="02020603050405020304" charset="0"/>
                          <a:cs typeface="Times New Roman" panose="02020603050405020304" charset="0"/>
                        </a:rPr>
                        <a:t> To present a machine learning model for recognizing handwritten characters on form document.</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0"/>
                        </a:lnSpc>
                        <a:spcBef>
                          <a:spcPts val="0"/>
                        </a:spcBef>
                        <a:spcAft>
                          <a:spcPts val="0"/>
                        </a:spcAft>
                        <a:buNone/>
                      </a:pPr>
                      <a:r>
                        <a:rPr lang="en-IN" sz="1065" noProof="0" dirty="0">
                          <a:ln>
                            <a:noFill/>
                          </a:ln>
                          <a:effectLst/>
                          <a:uLnTx/>
                          <a:uFillTx/>
                          <a:latin typeface="Times New Roman" panose="02020603050405020304" charset="0"/>
                          <a:cs typeface="Times New Roman" panose="02020603050405020304" charset="0"/>
                          <a:sym typeface="Arial" panose="020B0604020202020204"/>
                        </a:rPr>
                        <a:t>End-to-End Models</a:t>
                      </a:r>
                      <a:endParaRPr kumimoji="0" lang="en-IN" sz="1065" b="0" i="0" u="none" strike="noStrike" kern="0" cap="none" spc="0" normalizeH="0" baseline="0" noProof="0" dirty="0">
                        <a:ln>
                          <a:noFill/>
                        </a:ln>
                        <a:solidFill>
                          <a:srgbClr val="000000"/>
                        </a:solidFill>
                        <a:effectLst/>
                        <a:uLnTx/>
                        <a:uFillTx/>
                        <a:latin typeface="Times New Roman" panose="02020603050405020304" charset="0"/>
                        <a:cs typeface="Times New Roman" panose="02020603050405020304" charset="0"/>
                        <a:sym typeface="Arial" panose="020B0604020202020204"/>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0"/>
                        </a:lnSpc>
                        <a:spcBef>
                          <a:spcPts val="0"/>
                        </a:spcBef>
                        <a:spcAft>
                          <a:spcPts val="0"/>
                        </a:spcAft>
                        <a:buNone/>
                      </a:pPr>
                      <a:r>
                        <a:rPr sz="1065" u="none" strike="noStrike" cap="none" dirty="0">
                          <a:latin typeface="Times New Roman" panose="02020603050405020304" charset="0"/>
                          <a:cs typeface="Times New Roman" panose="02020603050405020304" charset="0"/>
                        </a:rPr>
                        <a:t>The system achieved a 94.6% recognition accuracy on a test set of form documents.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0"/>
                        </a:lnSpc>
                        <a:spcBef>
                          <a:spcPts val="0"/>
                        </a:spcBef>
                        <a:spcAft>
                          <a:spcPts val="0"/>
                        </a:spcAft>
                        <a:buNone/>
                      </a:pPr>
                      <a:r>
                        <a:rPr sz="1065" u="none" strike="noStrike" cap="none" dirty="0">
                          <a:latin typeface="Times New Roman" panose="02020603050405020304" charset="0"/>
                          <a:cs typeface="Times New Roman" panose="02020603050405020304" charset="0"/>
                        </a:rPr>
                        <a:t>The system is efficient and effective, demonstrating the potential of CNNs for handwritten character recognition on form documents.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US" sz="1065" dirty="0">
                          <a:latin typeface="Times New Roman" panose="02020603050405020304" charset="0"/>
                          <a:cs typeface="Times New Roman" panose="02020603050405020304" charset="0"/>
                          <a:sym typeface="+mn-ea"/>
                        </a:rPr>
                        <a:t>R</a:t>
                      </a:r>
                      <a:r>
                        <a:rPr sz="1065" dirty="0">
                          <a:latin typeface="Times New Roman" panose="02020603050405020304" charset="0"/>
                          <a:cs typeface="Times New Roman" panose="02020603050405020304" charset="0"/>
                          <a:sym typeface="+mn-ea"/>
                        </a:rPr>
                        <a:t>esearch could focus on improving the system's accuracy and robustness in recognizing handwritten text.</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nvGraphicFramePr>
        <p:xfrm>
          <a:off x="175951" y="341971"/>
          <a:ext cx="11869420" cy="6276340"/>
        </p:xfrm>
        <a:graphic>
          <a:graphicData uri="http://schemas.openxmlformats.org/drawingml/2006/table">
            <a:tbl>
              <a:tblPr>
                <a:noFill/>
                <a:tableStyleId>{AA0F8C88-068C-4B3B-BF8C-F293BD261FEC}</a:tableStyleId>
              </a:tblPr>
              <a:tblGrid>
                <a:gridCol w="998855"/>
                <a:gridCol w="1605280"/>
                <a:gridCol w="1962785"/>
                <a:gridCol w="2334260"/>
                <a:gridCol w="1664970"/>
                <a:gridCol w="1665605"/>
                <a:gridCol w="1637665"/>
              </a:tblGrid>
              <a:tr h="1635125">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Reference Number</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Title</a:t>
                      </a:r>
                      <a:endParaRPr sz="2000"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Objective</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rgbClr val="FFFFFF"/>
                          </a:solidFill>
                          <a:latin typeface="Times New Roman" panose="02020603050405020304" charset="0"/>
                          <a:ea typeface="Times" panose="00000500000000020000"/>
                          <a:cs typeface="Times New Roman" panose="02020603050405020304" charset="0"/>
                          <a:sym typeface="Times" panose="00000500000000020000"/>
                        </a:rPr>
                        <a:t>Methodology</a:t>
                      </a:r>
                      <a:endParaRPr sz="2000" b="1"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Accuracy</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Pros</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0"/>
                        </a:lnSpc>
                        <a:spcBef>
                          <a:spcPts val="0"/>
                        </a:spcBef>
                        <a:spcAft>
                          <a:spcPts val="0"/>
                        </a:spcAft>
                        <a:buNone/>
                      </a:pPr>
                      <a:r>
                        <a:rPr lang="en-US" sz="2000" b="1" u="none" strike="noStrike" cap="none" dirty="0">
                          <a:solidFill>
                            <a:schemeClr val="bg1"/>
                          </a:solidFill>
                          <a:latin typeface="Times New Roman" panose="02020603050405020304" charset="0"/>
                          <a:cs typeface="Times New Roman" panose="02020603050405020304" charset="0"/>
                        </a:rPr>
                        <a:t>Research Gap</a:t>
                      </a:r>
                      <a:endParaRPr sz="2000" b="1" u="none" strike="noStrike" cap="none" dirty="0">
                        <a:solidFill>
                          <a:schemeClr val="bg1"/>
                        </a:solidFill>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r>
              <a:tr h="2486660">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[9]</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lang="en-US" sz="1065" dirty="0">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rPr>
                        <a:t>A Novel Connectionist System for Unconstrained Handwriting Recognition</a:t>
                      </a:r>
                      <a:endParaRPr lang="en-US" sz="1065" u="none" strike="noStrike" cap="none" dirty="0">
                        <a:solidFill>
                          <a:srgbClr val="333333"/>
                        </a:solidFill>
                        <a:latin typeface="Times New Roman" panose="02020603050405020304" charset="0"/>
                        <a:ea typeface="Times New Roman" panose="02020603050405020304"/>
                        <a:cs typeface="Times New Roman" panose="02020603050405020304" charset="0"/>
                        <a:sym typeface="Times New Roman" panose="02020603050405020304"/>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an alternative approach to handwriting recognition using a novel type of recurrent neural network (RNN) specifically designed for sequence labeling tasks where the data is hard to segment and contains long-range bidirectional interdependencies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hidden Markov model (HMM)-based system</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Online Data: 79.7% accuracy</a:t>
                      </a:r>
                      <a:endParaRPr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Offline Data: 74.1% accuracy</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Robustness to Unconstrained Handwriting</a:t>
                      </a:r>
                      <a:r>
                        <a:rPr lang="en-IN" sz="1065" u="none" strike="noStrike" cap="none" dirty="0">
                          <a:latin typeface="Times New Roman" panose="02020603050405020304" charset="0"/>
                          <a:cs typeface="Times New Roman" panose="02020603050405020304" charset="0"/>
                        </a:rPr>
                        <a:t>,</a:t>
                      </a:r>
                      <a:endParaRPr lang="en-IN" sz="1065" u="none" strike="noStrike" cap="none" dirty="0">
                        <a:latin typeface="Times New Roman" panose="02020603050405020304" charset="0"/>
                        <a:cs typeface="Times New Roman" panose="02020603050405020304" charset="0"/>
                      </a:endParaRPr>
                    </a:p>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In-Depth Analysis and Comparison with HMMs</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The need for large, complex preprocessing stages in image recognition systems.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r>
              <a:tr h="2154555">
                <a:tc>
                  <a:txBody>
                    <a:bodyPr/>
                    <a:lstStyle/>
                    <a:p>
                      <a:pPr marL="0" marR="0" lvl="0" indent="0" algn="just" rtl="0">
                        <a:lnSpc>
                          <a:spcPct val="100000"/>
                        </a:lnSpc>
                        <a:spcBef>
                          <a:spcPts val="0"/>
                        </a:spcBef>
                        <a:spcAft>
                          <a:spcPts val="0"/>
                        </a:spcAft>
                        <a:buNone/>
                      </a:pPr>
                      <a:r>
                        <a:rPr lang="en-IN" sz="1065" u="none" strike="noStrike" cap="none">
                          <a:latin typeface="Times New Roman" panose="02020603050405020304" charset="0"/>
                          <a:cs typeface="Times New Roman" panose="02020603050405020304" charset="0"/>
                        </a:rPr>
                        <a:t>[10]</a:t>
                      </a:r>
                      <a:endParaRPr lang="en-IN" sz="1065" u="none" strike="noStrike" cap="none">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a:latin typeface="Times New Roman" panose="02020603050405020304" charset="0"/>
                          <a:cs typeface="Times New Roman" panose="02020603050405020304" charset="0"/>
                        </a:rPr>
                        <a:t>Rosetta: Large Scale System for Text Detection and Recognition in Images</a:t>
                      </a:r>
                      <a:endParaRPr sz="1065" u="none" strike="noStrike" cap="none">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The primary purpose of Rosetta is to process images uploaded daily at Facebook scale</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scalable optical character recognition (OCR) system called Rosetta</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The system achieves high accuracy in text detection and recognition, with extensive evaluation performed to ensure its performance.</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lang="en-IN" sz="1065" u="none" strike="noStrike" cap="none" dirty="0">
                          <a:latin typeface="Times New Roman" panose="02020603050405020304" charset="0"/>
                          <a:cs typeface="Times New Roman" panose="02020603050405020304" charset="0"/>
                        </a:rPr>
                        <a:t>D</a:t>
                      </a:r>
                      <a:r>
                        <a:rPr sz="1065" u="none" strike="noStrike" cap="none" dirty="0">
                          <a:latin typeface="Times New Roman" panose="02020603050405020304" charset="0"/>
                          <a:cs typeface="Times New Roman" panose="02020603050405020304" charset="0"/>
                        </a:rPr>
                        <a:t>iscusses modeling techniques for efficient text detection and recognition in images, provides insights into building an OCR system at scale, and shares practical lessons learned during the development and deployment of Rosetta</a:t>
                      </a:r>
                      <a:r>
                        <a:rPr lang="en-IN" sz="1065" u="none" strike="noStrike" cap="none" dirty="0">
                          <a:latin typeface="Times New Roman" panose="02020603050405020304" charset="0"/>
                          <a:cs typeface="Times New Roman" panose="02020603050405020304" charset="0"/>
                        </a:rPr>
                        <a:t>.</a:t>
                      </a:r>
                      <a:endParaRPr lang="en-IN"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00000"/>
                        </a:lnSpc>
                        <a:spcBef>
                          <a:spcPts val="0"/>
                        </a:spcBef>
                        <a:spcAft>
                          <a:spcPts val="0"/>
                        </a:spcAft>
                        <a:buNone/>
                      </a:pPr>
                      <a:r>
                        <a:rPr sz="1065" u="none" strike="noStrike" cap="none" dirty="0">
                          <a:latin typeface="Times New Roman" panose="02020603050405020304" charset="0"/>
                          <a:cs typeface="Times New Roman" panose="02020603050405020304" charset="0"/>
                        </a:rPr>
                        <a:t>Further research can be done to improve the system's accuracy, efficiency, and robustness. Additionally, the system can be extended to handle more complex scenarios, such as recognizing text in different languages or in low-quality images.</a:t>
                      </a:r>
                      <a:endParaRPr sz="1065" u="none" strike="noStrike" cap="none" dirty="0">
                        <a:latin typeface="Times New Roman" panose="02020603050405020304" charset="0"/>
                        <a:cs typeface="Times New Roman" panose="02020603050405020304" charset="0"/>
                      </a:endParaRPr>
                    </a:p>
                  </a:txBody>
                  <a:tcPr marL="30483" marR="30483" marT="30483" marB="3048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r>
            </a:tbl>
          </a:graphicData>
        </a:graphic>
      </p:graphicFrame>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22054</Words>
  <Application>WPS Presentation</Application>
  <PresentationFormat>Widescreen</PresentationFormat>
  <Paragraphs>532</Paragraphs>
  <Slides>34</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vt:lpstr>
      <vt:lpstr>SimSun</vt:lpstr>
      <vt:lpstr>Wingdings</vt:lpstr>
      <vt:lpstr>Arial</vt:lpstr>
      <vt:lpstr>Calibri</vt:lpstr>
      <vt:lpstr>Times</vt:lpstr>
      <vt:lpstr>Times New Roman</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Experimental Results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Vasu</cp:lastModifiedBy>
  <cp:revision>13</cp:revision>
  <dcterms:created xsi:type="dcterms:W3CDTF">2024-06-14T15:48:00Z</dcterms:created>
  <dcterms:modified xsi:type="dcterms:W3CDTF">2024-07-31T07:33:06Z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AE3614B6DCFA4CEF9DDF0B130543B495_12</vt:lpwstr>
  </property>
  <property fmtid="{D5CDD505-2E9C-101B-9397-08002B2CF9AE}" pid="3" name="KSOProductBuildVer">
    <vt:lpwstr>1033-12.2.0.17153</vt:lpwstr>
  </property>
</Properties>
</file>