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embeddedFontLst>
    <p:embeddedFont>
      <p:font typeface="Gilroy Bold" panose="00000800000000000000" charset="-52"/>
      <p:bold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Gilroy Medium" panose="00000600000000000000" charset="-5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27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0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15.05.2025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67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2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15.05.2025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78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0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15.05.2025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Веб-мессенджер на </a:t>
            </a:r>
            <a:r>
              <a:rPr lang="en-US" sz="4800" dirty="0"/>
              <a:t>Flask + Socket.IO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Чарыев</a:t>
            </a:r>
            <a:r>
              <a:rPr lang="ru-RU" dirty="0" smtClean="0"/>
              <a:t> </a:t>
            </a:r>
            <a:r>
              <a:rPr lang="ru-RU" dirty="0" err="1" smtClean="0"/>
              <a:t>Аллагулы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0369" y="1919325"/>
            <a:ext cx="6757736" cy="36011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/>
              <a:t>Основные задачи:</a:t>
            </a:r>
            <a:endParaRPr lang="ru-RU" sz="1800" dirty="0"/>
          </a:p>
          <a:p>
            <a:pPr algn="just"/>
            <a:r>
              <a:rPr lang="ru-RU" sz="1800" dirty="0"/>
              <a:t>Реализовать регистрацию и вход в систему</a:t>
            </a:r>
          </a:p>
          <a:p>
            <a:pPr algn="just"/>
            <a:r>
              <a:rPr lang="ru-RU" sz="1800" dirty="0"/>
              <a:t>Отобразить список пользователей</a:t>
            </a:r>
          </a:p>
          <a:p>
            <a:pPr algn="just"/>
            <a:r>
              <a:rPr lang="ru-RU" sz="1800" dirty="0"/>
              <a:t>Обеспечить приватный чат между двумя пользователями</a:t>
            </a:r>
          </a:p>
          <a:p>
            <a:pPr algn="just"/>
            <a:r>
              <a:rPr lang="ru-RU" sz="1800" dirty="0"/>
              <a:t>Хранить и отображать историю сообщений</a:t>
            </a:r>
          </a:p>
          <a:p>
            <a:pPr algn="just"/>
            <a:r>
              <a:rPr lang="ru-RU" sz="1800" dirty="0"/>
              <a:t>Обновлять чат в реальном времени через </a:t>
            </a:r>
            <a:r>
              <a:rPr lang="ru-RU" sz="1800" dirty="0" err="1"/>
              <a:t>WebSocket</a:t>
            </a:r>
            <a:endParaRPr lang="ru-RU" sz="1800" dirty="0"/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Создать простое веб-приложение для </a:t>
            </a:r>
            <a:r>
              <a:rPr lang="ru-RU" dirty="0" smtClean="0"/>
              <a:t>общения </a:t>
            </a:r>
            <a:r>
              <a:rPr lang="ru-RU" dirty="0"/>
              <a:t>пользователей в реальном времени.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8" y="1919325"/>
            <a:ext cx="2261937" cy="9432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11" y="2862535"/>
            <a:ext cx="3571346" cy="19741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99" y="1252827"/>
            <a:ext cx="1465944" cy="14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034" y="579809"/>
            <a:ext cx="3613484" cy="2492254"/>
          </a:xfrm>
        </p:spPr>
        <p:txBody>
          <a:bodyPr/>
          <a:lstStyle/>
          <a:p>
            <a:r>
              <a:rPr lang="ru-RU" b="1" dirty="0"/>
              <a:t>Стек технологий:</a:t>
            </a:r>
            <a:endParaRPr lang="ru-RU" dirty="0"/>
          </a:p>
          <a:p>
            <a:pPr marL="0" indent="0">
              <a:buNone/>
            </a:pPr>
            <a:r>
              <a:rPr lang="en-US" sz="1600" dirty="0"/>
              <a:t>Backend: Flask + Flask-</a:t>
            </a:r>
            <a:r>
              <a:rPr lang="en-US" sz="1600" dirty="0" err="1"/>
              <a:t>SocketIO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База данных: </a:t>
            </a:r>
            <a:r>
              <a:rPr lang="en-US" sz="1600" dirty="0"/>
              <a:t>SQLite + </a:t>
            </a:r>
            <a:r>
              <a:rPr lang="en-US" sz="1600" dirty="0" err="1"/>
              <a:t>SQLAlchemy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Frontend: HTML, Bootstrap, JavaScript</a:t>
            </a:r>
          </a:p>
          <a:p>
            <a:pPr marL="0" indent="0">
              <a:buNone/>
            </a:pPr>
            <a:r>
              <a:rPr lang="ru-RU" sz="1600" dirty="0"/>
              <a:t>Хранение сессий: </a:t>
            </a:r>
            <a:r>
              <a:rPr lang="en-US" sz="1600" dirty="0"/>
              <a:t>Flask session</a:t>
            </a:r>
          </a:p>
          <a:p>
            <a:pPr marL="0" indent="0">
              <a:buNone/>
            </a:pPr>
            <a:r>
              <a:rPr lang="en-US" sz="1600" dirty="0" err="1"/>
              <a:t>WebSocket</a:t>
            </a:r>
            <a:r>
              <a:rPr lang="en-US" sz="1600" dirty="0"/>
              <a:t>: Socket.IO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034" y="0"/>
            <a:ext cx="10149639" cy="760282"/>
          </a:xfrm>
        </p:spPr>
        <p:txBody>
          <a:bodyPr/>
          <a:lstStyle/>
          <a:p>
            <a:r>
              <a:rPr lang="ru-RU" dirty="0"/>
              <a:t>Технологии и архитектура</a:t>
            </a: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3626518" y="579809"/>
            <a:ext cx="4640179" cy="242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Gilroy Medium" panose="000006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Gilroy Medium" panose="000006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Gilroy Medium" panose="00000600000000000000" pitchFamily="2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Gilroy Medium" panose="00000600000000000000" pitchFamily="2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Gilroy Medium" panose="00000600000000000000" pitchFamily="2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Ключевые компоненты</a:t>
            </a:r>
            <a:r>
              <a:rPr lang="ru-RU" b="1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sz="1600" dirty="0" err="1"/>
              <a:t>Flask</a:t>
            </a:r>
            <a:r>
              <a:rPr lang="ru-RU" sz="1600" dirty="0"/>
              <a:t>: логика, обработка маршрутов</a:t>
            </a:r>
          </a:p>
          <a:p>
            <a:pPr marL="0" indent="0">
              <a:buNone/>
            </a:pPr>
            <a:r>
              <a:rPr lang="ru-RU" sz="1600" dirty="0"/>
              <a:t>Socket.IO: чат в реальном времени</a:t>
            </a:r>
          </a:p>
          <a:p>
            <a:pPr marL="0" indent="0">
              <a:buNone/>
            </a:pPr>
            <a:r>
              <a:rPr lang="ru-RU" sz="1600" dirty="0" err="1"/>
              <a:t>SQLite</a:t>
            </a:r>
            <a:r>
              <a:rPr lang="ru-RU" sz="1600" dirty="0"/>
              <a:t>: хранение пользователей и сообщений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01" y="2382520"/>
            <a:ext cx="7613991" cy="3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6253" y="1135517"/>
            <a:ext cx="2711115" cy="456315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Пользователь </a:t>
            </a:r>
            <a:r>
              <a:rPr lang="ru-RU" sz="1600" dirty="0"/>
              <a:t>входит в систему</a:t>
            </a:r>
          </a:p>
          <a:p>
            <a:r>
              <a:rPr lang="ru-RU" sz="1600" dirty="0"/>
              <a:t>Выбирает собеседника из списка</a:t>
            </a:r>
          </a:p>
          <a:p>
            <a:r>
              <a:rPr lang="ru-RU" sz="1600" dirty="0"/>
              <a:t>Отправляет и получает сообщения в чате</a:t>
            </a:r>
          </a:p>
          <a:p>
            <a:r>
              <a:rPr lang="ru-RU" sz="1600" dirty="0"/>
              <a:t>Сообщения сохраняются в базе и отображаются при повторном входе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1" y="0"/>
            <a:ext cx="10080171" cy="1135517"/>
          </a:xfrm>
        </p:spPr>
        <p:txBody>
          <a:bodyPr/>
          <a:lstStyle/>
          <a:p>
            <a:r>
              <a:rPr lang="ru-RU"/>
              <a:t>Пример работы чата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20" y="987136"/>
            <a:ext cx="4840470" cy="25677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90" y="1039164"/>
            <a:ext cx="4383741" cy="26121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64" y="3606712"/>
            <a:ext cx="4852568" cy="25792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32" y="3651285"/>
            <a:ext cx="4822100" cy="25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8126" y="1756611"/>
            <a:ext cx="6489032" cy="3670902"/>
          </a:xfrm>
        </p:spPr>
        <p:txBody>
          <a:bodyPr>
            <a:normAutofit/>
          </a:bodyPr>
          <a:lstStyle/>
          <a:p>
            <a:r>
              <a:rPr lang="ru-RU" sz="2600" dirty="0"/>
              <a:t>Работоспособное </a:t>
            </a:r>
            <a:r>
              <a:rPr lang="ru-RU" sz="2600" dirty="0" smtClean="0"/>
              <a:t>чат-приложение с</a:t>
            </a:r>
            <a:r>
              <a:rPr lang="ru-RU" sz="2600" dirty="0"/>
              <a:t>:</a:t>
            </a:r>
          </a:p>
          <a:p>
            <a:r>
              <a:rPr lang="ru-RU" sz="2600" dirty="0"/>
              <a:t>Авторизацией и регистрацией</a:t>
            </a:r>
          </a:p>
          <a:p>
            <a:r>
              <a:rPr lang="ru-RU" sz="2600" dirty="0"/>
              <a:t>Личным кабинетом и списком пользователей</a:t>
            </a:r>
          </a:p>
          <a:p>
            <a:r>
              <a:rPr lang="ru-RU" sz="2600" dirty="0"/>
              <a:t>Приватным чатом с обновлением сообщений в реальном времени</a:t>
            </a:r>
          </a:p>
          <a:p>
            <a:r>
              <a:rPr lang="ru-RU" sz="2600" dirty="0"/>
              <a:t>Хранением истории в базе данных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5039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1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выполненной работы (вариативная часть)</Template>
  <TotalTime>59</TotalTime>
  <Words>162</Words>
  <Application>Microsoft Office PowerPoint</Application>
  <PresentationFormat>Широкоэкранный</PresentationFormat>
  <Paragraphs>38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Gilroy Bold</vt:lpstr>
      <vt:lpstr>Verdana</vt:lpstr>
      <vt:lpstr>Gilroy Medium</vt:lpstr>
      <vt:lpstr>Calibri</vt:lpstr>
      <vt:lpstr>Тема2</vt:lpstr>
      <vt:lpstr>Веб-мессенджер на Flask + Socket.IO</vt:lpstr>
      <vt:lpstr>Создать простое веб-приложение для общения пользователей в реальном времени.</vt:lpstr>
      <vt:lpstr>Технологии и архитектура</vt:lpstr>
      <vt:lpstr>Пример работы чата</vt:lpstr>
      <vt:lpstr>Итоги проекта</vt:lpstr>
      <vt:lpstr>Спасибо за внимание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Веб-мессенджер на Flask + Socket.IO</dc:title>
  <dc:creator>Dadish</dc:creator>
  <cp:lastModifiedBy>Dadish</cp:lastModifiedBy>
  <cp:revision>6</cp:revision>
  <dcterms:created xsi:type="dcterms:W3CDTF">2025-05-15T16:07:36Z</dcterms:created>
  <dcterms:modified xsi:type="dcterms:W3CDTF">2025-05-15T17:51:58Z</dcterms:modified>
</cp:coreProperties>
</file>