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aq Ahmad" userId="47ec7870-7e5f-4f19-aaa4-10d5de827864" providerId="ADAL" clId="{B61798C5-90F2-4E00-8E02-6B644D3DA6B3}"/>
    <pc:docChg chg="undo custSel modSld">
      <pc:chgData name="Afaq Ahmad" userId="47ec7870-7e5f-4f19-aaa4-10d5de827864" providerId="ADAL" clId="{B61798C5-90F2-4E00-8E02-6B644D3DA6B3}" dt="2023-10-30T18:05:49.776" v="199" actId="1076"/>
      <pc:docMkLst>
        <pc:docMk/>
      </pc:docMkLst>
      <pc:sldChg chg="delSp modSp mod">
        <pc:chgData name="Afaq Ahmad" userId="47ec7870-7e5f-4f19-aaa4-10d5de827864" providerId="ADAL" clId="{B61798C5-90F2-4E00-8E02-6B644D3DA6B3}" dt="2023-10-30T18:00:59.731" v="127" actId="33524"/>
        <pc:sldMkLst>
          <pc:docMk/>
          <pc:sldMk cId="0" sldId="256"/>
        </pc:sldMkLst>
        <pc:spChg chg="mod">
          <ac:chgData name="Afaq Ahmad" userId="47ec7870-7e5f-4f19-aaa4-10d5de827864" providerId="ADAL" clId="{B61798C5-90F2-4E00-8E02-6B644D3DA6B3}" dt="2023-10-30T18:00:05.849" v="118" actId="1036"/>
          <ac:spMkLst>
            <pc:docMk/>
            <pc:sldMk cId="0" sldId="256"/>
            <ac:spMk id="3" creationId="{00000000-0000-0000-0000-000000000000}"/>
          </ac:spMkLst>
        </pc:spChg>
        <pc:spChg chg="mod">
          <ac:chgData name="Afaq Ahmad" userId="47ec7870-7e5f-4f19-aaa4-10d5de827864" providerId="ADAL" clId="{B61798C5-90F2-4E00-8E02-6B644D3DA6B3}" dt="2023-10-30T18:00:59.731" v="127" actId="33524"/>
          <ac:spMkLst>
            <pc:docMk/>
            <pc:sldMk cId="0" sldId="256"/>
            <ac:spMk id="5" creationId="{00000000-0000-0000-0000-000000000000}"/>
          </ac:spMkLst>
        </pc:spChg>
        <pc:spChg chg="del">
          <ac:chgData name="Afaq Ahmad" userId="47ec7870-7e5f-4f19-aaa4-10d5de827864" providerId="ADAL" clId="{B61798C5-90F2-4E00-8E02-6B644D3DA6B3}" dt="2023-10-30T17:39:24.436" v="0" actId="478"/>
          <ac:spMkLst>
            <pc:docMk/>
            <pc:sldMk cId="0" sldId="256"/>
            <ac:spMk id="8" creationId="{00000000-0000-0000-0000-000000000000}"/>
          </ac:spMkLst>
        </pc:spChg>
        <pc:picChg chg="del">
          <ac:chgData name="Afaq Ahmad" userId="47ec7870-7e5f-4f19-aaa4-10d5de827864" providerId="ADAL" clId="{B61798C5-90F2-4E00-8E02-6B644D3DA6B3}" dt="2023-10-30T17:39:24.436" v="0" actId="478"/>
          <ac:picMkLst>
            <pc:docMk/>
            <pc:sldMk cId="0" sldId="256"/>
            <ac:picMk id="7" creationId="{00000000-0000-0000-0000-000000000000}"/>
          </ac:picMkLst>
        </pc:picChg>
        <pc:picChg chg="del">
          <ac:chgData name="Afaq Ahmad" userId="47ec7870-7e5f-4f19-aaa4-10d5de827864" providerId="ADAL" clId="{B61798C5-90F2-4E00-8E02-6B644D3DA6B3}" dt="2023-10-30T17:39:27.542" v="1" actId="478"/>
          <ac:picMkLst>
            <pc:docMk/>
            <pc:sldMk cId="0" sldId="256"/>
            <ac:picMk id="10" creationId="{00000000-0000-0000-0000-000000000000}"/>
          </ac:picMkLst>
        </pc:picChg>
      </pc:sldChg>
      <pc:sldChg chg="delSp mod">
        <pc:chgData name="Afaq Ahmad" userId="47ec7870-7e5f-4f19-aaa4-10d5de827864" providerId="ADAL" clId="{B61798C5-90F2-4E00-8E02-6B644D3DA6B3}" dt="2023-10-30T17:39:37.833" v="2" actId="478"/>
        <pc:sldMkLst>
          <pc:docMk/>
          <pc:sldMk cId="0" sldId="257"/>
        </pc:sldMkLst>
        <pc:picChg chg="del">
          <ac:chgData name="Afaq Ahmad" userId="47ec7870-7e5f-4f19-aaa4-10d5de827864" providerId="ADAL" clId="{B61798C5-90F2-4E00-8E02-6B644D3DA6B3}" dt="2023-10-30T17:39:37.833" v="2" actId="478"/>
          <ac:picMkLst>
            <pc:docMk/>
            <pc:sldMk cId="0" sldId="257"/>
            <ac:picMk id="18" creationId="{00000000-0000-0000-0000-000000000000}"/>
          </ac:picMkLst>
        </pc:picChg>
      </pc:sldChg>
      <pc:sldChg chg="delSp mod">
        <pc:chgData name="Afaq Ahmad" userId="47ec7870-7e5f-4f19-aaa4-10d5de827864" providerId="ADAL" clId="{B61798C5-90F2-4E00-8E02-6B644D3DA6B3}" dt="2023-10-30T17:39:48.400" v="3" actId="478"/>
        <pc:sldMkLst>
          <pc:docMk/>
          <pc:sldMk cId="0" sldId="258"/>
        </pc:sldMkLst>
        <pc:picChg chg="del">
          <ac:chgData name="Afaq Ahmad" userId="47ec7870-7e5f-4f19-aaa4-10d5de827864" providerId="ADAL" clId="{B61798C5-90F2-4E00-8E02-6B644D3DA6B3}" dt="2023-10-30T17:39:48.400" v="3" actId="478"/>
          <ac:picMkLst>
            <pc:docMk/>
            <pc:sldMk cId="0" sldId="258"/>
            <ac:picMk id="21" creationId="{00000000-0000-0000-0000-000000000000}"/>
          </ac:picMkLst>
        </pc:picChg>
      </pc:sldChg>
      <pc:sldChg chg="delSp modSp mod">
        <pc:chgData name="Afaq Ahmad" userId="47ec7870-7e5f-4f19-aaa4-10d5de827864" providerId="ADAL" clId="{B61798C5-90F2-4E00-8E02-6B644D3DA6B3}" dt="2023-10-30T18:05:49.776" v="199" actId="1076"/>
        <pc:sldMkLst>
          <pc:docMk/>
          <pc:sldMk cId="0" sldId="259"/>
        </pc:sldMkLst>
        <pc:spChg chg="mod">
          <ac:chgData name="Afaq Ahmad" userId="47ec7870-7e5f-4f19-aaa4-10d5de827864" providerId="ADAL" clId="{B61798C5-90F2-4E00-8E02-6B644D3DA6B3}" dt="2023-10-30T17:41:32.458" v="9" actId="1036"/>
          <ac:spMkLst>
            <pc:docMk/>
            <pc:sldMk cId="0" sldId="259"/>
            <ac:spMk id="3" creationId="{00000000-0000-0000-0000-000000000000}"/>
          </ac:spMkLst>
        </pc:spChg>
        <pc:spChg chg="mod">
          <ac:chgData name="Afaq Ahmad" userId="47ec7870-7e5f-4f19-aaa4-10d5de827864" providerId="ADAL" clId="{B61798C5-90F2-4E00-8E02-6B644D3DA6B3}" dt="2023-10-30T18:05:43.390" v="198" actId="1076"/>
          <ac:spMkLst>
            <pc:docMk/>
            <pc:sldMk cId="0" sldId="259"/>
            <ac:spMk id="9" creationId="{00000000-0000-0000-0000-000000000000}"/>
          </ac:spMkLst>
        </pc:spChg>
        <pc:spChg chg="mod">
          <ac:chgData name="Afaq Ahmad" userId="47ec7870-7e5f-4f19-aaa4-10d5de827864" providerId="ADAL" clId="{B61798C5-90F2-4E00-8E02-6B644D3DA6B3}" dt="2023-10-30T18:05:43.390" v="198" actId="1076"/>
          <ac:spMkLst>
            <pc:docMk/>
            <pc:sldMk cId="0" sldId="259"/>
            <ac:spMk id="10" creationId="{00000000-0000-0000-0000-000000000000}"/>
          </ac:spMkLst>
        </pc:spChg>
        <pc:spChg chg="mod">
          <ac:chgData name="Afaq Ahmad" userId="47ec7870-7e5f-4f19-aaa4-10d5de827864" providerId="ADAL" clId="{B61798C5-90F2-4E00-8E02-6B644D3DA6B3}" dt="2023-10-30T18:05:49.776" v="199" actId="1076"/>
          <ac:spMkLst>
            <pc:docMk/>
            <pc:sldMk cId="0" sldId="259"/>
            <ac:spMk id="11" creationId="{00000000-0000-0000-0000-000000000000}"/>
          </ac:spMkLst>
        </pc:spChg>
        <pc:spChg chg="del mod">
          <ac:chgData name="Afaq Ahmad" userId="47ec7870-7e5f-4f19-aaa4-10d5de827864" providerId="ADAL" clId="{B61798C5-90F2-4E00-8E02-6B644D3DA6B3}" dt="2023-10-30T17:40:29.718" v="6" actId="478"/>
          <ac:spMkLst>
            <pc:docMk/>
            <pc:sldMk cId="0" sldId="259"/>
            <ac:spMk id="12" creationId="{00000000-0000-0000-0000-000000000000}"/>
          </ac:spMkLst>
        </pc:spChg>
        <pc:spChg chg="mod">
          <ac:chgData name="Afaq Ahmad" userId="47ec7870-7e5f-4f19-aaa4-10d5de827864" providerId="ADAL" clId="{B61798C5-90F2-4E00-8E02-6B644D3DA6B3}" dt="2023-10-30T18:05:30.048" v="196" actId="1076"/>
          <ac:spMkLst>
            <pc:docMk/>
            <pc:sldMk cId="0" sldId="259"/>
            <ac:spMk id="13" creationId="{00000000-0000-0000-0000-000000000000}"/>
          </ac:spMkLst>
        </pc:spChg>
        <pc:spChg chg="mod">
          <ac:chgData name="Afaq Ahmad" userId="47ec7870-7e5f-4f19-aaa4-10d5de827864" providerId="ADAL" clId="{B61798C5-90F2-4E00-8E02-6B644D3DA6B3}" dt="2023-10-30T18:03:42.272" v="133" actId="21"/>
          <ac:spMkLst>
            <pc:docMk/>
            <pc:sldMk cId="0" sldId="259"/>
            <ac:spMk id="14" creationId="{00000000-0000-0000-0000-000000000000}"/>
          </ac:spMkLst>
        </pc:spChg>
        <pc:spChg chg="mod">
          <ac:chgData name="Afaq Ahmad" userId="47ec7870-7e5f-4f19-aaa4-10d5de827864" providerId="ADAL" clId="{B61798C5-90F2-4E00-8E02-6B644D3DA6B3}" dt="2023-10-30T18:03:49.558" v="136" actId="21"/>
          <ac:spMkLst>
            <pc:docMk/>
            <pc:sldMk cId="0" sldId="259"/>
            <ac:spMk id="15" creationId="{00000000-0000-0000-0000-000000000000}"/>
          </ac:spMkLst>
        </pc:spChg>
        <pc:spChg chg="mod">
          <ac:chgData name="Afaq Ahmad" userId="47ec7870-7e5f-4f19-aaa4-10d5de827864" providerId="ADAL" clId="{B61798C5-90F2-4E00-8E02-6B644D3DA6B3}" dt="2023-10-30T18:03:55.558" v="139" actId="21"/>
          <ac:spMkLst>
            <pc:docMk/>
            <pc:sldMk cId="0" sldId="259"/>
            <ac:spMk id="16" creationId="{00000000-0000-0000-0000-000000000000}"/>
          </ac:spMkLst>
        </pc:spChg>
        <pc:spChg chg="mod">
          <ac:chgData name="Afaq Ahmad" userId="47ec7870-7e5f-4f19-aaa4-10d5de827864" providerId="ADAL" clId="{B61798C5-90F2-4E00-8E02-6B644D3DA6B3}" dt="2023-10-30T18:04:00.412" v="141" actId="21"/>
          <ac:spMkLst>
            <pc:docMk/>
            <pc:sldMk cId="0" sldId="259"/>
            <ac:spMk id="17" creationId="{00000000-0000-0000-0000-000000000000}"/>
          </ac:spMkLst>
        </pc:spChg>
        <pc:picChg chg="del">
          <ac:chgData name="Afaq Ahmad" userId="47ec7870-7e5f-4f19-aaa4-10d5de827864" providerId="ADAL" clId="{B61798C5-90F2-4E00-8E02-6B644D3DA6B3}" dt="2023-10-30T17:39:51.896" v="4" actId="478"/>
          <ac:picMkLst>
            <pc:docMk/>
            <pc:sldMk cId="0" sldId="259"/>
            <ac:picMk id="19" creationId="{00000000-0000-0000-0000-000000000000}"/>
          </ac:picMkLst>
        </pc:picChg>
      </pc:sldChg>
      <pc:sldChg chg="delSp modSp mod">
        <pc:chgData name="Afaq Ahmad" userId="47ec7870-7e5f-4f19-aaa4-10d5de827864" providerId="ADAL" clId="{B61798C5-90F2-4E00-8E02-6B644D3DA6B3}" dt="2023-10-30T17:43:18.369" v="20" actId="478"/>
        <pc:sldMkLst>
          <pc:docMk/>
          <pc:sldMk cId="0" sldId="260"/>
        </pc:sldMkLst>
        <pc:spChg chg="mod">
          <ac:chgData name="Afaq Ahmad" userId="47ec7870-7e5f-4f19-aaa4-10d5de827864" providerId="ADAL" clId="{B61798C5-90F2-4E00-8E02-6B644D3DA6B3}" dt="2023-10-30T17:42:25.778" v="12" actId="14100"/>
          <ac:spMkLst>
            <pc:docMk/>
            <pc:sldMk cId="0" sldId="260"/>
            <ac:spMk id="5" creationId="{00000000-0000-0000-0000-000000000000}"/>
          </ac:spMkLst>
        </pc:spChg>
        <pc:spChg chg="mod">
          <ac:chgData name="Afaq Ahmad" userId="47ec7870-7e5f-4f19-aaa4-10d5de827864" providerId="ADAL" clId="{B61798C5-90F2-4E00-8E02-6B644D3DA6B3}" dt="2023-10-30T17:43:12.819" v="19" actId="120"/>
          <ac:spMkLst>
            <pc:docMk/>
            <pc:sldMk cId="0" sldId="260"/>
            <ac:spMk id="7" creationId="{00000000-0000-0000-0000-000000000000}"/>
          </ac:spMkLst>
        </pc:spChg>
        <pc:spChg chg="mod">
          <ac:chgData name="Afaq Ahmad" userId="47ec7870-7e5f-4f19-aaa4-10d5de827864" providerId="ADAL" clId="{B61798C5-90F2-4E00-8E02-6B644D3DA6B3}" dt="2023-10-30T17:42:21.901" v="11" actId="14100"/>
          <ac:spMkLst>
            <pc:docMk/>
            <pc:sldMk cId="0" sldId="260"/>
            <ac:spMk id="8" creationId="{00000000-0000-0000-0000-000000000000}"/>
          </ac:spMkLst>
        </pc:spChg>
        <pc:spChg chg="mod">
          <ac:chgData name="Afaq Ahmad" userId="47ec7870-7e5f-4f19-aaa4-10d5de827864" providerId="ADAL" clId="{B61798C5-90F2-4E00-8E02-6B644D3DA6B3}" dt="2023-10-30T17:42:41.070" v="13" actId="14100"/>
          <ac:spMkLst>
            <pc:docMk/>
            <pc:sldMk cId="0" sldId="260"/>
            <ac:spMk id="10" creationId="{00000000-0000-0000-0000-000000000000}"/>
          </ac:spMkLst>
        </pc:spChg>
        <pc:spChg chg="mod">
          <ac:chgData name="Afaq Ahmad" userId="47ec7870-7e5f-4f19-aaa4-10d5de827864" providerId="ADAL" clId="{B61798C5-90F2-4E00-8E02-6B644D3DA6B3}" dt="2023-10-30T17:42:17.688" v="10" actId="14100"/>
          <ac:spMkLst>
            <pc:docMk/>
            <pc:sldMk cId="0" sldId="260"/>
            <ac:spMk id="11" creationId="{00000000-0000-0000-0000-000000000000}"/>
          </ac:spMkLst>
        </pc:spChg>
        <pc:spChg chg="mod">
          <ac:chgData name="Afaq Ahmad" userId="47ec7870-7e5f-4f19-aaa4-10d5de827864" providerId="ADAL" clId="{B61798C5-90F2-4E00-8E02-6B644D3DA6B3}" dt="2023-10-30T17:42:57.338" v="16" actId="14100"/>
          <ac:spMkLst>
            <pc:docMk/>
            <pc:sldMk cId="0" sldId="260"/>
            <ac:spMk id="13" creationId="{00000000-0000-0000-0000-000000000000}"/>
          </ac:spMkLst>
        </pc:spChg>
        <pc:picChg chg="del">
          <ac:chgData name="Afaq Ahmad" userId="47ec7870-7e5f-4f19-aaa4-10d5de827864" providerId="ADAL" clId="{B61798C5-90F2-4E00-8E02-6B644D3DA6B3}" dt="2023-10-30T17:43:18.369" v="20" actId="478"/>
          <ac:picMkLst>
            <pc:docMk/>
            <pc:sldMk cId="0" sldId="260"/>
            <ac:picMk id="14" creationId="{00000000-0000-0000-0000-000000000000}"/>
          </ac:picMkLst>
        </pc:picChg>
      </pc:sldChg>
      <pc:sldChg chg="delSp modSp mod">
        <pc:chgData name="Afaq Ahmad" userId="47ec7870-7e5f-4f19-aaa4-10d5de827864" providerId="ADAL" clId="{B61798C5-90F2-4E00-8E02-6B644D3DA6B3}" dt="2023-10-30T18:03:27.741" v="132" actId="1036"/>
        <pc:sldMkLst>
          <pc:docMk/>
          <pc:sldMk cId="0" sldId="261"/>
        </pc:sldMkLst>
        <pc:spChg chg="mod">
          <ac:chgData name="Afaq Ahmad" userId="47ec7870-7e5f-4f19-aaa4-10d5de827864" providerId="ADAL" clId="{B61798C5-90F2-4E00-8E02-6B644D3DA6B3}" dt="2023-10-30T18:03:27.741" v="132" actId="1036"/>
          <ac:spMkLst>
            <pc:docMk/>
            <pc:sldMk cId="0" sldId="261"/>
            <ac:spMk id="3" creationId="{00000000-0000-0000-0000-000000000000}"/>
          </ac:spMkLst>
        </pc:spChg>
        <pc:spChg chg="mod">
          <ac:chgData name="Afaq Ahmad" userId="47ec7870-7e5f-4f19-aaa4-10d5de827864" providerId="ADAL" clId="{B61798C5-90F2-4E00-8E02-6B644D3DA6B3}" dt="2023-10-30T18:03:15.232" v="129" actId="1076"/>
          <ac:spMkLst>
            <pc:docMk/>
            <pc:sldMk cId="0" sldId="261"/>
            <ac:spMk id="5" creationId="{00000000-0000-0000-0000-000000000000}"/>
          </ac:spMkLst>
        </pc:spChg>
        <pc:spChg chg="mod">
          <ac:chgData name="Afaq Ahmad" userId="47ec7870-7e5f-4f19-aaa4-10d5de827864" providerId="ADAL" clId="{B61798C5-90F2-4E00-8E02-6B644D3DA6B3}" dt="2023-10-30T17:45:03.112" v="34" actId="14100"/>
          <ac:spMkLst>
            <pc:docMk/>
            <pc:sldMk cId="0" sldId="261"/>
            <ac:spMk id="6" creationId="{00000000-0000-0000-0000-000000000000}"/>
          </ac:spMkLst>
        </pc:spChg>
        <pc:spChg chg="mod">
          <ac:chgData name="Afaq Ahmad" userId="47ec7870-7e5f-4f19-aaa4-10d5de827864" providerId="ADAL" clId="{B61798C5-90F2-4E00-8E02-6B644D3DA6B3}" dt="2023-10-30T17:44:27.034" v="23" actId="21"/>
          <ac:spMkLst>
            <pc:docMk/>
            <pc:sldMk cId="0" sldId="261"/>
            <ac:spMk id="7" creationId="{00000000-0000-0000-0000-000000000000}"/>
          </ac:spMkLst>
        </pc:spChg>
        <pc:spChg chg="mod">
          <ac:chgData name="Afaq Ahmad" userId="47ec7870-7e5f-4f19-aaa4-10d5de827864" providerId="ADAL" clId="{B61798C5-90F2-4E00-8E02-6B644D3DA6B3}" dt="2023-10-30T17:44:49.834" v="30" actId="21"/>
          <ac:spMkLst>
            <pc:docMk/>
            <pc:sldMk cId="0" sldId="261"/>
            <ac:spMk id="8" creationId="{00000000-0000-0000-0000-000000000000}"/>
          </ac:spMkLst>
        </pc:spChg>
        <pc:spChg chg="mod">
          <ac:chgData name="Afaq Ahmad" userId="47ec7870-7e5f-4f19-aaa4-10d5de827864" providerId="ADAL" clId="{B61798C5-90F2-4E00-8E02-6B644D3DA6B3}" dt="2023-10-30T17:46:40.903" v="65" actId="1076"/>
          <ac:spMkLst>
            <pc:docMk/>
            <pc:sldMk cId="0" sldId="261"/>
            <ac:spMk id="10" creationId="{00000000-0000-0000-0000-000000000000}"/>
          </ac:spMkLst>
        </pc:spChg>
        <pc:spChg chg="mod">
          <ac:chgData name="Afaq Ahmad" userId="47ec7870-7e5f-4f19-aaa4-10d5de827864" providerId="ADAL" clId="{B61798C5-90F2-4E00-8E02-6B644D3DA6B3}" dt="2023-10-30T17:45:12.262" v="35" actId="21"/>
          <ac:spMkLst>
            <pc:docMk/>
            <pc:sldMk cId="0" sldId="261"/>
            <ac:spMk id="11" creationId="{00000000-0000-0000-0000-000000000000}"/>
          </ac:spMkLst>
        </pc:spChg>
        <pc:spChg chg="mod">
          <ac:chgData name="Afaq Ahmad" userId="47ec7870-7e5f-4f19-aaa4-10d5de827864" providerId="ADAL" clId="{B61798C5-90F2-4E00-8E02-6B644D3DA6B3}" dt="2023-10-30T17:45:20.524" v="38" actId="21"/>
          <ac:spMkLst>
            <pc:docMk/>
            <pc:sldMk cId="0" sldId="261"/>
            <ac:spMk id="12" creationId="{00000000-0000-0000-0000-000000000000}"/>
          </ac:spMkLst>
        </pc:spChg>
        <pc:spChg chg="mod">
          <ac:chgData name="Afaq Ahmad" userId="47ec7870-7e5f-4f19-aaa4-10d5de827864" providerId="ADAL" clId="{B61798C5-90F2-4E00-8E02-6B644D3DA6B3}" dt="2023-10-30T18:03:22.130" v="130" actId="1076"/>
          <ac:spMkLst>
            <pc:docMk/>
            <pc:sldMk cId="0" sldId="261"/>
            <ac:spMk id="13" creationId="{00000000-0000-0000-0000-000000000000}"/>
          </ac:spMkLst>
        </pc:spChg>
        <pc:spChg chg="mod">
          <ac:chgData name="Afaq Ahmad" userId="47ec7870-7e5f-4f19-aaa4-10d5de827864" providerId="ADAL" clId="{B61798C5-90F2-4E00-8E02-6B644D3DA6B3}" dt="2023-10-30T17:46:15.677" v="58" actId="14100"/>
          <ac:spMkLst>
            <pc:docMk/>
            <pc:sldMk cId="0" sldId="261"/>
            <ac:spMk id="14" creationId="{00000000-0000-0000-0000-000000000000}"/>
          </ac:spMkLst>
        </pc:spChg>
        <pc:spChg chg="mod">
          <ac:chgData name="Afaq Ahmad" userId="47ec7870-7e5f-4f19-aaa4-10d5de827864" providerId="ADAL" clId="{B61798C5-90F2-4E00-8E02-6B644D3DA6B3}" dt="2023-10-30T17:45:44.197" v="44" actId="21"/>
          <ac:spMkLst>
            <pc:docMk/>
            <pc:sldMk cId="0" sldId="261"/>
            <ac:spMk id="15" creationId="{00000000-0000-0000-0000-000000000000}"/>
          </ac:spMkLst>
        </pc:spChg>
        <pc:spChg chg="mod">
          <ac:chgData name="Afaq Ahmad" userId="47ec7870-7e5f-4f19-aaa4-10d5de827864" providerId="ADAL" clId="{B61798C5-90F2-4E00-8E02-6B644D3DA6B3}" dt="2023-10-30T17:46:01.356" v="52" actId="21"/>
          <ac:spMkLst>
            <pc:docMk/>
            <pc:sldMk cId="0" sldId="261"/>
            <ac:spMk id="16" creationId="{00000000-0000-0000-0000-000000000000}"/>
          </ac:spMkLst>
        </pc:spChg>
        <pc:spChg chg="mod">
          <ac:chgData name="Afaq Ahmad" userId="47ec7870-7e5f-4f19-aaa4-10d5de827864" providerId="ADAL" clId="{B61798C5-90F2-4E00-8E02-6B644D3DA6B3}" dt="2023-10-30T17:45:50.028" v="47" actId="21"/>
          <ac:spMkLst>
            <pc:docMk/>
            <pc:sldMk cId="0" sldId="261"/>
            <ac:spMk id="17" creationId="{00000000-0000-0000-0000-000000000000}"/>
          </ac:spMkLst>
        </pc:spChg>
        <pc:spChg chg="mod">
          <ac:chgData name="Afaq Ahmad" userId="47ec7870-7e5f-4f19-aaa4-10d5de827864" providerId="ADAL" clId="{B61798C5-90F2-4E00-8E02-6B644D3DA6B3}" dt="2023-10-30T18:03:25.858" v="131" actId="14100"/>
          <ac:spMkLst>
            <pc:docMk/>
            <pc:sldMk cId="0" sldId="261"/>
            <ac:spMk id="18" creationId="{00000000-0000-0000-0000-000000000000}"/>
          </ac:spMkLst>
        </pc:spChg>
        <pc:spChg chg="mod">
          <ac:chgData name="Afaq Ahmad" userId="47ec7870-7e5f-4f19-aaa4-10d5de827864" providerId="ADAL" clId="{B61798C5-90F2-4E00-8E02-6B644D3DA6B3}" dt="2023-10-30T17:46:48.219" v="66" actId="1076"/>
          <ac:spMkLst>
            <pc:docMk/>
            <pc:sldMk cId="0" sldId="261"/>
            <ac:spMk id="19" creationId="{00000000-0000-0000-0000-000000000000}"/>
          </ac:spMkLst>
        </pc:spChg>
        <pc:spChg chg="mod">
          <ac:chgData name="Afaq Ahmad" userId="47ec7870-7e5f-4f19-aaa4-10d5de827864" providerId="ADAL" clId="{B61798C5-90F2-4E00-8E02-6B644D3DA6B3}" dt="2023-10-30T17:46:21.608" v="59" actId="21"/>
          <ac:spMkLst>
            <pc:docMk/>
            <pc:sldMk cId="0" sldId="261"/>
            <ac:spMk id="20" creationId="{00000000-0000-0000-0000-000000000000}"/>
          </ac:spMkLst>
        </pc:spChg>
        <pc:spChg chg="del">
          <ac:chgData name="Afaq Ahmad" userId="47ec7870-7e5f-4f19-aaa4-10d5de827864" providerId="ADAL" clId="{B61798C5-90F2-4E00-8E02-6B644D3DA6B3}" dt="2023-10-30T17:44:07.952" v="22" actId="478"/>
          <ac:spMkLst>
            <pc:docMk/>
            <pc:sldMk cId="0" sldId="261"/>
            <ac:spMk id="22" creationId="{00000000-0000-0000-0000-000000000000}"/>
          </ac:spMkLst>
        </pc:spChg>
        <pc:picChg chg="del">
          <ac:chgData name="Afaq Ahmad" userId="47ec7870-7e5f-4f19-aaa4-10d5de827864" providerId="ADAL" clId="{B61798C5-90F2-4E00-8E02-6B644D3DA6B3}" dt="2023-10-30T17:44:04.217" v="21" actId="478"/>
          <ac:picMkLst>
            <pc:docMk/>
            <pc:sldMk cId="0" sldId="261"/>
            <ac:picMk id="21" creationId="{00000000-0000-0000-0000-000000000000}"/>
          </ac:picMkLst>
        </pc:picChg>
        <pc:picChg chg="del">
          <ac:chgData name="Afaq Ahmad" userId="47ec7870-7e5f-4f19-aaa4-10d5de827864" providerId="ADAL" clId="{B61798C5-90F2-4E00-8E02-6B644D3DA6B3}" dt="2023-10-30T17:46:58.837" v="67" actId="478"/>
          <ac:picMkLst>
            <pc:docMk/>
            <pc:sldMk cId="0" sldId="261"/>
            <ac:picMk id="23" creationId="{00000000-0000-0000-0000-000000000000}"/>
          </ac:picMkLst>
        </pc:picChg>
      </pc:sldChg>
      <pc:sldChg chg="delSp modSp mod">
        <pc:chgData name="Afaq Ahmad" userId="47ec7870-7e5f-4f19-aaa4-10d5de827864" providerId="ADAL" clId="{B61798C5-90F2-4E00-8E02-6B644D3DA6B3}" dt="2023-10-30T17:59:03.458" v="110" actId="1036"/>
        <pc:sldMkLst>
          <pc:docMk/>
          <pc:sldMk cId="0" sldId="262"/>
        </pc:sldMkLst>
        <pc:spChg chg="mod">
          <ac:chgData name="Afaq Ahmad" userId="47ec7870-7e5f-4f19-aaa4-10d5de827864" providerId="ADAL" clId="{B61798C5-90F2-4E00-8E02-6B644D3DA6B3}" dt="2023-10-30T17:49:20.699" v="98" actId="1036"/>
          <ac:spMkLst>
            <pc:docMk/>
            <pc:sldMk cId="0" sldId="262"/>
            <ac:spMk id="3" creationId="{00000000-0000-0000-0000-000000000000}"/>
          </ac:spMkLst>
        </pc:spChg>
        <pc:spChg chg="mod">
          <ac:chgData name="Afaq Ahmad" userId="47ec7870-7e5f-4f19-aaa4-10d5de827864" providerId="ADAL" clId="{B61798C5-90F2-4E00-8E02-6B644D3DA6B3}" dt="2023-10-30T17:48:30.802" v="72" actId="1076"/>
          <ac:spMkLst>
            <pc:docMk/>
            <pc:sldMk cId="0" sldId="262"/>
            <ac:spMk id="5" creationId="{00000000-0000-0000-0000-000000000000}"/>
          </ac:spMkLst>
        </pc:spChg>
        <pc:spChg chg="mod">
          <ac:chgData name="Afaq Ahmad" userId="47ec7870-7e5f-4f19-aaa4-10d5de827864" providerId="ADAL" clId="{B61798C5-90F2-4E00-8E02-6B644D3DA6B3}" dt="2023-10-30T17:48:57.640" v="91" actId="403"/>
          <ac:spMkLst>
            <pc:docMk/>
            <pc:sldMk cId="0" sldId="262"/>
            <ac:spMk id="10" creationId="{00000000-0000-0000-0000-000000000000}"/>
          </ac:spMkLst>
        </pc:spChg>
        <pc:spChg chg="mod">
          <ac:chgData name="Afaq Ahmad" userId="47ec7870-7e5f-4f19-aaa4-10d5de827864" providerId="ADAL" clId="{B61798C5-90F2-4E00-8E02-6B644D3DA6B3}" dt="2023-10-30T17:48:48.996" v="90" actId="403"/>
          <ac:spMkLst>
            <pc:docMk/>
            <pc:sldMk cId="0" sldId="262"/>
            <ac:spMk id="11" creationId="{00000000-0000-0000-0000-000000000000}"/>
          </ac:spMkLst>
        </pc:spChg>
        <pc:spChg chg="mod">
          <ac:chgData name="Afaq Ahmad" userId="47ec7870-7e5f-4f19-aaa4-10d5de827864" providerId="ADAL" clId="{B61798C5-90F2-4E00-8E02-6B644D3DA6B3}" dt="2023-10-30T17:48:43.315" v="88" actId="1035"/>
          <ac:spMkLst>
            <pc:docMk/>
            <pc:sldMk cId="0" sldId="262"/>
            <ac:spMk id="12" creationId="{00000000-0000-0000-0000-000000000000}"/>
          </ac:spMkLst>
        </pc:spChg>
        <pc:spChg chg="mod">
          <ac:chgData name="Afaq Ahmad" userId="47ec7870-7e5f-4f19-aaa4-10d5de827864" providerId="ADAL" clId="{B61798C5-90F2-4E00-8E02-6B644D3DA6B3}" dt="2023-10-30T17:48:43.315" v="88" actId="1035"/>
          <ac:spMkLst>
            <pc:docMk/>
            <pc:sldMk cId="0" sldId="262"/>
            <ac:spMk id="14" creationId="{00000000-0000-0000-0000-000000000000}"/>
          </ac:spMkLst>
        </pc:spChg>
        <pc:spChg chg="mod">
          <ac:chgData name="Afaq Ahmad" userId="47ec7870-7e5f-4f19-aaa4-10d5de827864" providerId="ADAL" clId="{B61798C5-90F2-4E00-8E02-6B644D3DA6B3}" dt="2023-10-30T17:49:00.138" v="92" actId="403"/>
          <ac:spMkLst>
            <pc:docMk/>
            <pc:sldMk cId="0" sldId="262"/>
            <ac:spMk id="15" creationId="{00000000-0000-0000-0000-000000000000}"/>
          </ac:spMkLst>
        </pc:spChg>
        <pc:spChg chg="mod">
          <ac:chgData name="Afaq Ahmad" userId="47ec7870-7e5f-4f19-aaa4-10d5de827864" providerId="ADAL" clId="{B61798C5-90F2-4E00-8E02-6B644D3DA6B3}" dt="2023-10-30T17:49:04.178" v="94" actId="403"/>
          <ac:spMkLst>
            <pc:docMk/>
            <pc:sldMk cId="0" sldId="262"/>
            <ac:spMk id="16" creationId="{00000000-0000-0000-0000-000000000000}"/>
          </ac:spMkLst>
        </pc:spChg>
        <pc:spChg chg="mod">
          <ac:chgData name="Afaq Ahmad" userId="47ec7870-7e5f-4f19-aaa4-10d5de827864" providerId="ADAL" clId="{B61798C5-90F2-4E00-8E02-6B644D3DA6B3}" dt="2023-10-30T17:49:06.416" v="95" actId="403"/>
          <ac:spMkLst>
            <pc:docMk/>
            <pc:sldMk cId="0" sldId="262"/>
            <ac:spMk id="20" creationId="{00000000-0000-0000-0000-000000000000}"/>
          </ac:spMkLst>
        </pc:spChg>
        <pc:spChg chg="mod">
          <ac:chgData name="Afaq Ahmad" userId="47ec7870-7e5f-4f19-aaa4-10d5de827864" providerId="ADAL" clId="{B61798C5-90F2-4E00-8E02-6B644D3DA6B3}" dt="2023-10-30T17:49:10.248" v="97" actId="403"/>
          <ac:spMkLst>
            <pc:docMk/>
            <pc:sldMk cId="0" sldId="262"/>
            <ac:spMk id="21" creationId="{00000000-0000-0000-0000-000000000000}"/>
          </ac:spMkLst>
        </pc:spChg>
        <pc:picChg chg="mod">
          <ac:chgData name="Afaq Ahmad" userId="47ec7870-7e5f-4f19-aaa4-10d5de827864" providerId="ADAL" clId="{B61798C5-90F2-4E00-8E02-6B644D3DA6B3}" dt="2023-10-30T17:59:03.458" v="110" actId="1036"/>
          <ac:picMkLst>
            <pc:docMk/>
            <pc:sldMk cId="0" sldId="262"/>
            <ac:picMk id="22" creationId="{00000000-0000-0000-0000-000000000000}"/>
          </ac:picMkLst>
        </pc:picChg>
        <pc:picChg chg="del">
          <ac:chgData name="Afaq Ahmad" userId="47ec7870-7e5f-4f19-aaa4-10d5de827864" providerId="ADAL" clId="{B61798C5-90F2-4E00-8E02-6B644D3DA6B3}" dt="2023-10-30T17:47:26.405" v="68" actId="478"/>
          <ac:picMkLst>
            <pc:docMk/>
            <pc:sldMk cId="0" sldId="262"/>
            <ac:picMk id="23" creationId="{00000000-0000-0000-0000-000000000000}"/>
          </ac:picMkLst>
        </pc:picChg>
      </pc:sldChg>
      <pc:sldChg chg="delSp mod">
        <pc:chgData name="Afaq Ahmad" userId="47ec7870-7e5f-4f19-aaa4-10d5de827864" providerId="ADAL" clId="{B61798C5-90F2-4E00-8E02-6B644D3DA6B3}" dt="2023-10-30T18:01:25.166" v="128" actId="478"/>
        <pc:sldMkLst>
          <pc:docMk/>
          <pc:sldMk cId="0" sldId="263"/>
        </pc:sldMkLst>
        <pc:picChg chg="del">
          <ac:chgData name="Afaq Ahmad" userId="47ec7870-7e5f-4f19-aaa4-10d5de827864" providerId="ADAL" clId="{B61798C5-90F2-4E00-8E02-6B644D3DA6B3}" dt="2023-10-30T18:01:25.166" v="128" actId="478"/>
          <ac:picMkLst>
            <pc:docMk/>
            <pc:sldMk cId="0" sldId="263"/>
            <ac:picMk id="22" creationId="{00000000-0000-0000-0000-000000000000}"/>
          </ac:picMkLst>
        </pc:picChg>
      </pc:sldChg>
      <pc:sldChg chg="addSp delSp modSp mod">
        <pc:chgData name="Afaq Ahmad" userId="47ec7870-7e5f-4f19-aaa4-10d5de827864" providerId="ADAL" clId="{B61798C5-90F2-4E00-8E02-6B644D3DA6B3}" dt="2023-10-30T18:00:42.686" v="125" actId="1076"/>
        <pc:sldMkLst>
          <pc:docMk/>
          <pc:sldMk cId="0" sldId="264"/>
        </pc:sldMkLst>
        <pc:spChg chg="del">
          <ac:chgData name="Afaq Ahmad" userId="47ec7870-7e5f-4f19-aaa4-10d5de827864" providerId="ADAL" clId="{B61798C5-90F2-4E00-8E02-6B644D3DA6B3}" dt="2023-10-30T18:00:20.656" v="122" actId="478"/>
          <ac:spMkLst>
            <pc:docMk/>
            <pc:sldMk cId="0" sldId="264"/>
            <ac:spMk id="2" creationId="{00000000-0000-0000-0000-000000000000}"/>
          </ac:spMkLst>
        </pc:spChg>
        <pc:spChg chg="mod">
          <ac:chgData name="Afaq Ahmad" userId="47ec7870-7e5f-4f19-aaa4-10d5de827864" providerId="ADAL" clId="{B61798C5-90F2-4E00-8E02-6B644D3DA6B3}" dt="2023-10-30T18:00:29.921" v="124" actId="1076"/>
          <ac:spMkLst>
            <pc:docMk/>
            <pc:sldMk cId="0" sldId="264"/>
            <ac:spMk id="3" creationId="{00000000-0000-0000-0000-000000000000}"/>
          </ac:spMkLst>
        </pc:spChg>
        <pc:spChg chg="mod">
          <ac:chgData name="Afaq Ahmad" userId="47ec7870-7e5f-4f19-aaa4-10d5de827864" providerId="ADAL" clId="{B61798C5-90F2-4E00-8E02-6B644D3DA6B3}" dt="2023-10-30T17:50:59.787" v="106" actId="1076"/>
          <ac:spMkLst>
            <pc:docMk/>
            <pc:sldMk cId="0" sldId="264"/>
            <ac:spMk id="4" creationId="{00000000-0000-0000-0000-000000000000}"/>
          </ac:spMkLst>
        </pc:spChg>
        <pc:spChg chg="add del mod ord">
          <ac:chgData name="Afaq Ahmad" userId="47ec7870-7e5f-4f19-aaa4-10d5de827864" providerId="ADAL" clId="{B61798C5-90F2-4E00-8E02-6B644D3DA6B3}" dt="2023-10-30T18:00:22.741" v="123" actId="478"/>
          <ac:spMkLst>
            <pc:docMk/>
            <pc:sldMk cId="0" sldId="264"/>
            <ac:spMk id="10" creationId="{2EF52EA9-1288-7BE5-19DF-6CFDEA4610A4}"/>
          </ac:spMkLst>
        </pc:spChg>
        <pc:picChg chg="del mod">
          <ac:chgData name="Afaq Ahmad" userId="47ec7870-7e5f-4f19-aaa4-10d5de827864" providerId="ADAL" clId="{B61798C5-90F2-4E00-8E02-6B644D3DA6B3}" dt="2023-10-30T17:50:45.482" v="102" actId="478"/>
          <ac:picMkLst>
            <pc:docMk/>
            <pc:sldMk cId="0" sldId="264"/>
            <ac:picMk id="5" creationId="{00000000-0000-0000-0000-000000000000}"/>
          </ac:picMkLst>
        </pc:picChg>
        <pc:picChg chg="del">
          <ac:chgData name="Afaq Ahmad" userId="47ec7870-7e5f-4f19-aaa4-10d5de827864" providerId="ADAL" clId="{B61798C5-90F2-4E00-8E02-6B644D3DA6B3}" dt="2023-10-30T17:50:53.530" v="105" actId="478"/>
          <ac:picMkLst>
            <pc:docMk/>
            <pc:sldMk cId="0" sldId="264"/>
            <ac:picMk id="6" creationId="{00000000-0000-0000-0000-000000000000}"/>
          </ac:picMkLst>
        </pc:picChg>
        <pc:picChg chg="add mod ord">
          <ac:chgData name="Afaq Ahmad" userId="47ec7870-7e5f-4f19-aaa4-10d5de827864" providerId="ADAL" clId="{B61798C5-90F2-4E00-8E02-6B644D3DA6B3}" dt="2023-10-30T18:00:42.686" v="125" actId="1076"/>
          <ac:picMkLst>
            <pc:docMk/>
            <pc:sldMk cId="0" sldId="264"/>
            <ac:picMk id="8" creationId="{AD0FA251-B975-798A-5E92-D9301E075233}"/>
          </ac:picMkLst>
        </pc:picChg>
        <pc:picChg chg="add mod">
          <ac:chgData name="Afaq Ahmad" userId="47ec7870-7e5f-4f19-aaa4-10d5de827864" providerId="ADAL" clId="{B61798C5-90F2-4E00-8E02-6B644D3DA6B3}" dt="2023-10-30T17:59:07.494" v="111"/>
          <ac:picMkLst>
            <pc:docMk/>
            <pc:sldMk cId="0" sldId="264"/>
            <ac:picMk id="9" creationId="{FC12FC19-C805-48C1-E88A-9C8207F8E7E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38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US"/>
          </a:p>
        </p:txBody>
      </p:sp>
      <p:sp>
        <p:nvSpPr>
          <p:cNvPr id="3" name="Shape 1"/>
          <p:cNvSpPr/>
          <p:nvPr/>
        </p:nvSpPr>
        <p:spPr>
          <a:xfrm>
            <a:off x="0" y="13063"/>
            <a:ext cx="14630400" cy="8229600"/>
          </a:xfrm>
          <a:prstGeom prst="rect">
            <a:avLst/>
          </a:prstGeom>
          <a:solidFill>
            <a:srgbClr val="F3F3F7"/>
          </a:solidFill>
          <a:ln/>
        </p:spPr>
        <p:txBody>
          <a:bodyPr/>
          <a:lstStyle/>
          <a:p>
            <a:endParaRPr lang="en-US"/>
          </a:p>
        </p:txBody>
      </p:sp>
      <p:sp>
        <p:nvSpPr>
          <p:cNvPr id="4" name="Text 2"/>
          <p:cNvSpPr/>
          <p:nvPr/>
        </p:nvSpPr>
        <p:spPr>
          <a:xfrm>
            <a:off x="833199" y="2023586"/>
            <a:ext cx="7477601" cy="2499598"/>
          </a:xfrm>
          <a:prstGeom prst="rect">
            <a:avLst/>
          </a:prstGeom>
          <a:noFill/>
          <a:ln/>
        </p:spPr>
        <p:txBody>
          <a:bodyPr wrap="square" rtlCol="0" anchor="t"/>
          <a:lstStyle/>
          <a:p>
            <a:pPr marL="0" indent="0">
              <a:lnSpc>
                <a:spcPts val="6561"/>
              </a:lnSpc>
              <a:buNone/>
            </a:pPr>
            <a:r>
              <a:rPr lang="en-US" sz="5249" b="1" dirty="0">
                <a:solidFill>
                  <a:srgbClr val="101014"/>
                </a:solidFill>
                <a:latin typeface="Playfair Display" pitchFamily="34" charset="0"/>
                <a:ea typeface="Playfair Display" pitchFamily="34" charset="-122"/>
                <a:cs typeface="Playfair Display" pitchFamily="34" charset="-120"/>
              </a:rPr>
              <a:t>Online Library Management System (OLMS)</a:t>
            </a:r>
            <a:endParaRPr lang="en-US" sz="5249" dirty="0"/>
          </a:p>
        </p:txBody>
      </p:sp>
      <p:sp>
        <p:nvSpPr>
          <p:cNvPr id="5" name="Text 3"/>
          <p:cNvSpPr/>
          <p:nvPr/>
        </p:nvSpPr>
        <p:spPr>
          <a:xfrm>
            <a:off x="833199" y="4856440"/>
            <a:ext cx="7477601" cy="1204726"/>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An innovative solution that revolutionizes the way library's function, providing convenient access to books and resources anytime, anywhere.</a:t>
            </a:r>
            <a:endParaRPr lang="en-US" sz="1750" dirty="0"/>
          </a:p>
        </p:txBody>
      </p:sp>
      <p:sp>
        <p:nvSpPr>
          <p:cNvPr id="6" name="Shape 4"/>
          <p:cNvSpPr/>
          <p:nvPr/>
        </p:nvSpPr>
        <p:spPr>
          <a:xfrm>
            <a:off x="833199" y="5833824"/>
            <a:ext cx="355402" cy="355402"/>
          </a:xfrm>
          <a:prstGeom prst="roundRect">
            <a:avLst>
              <a:gd name="adj" fmla="val 25726039"/>
            </a:avLst>
          </a:prstGeom>
          <a:noFill/>
          <a:ln w="7620">
            <a:solidFill>
              <a:srgbClr val="FFFFFF"/>
            </a:solidFill>
            <a:prstDash val="solid"/>
          </a:ln>
        </p:spPr>
        <p:txBody>
          <a:bodyPr/>
          <a:lstStyle/>
          <a:p>
            <a:endParaRPr lang="en-US"/>
          </a:p>
        </p:txBody>
      </p:sp>
      <p:pic>
        <p:nvPicPr>
          <p:cNvPr id="9" name="Image 1"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US"/>
          </a:p>
        </p:txBody>
      </p:sp>
      <p:sp>
        <p:nvSpPr>
          <p:cNvPr id="3" name="Shape 1"/>
          <p:cNvSpPr/>
          <p:nvPr/>
        </p:nvSpPr>
        <p:spPr>
          <a:xfrm>
            <a:off x="0" y="0"/>
            <a:ext cx="14630400" cy="8229600"/>
          </a:xfrm>
          <a:prstGeom prst="rect">
            <a:avLst/>
          </a:prstGeom>
          <a:solidFill>
            <a:srgbClr val="F3F3F7"/>
          </a:solidFill>
          <a:ln/>
        </p:spPr>
        <p:txBody>
          <a:bodyPr/>
          <a:lstStyle/>
          <a:p>
            <a:endParaRPr lang="en-US"/>
          </a:p>
        </p:txBody>
      </p:sp>
      <p:sp>
        <p:nvSpPr>
          <p:cNvPr id="4" name="Text 2"/>
          <p:cNvSpPr/>
          <p:nvPr/>
        </p:nvSpPr>
        <p:spPr>
          <a:xfrm>
            <a:off x="833199" y="1430774"/>
            <a:ext cx="827532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Problem Statement and Benefits</a:t>
            </a:r>
            <a:endParaRPr lang="en-US" sz="4374" dirty="0"/>
          </a:p>
        </p:txBody>
      </p:sp>
      <p:sp>
        <p:nvSpPr>
          <p:cNvPr id="5" name="Shape 3"/>
          <p:cNvSpPr/>
          <p:nvPr/>
        </p:nvSpPr>
        <p:spPr>
          <a:xfrm>
            <a:off x="833199" y="2631996"/>
            <a:ext cx="499943" cy="499943"/>
          </a:xfrm>
          <a:prstGeom prst="roundRect">
            <a:avLst>
              <a:gd name="adj" fmla="val 26667"/>
            </a:avLst>
          </a:prstGeom>
          <a:solidFill>
            <a:srgbClr val="E4E4ED"/>
          </a:solidFill>
          <a:ln/>
        </p:spPr>
        <p:txBody>
          <a:bodyPr/>
          <a:lstStyle/>
          <a:p>
            <a:endParaRPr lang="en-US"/>
          </a:p>
        </p:txBody>
      </p:sp>
      <p:sp>
        <p:nvSpPr>
          <p:cNvPr id="6" name="Text 4"/>
          <p:cNvSpPr/>
          <p:nvPr/>
        </p:nvSpPr>
        <p:spPr>
          <a:xfrm>
            <a:off x="1018342" y="2673668"/>
            <a:ext cx="12954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7" name="Text 5"/>
          <p:cNvSpPr/>
          <p:nvPr/>
        </p:nvSpPr>
        <p:spPr>
          <a:xfrm>
            <a:off x="1555313" y="2708315"/>
            <a:ext cx="3820001" cy="694373"/>
          </a:xfrm>
          <a:prstGeom prst="rect">
            <a:avLst/>
          </a:prstGeom>
          <a:noFill/>
          <a:ln/>
        </p:spPr>
        <p:txBody>
          <a:bodyPr wrap="squar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Problem: Inefficient processes</a:t>
            </a:r>
            <a:endParaRPr lang="en-US" sz="2187" dirty="0"/>
          </a:p>
        </p:txBody>
      </p:sp>
      <p:sp>
        <p:nvSpPr>
          <p:cNvPr id="8" name="Text 6"/>
          <p:cNvSpPr/>
          <p:nvPr/>
        </p:nvSpPr>
        <p:spPr>
          <a:xfrm>
            <a:off x="1555313" y="3624858"/>
            <a:ext cx="3820001" cy="1421606"/>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Traditional library systems rely on manual record-keeping, resulting in time-consuming tasks like book checkouts, returns, and cataloging.</a:t>
            </a:r>
            <a:endParaRPr lang="en-US" sz="1750" dirty="0"/>
          </a:p>
        </p:txBody>
      </p:sp>
      <p:sp>
        <p:nvSpPr>
          <p:cNvPr id="9" name="Shape 7"/>
          <p:cNvSpPr/>
          <p:nvPr/>
        </p:nvSpPr>
        <p:spPr>
          <a:xfrm>
            <a:off x="5597485" y="2631996"/>
            <a:ext cx="499943" cy="499943"/>
          </a:xfrm>
          <a:prstGeom prst="roundRect">
            <a:avLst>
              <a:gd name="adj" fmla="val 26667"/>
            </a:avLst>
          </a:prstGeom>
          <a:solidFill>
            <a:srgbClr val="E4E4ED"/>
          </a:solidFill>
          <a:ln/>
        </p:spPr>
        <p:txBody>
          <a:bodyPr/>
          <a:lstStyle/>
          <a:p>
            <a:endParaRPr lang="en-US"/>
          </a:p>
        </p:txBody>
      </p:sp>
      <p:sp>
        <p:nvSpPr>
          <p:cNvPr id="10" name="Text 8"/>
          <p:cNvSpPr/>
          <p:nvPr/>
        </p:nvSpPr>
        <p:spPr>
          <a:xfrm>
            <a:off x="5759768" y="2673668"/>
            <a:ext cx="17526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1" name="Text 9"/>
          <p:cNvSpPr/>
          <p:nvPr/>
        </p:nvSpPr>
        <p:spPr>
          <a:xfrm>
            <a:off x="6319599" y="2708315"/>
            <a:ext cx="3820001" cy="694373"/>
          </a:xfrm>
          <a:prstGeom prst="rect">
            <a:avLst/>
          </a:prstGeom>
          <a:noFill/>
          <a:ln/>
        </p:spPr>
        <p:txBody>
          <a:bodyPr wrap="squar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Benefits: Streamlined operations</a:t>
            </a:r>
            <a:endParaRPr lang="en-US" sz="2187" dirty="0"/>
          </a:p>
        </p:txBody>
      </p:sp>
      <p:sp>
        <p:nvSpPr>
          <p:cNvPr id="12" name="Text 10"/>
          <p:cNvSpPr/>
          <p:nvPr/>
        </p:nvSpPr>
        <p:spPr>
          <a:xfrm>
            <a:off x="6319599" y="3624858"/>
            <a:ext cx="3820001" cy="1066205"/>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OLMS automates these tasks, improving efficiency and saving time for both librarians and users.</a:t>
            </a:r>
            <a:endParaRPr lang="en-US" sz="1750" dirty="0"/>
          </a:p>
        </p:txBody>
      </p:sp>
      <p:sp>
        <p:nvSpPr>
          <p:cNvPr id="13" name="Shape 11"/>
          <p:cNvSpPr/>
          <p:nvPr/>
        </p:nvSpPr>
        <p:spPr>
          <a:xfrm>
            <a:off x="833199" y="5442228"/>
            <a:ext cx="499943" cy="499943"/>
          </a:xfrm>
          <a:prstGeom prst="roundRect">
            <a:avLst>
              <a:gd name="adj" fmla="val 26667"/>
            </a:avLst>
          </a:prstGeom>
          <a:solidFill>
            <a:srgbClr val="E4E4ED"/>
          </a:solidFill>
          <a:ln/>
        </p:spPr>
        <p:txBody>
          <a:bodyPr/>
          <a:lstStyle/>
          <a:p>
            <a:endParaRPr lang="en-US"/>
          </a:p>
        </p:txBody>
      </p:sp>
      <p:sp>
        <p:nvSpPr>
          <p:cNvPr id="14" name="Text 12"/>
          <p:cNvSpPr/>
          <p:nvPr/>
        </p:nvSpPr>
        <p:spPr>
          <a:xfrm>
            <a:off x="1003102" y="5483900"/>
            <a:ext cx="16002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15" name="Text 13"/>
          <p:cNvSpPr/>
          <p:nvPr/>
        </p:nvSpPr>
        <p:spPr>
          <a:xfrm>
            <a:off x="1555313" y="5518547"/>
            <a:ext cx="406146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Benefits: Enhanced accessibility</a:t>
            </a:r>
            <a:endParaRPr lang="en-US" sz="2187" dirty="0"/>
          </a:p>
        </p:txBody>
      </p:sp>
      <p:sp>
        <p:nvSpPr>
          <p:cNvPr id="16" name="Text 14"/>
          <p:cNvSpPr/>
          <p:nvPr/>
        </p:nvSpPr>
        <p:spPr>
          <a:xfrm>
            <a:off x="1555313" y="6087904"/>
            <a:ext cx="8584287" cy="710803"/>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Users can access the library's digital collection anytime, from any device with an internet connection.</a:t>
            </a:r>
            <a:endParaRPr lang="en-US" sz="1750" dirty="0"/>
          </a:p>
        </p:txBody>
      </p:sp>
      <p:pic>
        <p:nvPicPr>
          <p:cNvPr id="17" name="Image 0" descr="preencoded.png"/>
          <p:cNvPicPr>
            <a:picLocks noChangeAspect="1"/>
          </p:cNvPicPr>
          <p:nvPr/>
        </p:nvPicPr>
        <p:blipFill>
          <a:blip r:embed="rId3"/>
          <a:stretch>
            <a:fillRect/>
          </a:stretch>
        </p:blipFill>
        <p:spPr>
          <a:xfrm>
            <a:off x="10972800" y="0"/>
            <a:ext cx="36576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US"/>
          </a:p>
        </p:txBody>
      </p:sp>
      <p:sp>
        <p:nvSpPr>
          <p:cNvPr id="3" name="Shape 1"/>
          <p:cNvSpPr/>
          <p:nvPr/>
        </p:nvSpPr>
        <p:spPr>
          <a:xfrm>
            <a:off x="0" y="0"/>
            <a:ext cx="14630400" cy="8229600"/>
          </a:xfrm>
          <a:prstGeom prst="rect">
            <a:avLst/>
          </a:prstGeom>
          <a:solidFill>
            <a:srgbClr val="F3F3F7"/>
          </a:solidFill>
          <a:ln/>
        </p:spPr>
        <p:txBody>
          <a:bodyPr/>
          <a:lstStyle/>
          <a:p>
            <a:endParaRPr lang="en-US"/>
          </a:p>
        </p:txBody>
      </p:sp>
      <p:sp>
        <p:nvSpPr>
          <p:cNvPr id="4" name="Text 2"/>
          <p:cNvSpPr/>
          <p:nvPr/>
        </p:nvSpPr>
        <p:spPr>
          <a:xfrm>
            <a:off x="2037993" y="1414463"/>
            <a:ext cx="740664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Project Scope and Objectives</a:t>
            </a:r>
            <a:endParaRPr lang="en-US" sz="4374" dirty="0"/>
          </a:p>
        </p:txBody>
      </p:sp>
      <p:sp>
        <p:nvSpPr>
          <p:cNvPr id="5" name="Text 3"/>
          <p:cNvSpPr/>
          <p:nvPr/>
        </p:nvSpPr>
        <p:spPr>
          <a:xfrm>
            <a:off x="2037993" y="2664262"/>
            <a:ext cx="293370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Scope of Initial Release</a:t>
            </a:r>
            <a:endParaRPr lang="en-US" sz="2187" dirty="0"/>
          </a:p>
        </p:txBody>
      </p:sp>
      <p:sp>
        <p:nvSpPr>
          <p:cNvPr id="6" name="Text 4"/>
          <p:cNvSpPr/>
          <p:nvPr/>
        </p:nvSpPr>
        <p:spPr>
          <a:xfrm>
            <a:off x="2393394" y="3261360"/>
            <a:ext cx="4650819"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39393C"/>
                </a:solidFill>
                <a:latin typeface="Open Sans" pitchFamily="34" charset="0"/>
                <a:ea typeface="Open Sans" pitchFamily="34" charset="-122"/>
                <a:cs typeface="Open Sans" pitchFamily="34" charset="-120"/>
              </a:rPr>
              <a:t>User Registration and Authentication</a:t>
            </a:r>
            <a:endParaRPr lang="en-US" sz="1750" dirty="0"/>
          </a:p>
        </p:txBody>
      </p:sp>
      <p:sp>
        <p:nvSpPr>
          <p:cNvPr id="7" name="Text 5"/>
          <p:cNvSpPr/>
          <p:nvPr/>
        </p:nvSpPr>
        <p:spPr>
          <a:xfrm>
            <a:off x="2393394" y="3705582"/>
            <a:ext cx="4650819"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39393C"/>
                </a:solidFill>
                <a:latin typeface="Open Sans" pitchFamily="34" charset="0"/>
                <a:ea typeface="Open Sans" pitchFamily="34" charset="-122"/>
                <a:cs typeface="Open Sans" pitchFamily="34" charset="-120"/>
              </a:rPr>
              <a:t>Catalog Management</a:t>
            </a:r>
            <a:endParaRPr lang="en-US" sz="1750" dirty="0"/>
          </a:p>
        </p:txBody>
      </p:sp>
      <p:sp>
        <p:nvSpPr>
          <p:cNvPr id="8" name="Text 6"/>
          <p:cNvSpPr/>
          <p:nvPr/>
        </p:nvSpPr>
        <p:spPr>
          <a:xfrm>
            <a:off x="2393394" y="4149804"/>
            <a:ext cx="4650819"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39393C"/>
                </a:solidFill>
                <a:latin typeface="Open Sans" pitchFamily="34" charset="0"/>
                <a:ea typeface="Open Sans" pitchFamily="34" charset="-122"/>
                <a:cs typeface="Open Sans" pitchFamily="34" charset="-120"/>
              </a:rPr>
              <a:t>Borrowing and Returning Physical Resources</a:t>
            </a:r>
            <a:endParaRPr lang="en-US" sz="1750" dirty="0"/>
          </a:p>
        </p:txBody>
      </p:sp>
      <p:sp>
        <p:nvSpPr>
          <p:cNvPr id="9" name="Text 7"/>
          <p:cNvSpPr/>
          <p:nvPr/>
        </p:nvSpPr>
        <p:spPr>
          <a:xfrm>
            <a:off x="2393394" y="4594027"/>
            <a:ext cx="4650819"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39393C"/>
                </a:solidFill>
                <a:latin typeface="Open Sans" pitchFamily="34" charset="0"/>
                <a:ea typeface="Open Sans" pitchFamily="34" charset="-122"/>
                <a:cs typeface="Open Sans" pitchFamily="34" charset="-120"/>
              </a:rPr>
              <a:t>Reservation System</a:t>
            </a:r>
            <a:endParaRPr lang="en-US" sz="1750" dirty="0"/>
          </a:p>
        </p:txBody>
      </p:sp>
      <p:sp>
        <p:nvSpPr>
          <p:cNvPr id="10" name="Text 8"/>
          <p:cNvSpPr/>
          <p:nvPr/>
        </p:nvSpPr>
        <p:spPr>
          <a:xfrm>
            <a:off x="2393394" y="5038249"/>
            <a:ext cx="4650819" cy="355402"/>
          </a:xfrm>
          <a:prstGeom prst="rect">
            <a:avLst/>
          </a:prstGeom>
          <a:noFill/>
          <a:ln/>
        </p:spPr>
        <p:txBody>
          <a:bodyPr wrap="none" rtlCol="0" anchor="t"/>
          <a:lstStyle/>
          <a:p>
            <a:pPr marL="342900" indent="-342900" algn="l">
              <a:lnSpc>
                <a:spcPts val="2799"/>
              </a:lnSpc>
              <a:buSzPct val="100000"/>
              <a:buFont typeface="+mj-lt"/>
              <a:buAutoNum type="arabicPeriod" startAt="5"/>
            </a:pPr>
            <a:r>
              <a:rPr lang="en-US" sz="1750" dirty="0">
                <a:solidFill>
                  <a:srgbClr val="39393C"/>
                </a:solidFill>
                <a:latin typeface="Open Sans" pitchFamily="34" charset="0"/>
                <a:ea typeface="Open Sans" pitchFamily="34" charset="-122"/>
                <a:cs typeface="Open Sans" pitchFamily="34" charset="-120"/>
              </a:rPr>
              <a:t>User Profiles</a:t>
            </a:r>
            <a:endParaRPr lang="en-US" sz="1750" dirty="0"/>
          </a:p>
        </p:txBody>
      </p:sp>
      <p:sp>
        <p:nvSpPr>
          <p:cNvPr id="11" name="Text 9"/>
          <p:cNvSpPr/>
          <p:nvPr/>
        </p:nvSpPr>
        <p:spPr>
          <a:xfrm>
            <a:off x="2393394" y="5482471"/>
            <a:ext cx="4650819" cy="355402"/>
          </a:xfrm>
          <a:prstGeom prst="rect">
            <a:avLst/>
          </a:prstGeom>
          <a:noFill/>
          <a:ln/>
        </p:spPr>
        <p:txBody>
          <a:bodyPr wrap="none" rtlCol="0" anchor="t"/>
          <a:lstStyle/>
          <a:p>
            <a:pPr marL="342900" indent="-342900" algn="l">
              <a:lnSpc>
                <a:spcPts val="2799"/>
              </a:lnSpc>
              <a:buSzPct val="100000"/>
              <a:buFont typeface="+mj-lt"/>
              <a:buAutoNum type="arabicPeriod" startAt="6"/>
            </a:pPr>
            <a:r>
              <a:rPr lang="en-US" sz="1750" dirty="0">
                <a:solidFill>
                  <a:srgbClr val="39393C"/>
                </a:solidFill>
                <a:latin typeface="Open Sans" pitchFamily="34" charset="0"/>
                <a:ea typeface="Open Sans" pitchFamily="34" charset="-122"/>
                <a:cs typeface="Open Sans" pitchFamily="34" charset="-120"/>
              </a:rPr>
              <a:t>Administrative Dashboard</a:t>
            </a:r>
            <a:endParaRPr lang="en-US" sz="1750" dirty="0"/>
          </a:p>
        </p:txBody>
      </p:sp>
      <p:sp>
        <p:nvSpPr>
          <p:cNvPr id="12" name="Text 10"/>
          <p:cNvSpPr/>
          <p:nvPr/>
        </p:nvSpPr>
        <p:spPr>
          <a:xfrm>
            <a:off x="2393394" y="5926693"/>
            <a:ext cx="4650819" cy="355402"/>
          </a:xfrm>
          <a:prstGeom prst="rect">
            <a:avLst/>
          </a:prstGeom>
          <a:noFill/>
          <a:ln/>
        </p:spPr>
        <p:txBody>
          <a:bodyPr wrap="none" rtlCol="0" anchor="t"/>
          <a:lstStyle/>
          <a:p>
            <a:pPr marL="342900" indent="-342900" algn="l">
              <a:lnSpc>
                <a:spcPts val="2799"/>
              </a:lnSpc>
              <a:buSzPct val="100000"/>
              <a:buFont typeface="+mj-lt"/>
              <a:buAutoNum type="arabicPeriod" startAt="7"/>
            </a:pPr>
            <a:r>
              <a:rPr lang="en-US" sz="1750" dirty="0">
                <a:solidFill>
                  <a:srgbClr val="39393C"/>
                </a:solidFill>
                <a:latin typeface="Open Sans" pitchFamily="34" charset="0"/>
                <a:ea typeface="Open Sans" pitchFamily="34" charset="-122"/>
                <a:cs typeface="Open Sans" pitchFamily="34" charset="-120"/>
              </a:rPr>
              <a:t>Notifications</a:t>
            </a:r>
            <a:endParaRPr lang="en-US" sz="1750" dirty="0"/>
          </a:p>
        </p:txBody>
      </p:sp>
      <p:sp>
        <p:nvSpPr>
          <p:cNvPr id="13" name="Text 11"/>
          <p:cNvSpPr/>
          <p:nvPr/>
        </p:nvSpPr>
        <p:spPr>
          <a:xfrm>
            <a:off x="2393394" y="6370915"/>
            <a:ext cx="4650819" cy="355402"/>
          </a:xfrm>
          <a:prstGeom prst="rect">
            <a:avLst/>
          </a:prstGeom>
          <a:noFill/>
          <a:ln/>
        </p:spPr>
        <p:txBody>
          <a:bodyPr wrap="none" rtlCol="0" anchor="t"/>
          <a:lstStyle/>
          <a:p>
            <a:pPr marL="342900" indent="-342900" algn="l">
              <a:lnSpc>
                <a:spcPts val="2799"/>
              </a:lnSpc>
              <a:buSzPct val="100000"/>
              <a:buFont typeface="+mj-lt"/>
              <a:buAutoNum type="arabicPeriod" startAt="8"/>
            </a:pPr>
            <a:r>
              <a:rPr lang="en-US" sz="1750" dirty="0">
                <a:solidFill>
                  <a:srgbClr val="39393C"/>
                </a:solidFill>
                <a:latin typeface="Open Sans" pitchFamily="34" charset="0"/>
                <a:ea typeface="Open Sans" pitchFamily="34" charset="-122"/>
                <a:cs typeface="Open Sans" pitchFamily="34" charset="-120"/>
              </a:rPr>
              <a:t>Reporting</a:t>
            </a:r>
            <a:endParaRPr lang="en-US" sz="1750" dirty="0"/>
          </a:p>
        </p:txBody>
      </p:sp>
      <p:sp>
        <p:nvSpPr>
          <p:cNvPr id="14" name="Text 12"/>
          <p:cNvSpPr/>
          <p:nvPr/>
        </p:nvSpPr>
        <p:spPr>
          <a:xfrm>
            <a:off x="7593806" y="2664262"/>
            <a:ext cx="377952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Scope of Subsequent Releases</a:t>
            </a:r>
            <a:endParaRPr lang="en-US" sz="2187" dirty="0"/>
          </a:p>
        </p:txBody>
      </p:sp>
      <p:sp>
        <p:nvSpPr>
          <p:cNvPr id="15" name="Text 13"/>
          <p:cNvSpPr/>
          <p:nvPr/>
        </p:nvSpPr>
        <p:spPr>
          <a:xfrm>
            <a:off x="7949208" y="3261360"/>
            <a:ext cx="4650819"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39393C"/>
                </a:solidFill>
                <a:latin typeface="Open Sans" pitchFamily="34" charset="0"/>
                <a:ea typeface="Open Sans" pitchFamily="34" charset="-122"/>
                <a:cs typeface="Open Sans" pitchFamily="34" charset="-120"/>
              </a:rPr>
              <a:t>Digital Resources Integration</a:t>
            </a:r>
            <a:endParaRPr lang="en-US" sz="1750" dirty="0"/>
          </a:p>
        </p:txBody>
      </p:sp>
      <p:sp>
        <p:nvSpPr>
          <p:cNvPr id="16" name="Text 14"/>
          <p:cNvSpPr/>
          <p:nvPr/>
        </p:nvSpPr>
        <p:spPr>
          <a:xfrm>
            <a:off x="7949208" y="3705582"/>
            <a:ext cx="4650819"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39393C"/>
                </a:solidFill>
                <a:latin typeface="Open Sans" pitchFamily="34" charset="0"/>
                <a:ea typeface="Open Sans" pitchFamily="34" charset="-122"/>
                <a:cs typeface="Open Sans" pitchFamily="34" charset="-120"/>
              </a:rPr>
              <a:t>Mobile App</a:t>
            </a:r>
            <a:endParaRPr lang="en-US" sz="1750" dirty="0"/>
          </a:p>
        </p:txBody>
      </p:sp>
      <p:sp>
        <p:nvSpPr>
          <p:cNvPr id="17" name="Text 15"/>
          <p:cNvSpPr/>
          <p:nvPr/>
        </p:nvSpPr>
        <p:spPr>
          <a:xfrm>
            <a:off x="7949208" y="4149804"/>
            <a:ext cx="4650819"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39393C"/>
                </a:solidFill>
                <a:latin typeface="Open Sans" pitchFamily="34" charset="0"/>
                <a:ea typeface="Open Sans" pitchFamily="34" charset="-122"/>
                <a:cs typeface="Open Sans" pitchFamily="34" charset="-120"/>
              </a:rPr>
              <a:t>Recommendation System</a:t>
            </a:r>
            <a:endParaRPr lang="en-US" sz="1750" dirty="0"/>
          </a:p>
        </p:txBody>
      </p:sp>
      <p:sp>
        <p:nvSpPr>
          <p:cNvPr id="18" name="Text 16"/>
          <p:cNvSpPr/>
          <p:nvPr/>
        </p:nvSpPr>
        <p:spPr>
          <a:xfrm>
            <a:off x="7949208" y="4594027"/>
            <a:ext cx="4650819"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39393C"/>
                </a:solidFill>
                <a:latin typeface="Open Sans" pitchFamily="34" charset="0"/>
                <a:ea typeface="Open Sans" pitchFamily="34" charset="-122"/>
                <a:cs typeface="Open Sans" pitchFamily="34" charset="-120"/>
              </a:rPr>
              <a:t>Fine and Fee Management</a:t>
            </a:r>
            <a:endParaRPr lang="en-US" sz="1750" dirty="0"/>
          </a:p>
        </p:txBody>
      </p:sp>
      <p:sp>
        <p:nvSpPr>
          <p:cNvPr id="19" name="Text 17"/>
          <p:cNvSpPr/>
          <p:nvPr/>
        </p:nvSpPr>
        <p:spPr>
          <a:xfrm>
            <a:off x="7949208" y="5038249"/>
            <a:ext cx="4650819" cy="710803"/>
          </a:xfrm>
          <a:prstGeom prst="rect">
            <a:avLst/>
          </a:prstGeom>
          <a:noFill/>
          <a:ln/>
        </p:spPr>
        <p:txBody>
          <a:bodyPr wrap="square" rtlCol="0" anchor="t"/>
          <a:lstStyle/>
          <a:p>
            <a:pPr marL="342900" indent="-342900" algn="l">
              <a:lnSpc>
                <a:spcPts val="2799"/>
              </a:lnSpc>
              <a:buSzPct val="100000"/>
              <a:buFont typeface="+mj-lt"/>
              <a:buAutoNum type="arabicPeriod" startAt="5"/>
            </a:pPr>
            <a:r>
              <a:rPr lang="en-US" sz="1750" dirty="0">
                <a:solidFill>
                  <a:srgbClr val="39393C"/>
                </a:solidFill>
                <a:latin typeface="Open Sans" pitchFamily="34" charset="0"/>
                <a:ea typeface="Open Sans" pitchFamily="34" charset="-122"/>
                <a:cs typeface="Open Sans" pitchFamily="34" charset="-120"/>
              </a:rPr>
              <a:t>Integration with Learning Management Systems (LMS)</a:t>
            </a:r>
            <a:endParaRPr lang="en-US" sz="1750" dirty="0"/>
          </a:p>
        </p:txBody>
      </p:sp>
      <p:sp>
        <p:nvSpPr>
          <p:cNvPr id="20" name="Text 18"/>
          <p:cNvSpPr/>
          <p:nvPr/>
        </p:nvSpPr>
        <p:spPr>
          <a:xfrm>
            <a:off x="7949208" y="5837873"/>
            <a:ext cx="4650819" cy="355402"/>
          </a:xfrm>
          <a:prstGeom prst="rect">
            <a:avLst/>
          </a:prstGeom>
          <a:noFill/>
          <a:ln/>
        </p:spPr>
        <p:txBody>
          <a:bodyPr wrap="none" rtlCol="0" anchor="t"/>
          <a:lstStyle/>
          <a:p>
            <a:pPr marL="342900" indent="-342900" algn="l">
              <a:lnSpc>
                <a:spcPts val="2799"/>
              </a:lnSpc>
              <a:buSzPct val="100000"/>
              <a:buFont typeface="+mj-lt"/>
              <a:buAutoNum type="arabicPeriod" startAt="6"/>
            </a:pPr>
            <a:r>
              <a:rPr lang="en-US" sz="1750" dirty="0">
                <a:solidFill>
                  <a:srgbClr val="39393C"/>
                </a:solidFill>
                <a:latin typeface="Open Sans" pitchFamily="34" charset="0"/>
                <a:ea typeface="Open Sans" pitchFamily="34" charset="-122"/>
                <a:cs typeface="Open Sans" pitchFamily="34" charset="-120"/>
              </a:rPr>
              <a:t>Accessibility Features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US"/>
          </a:p>
        </p:txBody>
      </p:sp>
      <p:sp>
        <p:nvSpPr>
          <p:cNvPr id="3" name="Shape 1"/>
          <p:cNvSpPr/>
          <p:nvPr/>
        </p:nvSpPr>
        <p:spPr>
          <a:xfrm>
            <a:off x="0" y="26126"/>
            <a:ext cx="14630400" cy="8229600"/>
          </a:xfrm>
          <a:prstGeom prst="rect">
            <a:avLst/>
          </a:prstGeom>
          <a:solidFill>
            <a:srgbClr val="F3F3F7"/>
          </a:solidFill>
          <a:ln/>
        </p:spPr>
        <p:txBody>
          <a:bodyPr/>
          <a:lstStyle/>
          <a:p>
            <a:endParaRPr lang="en-US"/>
          </a:p>
        </p:txBody>
      </p:sp>
      <p:sp>
        <p:nvSpPr>
          <p:cNvPr id="4" name="Text 2"/>
          <p:cNvSpPr/>
          <p:nvPr/>
        </p:nvSpPr>
        <p:spPr>
          <a:xfrm>
            <a:off x="833199" y="1000720"/>
            <a:ext cx="697230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Limitations and Exclusions</a:t>
            </a:r>
            <a:endParaRPr lang="en-US" sz="4374" dirty="0"/>
          </a:p>
        </p:txBody>
      </p:sp>
      <p:sp>
        <p:nvSpPr>
          <p:cNvPr id="5" name="Shape 3"/>
          <p:cNvSpPr/>
          <p:nvPr/>
        </p:nvSpPr>
        <p:spPr>
          <a:xfrm>
            <a:off x="833199" y="2201942"/>
            <a:ext cx="499943" cy="499943"/>
          </a:xfrm>
          <a:prstGeom prst="roundRect">
            <a:avLst>
              <a:gd name="adj" fmla="val 26667"/>
            </a:avLst>
          </a:prstGeom>
          <a:solidFill>
            <a:srgbClr val="E4E4ED"/>
          </a:solidFill>
          <a:ln/>
        </p:spPr>
        <p:txBody>
          <a:bodyPr/>
          <a:lstStyle/>
          <a:p>
            <a:endParaRPr lang="en-US"/>
          </a:p>
        </p:txBody>
      </p:sp>
      <p:sp>
        <p:nvSpPr>
          <p:cNvPr id="6" name="Text 4"/>
          <p:cNvSpPr/>
          <p:nvPr/>
        </p:nvSpPr>
        <p:spPr>
          <a:xfrm>
            <a:off x="1018342" y="2243614"/>
            <a:ext cx="12954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7" name="Text 5"/>
          <p:cNvSpPr/>
          <p:nvPr/>
        </p:nvSpPr>
        <p:spPr>
          <a:xfrm>
            <a:off x="1555313" y="2278261"/>
            <a:ext cx="2221944"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Limitations</a:t>
            </a:r>
            <a:endParaRPr lang="en-US" sz="2187" dirty="0"/>
          </a:p>
        </p:txBody>
      </p:sp>
      <p:sp>
        <p:nvSpPr>
          <p:cNvPr id="8" name="Text 6"/>
          <p:cNvSpPr/>
          <p:nvPr/>
        </p:nvSpPr>
        <p:spPr>
          <a:xfrm>
            <a:off x="1555313" y="2847618"/>
            <a:ext cx="3820001" cy="1421606"/>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Physical item management will still be necessary for certain resources, such as rare books or special collections.</a:t>
            </a:r>
            <a:endParaRPr lang="en-US" sz="1750" dirty="0"/>
          </a:p>
        </p:txBody>
      </p:sp>
      <p:sp>
        <p:nvSpPr>
          <p:cNvPr id="9" name="Shape 7"/>
          <p:cNvSpPr/>
          <p:nvPr/>
        </p:nvSpPr>
        <p:spPr>
          <a:xfrm>
            <a:off x="6204101" y="2177126"/>
            <a:ext cx="499943" cy="499943"/>
          </a:xfrm>
          <a:prstGeom prst="roundRect">
            <a:avLst>
              <a:gd name="adj" fmla="val 26667"/>
            </a:avLst>
          </a:prstGeom>
          <a:solidFill>
            <a:srgbClr val="E4E4ED"/>
          </a:solidFill>
          <a:ln/>
        </p:spPr>
        <p:txBody>
          <a:bodyPr/>
          <a:lstStyle/>
          <a:p>
            <a:endParaRPr lang="en-US"/>
          </a:p>
        </p:txBody>
      </p:sp>
      <p:sp>
        <p:nvSpPr>
          <p:cNvPr id="10" name="Text 8"/>
          <p:cNvSpPr/>
          <p:nvPr/>
        </p:nvSpPr>
        <p:spPr>
          <a:xfrm>
            <a:off x="6366384" y="2218798"/>
            <a:ext cx="17526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1" name="Text 9"/>
          <p:cNvSpPr/>
          <p:nvPr/>
        </p:nvSpPr>
        <p:spPr>
          <a:xfrm>
            <a:off x="6908944" y="2278261"/>
            <a:ext cx="2221944"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Exclusions</a:t>
            </a:r>
            <a:endParaRPr lang="en-US" sz="2187" dirty="0"/>
          </a:p>
        </p:txBody>
      </p:sp>
      <p:sp>
        <p:nvSpPr>
          <p:cNvPr id="13" name="Text 11"/>
          <p:cNvSpPr/>
          <p:nvPr/>
        </p:nvSpPr>
        <p:spPr>
          <a:xfrm>
            <a:off x="6266396" y="2862842"/>
            <a:ext cx="3984290" cy="3002296"/>
          </a:xfrm>
          <a:prstGeom prst="rect">
            <a:avLst/>
          </a:prstGeom>
          <a:noFill/>
          <a:ln/>
        </p:spPr>
        <p:txBody>
          <a:bodyPr wrap="none" rtlCol="0" anchor="t"/>
          <a:lstStyle/>
          <a:p>
            <a:pPr marL="342900" indent="-342900">
              <a:lnSpc>
                <a:spcPts val="2799"/>
              </a:lnSpc>
              <a:buSzPct val="100000"/>
              <a:buChar char="•"/>
            </a:pPr>
            <a:r>
              <a:rPr lang="en-US" sz="1750" dirty="0">
                <a:solidFill>
                  <a:srgbClr val="39393C"/>
                </a:solidFill>
                <a:latin typeface="Open Sans" pitchFamily="34" charset="0"/>
                <a:ea typeface="Open Sans" pitchFamily="34" charset="-122"/>
                <a:cs typeface="Open Sans" pitchFamily="34" charset="-120"/>
              </a:rPr>
              <a:t>Data entry for existing resources.</a:t>
            </a:r>
          </a:p>
          <a:p>
            <a:pPr marL="342900" indent="-342900">
              <a:lnSpc>
                <a:spcPts val="2799"/>
              </a:lnSpc>
              <a:buSzPct val="100000"/>
              <a:buFontTx/>
              <a:buChar char="•"/>
            </a:pPr>
            <a:r>
              <a:rPr lang="en-US" sz="1750" dirty="0">
                <a:solidFill>
                  <a:srgbClr val="39393C"/>
                </a:solidFill>
                <a:latin typeface="Open Sans" pitchFamily="34" charset="0"/>
                <a:ea typeface="Open Sans" pitchFamily="34" charset="-122"/>
                <a:cs typeface="Open Sans" pitchFamily="34" charset="-120"/>
              </a:rPr>
              <a:t>Training for library personnel</a:t>
            </a:r>
          </a:p>
          <a:p>
            <a:pPr>
              <a:lnSpc>
                <a:spcPts val="2799"/>
              </a:lnSpc>
              <a:buSzPct val="100000"/>
            </a:pPr>
            <a:r>
              <a:rPr lang="en-US" sz="1750" dirty="0">
                <a:solidFill>
                  <a:srgbClr val="39393C"/>
                </a:solidFill>
                <a:latin typeface="Open Sans" pitchFamily="34" charset="0"/>
                <a:ea typeface="Open Sans" pitchFamily="34" charset="-122"/>
                <a:cs typeface="Open Sans" pitchFamily="34" charset="-120"/>
              </a:rPr>
              <a:t>       and users.</a:t>
            </a:r>
          </a:p>
          <a:p>
            <a:pPr marL="342900" indent="-342900">
              <a:lnSpc>
                <a:spcPts val="2799"/>
              </a:lnSpc>
              <a:buSzPct val="100000"/>
              <a:buFontTx/>
              <a:buChar char="•"/>
            </a:pPr>
            <a:r>
              <a:rPr lang="en-US" sz="1750" dirty="0">
                <a:solidFill>
                  <a:srgbClr val="39393C"/>
                </a:solidFill>
                <a:latin typeface="Open Sans" pitchFamily="34" charset="0"/>
                <a:ea typeface="Open Sans" pitchFamily="34" charset="-122"/>
                <a:cs typeface="Open Sans" pitchFamily="34" charset="-120"/>
              </a:rPr>
              <a:t>Integration with legacy systems.</a:t>
            </a:r>
            <a:endParaRPr lang="en-US" sz="1750" dirty="0"/>
          </a:p>
          <a:p>
            <a:pPr marL="342900" indent="-342900">
              <a:lnSpc>
                <a:spcPts val="2799"/>
              </a:lnSpc>
              <a:buSzPct val="100000"/>
              <a:buFontTx/>
              <a:buChar char="•"/>
            </a:pPr>
            <a:r>
              <a:rPr lang="en-US" sz="1750" dirty="0">
                <a:solidFill>
                  <a:srgbClr val="39393C"/>
                </a:solidFill>
                <a:latin typeface="Open Sans" pitchFamily="34" charset="0"/>
                <a:ea typeface="Open Sans" pitchFamily="34" charset="-122"/>
                <a:cs typeface="Open Sans" pitchFamily="34" charset="-120"/>
              </a:rPr>
              <a:t>User support after initial </a:t>
            </a:r>
          </a:p>
          <a:p>
            <a:pPr>
              <a:lnSpc>
                <a:spcPts val="2799"/>
              </a:lnSpc>
              <a:buSzPct val="100000"/>
            </a:pPr>
            <a:r>
              <a:rPr lang="en-US" sz="1750" dirty="0">
                <a:solidFill>
                  <a:srgbClr val="39393C"/>
                </a:solidFill>
                <a:latin typeface="Open Sans" pitchFamily="34" charset="0"/>
                <a:ea typeface="Open Sans" pitchFamily="34" charset="-122"/>
                <a:cs typeface="Open Sans" pitchFamily="34" charset="-120"/>
              </a:rPr>
              <a:t>       deployment.</a:t>
            </a:r>
          </a:p>
          <a:p>
            <a:pPr marL="342900" indent="-342900">
              <a:lnSpc>
                <a:spcPts val="2799"/>
              </a:lnSpc>
              <a:buSzPct val="100000"/>
              <a:buFontTx/>
              <a:buChar char="•"/>
            </a:pPr>
            <a:r>
              <a:rPr lang="en-US" sz="1750" dirty="0">
                <a:solidFill>
                  <a:srgbClr val="39393C"/>
                </a:solidFill>
                <a:latin typeface="Open Sans" pitchFamily="34" charset="0"/>
                <a:ea typeface="Open Sans" pitchFamily="34" charset="-122"/>
                <a:cs typeface="Open Sans" pitchFamily="34" charset="-120"/>
              </a:rPr>
              <a:t>Legal compliance with copyright</a:t>
            </a:r>
          </a:p>
          <a:p>
            <a:pPr>
              <a:lnSpc>
                <a:spcPts val="2799"/>
              </a:lnSpc>
              <a:buSzPct val="100000"/>
            </a:pPr>
            <a:r>
              <a:rPr lang="en-US" sz="1750" dirty="0">
                <a:solidFill>
                  <a:srgbClr val="39393C"/>
                </a:solidFill>
                <a:latin typeface="Open Sans" pitchFamily="34" charset="0"/>
                <a:ea typeface="Open Sans" pitchFamily="34" charset="-122"/>
                <a:cs typeface="Open Sans" pitchFamily="34" charset="-120"/>
              </a:rPr>
              <a:t>       and data privacy legislation.</a:t>
            </a:r>
            <a:endParaRPr lang="en-US" sz="1750" dirty="0"/>
          </a:p>
        </p:txBody>
      </p:sp>
      <p:sp>
        <p:nvSpPr>
          <p:cNvPr id="14" name="Text 12"/>
          <p:cNvSpPr/>
          <p:nvPr/>
        </p:nvSpPr>
        <p:spPr>
          <a:xfrm>
            <a:off x="6675001" y="3267960"/>
            <a:ext cx="3464600" cy="710803"/>
          </a:xfrm>
          <a:prstGeom prst="rect">
            <a:avLst/>
          </a:prstGeom>
          <a:noFill/>
          <a:ln/>
        </p:spPr>
        <p:txBody>
          <a:bodyPr wrap="square" rtlCol="0" anchor="t"/>
          <a:lstStyle/>
          <a:p>
            <a:pPr marL="342900" indent="-342900" algn="l">
              <a:lnSpc>
                <a:spcPts val="2799"/>
              </a:lnSpc>
              <a:buSzPct val="100000"/>
              <a:buChar char="•"/>
            </a:pPr>
            <a:endParaRPr lang="en-US" sz="1750" dirty="0"/>
          </a:p>
        </p:txBody>
      </p:sp>
      <p:sp>
        <p:nvSpPr>
          <p:cNvPr id="15" name="Text 13"/>
          <p:cNvSpPr/>
          <p:nvPr/>
        </p:nvSpPr>
        <p:spPr>
          <a:xfrm>
            <a:off x="6675001" y="4067584"/>
            <a:ext cx="3464600" cy="355402"/>
          </a:xfrm>
          <a:prstGeom prst="rect">
            <a:avLst/>
          </a:prstGeom>
          <a:noFill/>
          <a:ln/>
        </p:spPr>
        <p:txBody>
          <a:bodyPr wrap="none" rtlCol="0" anchor="t"/>
          <a:lstStyle/>
          <a:p>
            <a:pPr marL="342900" indent="-342900" algn="l">
              <a:lnSpc>
                <a:spcPts val="2799"/>
              </a:lnSpc>
              <a:buSzPct val="100000"/>
              <a:buChar char="•"/>
            </a:pPr>
            <a:endParaRPr lang="en-US" sz="1750" dirty="0"/>
          </a:p>
        </p:txBody>
      </p:sp>
      <p:sp>
        <p:nvSpPr>
          <p:cNvPr id="16" name="Text 14"/>
          <p:cNvSpPr/>
          <p:nvPr/>
        </p:nvSpPr>
        <p:spPr>
          <a:xfrm>
            <a:off x="6675001" y="4511806"/>
            <a:ext cx="3464600" cy="710803"/>
          </a:xfrm>
          <a:prstGeom prst="rect">
            <a:avLst/>
          </a:prstGeom>
          <a:noFill/>
          <a:ln/>
        </p:spPr>
        <p:txBody>
          <a:bodyPr wrap="square" rtlCol="0" anchor="t"/>
          <a:lstStyle/>
          <a:p>
            <a:pPr marL="342900" indent="-342900" algn="l">
              <a:lnSpc>
                <a:spcPts val="2799"/>
              </a:lnSpc>
              <a:buSzPct val="100000"/>
              <a:buChar char="•"/>
            </a:pPr>
            <a:endParaRPr lang="en-US" sz="1750" dirty="0"/>
          </a:p>
        </p:txBody>
      </p:sp>
      <p:sp>
        <p:nvSpPr>
          <p:cNvPr id="17" name="Text 15"/>
          <p:cNvSpPr/>
          <p:nvPr/>
        </p:nvSpPr>
        <p:spPr>
          <a:xfrm>
            <a:off x="6675001" y="5311430"/>
            <a:ext cx="3464600" cy="710803"/>
          </a:xfrm>
          <a:prstGeom prst="rect">
            <a:avLst/>
          </a:prstGeom>
          <a:noFill/>
          <a:ln/>
        </p:spPr>
        <p:txBody>
          <a:bodyPr wrap="square" rtlCol="0" anchor="t"/>
          <a:lstStyle/>
          <a:p>
            <a:pPr marL="342900" indent="-342900" algn="l">
              <a:lnSpc>
                <a:spcPts val="2799"/>
              </a:lnSpc>
              <a:buSzPct val="100000"/>
              <a:buChar char="•"/>
            </a:pPr>
            <a:endParaRPr lang="en-US" sz="1750" dirty="0"/>
          </a:p>
        </p:txBody>
      </p:sp>
      <p:pic>
        <p:nvPicPr>
          <p:cNvPr id="18" name="Image 0" descr="preencoded.png"/>
          <p:cNvPicPr>
            <a:picLocks noChangeAspect="1"/>
          </p:cNvPicPr>
          <p:nvPr/>
        </p:nvPicPr>
        <p:blipFill>
          <a:blip r:embed="rId3"/>
          <a:stretch>
            <a:fillRect/>
          </a:stretch>
        </p:blipFill>
        <p:spPr>
          <a:xfrm>
            <a:off x="10972800" y="0"/>
            <a:ext cx="36576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US"/>
          </a:p>
        </p:txBody>
      </p:sp>
      <p:sp>
        <p:nvSpPr>
          <p:cNvPr id="3" name="Shape 1"/>
          <p:cNvSpPr/>
          <p:nvPr/>
        </p:nvSpPr>
        <p:spPr>
          <a:xfrm>
            <a:off x="0" y="0"/>
            <a:ext cx="14630400" cy="8229600"/>
          </a:xfrm>
          <a:prstGeom prst="rect">
            <a:avLst/>
          </a:prstGeom>
          <a:solidFill>
            <a:srgbClr val="F3F3F7"/>
          </a:solidFill>
          <a:ln/>
        </p:spPr>
        <p:txBody>
          <a:bodyPr/>
          <a:lstStyle/>
          <a:p>
            <a:endParaRPr lang="en-US"/>
          </a:p>
        </p:txBody>
      </p:sp>
      <p:sp>
        <p:nvSpPr>
          <p:cNvPr id="4" name="Text 2"/>
          <p:cNvSpPr/>
          <p:nvPr/>
        </p:nvSpPr>
        <p:spPr>
          <a:xfrm>
            <a:off x="2037993" y="2136219"/>
            <a:ext cx="490728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Feasibility Analysis</a:t>
            </a:r>
            <a:endParaRPr lang="en-US" sz="4374" dirty="0"/>
          </a:p>
        </p:txBody>
      </p:sp>
      <p:sp>
        <p:nvSpPr>
          <p:cNvPr id="5" name="Shape 3"/>
          <p:cNvSpPr/>
          <p:nvPr/>
        </p:nvSpPr>
        <p:spPr>
          <a:xfrm>
            <a:off x="2037993" y="3274932"/>
            <a:ext cx="3369946" cy="3112803"/>
          </a:xfrm>
          <a:prstGeom prst="roundRect">
            <a:avLst>
              <a:gd name="adj" fmla="val 4730"/>
            </a:avLst>
          </a:prstGeom>
          <a:solidFill>
            <a:srgbClr val="E4E4ED"/>
          </a:solidFill>
          <a:ln/>
        </p:spPr>
        <p:txBody>
          <a:bodyPr/>
          <a:lstStyle/>
          <a:p>
            <a:endParaRPr lang="en-US"/>
          </a:p>
        </p:txBody>
      </p:sp>
      <p:sp>
        <p:nvSpPr>
          <p:cNvPr id="6" name="Text 4"/>
          <p:cNvSpPr/>
          <p:nvPr/>
        </p:nvSpPr>
        <p:spPr>
          <a:xfrm>
            <a:off x="2260163" y="3497104"/>
            <a:ext cx="260604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Technical Feasibility</a:t>
            </a:r>
            <a:endParaRPr lang="en-US" sz="2187" dirty="0"/>
          </a:p>
        </p:txBody>
      </p:sp>
      <p:sp>
        <p:nvSpPr>
          <p:cNvPr id="7" name="Text 5"/>
          <p:cNvSpPr/>
          <p:nvPr/>
        </p:nvSpPr>
        <p:spPr>
          <a:xfrm>
            <a:off x="2403567" y="4094202"/>
            <a:ext cx="2782320" cy="1777008"/>
          </a:xfrm>
          <a:prstGeom prst="rect">
            <a:avLst/>
          </a:prstGeom>
          <a:noFill/>
          <a:ln/>
        </p:spPr>
        <p:txBody>
          <a:bodyPr wrap="square" rtlCol="0" anchor="t"/>
          <a:lstStyle/>
          <a:p>
            <a:pPr marL="342900" indent="-342900">
              <a:lnSpc>
                <a:spcPts val="2799"/>
              </a:lnSpc>
              <a:buSzPct val="100000"/>
              <a:buChar char="•"/>
            </a:pPr>
            <a:r>
              <a:rPr lang="en-US" sz="1750" dirty="0">
                <a:solidFill>
                  <a:srgbClr val="39393C"/>
                </a:solidFill>
                <a:latin typeface="Open Sans" pitchFamily="34" charset="0"/>
                <a:ea typeface="Open Sans" pitchFamily="34" charset="-122"/>
                <a:cs typeface="Open Sans" pitchFamily="34" charset="-120"/>
              </a:rPr>
              <a:t>The required technologies and infrastructure are readily available and supported.</a:t>
            </a:r>
            <a:endParaRPr lang="en-US" sz="1750" dirty="0"/>
          </a:p>
        </p:txBody>
      </p:sp>
      <p:sp>
        <p:nvSpPr>
          <p:cNvPr id="8" name="Shape 6"/>
          <p:cNvSpPr/>
          <p:nvPr/>
        </p:nvSpPr>
        <p:spPr>
          <a:xfrm>
            <a:off x="5630228" y="3274933"/>
            <a:ext cx="3370064" cy="3112804"/>
          </a:xfrm>
          <a:prstGeom prst="roundRect">
            <a:avLst>
              <a:gd name="adj" fmla="val 4730"/>
            </a:avLst>
          </a:prstGeom>
          <a:solidFill>
            <a:srgbClr val="E4E4ED"/>
          </a:solidFill>
          <a:ln/>
        </p:spPr>
        <p:txBody>
          <a:bodyPr/>
          <a:lstStyle/>
          <a:p>
            <a:endParaRPr lang="en-US"/>
          </a:p>
        </p:txBody>
      </p:sp>
      <p:sp>
        <p:nvSpPr>
          <p:cNvPr id="9" name="Text 7"/>
          <p:cNvSpPr/>
          <p:nvPr/>
        </p:nvSpPr>
        <p:spPr>
          <a:xfrm>
            <a:off x="5852398" y="3497104"/>
            <a:ext cx="255270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Financial Feasibility</a:t>
            </a:r>
            <a:endParaRPr lang="en-US" sz="2187" dirty="0"/>
          </a:p>
        </p:txBody>
      </p:sp>
      <p:sp>
        <p:nvSpPr>
          <p:cNvPr id="10" name="Text 8"/>
          <p:cNvSpPr/>
          <p:nvPr/>
        </p:nvSpPr>
        <p:spPr>
          <a:xfrm>
            <a:off x="5985512" y="4094202"/>
            <a:ext cx="2792610" cy="1777008"/>
          </a:xfrm>
          <a:prstGeom prst="rect">
            <a:avLst/>
          </a:prstGeom>
          <a:noFill/>
          <a:ln/>
        </p:spPr>
        <p:txBody>
          <a:bodyPr wrap="square" rtlCol="0" anchor="t"/>
          <a:lstStyle/>
          <a:p>
            <a:pPr marL="342900" indent="-342900" algn="l">
              <a:lnSpc>
                <a:spcPts val="2799"/>
              </a:lnSpc>
              <a:buSzPct val="100000"/>
              <a:buChar char="•"/>
            </a:pPr>
            <a:r>
              <a:rPr lang="en-US" sz="1750" dirty="0">
                <a:solidFill>
                  <a:srgbClr val="39393C"/>
                </a:solidFill>
                <a:latin typeface="Open Sans" pitchFamily="34" charset="0"/>
                <a:ea typeface="Open Sans" pitchFamily="34" charset="-122"/>
                <a:cs typeface="Open Sans" pitchFamily="34" charset="-120"/>
              </a:rPr>
              <a:t>The investment required for OLMS development and maintenance is justifiable and within budget constraints.</a:t>
            </a:r>
            <a:endParaRPr lang="en-US" sz="1750" dirty="0"/>
          </a:p>
        </p:txBody>
      </p:sp>
      <p:sp>
        <p:nvSpPr>
          <p:cNvPr id="11" name="Shape 9"/>
          <p:cNvSpPr/>
          <p:nvPr/>
        </p:nvSpPr>
        <p:spPr>
          <a:xfrm>
            <a:off x="9222462" y="3274933"/>
            <a:ext cx="3461572" cy="3112804"/>
          </a:xfrm>
          <a:prstGeom prst="roundRect">
            <a:avLst>
              <a:gd name="adj" fmla="val 4730"/>
            </a:avLst>
          </a:prstGeom>
          <a:solidFill>
            <a:srgbClr val="E4E4ED"/>
          </a:solidFill>
          <a:ln/>
        </p:spPr>
        <p:txBody>
          <a:bodyPr/>
          <a:lstStyle/>
          <a:p>
            <a:endParaRPr lang="en-US"/>
          </a:p>
        </p:txBody>
      </p:sp>
      <p:sp>
        <p:nvSpPr>
          <p:cNvPr id="12" name="Text 10"/>
          <p:cNvSpPr/>
          <p:nvPr/>
        </p:nvSpPr>
        <p:spPr>
          <a:xfrm>
            <a:off x="9444633" y="3497104"/>
            <a:ext cx="291084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Operational Feasibility</a:t>
            </a:r>
            <a:endParaRPr lang="en-US" sz="2187" dirty="0"/>
          </a:p>
        </p:txBody>
      </p:sp>
      <p:sp>
        <p:nvSpPr>
          <p:cNvPr id="13" name="Text 11"/>
          <p:cNvSpPr/>
          <p:nvPr/>
        </p:nvSpPr>
        <p:spPr>
          <a:xfrm>
            <a:off x="9562011" y="4094202"/>
            <a:ext cx="2808345" cy="1777008"/>
          </a:xfrm>
          <a:prstGeom prst="rect">
            <a:avLst/>
          </a:prstGeom>
          <a:noFill/>
          <a:ln/>
        </p:spPr>
        <p:txBody>
          <a:bodyPr wrap="square" rtlCol="0" anchor="t"/>
          <a:lstStyle/>
          <a:p>
            <a:pPr marL="342900" indent="-342900" algn="l">
              <a:lnSpc>
                <a:spcPts val="2799"/>
              </a:lnSpc>
              <a:buSzPct val="100000"/>
              <a:buChar char="•"/>
            </a:pPr>
            <a:r>
              <a:rPr lang="en-US" sz="1750" dirty="0">
                <a:solidFill>
                  <a:srgbClr val="39393C"/>
                </a:solidFill>
                <a:latin typeface="Open Sans" pitchFamily="34" charset="0"/>
                <a:ea typeface="Open Sans" pitchFamily="34" charset="-122"/>
                <a:cs typeface="Open Sans" pitchFamily="34" charset="-120"/>
              </a:rPr>
              <a:t>The proposed system aligns well with the current library operations and can be easily incorporated.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US"/>
          </a:p>
        </p:txBody>
      </p:sp>
      <p:sp>
        <p:nvSpPr>
          <p:cNvPr id="3" name="Shape 1"/>
          <p:cNvSpPr/>
          <p:nvPr/>
        </p:nvSpPr>
        <p:spPr>
          <a:xfrm>
            <a:off x="0" y="13063"/>
            <a:ext cx="14630400" cy="8229600"/>
          </a:xfrm>
          <a:prstGeom prst="rect">
            <a:avLst/>
          </a:prstGeom>
          <a:solidFill>
            <a:srgbClr val="F3F3F7"/>
          </a:solidFill>
          <a:ln/>
        </p:spPr>
        <p:txBody>
          <a:bodyPr/>
          <a:lstStyle/>
          <a:p>
            <a:endParaRPr lang="en-US" dirty="0"/>
          </a:p>
        </p:txBody>
      </p:sp>
      <p:sp>
        <p:nvSpPr>
          <p:cNvPr id="4" name="Text 2"/>
          <p:cNvSpPr/>
          <p:nvPr/>
        </p:nvSpPr>
        <p:spPr>
          <a:xfrm>
            <a:off x="2037993" y="1471255"/>
            <a:ext cx="4443889"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Stakeholders</a:t>
            </a:r>
            <a:endParaRPr lang="en-US" sz="4374" dirty="0"/>
          </a:p>
        </p:txBody>
      </p:sp>
      <p:sp>
        <p:nvSpPr>
          <p:cNvPr id="5" name="Text 3"/>
          <p:cNvSpPr/>
          <p:nvPr/>
        </p:nvSpPr>
        <p:spPr>
          <a:xfrm>
            <a:off x="2037993" y="2725306"/>
            <a:ext cx="2232065" cy="694373"/>
          </a:xfrm>
          <a:prstGeom prst="rect">
            <a:avLst/>
          </a:prstGeom>
          <a:noFill/>
          <a:ln/>
        </p:spPr>
        <p:txBody>
          <a:bodyPr wrap="squar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Librarians and Library Staff:</a:t>
            </a:r>
            <a:endParaRPr lang="en-US" sz="2187" dirty="0"/>
          </a:p>
        </p:txBody>
      </p:sp>
      <p:sp>
        <p:nvSpPr>
          <p:cNvPr id="6" name="Text 4"/>
          <p:cNvSpPr/>
          <p:nvPr/>
        </p:nvSpPr>
        <p:spPr>
          <a:xfrm>
            <a:off x="2015371" y="3665339"/>
            <a:ext cx="2254687" cy="1954650"/>
          </a:xfrm>
          <a:prstGeom prst="rect">
            <a:avLst/>
          </a:prstGeom>
          <a:noFill/>
          <a:ln/>
        </p:spPr>
        <p:txBody>
          <a:bodyPr wrap="square" rtlCol="0" anchor="t"/>
          <a:lstStyle/>
          <a:p>
            <a:pPr marL="342900" indent="-342900" algn="l">
              <a:lnSpc>
                <a:spcPts val="2799"/>
              </a:lnSpc>
              <a:buSzPct val="100000"/>
              <a:buChar char="•"/>
            </a:pPr>
            <a:r>
              <a:rPr lang="en-US" sz="1750" dirty="0">
                <a:solidFill>
                  <a:srgbClr val="39393C"/>
                </a:solidFill>
                <a:latin typeface="Open Sans" pitchFamily="34" charset="0"/>
                <a:ea typeface="Open Sans" pitchFamily="34" charset="-122"/>
                <a:cs typeface="Open Sans" pitchFamily="34" charset="-120"/>
              </a:rPr>
              <a:t>Catalog Management</a:t>
            </a:r>
          </a:p>
          <a:p>
            <a:pPr marL="342900" indent="-342900">
              <a:lnSpc>
                <a:spcPts val="2799"/>
              </a:lnSpc>
              <a:buSzPct val="100000"/>
              <a:buFontTx/>
              <a:buChar char="•"/>
            </a:pPr>
            <a:r>
              <a:rPr lang="en-US" sz="1750" dirty="0">
                <a:solidFill>
                  <a:srgbClr val="39393C"/>
                </a:solidFill>
                <a:latin typeface="Open Sans" pitchFamily="34" charset="0"/>
                <a:ea typeface="Open Sans" pitchFamily="34" charset="-122"/>
                <a:cs typeface="Open Sans" pitchFamily="34" charset="-120"/>
              </a:rPr>
              <a:t>User Support</a:t>
            </a:r>
          </a:p>
          <a:p>
            <a:pPr marL="342900" indent="-342900">
              <a:lnSpc>
                <a:spcPts val="2799"/>
              </a:lnSpc>
              <a:buSzPct val="100000"/>
              <a:buFontTx/>
              <a:buChar char="•"/>
            </a:pPr>
            <a:r>
              <a:rPr lang="en-US" sz="1750" dirty="0">
                <a:solidFill>
                  <a:srgbClr val="39393C"/>
                </a:solidFill>
                <a:latin typeface="Open Sans" pitchFamily="34" charset="0"/>
                <a:ea typeface="Open Sans" pitchFamily="34" charset="-122"/>
                <a:cs typeface="Open Sans" pitchFamily="34" charset="-120"/>
              </a:rPr>
              <a:t>Overdue Administration</a:t>
            </a:r>
            <a:endParaRPr lang="en-US" sz="1750" dirty="0"/>
          </a:p>
          <a:p>
            <a:pPr marL="342900" indent="-342900">
              <a:lnSpc>
                <a:spcPts val="2799"/>
              </a:lnSpc>
              <a:buSzPct val="100000"/>
              <a:buFontTx/>
              <a:buChar char="•"/>
            </a:pPr>
            <a:endParaRPr lang="en-US" sz="1750" dirty="0"/>
          </a:p>
        </p:txBody>
      </p:sp>
      <p:sp>
        <p:nvSpPr>
          <p:cNvPr id="7" name="Text 5"/>
          <p:cNvSpPr/>
          <p:nvPr/>
        </p:nvSpPr>
        <p:spPr>
          <a:xfrm>
            <a:off x="2393394" y="4464963"/>
            <a:ext cx="1876663" cy="355402"/>
          </a:xfrm>
          <a:prstGeom prst="rect">
            <a:avLst/>
          </a:prstGeom>
          <a:noFill/>
          <a:ln/>
        </p:spPr>
        <p:txBody>
          <a:bodyPr wrap="none" rtlCol="0" anchor="t"/>
          <a:lstStyle/>
          <a:p>
            <a:pPr marL="342900" indent="-342900" algn="l">
              <a:lnSpc>
                <a:spcPts val="2799"/>
              </a:lnSpc>
              <a:buSzPct val="100000"/>
              <a:buChar char="•"/>
            </a:pPr>
            <a:endParaRPr lang="en-US" sz="1750" dirty="0"/>
          </a:p>
        </p:txBody>
      </p:sp>
      <p:sp>
        <p:nvSpPr>
          <p:cNvPr id="8" name="Text 6"/>
          <p:cNvSpPr/>
          <p:nvPr/>
        </p:nvSpPr>
        <p:spPr>
          <a:xfrm>
            <a:off x="2215693" y="5735972"/>
            <a:ext cx="1876663" cy="710803"/>
          </a:xfrm>
          <a:prstGeom prst="rect">
            <a:avLst/>
          </a:prstGeom>
          <a:noFill/>
          <a:ln/>
        </p:spPr>
        <p:txBody>
          <a:bodyPr wrap="square" rtlCol="0" anchor="t"/>
          <a:lstStyle/>
          <a:p>
            <a:pPr marL="342900" indent="-342900" algn="l">
              <a:lnSpc>
                <a:spcPts val="2799"/>
              </a:lnSpc>
              <a:buSzPct val="100000"/>
              <a:buChar char="•"/>
            </a:pPr>
            <a:endParaRPr lang="en-US" sz="1750" dirty="0"/>
          </a:p>
        </p:txBody>
      </p:sp>
      <p:sp>
        <p:nvSpPr>
          <p:cNvPr id="9" name="Text 7"/>
          <p:cNvSpPr/>
          <p:nvPr/>
        </p:nvSpPr>
        <p:spPr>
          <a:xfrm>
            <a:off x="4819650" y="2721054"/>
            <a:ext cx="2232065" cy="694373"/>
          </a:xfrm>
          <a:prstGeom prst="rect">
            <a:avLst/>
          </a:prstGeom>
          <a:noFill/>
          <a:ln/>
        </p:spPr>
        <p:txBody>
          <a:bodyPr wrap="squar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Students and Patrons:</a:t>
            </a:r>
            <a:endParaRPr lang="en-US" sz="2187" dirty="0"/>
          </a:p>
        </p:txBody>
      </p:sp>
      <p:sp>
        <p:nvSpPr>
          <p:cNvPr id="10" name="Text 8"/>
          <p:cNvSpPr/>
          <p:nvPr/>
        </p:nvSpPr>
        <p:spPr>
          <a:xfrm>
            <a:off x="4768041" y="3665339"/>
            <a:ext cx="2254687" cy="1243846"/>
          </a:xfrm>
          <a:prstGeom prst="rect">
            <a:avLst/>
          </a:prstGeom>
          <a:noFill/>
          <a:ln/>
        </p:spPr>
        <p:txBody>
          <a:bodyPr wrap="none" rtlCol="0" anchor="t"/>
          <a:lstStyle/>
          <a:p>
            <a:pPr marL="342900" indent="-342900" algn="l">
              <a:lnSpc>
                <a:spcPts val="2799"/>
              </a:lnSpc>
              <a:buSzPct val="100000"/>
              <a:buChar char="•"/>
            </a:pPr>
            <a:r>
              <a:rPr lang="en-US" sz="1750" dirty="0">
                <a:solidFill>
                  <a:srgbClr val="39393C"/>
                </a:solidFill>
                <a:latin typeface="Open Sans" pitchFamily="34" charset="0"/>
                <a:ea typeface="Open Sans" pitchFamily="34" charset="-122"/>
                <a:cs typeface="Open Sans" pitchFamily="34" charset="-120"/>
              </a:rPr>
              <a:t>User Registration</a:t>
            </a:r>
          </a:p>
          <a:p>
            <a:pPr marL="342900" indent="-342900">
              <a:lnSpc>
                <a:spcPts val="2799"/>
              </a:lnSpc>
              <a:buSzPct val="100000"/>
              <a:buFontTx/>
              <a:buChar char="•"/>
            </a:pPr>
            <a:r>
              <a:rPr lang="en-US" sz="1750" dirty="0">
                <a:solidFill>
                  <a:srgbClr val="39393C"/>
                </a:solidFill>
                <a:latin typeface="Open Sans" pitchFamily="34" charset="0"/>
                <a:ea typeface="Open Sans" pitchFamily="34" charset="-122"/>
                <a:cs typeface="Open Sans" pitchFamily="34" charset="-120"/>
              </a:rPr>
              <a:t>Resource Usage</a:t>
            </a:r>
          </a:p>
          <a:p>
            <a:pPr marL="342900" indent="-342900">
              <a:lnSpc>
                <a:spcPts val="2799"/>
              </a:lnSpc>
              <a:buSzPct val="100000"/>
              <a:buFontTx/>
              <a:buChar char="•"/>
            </a:pPr>
            <a:r>
              <a:rPr lang="en-US" sz="1750" dirty="0">
                <a:solidFill>
                  <a:srgbClr val="39393C"/>
                </a:solidFill>
                <a:latin typeface="Open Sans" pitchFamily="34" charset="0"/>
                <a:ea typeface="Open Sans" pitchFamily="34" charset="-122"/>
                <a:cs typeface="Open Sans" pitchFamily="34" charset="-120"/>
              </a:rPr>
              <a:t>Input</a:t>
            </a:r>
            <a:endParaRPr lang="en-US" sz="1750" dirty="0"/>
          </a:p>
          <a:p>
            <a:pPr marL="342900" indent="-342900">
              <a:lnSpc>
                <a:spcPts val="2799"/>
              </a:lnSpc>
              <a:buSzPct val="100000"/>
              <a:buFontTx/>
              <a:buChar char="•"/>
            </a:pPr>
            <a:endParaRPr lang="en-US" sz="1750" dirty="0"/>
          </a:p>
          <a:p>
            <a:pPr marL="342900" indent="-342900" algn="l">
              <a:lnSpc>
                <a:spcPts val="2799"/>
              </a:lnSpc>
              <a:buSzPct val="100000"/>
              <a:buChar char="•"/>
            </a:pPr>
            <a:endParaRPr lang="en-US" sz="1750" dirty="0"/>
          </a:p>
        </p:txBody>
      </p:sp>
      <p:sp>
        <p:nvSpPr>
          <p:cNvPr id="11" name="Text 9"/>
          <p:cNvSpPr/>
          <p:nvPr/>
        </p:nvSpPr>
        <p:spPr>
          <a:xfrm>
            <a:off x="5175052" y="4109561"/>
            <a:ext cx="1876663" cy="355402"/>
          </a:xfrm>
          <a:prstGeom prst="rect">
            <a:avLst/>
          </a:prstGeom>
          <a:noFill/>
          <a:ln/>
        </p:spPr>
        <p:txBody>
          <a:bodyPr wrap="none" rtlCol="0" anchor="t"/>
          <a:lstStyle/>
          <a:p>
            <a:pPr marL="342900" indent="-342900" algn="l">
              <a:lnSpc>
                <a:spcPts val="2799"/>
              </a:lnSpc>
              <a:buSzPct val="100000"/>
              <a:buChar char="•"/>
            </a:pPr>
            <a:endParaRPr lang="en-US" sz="1750" dirty="0"/>
          </a:p>
        </p:txBody>
      </p:sp>
      <p:sp>
        <p:nvSpPr>
          <p:cNvPr id="12" name="Text 10"/>
          <p:cNvSpPr/>
          <p:nvPr/>
        </p:nvSpPr>
        <p:spPr>
          <a:xfrm>
            <a:off x="5175052" y="4553783"/>
            <a:ext cx="1876663" cy="355402"/>
          </a:xfrm>
          <a:prstGeom prst="rect">
            <a:avLst/>
          </a:prstGeom>
          <a:noFill/>
          <a:ln/>
        </p:spPr>
        <p:txBody>
          <a:bodyPr wrap="none" rtlCol="0" anchor="t"/>
          <a:lstStyle/>
          <a:p>
            <a:pPr marL="342900" indent="-342900" algn="l">
              <a:lnSpc>
                <a:spcPts val="2799"/>
              </a:lnSpc>
              <a:buSzPct val="100000"/>
              <a:buChar char="•"/>
            </a:pPr>
            <a:endParaRPr lang="en-US" sz="1750" dirty="0"/>
          </a:p>
        </p:txBody>
      </p:sp>
      <p:sp>
        <p:nvSpPr>
          <p:cNvPr id="13" name="Text 11"/>
          <p:cNvSpPr/>
          <p:nvPr/>
        </p:nvSpPr>
        <p:spPr>
          <a:xfrm>
            <a:off x="7578687" y="2721054"/>
            <a:ext cx="2232065" cy="694373"/>
          </a:xfrm>
          <a:prstGeom prst="rect">
            <a:avLst/>
          </a:prstGeom>
          <a:noFill/>
          <a:ln/>
        </p:spPr>
        <p:txBody>
          <a:bodyPr wrap="squar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System Administrators:</a:t>
            </a:r>
            <a:endParaRPr lang="en-US" sz="2187" dirty="0"/>
          </a:p>
        </p:txBody>
      </p:sp>
      <p:sp>
        <p:nvSpPr>
          <p:cNvPr id="14" name="Text 12"/>
          <p:cNvSpPr/>
          <p:nvPr/>
        </p:nvSpPr>
        <p:spPr>
          <a:xfrm>
            <a:off x="7720149" y="3665339"/>
            <a:ext cx="2232065" cy="2657084"/>
          </a:xfrm>
          <a:prstGeom prst="rect">
            <a:avLst/>
          </a:prstGeom>
          <a:noFill/>
          <a:ln/>
        </p:spPr>
        <p:txBody>
          <a:bodyPr wrap="square" rtlCol="0" anchor="t"/>
          <a:lstStyle/>
          <a:p>
            <a:pPr marL="342900" indent="-342900" algn="l">
              <a:lnSpc>
                <a:spcPts val="2799"/>
              </a:lnSpc>
              <a:buSzPct val="100000"/>
              <a:buChar char="•"/>
            </a:pPr>
            <a:r>
              <a:rPr lang="en-US" sz="1750" dirty="0">
                <a:solidFill>
                  <a:srgbClr val="39393C"/>
                </a:solidFill>
                <a:latin typeface="Open Sans" pitchFamily="34" charset="0"/>
                <a:ea typeface="Open Sans" pitchFamily="34" charset="-122"/>
                <a:cs typeface="Open Sans" pitchFamily="34" charset="-120"/>
              </a:rPr>
              <a:t>System Maintenance</a:t>
            </a:r>
          </a:p>
          <a:p>
            <a:pPr marL="342900" indent="-342900">
              <a:lnSpc>
                <a:spcPts val="2799"/>
              </a:lnSpc>
              <a:buSzPct val="100000"/>
              <a:buFontTx/>
              <a:buChar char="•"/>
            </a:pPr>
            <a:r>
              <a:rPr lang="en-US" sz="1750" dirty="0">
                <a:solidFill>
                  <a:srgbClr val="39393C"/>
                </a:solidFill>
                <a:latin typeface="Open Sans" pitchFamily="34" charset="0"/>
                <a:ea typeface="Open Sans" pitchFamily="34" charset="-122"/>
                <a:cs typeface="Open Sans" pitchFamily="34" charset="-120"/>
              </a:rPr>
              <a:t>User Account Management</a:t>
            </a:r>
            <a:endParaRPr lang="en-US" sz="1750" dirty="0"/>
          </a:p>
          <a:p>
            <a:pPr marL="342900" indent="-342900">
              <a:lnSpc>
                <a:spcPts val="2799"/>
              </a:lnSpc>
              <a:buSzPct val="100000"/>
              <a:buFontTx/>
              <a:buChar char="•"/>
            </a:pPr>
            <a:r>
              <a:rPr lang="en-US" sz="1750" dirty="0">
                <a:solidFill>
                  <a:srgbClr val="39393C"/>
                </a:solidFill>
                <a:latin typeface="Open Sans" pitchFamily="34" charset="0"/>
                <a:ea typeface="Open Sans" pitchFamily="34" charset="-122"/>
                <a:cs typeface="Open Sans" pitchFamily="34" charset="-120"/>
              </a:rPr>
              <a:t>System Updates</a:t>
            </a:r>
          </a:p>
          <a:p>
            <a:pPr marL="342900" indent="-342900">
              <a:lnSpc>
                <a:spcPts val="2799"/>
              </a:lnSpc>
              <a:buSzPct val="100000"/>
              <a:buFontTx/>
              <a:buChar char="•"/>
            </a:pPr>
            <a:r>
              <a:rPr lang="en-US" sz="1750" dirty="0">
                <a:solidFill>
                  <a:srgbClr val="39393C"/>
                </a:solidFill>
                <a:latin typeface="Open Sans" pitchFamily="34" charset="0"/>
                <a:ea typeface="Open Sans" pitchFamily="34" charset="-122"/>
                <a:cs typeface="Open Sans" pitchFamily="34" charset="-120"/>
              </a:rPr>
              <a:t>Security</a:t>
            </a:r>
            <a:endParaRPr lang="en-US" sz="1750" dirty="0"/>
          </a:p>
          <a:p>
            <a:pPr>
              <a:lnSpc>
                <a:spcPts val="2799"/>
              </a:lnSpc>
              <a:buSzPct val="100000"/>
            </a:pPr>
            <a:endParaRPr lang="en-US" sz="1750" dirty="0"/>
          </a:p>
          <a:p>
            <a:pPr marL="342900" indent="-342900" algn="l">
              <a:lnSpc>
                <a:spcPts val="2799"/>
              </a:lnSpc>
              <a:buSzPct val="100000"/>
              <a:buChar char="•"/>
            </a:pPr>
            <a:endParaRPr lang="en-US" sz="1750" dirty="0"/>
          </a:p>
        </p:txBody>
      </p:sp>
      <p:sp>
        <p:nvSpPr>
          <p:cNvPr id="15" name="Text 13"/>
          <p:cNvSpPr/>
          <p:nvPr/>
        </p:nvSpPr>
        <p:spPr>
          <a:xfrm>
            <a:off x="7956709" y="4464963"/>
            <a:ext cx="1876663" cy="710803"/>
          </a:xfrm>
          <a:prstGeom prst="rect">
            <a:avLst/>
          </a:prstGeom>
          <a:noFill/>
          <a:ln/>
        </p:spPr>
        <p:txBody>
          <a:bodyPr wrap="square" rtlCol="0" anchor="t"/>
          <a:lstStyle/>
          <a:p>
            <a:pPr marL="342900" indent="-342900" algn="l">
              <a:lnSpc>
                <a:spcPts val="2799"/>
              </a:lnSpc>
              <a:buSzPct val="100000"/>
              <a:buChar char="•"/>
            </a:pPr>
            <a:endParaRPr lang="en-US" sz="1750" dirty="0"/>
          </a:p>
        </p:txBody>
      </p:sp>
      <p:sp>
        <p:nvSpPr>
          <p:cNvPr id="16" name="Text 14"/>
          <p:cNvSpPr/>
          <p:nvPr/>
        </p:nvSpPr>
        <p:spPr>
          <a:xfrm>
            <a:off x="7956709" y="5264587"/>
            <a:ext cx="1876663" cy="355402"/>
          </a:xfrm>
          <a:prstGeom prst="rect">
            <a:avLst/>
          </a:prstGeom>
          <a:noFill/>
          <a:ln/>
        </p:spPr>
        <p:txBody>
          <a:bodyPr wrap="none" rtlCol="0" anchor="t"/>
          <a:lstStyle/>
          <a:p>
            <a:pPr marL="342900" indent="-342900" algn="l">
              <a:lnSpc>
                <a:spcPts val="2799"/>
              </a:lnSpc>
              <a:buSzPct val="100000"/>
              <a:buChar char="•"/>
            </a:pPr>
            <a:endParaRPr lang="en-US" sz="1750" dirty="0"/>
          </a:p>
        </p:txBody>
      </p:sp>
      <p:sp>
        <p:nvSpPr>
          <p:cNvPr id="17" name="Text 15"/>
          <p:cNvSpPr/>
          <p:nvPr/>
        </p:nvSpPr>
        <p:spPr>
          <a:xfrm>
            <a:off x="7956709" y="5708809"/>
            <a:ext cx="1876663" cy="355402"/>
          </a:xfrm>
          <a:prstGeom prst="rect">
            <a:avLst/>
          </a:prstGeom>
          <a:noFill/>
          <a:ln/>
        </p:spPr>
        <p:txBody>
          <a:bodyPr wrap="none" rtlCol="0" anchor="t"/>
          <a:lstStyle/>
          <a:p>
            <a:pPr marL="342900" indent="-342900" algn="l">
              <a:lnSpc>
                <a:spcPts val="2799"/>
              </a:lnSpc>
              <a:buSzPct val="100000"/>
              <a:buChar char="•"/>
            </a:pPr>
            <a:endParaRPr lang="en-US" sz="1750" dirty="0"/>
          </a:p>
        </p:txBody>
      </p:sp>
      <p:sp>
        <p:nvSpPr>
          <p:cNvPr id="18" name="Text 16"/>
          <p:cNvSpPr/>
          <p:nvPr/>
        </p:nvSpPr>
        <p:spPr>
          <a:xfrm>
            <a:off x="10382964" y="2721054"/>
            <a:ext cx="2221944" cy="694372"/>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Library Visitors:</a:t>
            </a:r>
            <a:endParaRPr lang="en-US" sz="2187" dirty="0"/>
          </a:p>
        </p:txBody>
      </p:sp>
      <p:sp>
        <p:nvSpPr>
          <p:cNvPr id="19" name="Text 17"/>
          <p:cNvSpPr/>
          <p:nvPr/>
        </p:nvSpPr>
        <p:spPr>
          <a:xfrm>
            <a:off x="10448176" y="3667202"/>
            <a:ext cx="2545097" cy="901150"/>
          </a:xfrm>
          <a:prstGeom prst="rect">
            <a:avLst/>
          </a:prstGeom>
          <a:noFill/>
          <a:ln/>
        </p:spPr>
        <p:txBody>
          <a:bodyPr wrap="none" rtlCol="0" anchor="t"/>
          <a:lstStyle/>
          <a:p>
            <a:pPr marL="342900" indent="-342900" algn="l">
              <a:lnSpc>
                <a:spcPts val="2799"/>
              </a:lnSpc>
              <a:buSzPct val="100000"/>
              <a:buChar char="•"/>
            </a:pPr>
            <a:r>
              <a:rPr lang="en-US" sz="1750" dirty="0">
                <a:solidFill>
                  <a:srgbClr val="39393C"/>
                </a:solidFill>
                <a:latin typeface="Open Sans" pitchFamily="34" charset="0"/>
                <a:ea typeface="Open Sans" pitchFamily="34" charset="-122"/>
                <a:cs typeface="Open Sans" pitchFamily="34" charset="-120"/>
              </a:rPr>
              <a:t>Resource Search</a:t>
            </a:r>
          </a:p>
          <a:p>
            <a:pPr marL="342900" indent="-342900">
              <a:lnSpc>
                <a:spcPts val="2799"/>
              </a:lnSpc>
              <a:buSzPct val="100000"/>
              <a:buFontTx/>
              <a:buChar char="•"/>
            </a:pPr>
            <a:r>
              <a:rPr lang="en-US" sz="1750" dirty="0">
                <a:solidFill>
                  <a:srgbClr val="39393C"/>
                </a:solidFill>
                <a:latin typeface="Open Sans" pitchFamily="34" charset="0"/>
                <a:ea typeface="Open Sans" pitchFamily="34" charset="-122"/>
                <a:cs typeface="Open Sans" pitchFamily="34" charset="-120"/>
              </a:rPr>
              <a:t>Inquiries</a:t>
            </a:r>
            <a:endParaRPr lang="en-US" sz="1750" dirty="0"/>
          </a:p>
          <a:p>
            <a:pPr marL="342900" indent="-342900" algn="l">
              <a:lnSpc>
                <a:spcPts val="2799"/>
              </a:lnSpc>
              <a:buSzPct val="100000"/>
              <a:buChar char="•"/>
            </a:pPr>
            <a:endParaRPr lang="en-US" sz="1750" dirty="0"/>
          </a:p>
        </p:txBody>
      </p:sp>
      <p:sp>
        <p:nvSpPr>
          <p:cNvPr id="20" name="Text 18"/>
          <p:cNvSpPr/>
          <p:nvPr/>
        </p:nvSpPr>
        <p:spPr>
          <a:xfrm>
            <a:off x="10738366" y="3762375"/>
            <a:ext cx="1876663" cy="355402"/>
          </a:xfrm>
          <a:prstGeom prst="rect">
            <a:avLst/>
          </a:prstGeom>
          <a:noFill/>
          <a:ln/>
        </p:spPr>
        <p:txBody>
          <a:bodyPr wrap="none" rtlCol="0" anchor="t"/>
          <a:lstStyle/>
          <a:p>
            <a:pPr marL="342900" indent="-342900" algn="l">
              <a:lnSpc>
                <a:spcPts val="2799"/>
              </a:lnSpc>
              <a:buSzPct val="100000"/>
              <a:buChar char="•"/>
            </a:pP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US"/>
          </a:p>
        </p:txBody>
      </p:sp>
      <p:sp>
        <p:nvSpPr>
          <p:cNvPr id="3" name="Shape 1"/>
          <p:cNvSpPr/>
          <p:nvPr/>
        </p:nvSpPr>
        <p:spPr>
          <a:xfrm>
            <a:off x="0" y="13063"/>
            <a:ext cx="14630400" cy="8229600"/>
          </a:xfrm>
          <a:prstGeom prst="rect">
            <a:avLst/>
          </a:prstGeom>
          <a:solidFill>
            <a:srgbClr val="F3F3F7"/>
          </a:solidFill>
          <a:ln/>
        </p:spPr>
        <p:txBody>
          <a:bodyPr/>
          <a:lstStyle/>
          <a:p>
            <a:endParaRPr lang="en-US"/>
          </a:p>
        </p:txBody>
      </p:sp>
      <p:sp>
        <p:nvSpPr>
          <p:cNvPr id="4" name="Text 2"/>
          <p:cNvSpPr/>
          <p:nvPr/>
        </p:nvSpPr>
        <p:spPr>
          <a:xfrm>
            <a:off x="4965502" y="759143"/>
            <a:ext cx="7620000" cy="549712"/>
          </a:xfrm>
          <a:prstGeom prst="rect">
            <a:avLst/>
          </a:prstGeom>
          <a:noFill/>
          <a:ln/>
        </p:spPr>
        <p:txBody>
          <a:bodyPr wrap="none" rtlCol="0" anchor="t"/>
          <a:lstStyle/>
          <a:p>
            <a:pPr marL="0" indent="0">
              <a:lnSpc>
                <a:spcPts val="4329"/>
              </a:lnSpc>
              <a:buNone/>
            </a:pPr>
            <a:r>
              <a:rPr lang="en-US" sz="3463" b="1" dirty="0">
                <a:solidFill>
                  <a:srgbClr val="101014"/>
                </a:solidFill>
                <a:latin typeface="Playfair Display" pitchFamily="34" charset="0"/>
                <a:ea typeface="Playfair Display" pitchFamily="34" charset="-122"/>
                <a:cs typeface="Playfair Display" pitchFamily="34" charset="-120"/>
              </a:rPr>
              <a:t>Methodology: Plan-Driven (Waterfall)</a:t>
            </a:r>
            <a:endParaRPr lang="en-US" sz="3463" dirty="0"/>
          </a:p>
        </p:txBody>
      </p:sp>
      <p:sp>
        <p:nvSpPr>
          <p:cNvPr id="5" name="Text 3"/>
          <p:cNvSpPr/>
          <p:nvPr/>
        </p:nvSpPr>
        <p:spPr>
          <a:xfrm>
            <a:off x="4965501" y="1338262"/>
            <a:ext cx="8356878" cy="1125855"/>
          </a:xfrm>
          <a:prstGeom prst="rect">
            <a:avLst/>
          </a:prstGeom>
          <a:noFill/>
          <a:ln/>
        </p:spPr>
        <p:txBody>
          <a:bodyPr wrap="square" rtlCol="0" anchor="t"/>
          <a:lstStyle/>
          <a:p>
            <a:pPr marL="0" indent="0" algn="just">
              <a:lnSpc>
                <a:spcPts val="2217"/>
              </a:lnSpc>
              <a:buNone/>
            </a:pPr>
            <a:r>
              <a:rPr lang="en-US" sz="1600" dirty="0">
                <a:solidFill>
                  <a:srgbClr val="39393C"/>
                </a:solidFill>
                <a:latin typeface="Open Sans" pitchFamily="34" charset="0"/>
                <a:ea typeface="Open Sans" pitchFamily="34" charset="-122"/>
                <a:cs typeface="Open Sans" pitchFamily="34" charset="-120"/>
              </a:rPr>
              <a:t>The Waterfall model was chosen for the development of the Online Library Management System due to its suitability for projects with specific and stable requirements, regulatory compliance, linear development phases, limited user involvement, thorough documentation, reliability, long-term maintenance, and limited change scope.</a:t>
            </a:r>
            <a:endParaRPr lang="en-US" sz="1600" dirty="0"/>
          </a:p>
        </p:txBody>
      </p:sp>
      <p:sp>
        <p:nvSpPr>
          <p:cNvPr id="6" name="Shape 4"/>
          <p:cNvSpPr/>
          <p:nvPr/>
        </p:nvSpPr>
        <p:spPr>
          <a:xfrm>
            <a:off x="5211842" y="2896433"/>
            <a:ext cx="35123" cy="4574024"/>
          </a:xfrm>
          <a:prstGeom prst="rect">
            <a:avLst/>
          </a:prstGeom>
          <a:solidFill>
            <a:srgbClr val="E4E4ED"/>
          </a:solidFill>
          <a:ln/>
        </p:spPr>
        <p:txBody>
          <a:bodyPr/>
          <a:lstStyle/>
          <a:p>
            <a:endParaRPr lang="en-US"/>
          </a:p>
        </p:txBody>
      </p:sp>
      <p:sp>
        <p:nvSpPr>
          <p:cNvPr id="7" name="Shape 5"/>
          <p:cNvSpPr/>
          <p:nvPr/>
        </p:nvSpPr>
        <p:spPr>
          <a:xfrm>
            <a:off x="5427226" y="3214152"/>
            <a:ext cx="615672" cy="35123"/>
          </a:xfrm>
          <a:prstGeom prst="rect">
            <a:avLst/>
          </a:prstGeom>
          <a:solidFill>
            <a:srgbClr val="E4E4ED"/>
          </a:solidFill>
          <a:ln/>
        </p:spPr>
        <p:txBody>
          <a:bodyPr/>
          <a:lstStyle/>
          <a:p>
            <a:endParaRPr lang="en-US"/>
          </a:p>
        </p:txBody>
      </p:sp>
      <p:sp>
        <p:nvSpPr>
          <p:cNvPr id="8" name="Shape 6"/>
          <p:cNvSpPr/>
          <p:nvPr/>
        </p:nvSpPr>
        <p:spPr>
          <a:xfrm>
            <a:off x="5031462" y="3033832"/>
            <a:ext cx="395764" cy="395764"/>
          </a:xfrm>
          <a:prstGeom prst="roundRect">
            <a:avLst>
              <a:gd name="adj" fmla="val 26673"/>
            </a:avLst>
          </a:prstGeom>
          <a:solidFill>
            <a:srgbClr val="E4E4ED"/>
          </a:solidFill>
          <a:ln/>
        </p:spPr>
        <p:txBody>
          <a:bodyPr/>
          <a:lstStyle/>
          <a:p>
            <a:endParaRPr lang="en-US"/>
          </a:p>
        </p:txBody>
      </p:sp>
      <p:sp>
        <p:nvSpPr>
          <p:cNvPr id="9" name="Text 7"/>
          <p:cNvSpPr/>
          <p:nvPr/>
        </p:nvSpPr>
        <p:spPr>
          <a:xfrm>
            <a:off x="5179814" y="3066693"/>
            <a:ext cx="99060" cy="329922"/>
          </a:xfrm>
          <a:prstGeom prst="rect">
            <a:avLst/>
          </a:prstGeom>
          <a:noFill/>
          <a:ln/>
        </p:spPr>
        <p:txBody>
          <a:bodyPr wrap="none" rtlCol="0" anchor="t"/>
          <a:lstStyle/>
          <a:p>
            <a:pPr marL="0" indent="0" algn="ctr">
              <a:lnSpc>
                <a:spcPts val="2597"/>
              </a:lnSpc>
              <a:buNone/>
            </a:pPr>
            <a:r>
              <a:rPr lang="en-US" sz="2078" b="1" dirty="0">
                <a:solidFill>
                  <a:srgbClr val="101014"/>
                </a:solidFill>
                <a:latin typeface="Playfair Display" pitchFamily="34" charset="0"/>
                <a:ea typeface="Playfair Display" pitchFamily="34" charset="-122"/>
                <a:cs typeface="Playfair Display" pitchFamily="34" charset="-120"/>
              </a:rPr>
              <a:t>1</a:t>
            </a:r>
            <a:endParaRPr lang="en-US" sz="2078" dirty="0"/>
          </a:p>
        </p:txBody>
      </p:sp>
      <p:sp>
        <p:nvSpPr>
          <p:cNvPr id="10" name="Text 8"/>
          <p:cNvSpPr/>
          <p:nvPr/>
        </p:nvSpPr>
        <p:spPr>
          <a:xfrm>
            <a:off x="6196965" y="3072289"/>
            <a:ext cx="2514600" cy="274796"/>
          </a:xfrm>
          <a:prstGeom prst="rect">
            <a:avLst/>
          </a:prstGeom>
          <a:noFill/>
          <a:ln/>
        </p:spPr>
        <p:txBody>
          <a:bodyPr wrap="none" rtlCol="0" anchor="t"/>
          <a:lstStyle/>
          <a:p>
            <a:pPr marL="0" indent="0" algn="l">
              <a:lnSpc>
                <a:spcPts val="2165"/>
              </a:lnSpc>
              <a:buNone/>
            </a:pPr>
            <a:r>
              <a:rPr lang="en-US" b="1" dirty="0">
                <a:solidFill>
                  <a:srgbClr val="101014"/>
                </a:solidFill>
                <a:latin typeface="Playfair Display" pitchFamily="34" charset="0"/>
                <a:ea typeface="Playfair Display" pitchFamily="34" charset="-122"/>
                <a:cs typeface="Playfair Display" pitchFamily="34" charset="-120"/>
              </a:rPr>
              <a:t>Requirements Gathering</a:t>
            </a:r>
            <a:endParaRPr lang="en-US" dirty="0"/>
          </a:p>
        </p:txBody>
      </p:sp>
      <p:sp>
        <p:nvSpPr>
          <p:cNvPr id="11" name="Text 9"/>
          <p:cNvSpPr/>
          <p:nvPr/>
        </p:nvSpPr>
        <p:spPr>
          <a:xfrm>
            <a:off x="6196965" y="3522940"/>
            <a:ext cx="7125414" cy="281464"/>
          </a:xfrm>
          <a:prstGeom prst="rect">
            <a:avLst/>
          </a:prstGeom>
          <a:noFill/>
          <a:ln/>
        </p:spPr>
        <p:txBody>
          <a:bodyPr wrap="none" rtlCol="0" anchor="t"/>
          <a:lstStyle/>
          <a:p>
            <a:pPr marL="0" indent="0" algn="l">
              <a:lnSpc>
                <a:spcPts val="2217"/>
              </a:lnSpc>
              <a:buNone/>
            </a:pPr>
            <a:r>
              <a:rPr lang="en-US" sz="1600" dirty="0">
                <a:solidFill>
                  <a:srgbClr val="39393C"/>
                </a:solidFill>
                <a:latin typeface="Open Sans" pitchFamily="34" charset="0"/>
                <a:ea typeface="Open Sans" pitchFamily="34" charset="-122"/>
                <a:cs typeface="Open Sans" pitchFamily="34" charset="-120"/>
              </a:rPr>
              <a:t>Engage with librarians and users to understand their needs and expectations.</a:t>
            </a:r>
            <a:endParaRPr lang="en-US" sz="1600" dirty="0"/>
          </a:p>
        </p:txBody>
      </p:sp>
      <p:sp>
        <p:nvSpPr>
          <p:cNvPr id="12" name="Shape 10"/>
          <p:cNvSpPr/>
          <p:nvPr/>
        </p:nvSpPr>
        <p:spPr>
          <a:xfrm>
            <a:off x="5427226" y="4797445"/>
            <a:ext cx="615672" cy="35123"/>
          </a:xfrm>
          <a:prstGeom prst="rect">
            <a:avLst/>
          </a:prstGeom>
          <a:solidFill>
            <a:srgbClr val="E4E4ED"/>
          </a:solidFill>
          <a:ln/>
        </p:spPr>
        <p:txBody>
          <a:bodyPr/>
          <a:lstStyle/>
          <a:p>
            <a:endParaRPr lang="en-US"/>
          </a:p>
        </p:txBody>
      </p:sp>
      <p:sp>
        <p:nvSpPr>
          <p:cNvPr id="13" name="Shape 11"/>
          <p:cNvSpPr/>
          <p:nvPr/>
        </p:nvSpPr>
        <p:spPr>
          <a:xfrm>
            <a:off x="5031462" y="4617125"/>
            <a:ext cx="395764" cy="395764"/>
          </a:xfrm>
          <a:prstGeom prst="roundRect">
            <a:avLst>
              <a:gd name="adj" fmla="val 26673"/>
            </a:avLst>
          </a:prstGeom>
          <a:solidFill>
            <a:srgbClr val="E4E4ED"/>
          </a:solidFill>
          <a:ln/>
        </p:spPr>
        <p:txBody>
          <a:bodyPr/>
          <a:lstStyle/>
          <a:p>
            <a:endParaRPr lang="en-US"/>
          </a:p>
        </p:txBody>
      </p:sp>
      <p:sp>
        <p:nvSpPr>
          <p:cNvPr id="14" name="Text 12"/>
          <p:cNvSpPr/>
          <p:nvPr/>
        </p:nvSpPr>
        <p:spPr>
          <a:xfrm>
            <a:off x="5160764" y="4649986"/>
            <a:ext cx="137160" cy="329922"/>
          </a:xfrm>
          <a:prstGeom prst="rect">
            <a:avLst/>
          </a:prstGeom>
          <a:noFill/>
          <a:ln/>
        </p:spPr>
        <p:txBody>
          <a:bodyPr wrap="none" rtlCol="0" anchor="t"/>
          <a:lstStyle/>
          <a:p>
            <a:pPr marL="0" indent="0" algn="ctr">
              <a:lnSpc>
                <a:spcPts val="2597"/>
              </a:lnSpc>
              <a:buNone/>
            </a:pPr>
            <a:r>
              <a:rPr lang="en-US" sz="2078" b="1" dirty="0">
                <a:solidFill>
                  <a:srgbClr val="101014"/>
                </a:solidFill>
                <a:latin typeface="Playfair Display" pitchFamily="34" charset="0"/>
                <a:ea typeface="Playfair Display" pitchFamily="34" charset="-122"/>
                <a:cs typeface="Playfair Display" pitchFamily="34" charset="-120"/>
              </a:rPr>
              <a:t>2</a:t>
            </a:r>
            <a:endParaRPr lang="en-US" sz="2078" dirty="0"/>
          </a:p>
        </p:txBody>
      </p:sp>
      <p:sp>
        <p:nvSpPr>
          <p:cNvPr id="15" name="Text 13"/>
          <p:cNvSpPr/>
          <p:nvPr/>
        </p:nvSpPr>
        <p:spPr>
          <a:xfrm>
            <a:off x="6196965" y="4655582"/>
            <a:ext cx="1759268" cy="274796"/>
          </a:xfrm>
          <a:prstGeom prst="rect">
            <a:avLst/>
          </a:prstGeom>
          <a:noFill/>
          <a:ln/>
        </p:spPr>
        <p:txBody>
          <a:bodyPr wrap="none" rtlCol="0" anchor="t"/>
          <a:lstStyle/>
          <a:p>
            <a:pPr marL="0" indent="0" algn="l">
              <a:lnSpc>
                <a:spcPts val="2165"/>
              </a:lnSpc>
              <a:buNone/>
            </a:pPr>
            <a:r>
              <a:rPr lang="en-US" b="1" dirty="0">
                <a:solidFill>
                  <a:srgbClr val="101014"/>
                </a:solidFill>
                <a:latin typeface="Playfair Display" pitchFamily="34" charset="0"/>
                <a:ea typeface="Playfair Display" pitchFamily="34" charset="-122"/>
                <a:cs typeface="Playfair Display" pitchFamily="34" charset="-120"/>
              </a:rPr>
              <a:t>System Design</a:t>
            </a:r>
            <a:endParaRPr lang="en-US" dirty="0"/>
          </a:p>
        </p:txBody>
      </p:sp>
      <p:sp>
        <p:nvSpPr>
          <p:cNvPr id="16" name="Text 14"/>
          <p:cNvSpPr/>
          <p:nvPr/>
        </p:nvSpPr>
        <p:spPr>
          <a:xfrm>
            <a:off x="6196965" y="5106233"/>
            <a:ext cx="7125414" cy="562927"/>
          </a:xfrm>
          <a:prstGeom prst="rect">
            <a:avLst/>
          </a:prstGeom>
          <a:noFill/>
          <a:ln/>
        </p:spPr>
        <p:txBody>
          <a:bodyPr wrap="square" rtlCol="0" anchor="t"/>
          <a:lstStyle/>
          <a:p>
            <a:pPr marL="0" indent="0" algn="l">
              <a:lnSpc>
                <a:spcPts val="2217"/>
              </a:lnSpc>
              <a:buNone/>
            </a:pPr>
            <a:r>
              <a:rPr lang="en-US" sz="1600" dirty="0">
                <a:solidFill>
                  <a:srgbClr val="39393C"/>
                </a:solidFill>
                <a:latin typeface="Open Sans" pitchFamily="34" charset="0"/>
                <a:ea typeface="Open Sans" pitchFamily="34" charset="-122"/>
                <a:cs typeface="Open Sans" pitchFamily="34" charset="-120"/>
              </a:rPr>
              <a:t>Develop a user-friendly interface and integrate core library management functionalities.</a:t>
            </a:r>
            <a:endParaRPr lang="en-US" sz="1600" dirty="0"/>
          </a:p>
        </p:txBody>
      </p:sp>
      <p:sp>
        <p:nvSpPr>
          <p:cNvPr id="17" name="Shape 15"/>
          <p:cNvSpPr/>
          <p:nvPr/>
        </p:nvSpPr>
        <p:spPr>
          <a:xfrm>
            <a:off x="5427226" y="6380738"/>
            <a:ext cx="615672" cy="35123"/>
          </a:xfrm>
          <a:prstGeom prst="rect">
            <a:avLst/>
          </a:prstGeom>
          <a:solidFill>
            <a:srgbClr val="E4E4ED"/>
          </a:solidFill>
          <a:ln/>
        </p:spPr>
        <p:txBody>
          <a:bodyPr/>
          <a:lstStyle/>
          <a:p>
            <a:endParaRPr lang="en-US"/>
          </a:p>
        </p:txBody>
      </p:sp>
      <p:sp>
        <p:nvSpPr>
          <p:cNvPr id="18" name="Shape 16"/>
          <p:cNvSpPr/>
          <p:nvPr/>
        </p:nvSpPr>
        <p:spPr>
          <a:xfrm>
            <a:off x="5031462" y="6200418"/>
            <a:ext cx="395764" cy="395764"/>
          </a:xfrm>
          <a:prstGeom prst="roundRect">
            <a:avLst>
              <a:gd name="adj" fmla="val 26673"/>
            </a:avLst>
          </a:prstGeom>
          <a:solidFill>
            <a:srgbClr val="E4E4ED"/>
          </a:solidFill>
          <a:ln/>
        </p:spPr>
        <p:txBody>
          <a:bodyPr/>
          <a:lstStyle/>
          <a:p>
            <a:endParaRPr lang="en-US"/>
          </a:p>
        </p:txBody>
      </p:sp>
      <p:sp>
        <p:nvSpPr>
          <p:cNvPr id="19" name="Text 17"/>
          <p:cNvSpPr/>
          <p:nvPr/>
        </p:nvSpPr>
        <p:spPr>
          <a:xfrm>
            <a:off x="5164574" y="6233279"/>
            <a:ext cx="129540" cy="329922"/>
          </a:xfrm>
          <a:prstGeom prst="rect">
            <a:avLst/>
          </a:prstGeom>
          <a:noFill/>
          <a:ln/>
        </p:spPr>
        <p:txBody>
          <a:bodyPr wrap="none" rtlCol="0" anchor="t"/>
          <a:lstStyle/>
          <a:p>
            <a:pPr marL="0" indent="0" algn="ctr">
              <a:lnSpc>
                <a:spcPts val="2597"/>
              </a:lnSpc>
              <a:buNone/>
            </a:pPr>
            <a:r>
              <a:rPr lang="en-US" sz="2078" b="1" dirty="0">
                <a:solidFill>
                  <a:srgbClr val="101014"/>
                </a:solidFill>
                <a:latin typeface="Playfair Display" pitchFamily="34" charset="0"/>
                <a:ea typeface="Playfair Display" pitchFamily="34" charset="-122"/>
                <a:cs typeface="Playfair Display" pitchFamily="34" charset="-120"/>
              </a:rPr>
              <a:t>3</a:t>
            </a:r>
            <a:endParaRPr lang="en-US" sz="2078" dirty="0"/>
          </a:p>
        </p:txBody>
      </p:sp>
      <p:sp>
        <p:nvSpPr>
          <p:cNvPr id="20" name="Text 18"/>
          <p:cNvSpPr/>
          <p:nvPr/>
        </p:nvSpPr>
        <p:spPr>
          <a:xfrm>
            <a:off x="6196965" y="6238875"/>
            <a:ext cx="2430780" cy="274796"/>
          </a:xfrm>
          <a:prstGeom prst="rect">
            <a:avLst/>
          </a:prstGeom>
          <a:noFill/>
          <a:ln/>
        </p:spPr>
        <p:txBody>
          <a:bodyPr wrap="none" rtlCol="0" anchor="t"/>
          <a:lstStyle/>
          <a:p>
            <a:pPr marL="0" indent="0" algn="l">
              <a:lnSpc>
                <a:spcPts val="2165"/>
              </a:lnSpc>
              <a:buNone/>
            </a:pPr>
            <a:r>
              <a:rPr lang="en-US" b="1" dirty="0">
                <a:solidFill>
                  <a:srgbClr val="101014"/>
                </a:solidFill>
                <a:latin typeface="Playfair Display" pitchFamily="34" charset="0"/>
                <a:ea typeface="Playfair Display" pitchFamily="34" charset="-122"/>
                <a:cs typeface="Playfair Display" pitchFamily="34" charset="-120"/>
              </a:rPr>
              <a:t>Testing and Refinement</a:t>
            </a:r>
            <a:endParaRPr lang="en-US" dirty="0"/>
          </a:p>
        </p:txBody>
      </p:sp>
      <p:sp>
        <p:nvSpPr>
          <p:cNvPr id="21" name="Text 19"/>
          <p:cNvSpPr/>
          <p:nvPr/>
        </p:nvSpPr>
        <p:spPr>
          <a:xfrm>
            <a:off x="6196965" y="6689527"/>
            <a:ext cx="7125414" cy="562927"/>
          </a:xfrm>
          <a:prstGeom prst="rect">
            <a:avLst/>
          </a:prstGeom>
          <a:noFill/>
          <a:ln/>
        </p:spPr>
        <p:txBody>
          <a:bodyPr wrap="square" rtlCol="0" anchor="t"/>
          <a:lstStyle/>
          <a:p>
            <a:pPr marL="0" indent="0" algn="l">
              <a:lnSpc>
                <a:spcPts val="2217"/>
              </a:lnSpc>
              <a:buNone/>
            </a:pPr>
            <a:r>
              <a:rPr lang="en-US" sz="1600" dirty="0">
                <a:solidFill>
                  <a:srgbClr val="39393C"/>
                </a:solidFill>
                <a:latin typeface="Open Sans" pitchFamily="34" charset="0"/>
                <a:ea typeface="Open Sans" pitchFamily="34" charset="-122"/>
                <a:cs typeface="Open Sans" pitchFamily="34" charset="-120"/>
              </a:rPr>
              <a:t>Conduct rigorous testing and incorporate feedback to ensure a stable and reliable system.</a:t>
            </a:r>
            <a:endParaRPr lang="en-US" sz="1600" dirty="0"/>
          </a:p>
        </p:txBody>
      </p:sp>
      <p:pic>
        <p:nvPicPr>
          <p:cNvPr id="22" name="Image 0" descr="preencoded.png"/>
          <p:cNvPicPr>
            <a:picLocks noChangeAspect="1"/>
          </p:cNvPicPr>
          <p:nvPr/>
        </p:nvPicPr>
        <p:blipFill>
          <a:blip r:embed="rId3"/>
          <a:stretch>
            <a:fillRect/>
          </a:stretch>
        </p:blipFill>
        <p:spPr>
          <a:xfrm>
            <a:off x="0" y="13063"/>
            <a:ext cx="3657600"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US"/>
          </a:p>
        </p:txBody>
      </p:sp>
      <p:sp>
        <p:nvSpPr>
          <p:cNvPr id="3" name="Shape 1"/>
          <p:cNvSpPr/>
          <p:nvPr/>
        </p:nvSpPr>
        <p:spPr>
          <a:xfrm>
            <a:off x="0" y="0"/>
            <a:ext cx="14630400" cy="8229600"/>
          </a:xfrm>
          <a:prstGeom prst="rect">
            <a:avLst/>
          </a:prstGeom>
          <a:solidFill>
            <a:srgbClr val="F3F3F7"/>
          </a:solidFill>
          <a:ln/>
        </p:spPr>
        <p:txBody>
          <a:bodyPr/>
          <a:lstStyle/>
          <a:p>
            <a:endParaRPr lang="en-US"/>
          </a:p>
        </p:txBody>
      </p:sp>
      <p:sp>
        <p:nvSpPr>
          <p:cNvPr id="4" name="Text 2"/>
          <p:cNvSpPr/>
          <p:nvPr/>
        </p:nvSpPr>
        <p:spPr>
          <a:xfrm>
            <a:off x="4490799" y="1257181"/>
            <a:ext cx="9306401" cy="1388745"/>
          </a:xfrm>
          <a:prstGeom prst="rect">
            <a:avLst/>
          </a:prstGeom>
          <a:noFill/>
          <a:ln/>
        </p:spPr>
        <p:txBody>
          <a:bodyPr wrap="squar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Risk Assessment and Mitigation Plan</a:t>
            </a:r>
            <a:endParaRPr lang="en-US" sz="4374" dirty="0"/>
          </a:p>
        </p:txBody>
      </p:sp>
      <p:sp>
        <p:nvSpPr>
          <p:cNvPr id="5" name="Shape 3"/>
          <p:cNvSpPr/>
          <p:nvPr/>
        </p:nvSpPr>
        <p:spPr>
          <a:xfrm>
            <a:off x="4490799" y="3152775"/>
            <a:ext cx="499943" cy="499943"/>
          </a:xfrm>
          <a:prstGeom prst="roundRect">
            <a:avLst>
              <a:gd name="adj" fmla="val 26667"/>
            </a:avLst>
          </a:prstGeom>
          <a:solidFill>
            <a:srgbClr val="E4E4ED"/>
          </a:solidFill>
          <a:ln/>
        </p:spPr>
        <p:txBody>
          <a:bodyPr/>
          <a:lstStyle/>
          <a:p>
            <a:endParaRPr lang="en-US"/>
          </a:p>
        </p:txBody>
      </p:sp>
      <p:sp>
        <p:nvSpPr>
          <p:cNvPr id="6" name="Text 4"/>
          <p:cNvSpPr/>
          <p:nvPr/>
        </p:nvSpPr>
        <p:spPr>
          <a:xfrm>
            <a:off x="4675942" y="3194447"/>
            <a:ext cx="12954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7" name="Text 5"/>
          <p:cNvSpPr/>
          <p:nvPr/>
        </p:nvSpPr>
        <p:spPr>
          <a:xfrm>
            <a:off x="5212913" y="3229094"/>
            <a:ext cx="351282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Risk: Requirements Change</a:t>
            </a:r>
            <a:endParaRPr lang="en-US" sz="2187" dirty="0"/>
          </a:p>
        </p:txBody>
      </p:sp>
      <p:sp>
        <p:nvSpPr>
          <p:cNvPr id="8" name="Text 6"/>
          <p:cNvSpPr/>
          <p:nvPr/>
        </p:nvSpPr>
        <p:spPr>
          <a:xfrm>
            <a:off x="5212913" y="3798451"/>
            <a:ext cx="3820001" cy="1066205"/>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Mitigation: Collect and validate requirements. Create change control mechanism.</a:t>
            </a:r>
            <a:endParaRPr lang="en-US" sz="1750" dirty="0"/>
          </a:p>
        </p:txBody>
      </p:sp>
      <p:sp>
        <p:nvSpPr>
          <p:cNvPr id="9" name="Shape 7"/>
          <p:cNvSpPr/>
          <p:nvPr/>
        </p:nvSpPr>
        <p:spPr>
          <a:xfrm>
            <a:off x="9255085" y="3152775"/>
            <a:ext cx="499943" cy="499943"/>
          </a:xfrm>
          <a:prstGeom prst="roundRect">
            <a:avLst>
              <a:gd name="adj" fmla="val 26667"/>
            </a:avLst>
          </a:prstGeom>
          <a:solidFill>
            <a:srgbClr val="E4E4ED"/>
          </a:solidFill>
          <a:ln/>
        </p:spPr>
        <p:txBody>
          <a:bodyPr/>
          <a:lstStyle/>
          <a:p>
            <a:endParaRPr lang="en-US"/>
          </a:p>
        </p:txBody>
      </p:sp>
      <p:sp>
        <p:nvSpPr>
          <p:cNvPr id="10" name="Text 8"/>
          <p:cNvSpPr/>
          <p:nvPr/>
        </p:nvSpPr>
        <p:spPr>
          <a:xfrm>
            <a:off x="9417368" y="3194447"/>
            <a:ext cx="17526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1" name="Text 9"/>
          <p:cNvSpPr/>
          <p:nvPr/>
        </p:nvSpPr>
        <p:spPr>
          <a:xfrm>
            <a:off x="9977199" y="3229094"/>
            <a:ext cx="339090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Risk: Technical Challenges</a:t>
            </a:r>
            <a:endParaRPr lang="en-US" sz="2187" dirty="0"/>
          </a:p>
        </p:txBody>
      </p:sp>
      <p:sp>
        <p:nvSpPr>
          <p:cNvPr id="12" name="Text 10"/>
          <p:cNvSpPr/>
          <p:nvPr/>
        </p:nvSpPr>
        <p:spPr>
          <a:xfrm>
            <a:off x="9977199" y="3798451"/>
            <a:ext cx="3820001" cy="1066205"/>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Mitigation: Conduct technical feasibility analysis. Allocate time and resources.</a:t>
            </a:r>
            <a:endParaRPr lang="en-US" sz="1750" dirty="0"/>
          </a:p>
        </p:txBody>
      </p:sp>
      <p:sp>
        <p:nvSpPr>
          <p:cNvPr id="13" name="Shape 11"/>
          <p:cNvSpPr/>
          <p:nvPr/>
        </p:nvSpPr>
        <p:spPr>
          <a:xfrm>
            <a:off x="4490799" y="5260419"/>
            <a:ext cx="499943" cy="499943"/>
          </a:xfrm>
          <a:prstGeom prst="roundRect">
            <a:avLst>
              <a:gd name="adj" fmla="val 26667"/>
            </a:avLst>
          </a:prstGeom>
          <a:solidFill>
            <a:srgbClr val="E4E4ED"/>
          </a:solidFill>
          <a:ln/>
        </p:spPr>
        <p:txBody>
          <a:bodyPr/>
          <a:lstStyle/>
          <a:p>
            <a:endParaRPr lang="en-US"/>
          </a:p>
        </p:txBody>
      </p:sp>
      <p:sp>
        <p:nvSpPr>
          <p:cNvPr id="14" name="Text 12"/>
          <p:cNvSpPr/>
          <p:nvPr/>
        </p:nvSpPr>
        <p:spPr>
          <a:xfrm>
            <a:off x="4660702" y="5302091"/>
            <a:ext cx="16002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15" name="Text 13"/>
          <p:cNvSpPr/>
          <p:nvPr/>
        </p:nvSpPr>
        <p:spPr>
          <a:xfrm>
            <a:off x="5212913" y="5336738"/>
            <a:ext cx="337566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Risk: Data Security Breach</a:t>
            </a:r>
            <a:endParaRPr lang="en-US" sz="2187" dirty="0"/>
          </a:p>
        </p:txBody>
      </p:sp>
      <p:sp>
        <p:nvSpPr>
          <p:cNvPr id="16" name="Text 14"/>
          <p:cNvSpPr/>
          <p:nvPr/>
        </p:nvSpPr>
        <p:spPr>
          <a:xfrm>
            <a:off x="5212913" y="5906095"/>
            <a:ext cx="3820001" cy="1066205"/>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Mitigation: Implement strong security measures. Follow best practices.</a:t>
            </a:r>
            <a:endParaRPr lang="en-US" sz="1750" dirty="0"/>
          </a:p>
        </p:txBody>
      </p:sp>
      <p:sp>
        <p:nvSpPr>
          <p:cNvPr id="17" name="Shape 15"/>
          <p:cNvSpPr/>
          <p:nvPr/>
        </p:nvSpPr>
        <p:spPr>
          <a:xfrm>
            <a:off x="9255085" y="5260419"/>
            <a:ext cx="499943" cy="499943"/>
          </a:xfrm>
          <a:prstGeom prst="roundRect">
            <a:avLst>
              <a:gd name="adj" fmla="val 26667"/>
            </a:avLst>
          </a:prstGeom>
          <a:solidFill>
            <a:srgbClr val="E4E4ED"/>
          </a:solidFill>
          <a:ln/>
        </p:spPr>
        <p:txBody>
          <a:bodyPr/>
          <a:lstStyle/>
          <a:p>
            <a:endParaRPr lang="en-US"/>
          </a:p>
        </p:txBody>
      </p:sp>
      <p:sp>
        <p:nvSpPr>
          <p:cNvPr id="18" name="Text 16"/>
          <p:cNvSpPr/>
          <p:nvPr/>
        </p:nvSpPr>
        <p:spPr>
          <a:xfrm>
            <a:off x="9417368" y="5302091"/>
            <a:ext cx="17526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4</a:t>
            </a:r>
            <a:endParaRPr lang="en-US" sz="2624" dirty="0"/>
          </a:p>
        </p:txBody>
      </p:sp>
      <p:sp>
        <p:nvSpPr>
          <p:cNvPr id="19" name="Text 17"/>
          <p:cNvSpPr/>
          <p:nvPr/>
        </p:nvSpPr>
        <p:spPr>
          <a:xfrm>
            <a:off x="9977199" y="5336738"/>
            <a:ext cx="247650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Risk: Staff Training</a:t>
            </a:r>
            <a:endParaRPr lang="en-US" sz="2187" dirty="0"/>
          </a:p>
        </p:txBody>
      </p:sp>
      <p:sp>
        <p:nvSpPr>
          <p:cNvPr id="20" name="Text 18"/>
          <p:cNvSpPr/>
          <p:nvPr/>
        </p:nvSpPr>
        <p:spPr>
          <a:xfrm>
            <a:off x="9977199" y="5906095"/>
            <a:ext cx="3820001" cy="1066205"/>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Mitigation: Develop comprehensive staff training program. Start training early.</a:t>
            </a:r>
            <a:endParaRPr lang="en-US" sz="1750" dirty="0"/>
          </a:p>
        </p:txBody>
      </p:sp>
      <p:pic>
        <p:nvPicPr>
          <p:cNvPr id="21" name="Image 0" descr="preencoded.png"/>
          <p:cNvPicPr>
            <a:picLocks noChangeAspect="1"/>
          </p:cNvPicPr>
          <p:nvPr/>
        </p:nvPicPr>
        <p:blipFill>
          <a:blip r:embed="rId3"/>
          <a:stretch>
            <a:fillRect/>
          </a:stretch>
        </p:blipFill>
        <p:spPr>
          <a:xfrm>
            <a:off x="0" y="0"/>
            <a:ext cx="3657600" cy="822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Shape 1"/>
          <p:cNvSpPr/>
          <p:nvPr/>
        </p:nvSpPr>
        <p:spPr>
          <a:xfrm>
            <a:off x="0" y="0"/>
            <a:ext cx="14630400" cy="8229600"/>
          </a:xfrm>
          <a:prstGeom prst="rect">
            <a:avLst/>
          </a:prstGeom>
          <a:solidFill>
            <a:schemeClr val="bg2"/>
          </a:solidFill>
          <a:ln/>
        </p:spPr>
        <p:txBody>
          <a:bodyPr/>
          <a:lstStyle/>
          <a:p>
            <a:endParaRPr lang="en-US" dirty="0"/>
          </a:p>
        </p:txBody>
      </p:sp>
      <p:sp>
        <p:nvSpPr>
          <p:cNvPr id="4" name="Text 2"/>
          <p:cNvSpPr/>
          <p:nvPr/>
        </p:nvSpPr>
        <p:spPr>
          <a:xfrm>
            <a:off x="4059725" y="1350985"/>
            <a:ext cx="579120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Timeline (Gantt Chart)</a:t>
            </a:r>
            <a:endParaRPr lang="en-US" sz="4374" dirty="0"/>
          </a:p>
        </p:txBody>
      </p:sp>
      <p:pic>
        <p:nvPicPr>
          <p:cNvPr id="9" name="Image 0" descr="preencoded.png">
            <a:extLst>
              <a:ext uri="{FF2B5EF4-FFF2-40B4-BE49-F238E27FC236}">
                <a16:creationId xmlns:a16="http://schemas.microsoft.com/office/drawing/2014/main" id="{FC12FC19-C805-48C1-E88A-9C8207F8E7E9}"/>
              </a:ext>
            </a:extLst>
          </p:cNvPr>
          <p:cNvPicPr>
            <a:picLocks noChangeAspect="1"/>
          </p:cNvPicPr>
          <p:nvPr/>
        </p:nvPicPr>
        <p:blipFill>
          <a:blip r:embed="rId3"/>
          <a:stretch>
            <a:fillRect/>
          </a:stretch>
        </p:blipFill>
        <p:spPr>
          <a:xfrm>
            <a:off x="0" y="0"/>
            <a:ext cx="3657600" cy="8229600"/>
          </a:xfrm>
          <a:prstGeom prst="rect">
            <a:avLst/>
          </a:prstGeom>
        </p:spPr>
      </p:pic>
      <p:pic>
        <p:nvPicPr>
          <p:cNvPr id="8" name="Picture 7" descr="A graph with colorful rectangular shapes&#10;&#10;Description automatically generated with medium confidence">
            <a:extLst>
              <a:ext uri="{FF2B5EF4-FFF2-40B4-BE49-F238E27FC236}">
                <a16:creationId xmlns:a16="http://schemas.microsoft.com/office/drawing/2014/main" id="{AD0FA251-B975-798A-5E92-D9301E075233}"/>
              </a:ext>
            </a:extLst>
          </p:cNvPr>
          <p:cNvPicPr>
            <a:picLocks noChangeAspect="1"/>
          </p:cNvPicPr>
          <p:nvPr/>
        </p:nvPicPr>
        <p:blipFill>
          <a:blip r:embed="rId4"/>
          <a:stretch>
            <a:fillRect/>
          </a:stretch>
        </p:blipFill>
        <p:spPr>
          <a:xfrm>
            <a:off x="3657600" y="2952206"/>
            <a:ext cx="10972800" cy="35909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493</Words>
  <Application>Microsoft Office PowerPoint</Application>
  <PresentationFormat>Custom</PresentationFormat>
  <Paragraphs>101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Open Sans</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Allah Rakha</cp:lastModifiedBy>
  <cp:revision>1</cp:revision>
  <dcterms:created xsi:type="dcterms:W3CDTF">2023-10-30T17:36:58Z</dcterms:created>
  <dcterms:modified xsi:type="dcterms:W3CDTF">2023-10-30T18:07:43Z</dcterms:modified>
</cp:coreProperties>
</file>