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az-Latn-AZ" sz="3600" dirty="0"/>
              <a:t>insertion sort algoritmasi </a:t>
            </a:r>
            <a:r>
              <a:rPr lang="az-Latn-AZ" sz="3600" dirty="0" smtClean="0"/>
              <a:t>nedir</a:t>
            </a:r>
            <a:r>
              <a:rPr lang="en-US" sz="3600" dirty="0" smtClean="0"/>
              <a:t> ?</a:t>
            </a:r>
            <a:endParaRPr lang="az-Latn-AZ" sz="3600" dirty="0"/>
          </a:p>
        </p:txBody>
      </p:sp>
    </p:spTree>
    <p:extLst>
      <p:ext uri="{BB962C8B-B14F-4D97-AF65-F5344CB8AC3E}">
        <p14:creationId xmlns:p14="http://schemas.microsoft.com/office/powerpoint/2010/main" val="43670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6281530" cy="6858000"/>
          </a:xfrm>
        </p:spPr>
        <p:txBody>
          <a:bodyPr>
            <a:normAutofit fontScale="92500" lnSpcReduction="10000"/>
          </a:bodyPr>
          <a:lstStyle/>
          <a:p>
            <a:r>
              <a:rPr lang="az-Latn-AZ" sz="3200" b="1" dirty="0"/>
              <a:t>İnsertion </a:t>
            </a:r>
            <a:r>
              <a:rPr lang="az-Latn-AZ" sz="2000" b="1" dirty="0"/>
              <a:t>Sort</a:t>
            </a:r>
            <a:r>
              <a:rPr lang="az-Latn-AZ" sz="3200" b="1" dirty="0"/>
              <a:t> Nedir</a:t>
            </a:r>
            <a:r>
              <a:rPr lang="az-Latn-AZ" sz="3200" b="1" dirty="0" smtClean="0"/>
              <a:t>?</a:t>
            </a:r>
            <a:endParaRPr lang="en-US" sz="3200" b="1" dirty="0" smtClean="0"/>
          </a:p>
          <a:p>
            <a:endParaRPr lang="en-US" sz="3200" b="1" dirty="0"/>
          </a:p>
          <a:p>
            <a:r>
              <a:rPr lang="en-US" sz="3000" b="1" dirty="0" err="1" smtClean="0"/>
              <a:t>Az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dilinde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menasi</a:t>
            </a:r>
            <a:r>
              <a:rPr lang="en-US" sz="3000" b="1" dirty="0" smtClean="0"/>
              <a:t> “</a:t>
            </a:r>
            <a:r>
              <a:rPr lang="en-US" sz="3000" b="1" dirty="0" err="1" smtClean="0"/>
              <a:t>Daxiletme</a:t>
            </a:r>
            <a:r>
              <a:rPr lang="en-US" sz="3000" b="1" dirty="0" smtClean="0"/>
              <a:t> </a:t>
            </a:r>
            <a:r>
              <a:rPr lang="az-Latn-AZ" sz="3000" b="1" dirty="0" err="1" smtClean="0"/>
              <a:t>Ç</a:t>
            </a:r>
            <a:r>
              <a:rPr lang="en-US" sz="3000" b="1" dirty="0" err="1" smtClean="0"/>
              <a:t>esididir</a:t>
            </a:r>
            <a:r>
              <a:rPr lang="en-US" sz="3000" b="1" dirty="0" smtClean="0"/>
              <a:t> “</a:t>
            </a:r>
          </a:p>
          <a:p>
            <a:r>
              <a:rPr lang="az-Latn-AZ" sz="3000" b="1" dirty="0"/>
              <a:t> Insertion Sort alqoritminin kodlaşdırılması digər çeşidləmə alqoritmləri ilə müqayisədə çox asandır. </a:t>
            </a:r>
            <a:endParaRPr lang="az-Latn-AZ" sz="3000" b="1" dirty="0" smtClean="0"/>
          </a:p>
          <a:p>
            <a:endParaRPr lang="az-Latn-AZ" sz="3000" b="1" dirty="0"/>
          </a:p>
          <a:p>
            <a:r>
              <a:rPr lang="az-Latn-AZ" sz="3000" b="1" dirty="0" smtClean="0"/>
              <a:t>Onu </a:t>
            </a:r>
            <a:r>
              <a:rPr lang="az-Latn-AZ" sz="3000" b="1" dirty="0"/>
              <a:t>kodlaşdırmaq asandır, həm də həyata keçirmək asandır. </a:t>
            </a:r>
            <a:endParaRPr lang="az-Latn-AZ" sz="3000" b="1" dirty="0" smtClean="0"/>
          </a:p>
          <a:p>
            <a:pPr marL="0" indent="0">
              <a:buNone/>
            </a:pPr>
            <a:endParaRPr lang="az-Latn-AZ" sz="3000" b="1" dirty="0" smtClean="0"/>
          </a:p>
          <a:p>
            <a:r>
              <a:rPr lang="az-Latn-AZ" sz="3000" b="1" dirty="0" smtClean="0"/>
              <a:t>Buna misal olaraq </a:t>
            </a:r>
            <a:r>
              <a:rPr lang="en-US" sz="3000" b="1" dirty="0" smtClean="0"/>
              <a:t>:</a:t>
            </a:r>
          </a:p>
          <a:p>
            <a:pPr marL="0" indent="0">
              <a:buNone/>
            </a:pPr>
            <a:r>
              <a:rPr lang="az-Latn-AZ" sz="3000" b="1" dirty="0" smtClean="0"/>
              <a:t>insanlar </a:t>
            </a:r>
            <a:r>
              <a:rPr lang="az-Latn-AZ" sz="3000" b="1" dirty="0"/>
              <a:t>əllərindəki kartları çeşidləmək üçün şüursuz şəkildə bu alqoritmi tətbiq edirlər.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222" y="152814"/>
            <a:ext cx="5368995" cy="670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1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5936974" cy="6858000"/>
          </a:xfrm>
        </p:spPr>
        <p:txBody>
          <a:bodyPr>
            <a:normAutofit/>
          </a:bodyPr>
          <a:lstStyle/>
          <a:p>
            <a:r>
              <a:rPr lang="az-Latn-AZ" sz="3200" b="1" dirty="0"/>
              <a:t>İnsertion Sort </a:t>
            </a:r>
            <a:r>
              <a:rPr lang="az-Latn-AZ" sz="3200" b="1" dirty="0" smtClean="0"/>
              <a:t>N</a:t>
            </a:r>
            <a:r>
              <a:rPr lang="en-US" sz="3200" b="1" dirty="0" err="1" smtClean="0"/>
              <a:t>ece</a:t>
            </a:r>
            <a:r>
              <a:rPr lang="az-Latn-AZ" sz="3200" b="1" dirty="0" smtClean="0"/>
              <a:t> </a:t>
            </a:r>
            <a:r>
              <a:rPr lang="az-Latn-AZ" sz="3200" b="1" dirty="0"/>
              <a:t>Çalışır?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55439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az-Latn-AZ" sz="2800" dirty="0"/>
              <a:t>Alqoritmdə döngəmiz hər dəfə fırlananda növbəti elementi sonundan əvvələ kimi müqayisə edərək yerində yerləşdirmək əsasında işləyir</a:t>
            </a:r>
            <a:r>
              <a:rPr lang="az-Latn-AZ" sz="2800" dirty="0" smtClean="0"/>
              <a:t>.</a:t>
            </a:r>
            <a:endParaRPr lang="en-US" sz="2800" dirty="0" smtClean="0"/>
          </a:p>
          <a:p>
            <a:endParaRPr lang="en-US" sz="2800" dirty="0"/>
          </a:p>
          <a:p>
            <a:r>
              <a:rPr lang="az-Latn-AZ" sz="2800" dirty="0">
                <a:solidFill>
                  <a:srgbClr val="FF0000"/>
                </a:solidFill>
              </a:rPr>
              <a:t>Qeyd: '[' və ']' mötərizələri ilə ayrılmış hissə hazırda çeşidlənmiş diapazonu təmsil edir</a:t>
            </a:r>
            <a:r>
              <a:rPr lang="az-Latn-AZ" sz="2800" dirty="0" smtClean="0">
                <a:solidFill>
                  <a:srgbClr val="FF0000"/>
                </a:solidFill>
              </a:rPr>
              <a:t>.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az-Latn-AZ" sz="2800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276" y="0"/>
            <a:ext cx="5841723" cy="291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191" y="0"/>
            <a:ext cx="6178826" cy="6858000"/>
          </a:xfrm>
        </p:spPr>
        <p:txBody>
          <a:bodyPr/>
          <a:lstStyle/>
          <a:p>
            <a:endParaRPr lang="az-Latn-AZ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70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6182139" cy="6858000"/>
          </a:xfrm>
        </p:spPr>
        <p:txBody>
          <a:bodyPr/>
          <a:lstStyle/>
          <a:p>
            <a:r>
              <a:rPr lang="az-Latn-AZ" b="1" dirty="0"/>
              <a:t>Mürəkkəbliyin hesablanması</a:t>
            </a:r>
          </a:p>
          <a:p>
            <a:r>
              <a:rPr lang="az-Latn-AZ" b="1" dirty="0"/>
              <a:t>Gördüyünüz kimi, hər addımda çeşidlənmiş bölməyə yeni element daxil edilir. Mürəkkəblik hesablamasını aparsaq, ən pis </a:t>
            </a:r>
            <a:r>
              <a:rPr lang="az-Latn-AZ" b="1" dirty="0" smtClean="0"/>
              <a:t>halda, </a:t>
            </a:r>
            <a:r>
              <a:rPr lang="az-Latn-AZ" b="1" dirty="0"/>
              <a:t>hər addımda bütün elementləri gəzir. Bu alqoritm üçün ən yaxşı halda massiv ilkin olaraq sıralanır. Beləliklə, ardıcıllıq heç bir yerdəyişmə olmadan tamamlanacaq.</a:t>
            </a:r>
          </a:p>
          <a:p>
            <a:endParaRPr lang="az-Latn-AZ" b="1" dirty="0"/>
          </a:p>
          <a:p>
            <a:r>
              <a:rPr lang="az-Latn-AZ" b="1" dirty="0"/>
              <a:t>Ən pis hal tərs qaydada çeşidlənmiş massiv daxil etməkdir, bu misal üçün ən böyüyündən kiçiyə </a:t>
            </a:r>
            <a:r>
              <a:rPr lang="az-Latn-AZ" b="1" dirty="0" smtClean="0"/>
              <a:t>doğru</a:t>
            </a:r>
            <a:r>
              <a:rPr lang="en-US" b="1" dirty="0" smtClean="0"/>
              <a:t> </a:t>
            </a:r>
            <a:r>
              <a:rPr lang="en-US" b="1" dirty="0" err="1" smtClean="0"/>
              <a:t>hesablama</a:t>
            </a:r>
            <a:r>
              <a:rPr lang="en-US" b="1" dirty="0" smtClean="0"/>
              <a:t> </a:t>
            </a:r>
            <a:r>
              <a:rPr lang="en-US" b="1" dirty="0" err="1" smtClean="0"/>
              <a:t>aparacaq</a:t>
            </a:r>
            <a:r>
              <a:rPr lang="az-Latn-AZ" b="1" dirty="0" smtClean="0"/>
              <a:t>. o</a:t>
            </a:r>
            <a:r>
              <a:rPr lang="az-Latn-AZ" b="1" dirty="0"/>
              <a:t>, hər bir element üçün başlanğıcı müqayisə edəcəkdir.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139" y="0"/>
            <a:ext cx="60098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7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81669" y="137628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az-Latn-AZ" dirty="0"/>
              <a:t>for (i = 1; i &lt; n; i++)</a:t>
            </a:r>
          </a:p>
          <a:p>
            <a:r>
              <a:rPr lang="az-Latn-AZ" dirty="0"/>
              <a:t>   {</a:t>
            </a:r>
          </a:p>
          <a:p>
            <a:r>
              <a:rPr lang="az-Latn-AZ" dirty="0"/>
              <a:t>       deger = arr[i];</a:t>
            </a:r>
          </a:p>
          <a:p>
            <a:r>
              <a:rPr lang="az-Latn-AZ" dirty="0"/>
              <a:t>       j = i-1;</a:t>
            </a:r>
          </a:p>
          <a:p>
            <a:r>
              <a:rPr lang="az-Latn-AZ" dirty="0"/>
              <a:t> </a:t>
            </a:r>
          </a:p>
          <a:p>
            <a:r>
              <a:rPr lang="az-Latn-AZ" dirty="0"/>
              <a:t>       while (j &gt;= 0 &amp;&amp; arr[j] &gt; deger)</a:t>
            </a:r>
          </a:p>
          <a:p>
            <a:r>
              <a:rPr lang="az-Latn-AZ" dirty="0"/>
              <a:t>       {</a:t>
            </a:r>
          </a:p>
          <a:p>
            <a:r>
              <a:rPr lang="az-Latn-AZ" dirty="0"/>
              <a:t>           arr[j+1] = arr[j];</a:t>
            </a:r>
          </a:p>
          <a:p>
            <a:r>
              <a:rPr lang="az-Latn-AZ" dirty="0"/>
              <a:t>           j--;</a:t>
            </a:r>
          </a:p>
          <a:p>
            <a:r>
              <a:rPr lang="az-Latn-AZ" dirty="0"/>
              <a:t>       }</a:t>
            </a:r>
          </a:p>
          <a:p>
            <a:r>
              <a:rPr lang="az-Latn-AZ" dirty="0"/>
              <a:t>       arr[j+1] = deger;</a:t>
            </a:r>
          </a:p>
          <a:p>
            <a:r>
              <a:rPr lang="az-Latn-AZ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65203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Diqqetiniz</a:t>
            </a:r>
            <a:r>
              <a:rPr lang="en-US" sz="2800" dirty="0" smtClean="0"/>
              <a:t> </a:t>
            </a:r>
            <a:r>
              <a:rPr lang="en-US" sz="2800" dirty="0" err="1" smtClean="0"/>
              <a:t>Ucun</a:t>
            </a:r>
            <a:r>
              <a:rPr lang="en-US" sz="2800" dirty="0" smtClean="0"/>
              <a:t> </a:t>
            </a:r>
            <a:r>
              <a:rPr lang="en-US" sz="2800" dirty="0" err="1" smtClean="0"/>
              <a:t>Tesekkurler</a:t>
            </a:r>
            <a:endParaRPr lang="az-Latn-AZ" sz="2800" dirty="0"/>
          </a:p>
        </p:txBody>
      </p:sp>
    </p:spTree>
    <p:extLst>
      <p:ext uri="{BB962C8B-B14F-4D97-AF65-F5344CB8AC3E}">
        <p14:creationId xmlns:p14="http://schemas.microsoft.com/office/powerpoint/2010/main" val="1065301311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175</TotalTime>
  <Words>233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След самолета</vt:lpstr>
      <vt:lpstr>insertion sort algoritmasi nedir 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Dell</dc:creator>
  <cp:lastModifiedBy>Dell</cp:lastModifiedBy>
  <cp:revision>5</cp:revision>
  <dcterms:created xsi:type="dcterms:W3CDTF">2022-11-02T14:05:56Z</dcterms:created>
  <dcterms:modified xsi:type="dcterms:W3CDTF">2022-11-02T17:01:23Z</dcterms:modified>
</cp:coreProperties>
</file>