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1"/>
    <a:srgbClr val="FFF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72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11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14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0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28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318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5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783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0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3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013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237C-F44A-4E31-A4D3-F0A7F08D5E07}" type="datetimeFigureOut">
              <a:rPr kumimoji="1" lang="ja-JP" altLang="en-US" smtClean="0"/>
              <a:t>2015/5/13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C698E-A23A-4E7F-A69B-A2038459FE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24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Figure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86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hara-kougyou.co.jp/wp-content/uploads/items/2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2" b="61291"/>
          <a:stretch/>
        </p:blipFill>
        <p:spPr bwMode="auto">
          <a:xfrm>
            <a:off x="-4316" y="-372"/>
            <a:ext cx="9144000" cy="113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/>
          <p:cNvSpPr/>
          <p:nvPr/>
        </p:nvSpPr>
        <p:spPr>
          <a:xfrm>
            <a:off x="-4316" y="-372"/>
            <a:ext cx="9148316" cy="1130672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00" y="1700808"/>
            <a:ext cx="35306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6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/>
          <p:cNvSpPr/>
          <p:nvPr/>
        </p:nvSpPr>
        <p:spPr>
          <a:xfrm>
            <a:off x="3969137" y="2684268"/>
            <a:ext cx="3528394" cy="208823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3969138" y="2684268"/>
            <a:ext cx="3528394" cy="1584176"/>
          </a:xfrm>
          <a:prstGeom prst="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3969136" y="4268444"/>
            <a:ext cx="3528395" cy="504056"/>
          </a:xfrm>
          <a:prstGeom prst="rect">
            <a:avLst/>
          </a:prstGeom>
          <a:gradFill flip="none" rotWithShape="1">
            <a:gsLst>
              <a:gs pos="58000">
                <a:schemeClr val="bg1">
                  <a:lumMod val="7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3969136" y="4268444"/>
            <a:ext cx="3528396" cy="50405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969138" y="4270838"/>
            <a:ext cx="3528394" cy="501662"/>
          </a:xfrm>
          <a:prstGeom prst="rect">
            <a:avLst/>
          </a:prstGeom>
          <a:solidFill>
            <a:schemeClr val="bg2">
              <a:lumMod val="2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1330" y="2684602"/>
            <a:ext cx="3528394" cy="2088232"/>
          </a:xfrm>
          <a:prstGeom prst="rect">
            <a:avLst/>
          </a:prstGeom>
          <a:gradFill flip="none" rotWithShape="1">
            <a:gsLst>
              <a:gs pos="79000">
                <a:schemeClr val="bg1">
                  <a:lumMod val="85000"/>
                </a:schemeClr>
              </a:gs>
              <a:gs pos="6124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1960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11330" y="2684602"/>
            <a:ext cx="3528394" cy="2088232"/>
          </a:xfrm>
          <a:prstGeom prst="rect">
            <a:avLst/>
          </a:prstGeom>
          <a:solidFill>
            <a:schemeClr val="bg2">
              <a:lumMod val="2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760799" y="92314"/>
            <a:ext cx="188985" cy="367240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926832" y="562338"/>
            <a:ext cx="234026" cy="1008112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11329" y="4268778"/>
            <a:ext cx="3528395" cy="504056"/>
          </a:xfrm>
          <a:prstGeom prst="rect">
            <a:avLst/>
          </a:prstGeom>
          <a:gradFill flip="none" rotWithShape="1">
            <a:gsLst>
              <a:gs pos="58000">
                <a:schemeClr val="bg1">
                  <a:lumMod val="7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1293939" y="3169380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2377683" y="372203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855901" y="384841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616493" y="366620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3048295" y="3488838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1108033" y="362948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11329" y="4268778"/>
            <a:ext cx="3528396" cy="504056"/>
          </a:xfrm>
          <a:prstGeom prst="rect">
            <a:avLst/>
          </a:prstGeom>
          <a:solidFill>
            <a:schemeClr val="bg2">
              <a:lumMod val="2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392685" y="3097372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770499" y="295335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688501" y="3295110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二等辺三角形 25"/>
          <p:cNvSpPr/>
          <p:nvPr/>
        </p:nvSpPr>
        <p:spPr>
          <a:xfrm>
            <a:off x="1437955" y="1570450"/>
            <a:ext cx="1170538" cy="1114152"/>
          </a:xfrm>
          <a:prstGeom prst="triangle">
            <a:avLst/>
          </a:prstGeom>
          <a:solidFill>
            <a:schemeClr val="accent1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/>
        </p:nvSpPr>
        <p:spPr>
          <a:xfrm>
            <a:off x="1699839" y="3155434"/>
            <a:ext cx="337145" cy="1401376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 27"/>
          <p:cNvSpPr/>
          <p:nvPr/>
        </p:nvSpPr>
        <p:spPr>
          <a:xfrm>
            <a:off x="1623331" y="3203650"/>
            <a:ext cx="530986" cy="1450351"/>
          </a:xfrm>
          <a:custGeom>
            <a:avLst/>
            <a:gdLst>
              <a:gd name="connsiteX0" fmla="*/ 63524 w 530986"/>
              <a:gd name="connsiteY0" fmla="*/ 15240 h 1450351"/>
              <a:gd name="connsiteX1" fmla="*/ 24 w 530986"/>
              <a:gd name="connsiteY1" fmla="*/ 78740 h 1450351"/>
              <a:gd name="connsiteX2" fmla="*/ 58444 w 530986"/>
              <a:gd name="connsiteY2" fmla="*/ 147320 h 1450351"/>
              <a:gd name="connsiteX3" fmla="*/ 5104 w 530986"/>
              <a:gd name="connsiteY3" fmla="*/ 218440 h 1450351"/>
              <a:gd name="connsiteX4" fmla="*/ 73684 w 530986"/>
              <a:gd name="connsiteY4" fmla="*/ 284480 h 1450351"/>
              <a:gd name="connsiteX5" fmla="*/ 17804 w 530986"/>
              <a:gd name="connsiteY5" fmla="*/ 345440 h 1450351"/>
              <a:gd name="connsiteX6" fmla="*/ 55904 w 530986"/>
              <a:gd name="connsiteY6" fmla="*/ 419100 h 1450351"/>
              <a:gd name="connsiteX7" fmla="*/ 7644 w 530986"/>
              <a:gd name="connsiteY7" fmla="*/ 490220 h 1450351"/>
              <a:gd name="connsiteX8" fmla="*/ 60984 w 530986"/>
              <a:gd name="connsiteY8" fmla="*/ 568960 h 1450351"/>
              <a:gd name="connsiteX9" fmla="*/ 24 w 530986"/>
              <a:gd name="connsiteY9" fmla="*/ 657860 h 1450351"/>
              <a:gd name="connsiteX10" fmla="*/ 55904 w 530986"/>
              <a:gd name="connsiteY10" fmla="*/ 736600 h 1450351"/>
              <a:gd name="connsiteX11" fmla="*/ 24 w 530986"/>
              <a:gd name="connsiteY11" fmla="*/ 822960 h 1450351"/>
              <a:gd name="connsiteX12" fmla="*/ 48284 w 530986"/>
              <a:gd name="connsiteY12" fmla="*/ 909320 h 1450351"/>
              <a:gd name="connsiteX13" fmla="*/ 24 w 530986"/>
              <a:gd name="connsiteY13" fmla="*/ 995680 h 1450351"/>
              <a:gd name="connsiteX14" fmla="*/ 55904 w 530986"/>
              <a:gd name="connsiteY14" fmla="*/ 1084580 h 1450351"/>
              <a:gd name="connsiteX15" fmla="*/ 2564 w 530986"/>
              <a:gd name="connsiteY15" fmla="*/ 1191260 h 1450351"/>
              <a:gd name="connsiteX16" fmla="*/ 55904 w 530986"/>
              <a:gd name="connsiteY16" fmla="*/ 1257300 h 1450351"/>
              <a:gd name="connsiteX17" fmla="*/ 17804 w 530986"/>
              <a:gd name="connsiteY17" fmla="*/ 1341120 h 1450351"/>
              <a:gd name="connsiteX18" fmla="*/ 86384 w 530986"/>
              <a:gd name="connsiteY18" fmla="*/ 1371600 h 1450351"/>
              <a:gd name="connsiteX19" fmla="*/ 132104 w 530986"/>
              <a:gd name="connsiteY19" fmla="*/ 1437640 h 1450351"/>
              <a:gd name="connsiteX20" fmla="*/ 185444 w 530986"/>
              <a:gd name="connsiteY20" fmla="*/ 1397000 h 1450351"/>
              <a:gd name="connsiteX21" fmla="*/ 246404 w 530986"/>
              <a:gd name="connsiteY21" fmla="*/ 1450340 h 1450351"/>
              <a:gd name="connsiteX22" fmla="*/ 284504 w 530986"/>
              <a:gd name="connsiteY22" fmla="*/ 1402080 h 1450351"/>
              <a:gd name="connsiteX23" fmla="*/ 360704 w 530986"/>
              <a:gd name="connsiteY23" fmla="*/ 1442720 h 1450351"/>
              <a:gd name="connsiteX24" fmla="*/ 370864 w 530986"/>
              <a:gd name="connsiteY24" fmla="*/ 1397000 h 1450351"/>
              <a:gd name="connsiteX25" fmla="*/ 441984 w 530986"/>
              <a:gd name="connsiteY25" fmla="*/ 1417320 h 1450351"/>
              <a:gd name="connsiteX26" fmla="*/ 431824 w 530986"/>
              <a:gd name="connsiteY26" fmla="*/ 1341120 h 1450351"/>
              <a:gd name="connsiteX27" fmla="*/ 485164 w 530986"/>
              <a:gd name="connsiteY27" fmla="*/ 1267460 h 1450351"/>
              <a:gd name="connsiteX28" fmla="*/ 439444 w 530986"/>
              <a:gd name="connsiteY28" fmla="*/ 1206500 h 1450351"/>
              <a:gd name="connsiteX29" fmla="*/ 502944 w 530986"/>
              <a:gd name="connsiteY29" fmla="*/ 1148080 h 1450351"/>
              <a:gd name="connsiteX30" fmla="*/ 444524 w 530986"/>
              <a:gd name="connsiteY30" fmla="*/ 1102360 h 1450351"/>
              <a:gd name="connsiteX31" fmla="*/ 520724 w 530986"/>
              <a:gd name="connsiteY31" fmla="*/ 1005840 h 1450351"/>
              <a:gd name="connsiteX32" fmla="*/ 447064 w 530986"/>
              <a:gd name="connsiteY32" fmla="*/ 937260 h 1450351"/>
              <a:gd name="connsiteX33" fmla="*/ 508024 w 530986"/>
              <a:gd name="connsiteY33" fmla="*/ 848360 h 1450351"/>
              <a:gd name="connsiteX34" fmla="*/ 444524 w 530986"/>
              <a:gd name="connsiteY34" fmla="*/ 782320 h 1450351"/>
              <a:gd name="connsiteX35" fmla="*/ 502944 w 530986"/>
              <a:gd name="connsiteY35" fmla="*/ 688340 h 1450351"/>
              <a:gd name="connsiteX36" fmla="*/ 447064 w 530986"/>
              <a:gd name="connsiteY36" fmla="*/ 624840 h 1450351"/>
              <a:gd name="connsiteX37" fmla="*/ 505484 w 530986"/>
              <a:gd name="connsiteY37" fmla="*/ 551180 h 1450351"/>
              <a:gd name="connsiteX38" fmla="*/ 444524 w 530986"/>
              <a:gd name="connsiteY38" fmla="*/ 482600 h 1450351"/>
              <a:gd name="connsiteX39" fmla="*/ 510564 w 530986"/>
              <a:gd name="connsiteY39" fmla="*/ 416560 h 1450351"/>
              <a:gd name="connsiteX40" fmla="*/ 447064 w 530986"/>
              <a:gd name="connsiteY40" fmla="*/ 365760 h 1450351"/>
              <a:gd name="connsiteX41" fmla="*/ 515644 w 530986"/>
              <a:gd name="connsiteY41" fmla="*/ 292100 h 1450351"/>
              <a:gd name="connsiteX42" fmla="*/ 444524 w 530986"/>
              <a:gd name="connsiteY42" fmla="*/ 246380 h 1450351"/>
              <a:gd name="connsiteX43" fmla="*/ 525804 w 530986"/>
              <a:gd name="connsiteY43" fmla="*/ 185420 h 1450351"/>
              <a:gd name="connsiteX44" fmla="*/ 452144 w 530986"/>
              <a:gd name="connsiteY44" fmla="*/ 152400 h 1450351"/>
              <a:gd name="connsiteX45" fmla="*/ 530884 w 530986"/>
              <a:gd name="connsiteY45" fmla="*/ 96520 h 1450351"/>
              <a:gd name="connsiteX46" fmla="*/ 469924 w 530986"/>
              <a:gd name="connsiteY46" fmla="*/ 73660 h 1450351"/>
              <a:gd name="connsiteX47" fmla="*/ 520724 w 530986"/>
              <a:gd name="connsiteY47" fmla="*/ 27940 h 1450351"/>
              <a:gd name="connsiteX48" fmla="*/ 457224 w 530986"/>
              <a:gd name="connsiteY48" fmla="*/ 0 h 145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30986" h="1450351">
                <a:moveTo>
                  <a:pt x="63524" y="15240"/>
                </a:moveTo>
                <a:cubicBezTo>
                  <a:pt x="32197" y="35983"/>
                  <a:pt x="871" y="56727"/>
                  <a:pt x="24" y="78740"/>
                </a:cubicBezTo>
                <a:cubicBezTo>
                  <a:pt x="-823" y="100753"/>
                  <a:pt x="57597" y="124037"/>
                  <a:pt x="58444" y="147320"/>
                </a:cubicBezTo>
                <a:cubicBezTo>
                  <a:pt x="59291" y="170603"/>
                  <a:pt x="2564" y="195580"/>
                  <a:pt x="5104" y="218440"/>
                </a:cubicBezTo>
                <a:cubicBezTo>
                  <a:pt x="7644" y="241300"/>
                  <a:pt x="71567" y="263313"/>
                  <a:pt x="73684" y="284480"/>
                </a:cubicBezTo>
                <a:cubicBezTo>
                  <a:pt x="75801" y="305647"/>
                  <a:pt x="20767" y="323003"/>
                  <a:pt x="17804" y="345440"/>
                </a:cubicBezTo>
                <a:cubicBezTo>
                  <a:pt x="14841" y="367877"/>
                  <a:pt x="57597" y="394970"/>
                  <a:pt x="55904" y="419100"/>
                </a:cubicBezTo>
                <a:cubicBezTo>
                  <a:pt x="54211" y="443230"/>
                  <a:pt x="6797" y="465243"/>
                  <a:pt x="7644" y="490220"/>
                </a:cubicBezTo>
                <a:cubicBezTo>
                  <a:pt x="8491" y="515197"/>
                  <a:pt x="62254" y="541020"/>
                  <a:pt x="60984" y="568960"/>
                </a:cubicBezTo>
                <a:cubicBezTo>
                  <a:pt x="59714" y="596900"/>
                  <a:pt x="871" y="629920"/>
                  <a:pt x="24" y="657860"/>
                </a:cubicBezTo>
                <a:cubicBezTo>
                  <a:pt x="-823" y="685800"/>
                  <a:pt x="55904" y="709083"/>
                  <a:pt x="55904" y="736600"/>
                </a:cubicBezTo>
                <a:cubicBezTo>
                  <a:pt x="55904" y="764117"/>
                  <a:pt x="1294" y="794173"/>
                  <a:pt x="24" y="822960"/>
                </a:cubicBezTo>
                <a:cubicBezTo>
                  <a:pt x="-1246" y="851747"/>
                  <a:pt x="48284" y="880533"/>
                  <a:pt x="48284" y="909320"/>
                </a:cubicBezTo>
                <a:cubicBezTo>
                  <a:pt x="48284" y="938107"/>
                  <a:pt x="-1246" y="966470"/>
                  <a:pt x="24" y="995680"/>
                </a:cubicBezTo>
                <a:cubicBezTo>
                  <a:pt x="1294" y="1024890"/>
                  <a:pt x="55481" y="1051983"/>
                  <a:pt x="55904" y="1084580"/>
                </a:cubicBezTo>
                <a:cubicBezTo>
                  <a:pt x="56327" y="1117177"/>
                  <a:pt x="2564" y="1162473"/>
                  <a:pt x="2564" y="1191260"/>
                </a:cubicBezTo>
                <a:cubicBezTo>
                  <a:pt x="2564" y="1220047"/>
                  <a:pt x="53364" y="1232323"/>
                  <a:pt x="55904" y="1257300"/>
                </a:cubicBezTo>
                <a:cubicBezTo>
                  <a:pt x="58444" y="1282277"/>
                  <a:pt x="12724" y="1322070"/>
                  <a:pt x="17804" y="1341120"/>
                </a:cubicBezTo>
                <a:cubicBezTo>
                  <a:pt x="22884" y="1360170"/>
                  <a:pt x="67334" y="1355513"/>
                  <a:pt x="86384" y="1371600"/>
                </a:cubicBezTo>
                <a:cubicBezTo>
                  <a:pt x="105434" y="1387687"/>
                  <a:pt x="115594" y="1433407"/>
                  <a:pt x="132104" y="1437640"/>
                </a:cubicBezTo>
                <a:cubicBezTo>
                  <a:pt x="148614" y="1441873"/>
                  <a:pt x="166394" y="1394883"/>
                  <a:pt x="185444" y="1397000"/>
                </a:cubicBezTo>
                <a:cubicBezTo>
                  <a:pt x="204494" y="1399117"/>
                  <a:pt x="229894" y="1449493"/>
                  <a:pt x="246404" y="1450340"/>
                </a:cubicBezTo>
                <a:cubicBezTo>
                  <a:pt x="262914" y="1451187"/>
                  <a:pt x="265454" y="1403350"/>
                  <a:pt x="284504" y="1402080"/>
                </a:cubicBezTo>
                <a:cubicBezTo>
                  <a:pt x="303554" y="1400810"/>
                  <a:pt x="346311" y="1443567"/>
                  <a:pt x="360704" y="1442720"/>
                </a:cubicBezTo>
                <a:cubicBezTo>
                  <a:pt x="375097" y="1441873"/>
                  <a:pt x="357317" y="1401233"/>
                  <a:pt x="370864" y="1397000"/>
                </a:cubicBezTo>
                <a:cubicBezTo>
                  <a:pt x="384411" y="1392767"/>
                  <a:pt x="431824" y="1426633"/>
                  <a:pt x="441984" y="1417320"/>
                </a:cubicBezTo>
                <a:cubicBezTo>
                  <a:pt x="452144" y="1408007"/>
                  <a:pt x="424627" y="1366097"/>
                  <a:pt x="431824" y="1341120"/>
                </a:cubicBezTo>
                <a:cubicBezTo>
                  <a:pt x="439021" y="1316143"/>
                  <a:pt x="483894" y="1289897"/>
                  <a:pt x="485164" y="1267460"/>
                </a:cubicBezTo>
                <a:cubicBezTo>
                  <a:pt x="486434" y="1245023"/>
                  <a:pt x="436481" y="1226397"/>
                  <a:pt x="439444" y="1206500"/>
                </a:cubicBezTo>
                <a:cubicBezTo>
                  <a:pt x="442407" y="1186603"/>
                  <a:pt x="502097" y="1165437"/>
                  <a:pt x="502944" y="1148080"/>
                </a:cubicBezTo>
                <a:cubicBezTo>
                  <a:pt x="503791" y="1130723"/>
                  <a:pt x="441561" y="1126067"/>
                  <a:pt x="444524" y="1102360"/>
                </a:cubicBezTo>
                <a:cubicBezTo>
                  <a:pt x="447487" y="1078653"/>
                  <a:pt x="520301" y="1033357"/>
                  <a:pt x="520724" y="1005840"/>
                </a:cubicBezTo>
                <a:cubicBezTo>
                  <a:pt x="521147" y="978323"/>
                  <a:pt x="449181" y="963507"/>
                  <a:pt x="447064" y="937260"/>
                </a:cubicBezTo>
                <a:cubicBezTo>
                  <a:pt x="444947" y="911013"/>
                  <a:pt x="508447" y="874183"/>
                  <a:pt x="508024" y="848360"/>
                </a:cubicBezTo>
                <a:cubicBezTo>
                  <a:pt x="507601" y="822537"/>
                  <a:pt x="445371" y="808990"/>
                  <a:pt x="444524" y="782320"/>
                </a:cubicBezTo>
                <a:cubicBezTo>
                  <a:pt x="443677" y="755650"/>
                  <a:pt x="502521" y="714587"/>
                  <a:pt x="502944" y="688340"/>
                </a:cubicBezTo>
                <a:cubicBezTo>
                  <a:pt x="503367" y="662093"/>
                  <a:pt x="446641" y="647700"/>
                  <a:pt x="447064" y="624840"/>
                </a:cubicBezTo>
                <a:cubicBezTo>
                  <a:pt x="447487" y="601980"/>
                  <a:pt x="505907" y="574887"/>
                  <a:pt x="505484" y="551180"/>
                </a:cubicBezTo>
                <a:cubicBezTo>
                  <a:pt x="505061" y="527473"/>
                  <a:pt x="443677" y="505037"/>
                  <a:pt x="444524" y="482600"/>
                </a:cubicBezTo>
                <a:cubicBezTo>
                  <a:pt x="445371" y="460163"/>
                  <a:pt x="510141" y="436033"/>
                  <a:pt x="510564" y="416560"/>
                </a:cubicBezTo>
                <a:cubicBezTo>
                  <a:pt x="510987" y="397087"/>
                  <a:pt x="446217" y="386503"/>
                  <a:pt x="447064" y="365760"/>
                </a:cubicBezTo>
                <a:cubicBezTo>
                  <a:pt x="447911" y="345017"/>
                  <a:pt x="516067" y="311997"/>
                  <a:pt x="515644" y="292100"/>
                </a:cubicBezTo>
                <a:cubicBezTo>
                  <a:pt x="515221" y="272203"/>
                  <a:pt x="442831" y="264160"/>
                  <a:pt x="444524" y="246380"/>
                </a:cubicBezTo>
                <a:cubicBezTo>
                  <a:pt x="446217" y="228600"/>
                  <a:pt x="524534" y="201083"/>
                  <a:pt x="525804" y="185420"/>
                </a:cubicBezTo>
                <a:cubicBezTo>
                  <a:pt x="527074" y="169757"/>
                  <a:pt x="451297" y="167217"/>
                  <a:pt x="452144" y="152400"/>
                </a:cubicBezTo>
                <a:cubicBezTo>
                  <a:pt x="452991" y="137583"/>
                  <a:pt x="527921" y="109643"/>
                  <a:pt x="530884" y="96520"/>
                </a:cubicBezTo>
                <a:cubicBezTo>
                  <a:pt x="533847" y="83397"/>
                  <a:pt x="471617" y="85090"/>
                  <a:pt x="469924" y="73660"/>
                </a:cubicBezTo>
                <a:cubicBezTo>
                  <a:pt x="468231" y="62230"/>
                  <a:pt x="522841" y="40217"/>
                  <a:pt x="520724" y="27940"/>
                </a:cubicBezTo>
                <a:cubicBezTo>
                  <a:pt x="518607" y="15663"/>
                  <a:pt x="487915" y="7831"/>
                  <a:pt x="45722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フリーフォーム 28"/>
          <p:cNvSpPr/>
          <p:nvPr/>
        </p:nvSpPr>
        <p:spPr>
          <a:xfrm>
            <a:off x="678566" y="2612594"/>
            <a:ext cx="115490" cy="685036"/>
          </a:xfrm>
          <a:custGeom>
            <a:avLst/>
            <a:gdLst>
              <a:gd name="connsiteX0" fmla="*/ 65949 w 115490"/>
              <a:gd name="connsiteY0" fmla="*/ 594360 h 594360"/>
              <a:gd name="connsiteX1" fmla="*/ 1179 w 115490"/>
              <a:gd name="connsiteY1" fmla="*/ 506730 h 594360"/>
              <a:gd name="connsiteX2" fmla="*/ 115479 w 115490"/>
              <a:gd name="connsiteY2" fmla="*/ 434340 h 594360"/>
              <a:gd name="connsiteX3" fmla="*/ 8799 w 115490"/>
              <a:gd name="connsiteY3" fmla="*/ 373380 h 594360"/>
              <a:gd name="connsiteX4" fmla="*/ 111669 w 115490"/>
              <a:gd name="connsiteY4" fmla="*/ 293370 h 594360"/>
              <a:gd name="connsiteX5" fmla="*/ 43089 w 115490"/>
              <a:gd name="connsiteY5" fmla="*/ 228600 h 594360"/>
              <a:gd name="connsiteX6" fmla="*/ 65949 w 115490"/>
              <a:gd name="connsiteY6" fmla="*/ 91440 h 594360"/>
              <a:gd name="connsiteX7" fmla="*/ 62139 w 115490"/>
              <a:gd name="connsiteY7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90" h="594360">
                <a:moveTo>
                  <a:pt x="65949" y="594360"/>
                </a:moveTo>
                <a:cubicBezTo>
                  <a:pt x="29436" y="563880"/>
                  <a:pt x="-7076" y="533400"/>
                  <a:pt x="1179" y="506730"/>
                </a:cubicBezTo>
                <a:cubicBezTo>
                  <a:pt x="9434" y="480060"/>
                  <a:pt x="114209" y="456565"/>
                  <a:pt x="115479" y="434340"/>
                </a:cubicBezTo>
                <a:cubicBezTo>
                  <a:pt x="116749" y="412115"/>
                  <a:pt x="9434" y="396875"/>
                  <a:pt x="8799" y="373380"/>
                </a:cubicBezTo>
                <a:cubicBezTo>
                  <a:pt x="8164" y="349885"/>
                  <a:pt x="105954" y="317500"/>
                  <a:pt x="111669" y="293370"/>
                </a:cubicBezTo>
                <a:cubicBezTo>
                  <a:pt x="117384" y="269240"/>
                  <a:pt x="50709" y="262255"/>
                  <a:pt x="43089" y="228600"/>
                </a:cubicBezTo>
                <a:cubicBezTo>
                  <a:pt x="35469" y="194945"/>
                  <a:pt x="62774" y="129540"/>
                  <a:pt x="65949" y="91440"/>
                </a:cubicBezTo>
                <a:cubicBezTo>
                  <a:pt x="69124" y="53340"/>
                  <a:pt x="65631" y="26670"/>
                  <a:pt x="6213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/>
          <p:cNvCxnSpPr/>
          <p:nvPr/>
        </p:nvCxnSpPr>
        <p:spPr>
          <a:xfrm flipH="1">
            <a:off x="689996" y="2604974"/>
            <a:ext cx="6214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752136" y="2597354"/>
            <a:ext cx="5335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 34"/>
          <p:cNvSpPr/>
          <p:nvPr/>
        </p:nvSpPr>
        <p:spPr>
          <a:xfrm>
            <a:off x="432093" y="2627070"/>
            <a:ext cx="186692" cy="1074420"/>
          </a:xfrm>
          <a:custGeom>
            <a:avLst/>
            <a:gdLst>
              <a:gd name="connsiteX0" fmla="*/ 186692 w 186692"/>
              <a:gd name="connsiteY0" fmla="*/ 1074420 h 1074420"/>
              <a:gd name="connsiteX1" fmla="*/ 83822 w 186692"/>
              <a:gd name="connsiteY1" fmla="*/ 994410 h 1074420"/>
              <a:gd name="connsiteX2" fmla="*/ 118112 w 186692"/>
              <a:gd name="connsiteY2" fmla="*/ 769620 h 1074420"/>
              <a:gd name="connsiteX3" fmla="*/ 2 w 186692"/>
              <a:gd name="connsiteY3" fmla="*/ 613410 h 1074420"/>
              <a:gd name="connsiteX4" fmla="*/ 114302 w 186692"/>
              <a:gd name="connsiteY4" fmla="*/ 411480 h 1074420"/>
              <a:gd name="connsiteX5" fmla="*/ 3812 w 186692"/>
              <a:gd name="connsiteY5" fmla="*/ 281940 h 1074420"/>
              <a:gd name="connsiteX6" fmla="*/ 110492 w 186692"/>
              <a:gd name="connsiteY6" fmla="*/ 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2" h="1074420">
                <a:moveTo>
                  <a:pt x="186692" y="1074420"/>
                </a:moveTo>
                <a:cubicBezTo>
                  <a:pt x="140972" y="1059815"/>
                  <a:pt x="95252" y="1045210"/>
                  <a:pt x="83822" y="994410"/>
                </a:cubicBezTo>
                <a:cubicBezTo>
                  <a:pt x="72392" y="943610"/>
                  <a:pt x="132082" y="833120"/>
                  <a:pt x="118112" y="769620"/>
                </a:cubicBezTo>
                <a:cubicBezTo>
                  <a:pt x="104142" y="706120"/>
                  <a:pt x="637" y="673100"/>
                  <a:pt x="2" y="613410"/>
                </a:cubicBezTo>
                <a:cubicBezTo>
                  <a:pt x="-633" y="553720"/>
                  <a:pt x="113667" y="466725"/>
                  <a:pt x="114302" y="411480"/>
                </a:cubicBezTo>
                <a:cubicBezTo>
                  <a:pt x="114937" y="356235"/>
                  <a:pt x="4447" y="350520"/>
                  <a:pt x="3812" y="281940"/>
                </a:cubicBezTo>
                <a:cubicBezTo>
                  <a:pt x="3177" y="213360"/>
                  <a:pt x="56834" y="106680"/>
                  <a:pt x="1104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081">
            <a:off x="455203" y="2566269"/>
            <a:ext cx="1460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フリーフォーム 36"/>
          <p:cNvSpPr/>
          <p:nvPr/>
        </p:nvSpPr>
        <p:spPr>
          <a:xfrm>
            <a:off x="3068617" y="2657550"/>
            <a:ext cx="115490" cy="831288"/>
          </a:xfrm>
          <a:custGeom>
            <a:avLst/>
            <a:gdLst>
              <a:gd name="connsiteX0" fmla="*/ 65949 w 115490"/>
              <a:gd name="connsiteY0" fmla="*/ 594360 h 594360"/>
              <a:gd name="connsiteX1" fmla="*/ 1179 w 115490"/>
              <a:gd name="connsiteY1" fmla="*/ 506730 h 594360"/>
              <a:gd name="connsiteX2" fmla="*/ 115479 w 115490"/>
              <a:gd name="connsiteY2" fmla="*/ 434340 h 594360"/>
              <a:gd name="connsiteX3" fmla="*/ 8799 w 115490"/>
              <a:gd name="connsiteY3" fmla="*/ 373380 h 594360"/>
              <a:gd name="connsiteX4" fmla="*/ 111669 w 115490"/>
              <a:gd name="connsiteY4" fmla="*/ 293370 h 594360"/>
              <a:gd name="connsiteX5" fmla="*/ 43089 w 115490"/>
              <a:gd name="connsiteY5" fmla="*/ 228600 h 594360"/>
              <a:gd name="connsiteX6" fmla="*/ 65949 w 115490"/>
              <a:gd name="connsiteY6" fmla="*/ 91440 h 594360"/>
              <a:gd name="connsiteX7" fmla="*/ 62139 w 115490"/>
              <a:gd name="connsiteY7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90" h="594360">
                <a:moveTo>
                  <a:pt x="65949" y="594360"/>
                </a:moveTo>
                <a:cubicBezTo>
                  <a:pt x="29436" y="563880"/>
                  <a:pt x="-7076" y="533400"/>
                  <a:pt x="1179" y="506730"/>
                </a:cubicBezTo>
                <a:cubicBezTo>
                  <a:pt x="9434" y="480060"/>
                  <a:pt x="114209" y="456565"/>
                  <a:pt x="115479" y="434340"/>
                </a:cubicBezTo>
                <a:cubicBezTo>
                  <a:pt x="116749" y="412115"/>
                  <a:pt x="9434" y="396875"/>
                  <a:pt x="8799" y="373380"/>
                </a:cubicBezTo>
                <a:cubicBezTo>
                  <a:pt x="8164" y="349885"/>
                  <a:pt x="105954" y="317500"/>
                  <a:pt x="111669" y="293370"/>
                </a:cubicBezTo>
                <a:cubicBezTo>
                  <a:pt x="117384" y="269240"/>
                  <a:pt x="50709" y="262255"/>
                  <a:pt x="43089" y="228600"/>
                </a:cubicBezTo>
                <a:cubicBezTo>
                  <a:pt x="35469" y="194945"/>
                  <a:pt x="62774" y="129540"/>
                  <a:pt x="65949" y="91440"/>
                </a:cubicBezTo>
                <a:cubicBezTo>
                  <a:pt x="69124" y="53340"/>
                  <a:pt x="65631" y="26670"/>
                  <a:pt x="6213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/>
          <p:cNvCxnSpPr/>
          <p:nvPr/>
        </p:nvCxnSpPr>
        <p:spPr>
          <a:xfrm flipH="1">
            <a:off x="3076648" y="2631644"/>
            <a:ext cx="6214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3138788" y="2624024"/>
            <a:ext cx="5335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 35"/>
          <p:cNvSpPr/>
          <p:nvPr/>
        </p:nvSpPr>
        <p:spPr>
          <a:xfrm>
            <a:off x="2409415" y="2581350"/>
            <a:ext cx="146681" cy="516022"/>
          </a:xfrm>
          <a:custGeom>
            <a:avLst/>
            <a:gdLst>
              <a:gd name="connsiteX0" fmla="*/ 53410 w 146681"/>
              <a:gd name="connsiteY0" fmla="*/ 510540 h 510540"/>
              <a:gd name="connsiteX1" fmla="*/ 3880 w 146681"/>
              <a:gd name="connsiteY1" fmla="*/ 411480 h 510540"/>
              <a:gd name="connsiteX2" fmla="*/ 144850 w 146681"/>
              <a:gd name="connsiteY2" fmla="*/ 312420 h 510540"/>
              <a:gd name="connsiteX3" fmla="*/ 83890 w 146681"/>
              <a:gd name="connsiteY3" fmla="*/ 194310 h 510540"/>
              <a:gd name="connsiteX4" fmla="*/ 80080 w 146681"/>
              <a:gd name="connsiteY4" fmla="*/ 0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1" h="510540">
                <a:moveTo>
                  <a:pt x="53410" y="510540"/>
                </a:moveTo>
                <a:cubicBezTo>
                  <a:pt x="21025" y="477520"/>
                  <a:pt x="-11360" y="444500"/>
                  <a:pt x="3880" y="411480"/>
                </a:cubicBezTo>
                <a:cubicBezTo>
                  <a:pt x="19120" y="378460"/>
                  <a:pt x="131515" y="348615"/>
                  <a:pt x="144850" y="312420"/>
                </a:cubicBezTo>
                <a:cubicBezTo>
                  <a:pt x="158185" y="276225"/>
                  <a:pt x="94685" y="246380"/>
                  <a:pt x="83890" y="194310"/>
                </a:cubicBezTo>
                <a:cubicBezTo>
                  <a:pt x="73095" y="142240"/>
                  <a:pt x="76587" y="71120"/>
                  <a:pt x="800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 flipH="1">
            <a:off x="2433623" y="2551252"/>
            <a:ext cx="6214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2495763" y="2543632"/>
            <a:ext cx="5335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5484029" y="125881"/>
            <a:ext cx="249945" cy="3672408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667422" y="595905"/>
            <a:ext cx="482583" cy="672855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/>
        </p:nvSpPr>
        <p:spPr>
          <a:xfrm>
            <a:off x="5034530" y="3202947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/>
        </p:nvSpPr>
        <p:spPr>
          <a:xfrm>
            <a:off x="6118274" y="3755603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6596492" y="3881983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4357084" y="3699773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6788886" y="3522405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/>
          <p:cNvSpPr/>
          <p:nvPr/>
        </p:nvSpPr>
        <p:spPr>
          <a:xfrm>
            <a:off x="4848624" y="3663049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/>
          <p:cNvSpPr/>
          <p:nvPr/>
        </p:nvSpPr>
        <p:spPr>
          <a:xfrm>
            <a:off x="6133276" y="3130939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>
            <a:off x="6511090" y="2986923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4429092" y="3328677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二等辺三角形 81"/>
          <p:cNvSpPr/>
          <p:nvPr/>
        </p:nvSpPr>
        <p:spPr>
          <a:xfrm>
            <a:off x="5309639" y="1255612"/>
            <a:ext cx="1170538" cy="1425179"/>
          </a:xfrm>
          <a:prstGeom prst="triangle">
            <a:avLst/>
          </a:prstGeom>
          <a:solidFill>
            <a:schemeClr val="accent1">
              <a:lumMod val="20000"/>
              <a:lumOff val="80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角丸四角形 82"/>
          <p:cNvSpPr/>
          <p:nvPr/>
        </p:nvSpPr>
        <p:spPr>
          <a:xfrm>
            <a:off x="5440430" y="3189001"/>
            <a:ext cx="337145" cy="1401376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フリーフォーム 83"/>
          <p:cNvSpPr/>
          <p:nvPr/>
        </p:nvSpPr>
        <p:spPr>
          <a:xfrm>
            <a:off x="5363922" y="3237217"/>
            <a:ext cx="530986" cy="1450351"/>
          </a:xfrm>
          <a:custGeom>
            <a:avLst/>
            <a:gdLst>
              <a:gd name="connsiteX0" fmla="*/ 63524 w 530986"/>
              <a:gd name="connsiteY0" fmla="*/ 15240 h 1450351"/>
              <a:gd name="connsiteX1" fmla="*/ 24 w 530986"/>
              <a:gd name="connsiteY1" fmla="*/ 78740 h 1450351"/>
              <a:gd name="connsiteX2" fmla="*/ 58444 w 530986"/>
              <a:gd name="connsiteY2" fmla="*/ 147320 h 1450351"/>
              <a:gd name="connsiteX3" fmla="*/ 5104 w 530986"/>
              <a:gd name="connsiteY3" fmla="*/ 218440 h 1450351"/>
              <a:gd name="connsiteX4" fmla="*/ 73684 w 530986"/>
              <a:gd name="connsiteY4" fmla="*/ 284480 h 1450351"/>
              <a:gd name="connsiteX5" fmla="*/ 17804 w 530986"/>
              <a:gd name="connsiteY5" fmla="*/ 345440 h 1450351"/>
              <a:gd name="connsiteX6" fmla="*/ 55904 w 530986"/>
              <a:gd name="connsiteY6" fmla="*/ 419100 h 1450351"/>
              <a:gd name="connsiteX7" fmla="*/ 7644 w 530986"/>
              <a:gd name="connsiteY7" fmla="*/ 490220 h 1450351"/>
              <a:gd name="connsiteX8" fmla="*/ 60984 w 530986"/>
              <a:gd name="connsiteY8" fmla="*/ 568960 h 1450351"/>
              <a:gd name="connsiteX9" fmla="*/ 24 w 530986"/>
              <a:gd name="connsiteY9" fmla="*/ 657860 h 1450351"/>
              <a:gd name="connsiteX10" fmla="*/ 55904 w 530986"/>
              <a:gd name="connsiteY10" fmla="*/ 736600 h 1450351"/>
              <a:gd name="connsiteX11" fmla="*/ 24 w 530986"/>
              <a:gd name="connsiteY11" fmla="*/ 822960 h 1450351"/>
              <a:gd name="connsiteX12" fmla="*/ 48284 w 530986"/>
              <a:gd name="connsiteY12" fmla="*/ 909320 h 1450351"/>
              <a:gd name="connsiteX13" fmla="*/ 24 w 530986"/>
              <a:gd name="connsiteY13" fmla="*/ 995680 h 1450351"/>
              <a:gd name="connsiteX14" fmla="*/ 55904 w 530986"/>
              <a:gd name="connsiteY14" fmla="*/ 1084580 h 1450351"/>
              <a:gd name="connsiteX15" fmla="*/ 2564 w 530986"/>
              <a:gd name="connsiteY15" fmla="*/ 1191260 h 1450351"/>
              <a:gd name="connsiteX16" fmla="*/ 55904 w 530986"/>
              <a:gd name="connsiteY16" fmla="*/ 1257300 h 1450351"/>
              <a:gd name="connsiteX17" fmla="*/ 17804 w 530986"/>
              <a:gd name="connsiteY17" fmla="*/ 1341120 h 1450351"/>
              <a:gd name="connsiteX18" fmla="*/ 86384 w 530986"/>
              <a:gd name="connsiteY18" fmla="*/ 1371600 h 1450351"/>
              <a:gd name="connsiteX19" fmla="*/ 132104 w 530986"/>
              <a:gd name="connsiteY19" fmla="*/ 1437640 h 1450351"/>
              <a:gd name="connsiteX20" fmla="*/ 185444 w 530986"/>
              <a:gd name="connsiteY20" fmla="*/ 1397000 h 1450351"/>
              <a:gd name="connsiteX21" fmla="*/ 246404 w 530986"/>
              <a:gd name="connsiteY21" fmla="*/ 1450340 h 1450351"/>
              <a:gd name="connsiteX22" fmla="*/ 284504 w 530986"/>
              <a:gd name="connsiteY22" fmla="*/ 1402080 h 1450351"/>
              <a:gd name="connsiteX23" fmla="*/ 360704 w 530986"/>
              <a:gd name="connsiteY23" fmla="*/ 1442720 h 1450351"/>
              <a:gd name="connsiteX24" fmla="*/ 370864 w 530986"/>
              <a:gd name="connsiteY24" fmla="*/ 1397000 h 1450351"/>
              <a:gd name="connsiteX25" fmla="*/ 441984 w 530986"/>
              <a:gd name="connsiteY25" fmla="*/ 1417320 h 1450351"/>
              <a:gd name="connsiteX26" fmla="*/ 431824 w 530986"/>
              <a:gd name="connsiteY26" fmla="*/ 1341120 h 1450351"/>
              <a:gd name="connsiteX27" fmla="*/ 485164 w 530986"/>
              <a:gd name="connsiteY27" fmla="*/ 1267460 h 1450351"/>
              <a:gd name="connsiteX28" fmla="*/ 439444 w 530986"/>
              <a:gd name="connsiteY28" fmla="*/ 1206500 h 1450351"/>
              <a:gd name="connsiteX29" fmla="*/ 502944 w 530986"/>
              <a:gd name="connsiteY29" fmla="*/ 1148080 h 1450351"/>
              <a:gd name="connsiteX30" fmla="*/ 444524 w 530986"/>
              <a:gd name="connsiteY30" fmla="*/ 1102360 h 1450351"/>
              <a:gd name="connsiteX31" fmla="*/ 520724 w 530986"/>
              <a:gd name="connsiteY31" fmla="*/ 1005840 h 1450351"/>
              <a:gd name="connsiteX32" fmla="*/ 447064 w 530986"/>
              <a:gd name="connsiteY32" fmla="*/ 937260 h 1450351"/>
              <a:gd name="connsiteX33" fmla="*/ 508024 w 530986"/>
              <a:gd name="connsiteY33" fmla="*/ 848360 h 1450351"/>
              <a:gd name="connsiteX34" fmla="*/ 444524 w 530986"/>
              <a:gd name="connsiteY34" fmla="*/ 782320 h 1450351"/>
              <a:gd name="connsiteX35" fmla="*/ 502944 w 530986"/>
              <a:gd name="connsiteY35" fmla="*/ 688340 h 1450351"/>
              <a:gd name="connsiteX36" fmla="*/ 447064 w 530986"/>
              <a:gd name="connsiteY36" fmla="*/ 624840 h 1450351"/>
              <a:gd name="connsiteX37" fmla="*/ 505484 w 530986"/>
              <a:gd name="connsiteY37" fmla="*/ 551180 h 1450351"/>
              <a:gd name="connsiteX38" fmla="*/ 444524 w 530986"/>
              <a:gd name="connsiteY38" fmla="*/ 482600 h 1450351"/>
              <a:gd name="connsiteX39" fmla="*/ 510564 w 530986"/>
              <a:gd name="connsiteY39" fmla="*/ 416560 h 1450351"/>
              <a:gd name="connsiteX40" fmla="*/ 447064 w 530986"/>
              <a:gd name="connsiteY40" fmla="*/ 365760 h 1450351"/>
              <a:gd name="connsiteX41" fmla="*/ 515644 w 530986"/>
              <a:gd name="connsiteY41" fmla="*/ 292100 h 1450351"/>
              <a:gd name="connsiteX42" fmla="*/ 444524 w 530986"/>
              <a:gd name="connsiteY42" fmla="*/ 246380 h 1450351"/>
              <a:gd name="connsiteX43" fmla="*/ 525804 w 530986"/>
              <a:gd name="connsiteY43" fmla="*/ 185420 h 1450351"/>
              <a:gd name="connsiteX44" fmla="*/ 452144 w 530986"/>
              <a:gd name="connsiteY44" fmla="*/ 152400 h 1450351"/>
              <a:gd name="connsiteX45" fmla="*/ 530884 w 530986"/>
              <a:gd name="connsiteY45" fmla="*/ 96520 h 1450351"/>
              <a:gd name="connsiteX46" fmla="*/ 469924 w 530986"/>
              <a:gd name="connsiteY46" fmla="*/ 73660 h 1450351"/>
              <a:gd name="connsiteX47" fmla="*/ 520724 w 530986"/>
              <a:gd name="connsiteY47" fmla="*/ 27940 h 1450351"/>
              <a:gd name="connsiteX48" fmla="*/ 457224 w 530986"/>
              <a:gd name="connsiteY48" fmla="*/ 0 h 1450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530986" h="1450351">
                <a:moveTo>
                  <a:pt x="63524" y="15240"/>
                </a:moveTo>
                <a:cubicBezTo>
                  <a:pt x="32197" y="35983"/>
                  <a:pt x="871" y="56727"/>
                  <a:pt x="24" y="78740"/>
                </a:cubicBezTo>
                <a:cubicBezTo>
                  <a:pt x="-823" y="100753"/>
                  <a:pt x="57597" y="124037"/>
                  <a:pt x="58444" y="147320"/>
                </a:cubicBezTo>
                <a:cubicBezTo>
                  <a:pt x="59291" y="170603"/>
                  <a:pt x="2564" y="195580"/>
                  <a:pt x="5104" y="218440"/>
                </a:cubicBezTo>
                <a:cubicBezTo>
                  <a:pt x="7644" y="241300"/>
                  <a:pt x="71567" y="263313"/>
                  <a:pt x="73684" y="284480"/>
                </a:cubicBezTo>
                <a:cubicBezTo>
                  <a:pt x="75801" y="305647"/>
                  <a:pt x="20767" y="323003"/>
                  <a:pt x="17804" y="345440"/>
                </a:cubicBezTo>
                <a:cubicBezTo>
                  <a:pt x="14841" y="367877"/>
                  <a:pt x="57597" y="394970"/>
                  <a:pt x="55904" y="419100"/>
                </a:cubicBezTo>
                <a:cubicBezTo>
                  <a:pt x="54211" y="443230"/>
                  <a:pt x="6797" y="465243"/>
                  <a:pt x="7644" y="490220"/>
                </a:cubicBezTo>
                <a:cubicBezTo>
                  <a:pt x="8491" y="515197"/>
                  <a:pt x="62254" y="541020"/>
                  <a:pt x="60984" y="568960"/>
                </a:cubicBezTo>
                <a:cubicBezTo>
                  <a:pt x="59714" y="596900"/>
                  <a:pt x="871" y="629920"/>
                  <a:pt x="24" y="657860"/>
                </a:cubicBezTo>
                <a:cubicBezTo>
                  <a:pt x="-823" y="685800"/>
                  <a:pt x="55904" y="709083"/>
                  <a:pt x="55904" y="736600"/>
                </a:cubicBezTo>
                <a:cubicBezTo>
                  <a:pt x="55904" y="764117"/>
                  <a:pt x="1294" y="794173"/>
                  <a:pt x="24" y="822960"/>
                </a:cubicBezTo>
                <a:cubicBezTo>
                  <a:pt x="-1246" y="851747"/>
                  <a:pt x="48284" y="880533"/>
                  <a:pt x="48284" y="909320"/>
                </a:cubicBezTo>
                <a:cubicBezTo>
                  <a:pt x="48284" y="938107"/>
                  <a:pt x="-1246" y="966470"/>
                  <a:pt x="24" y="995680"/>
                </a:cubicBezTo>
                <a:cubicBezTo>
                  <a:pt x="1294" y="1024890"/>
                  <a:pt x="55481" y="1051983"/>
                  <a:pt x="55904" y="1084580"/>
                </a:cubicBezTo>
                <a:cubicBezTo>
                  <a:pt x="56327" y="1117177"/>
                  <a:pt x="2564" y="1162473"/>
                  <a:pt x="2564" y="1191260"/>
                </a:cubicBezTo>
                <a:cubicBezTo>
                  <a:pt x="2564" y="1220047"/>
                  <a:pt x="53364" y="1232323"/>
                  <a:pt x="55904" y="1257300"/>
                </a:cubicBezTo>
                <a:cubicBezTo>
                  <a:pt x="58444" y="1282277"/>
                  <a:pt x="12724" y="1322070"/>
                  <a:pt x="17804" y="1341120"/>
                </a:cubicBezTo>
                <a:cubicBezTo>
                  <a:pt x="22884" y="1360170"/>
                  <a:pt x="67334" y="1355513"/>
                  <a:pt x="86384" y="1371600"/>
                </a:cubicBezTo>
                <a:cubicBezTo>
                  <a:pt x="105434" y="1387687"/>
                  <a:pt x="115594" y="1433407"/>
                  <a:pt x="132104" y="1437640"/>
                </a:cubicBezTo>
                <a:cubicBezTo>
                  <a:pt x="148614" y="1441873"/>
                  <a:pt x="166394" y="1394883"/>
                  <a:pt x="185444" y="1397000"/>
                </a:cubicBezTo>
                <a:cubicBezTo>
                  <a:pt x="204494" y="1399117"/>
                  <a:pt x="229894" y="1449493"/>
                  <a:pt x="246404" y="1450340"/>
                </a:cubicBezTo>
                <a:cubicBezTo>
                  <a:pt x="262914" y="1451187"/>
                  <a:pt x="265454" y="1403350"/>
                  <a:pt x="284504" y="1402080"/>
                </a:cubicBezTo>
                <a:cubicBezTo>
                  <a:pt x="303554" y="1400810"/>
                  <a:pt x="346311" y="1443567"/>
                  <a:pt x="360704" y="1442720"/>
                </a:cubicBezTo>
                <a:cubicBezTo>
                  <a:pt x="375097" y="1441873"/>
                  <a:pt x="357317" y="1401233"/>
                  <a:pt x="370864" y="1397000"/>
                </a:cubicBezTo>
                <a:cubicBezTo>
                  <a:pt x="384411" y="1392767"/>
                  <a:pt x="431824" y="1426633"/>
                  <a:pt x="441984" y="1417320"/>
                </a:cubicBezTo>
                <a:cubicBezTo>
                  <a:pt x="452144" y="1408007"/>
                  <a:pt x="424627" y="1366097"/>
                  <a:pt x="431824" y="1341120"/>
                </a:cubicBezTo>
                <a:cubicBezTo>
                  <a:pt x="439021" y="1316143"/>
                  <a:pt x="483894" y="1289897"/>
                  <a:pt x="485164" y="1267460"/>
                </a:cubicBezTo>
                <a:cubicBezTo>
                  <a:pt x="486434" y="1245023"/>
                  <a:pt x="436481" y="1226397"/>
                  <a:pt x="439444" y="1206500"/>
                </a:cubicBezTo>
                <a:cubicBezTo>
                  <a:pt x="442407" y="1186603"/>
                  <a:pt x="502097" y="1165437"/>
                  <a:pt x="502944" y="1148080"/>
                </a:cubicBezTo>
                <a:cubicBezTo>
                  <a:pt x="503791" y="1130723"/>
                  <a:pt x="441561" y="1126067"/>
                  <a:pt x="444524" y="1102360"/>
                </a:cubicBezTo>
                <a:cubicBezTo>
                  <a:pt x="447487" y="1078653"/>
                  <a:pt x="520301" y="1033357"/>
                  <a:pt x="520724" y="1005840"/>
                </a:cubicBezTo>
                <a:cubicBezTo>
                  <a:pt x="521147" y="978323"/>
                  <a:pt x="449181" y="963507"/>
                  <a:pt x="447064" y="937260"/>
                </a:cubicBezTo>
                <a:cubicBezTo>
                  <a:pt x="444947" y="911013"/>
                  <a:pt x="508447" y="874183"/>
                  <a:pt x="508024" y="848360"/>
                </a:cubicBezTo>
                <a:cubicBezTo>
                  <a:pt x="507601" y="822537"/>
                  <a:pt x="445371" y="808990"/>
                  <a:pt x="444524" y="782320"/>
                </a:cubicBezTo>
                <a:cubicBezTo>
                  <a:pt x="443677" y="755650"/>
                  <a:pt x="502521" y="714587"/>
                  <a:pt x="502944" y="688340"/>
                </a:cubicBezTo>
                <a:cubicBezTo>
                  <a:pt x="503367" y="662093"/>
                  <a:pt x="446641" y="647700"/>
                  <a:pt x="447064" y="624840"/>
                </a:cubicBezTo>
                <a:cubicBezTo>
                  <a:pt x="447487" y="601980"/>
                  <a:pt x="505907" y="574887"/>
                  <a:pt x="505484" y="551180"/>
                </a:cubicBezTo>
                <a:cubicBezTo>
                  <a:pt x="505061" y="527473"/>
                  <a:pt x="443677" y="505037"/>
                  <a:pt x="444524" y="482600"/>
                </a:cubicBezTo>
                <a:cubicBezTo>
                  <a:pt x="445371" y="460163"/>
                  <a:pt x="510141" y="436033"/>
                  <a:pt x="510564" y="416560"/>
                </a:cubicBezTo>
                <a:cubicBezTo>
                  <a:pt x="510987" y="397087"/>
                  <a:pt x="446217" y="386503"/>
                  <a:pt x="447064" y="365760"/>
                </a:cubicBezTo>
                <a:cubicBezTo>
                  <a:pt x="447911" y="345017"/>
                  <a:pt x="516067" y="311997"/>
                  <a:pt x="515644" y="292100"/>
                </a:cubicBezTo>
                <a:cubicBezTo>
                  <a:pt x="515221" y="272203"/>
                  <a:pt x="442831" y="264160"/>
                  <a:pt x="444524" y="246380"/>
                </a:cubicBezTo>
                <a:cubicBezTo>
                  <a:pt x="446217" y="228600"/>
                  <a:pt x="524534" y="201083"/>
                  <a:pt x="525804" y="185420"/>
                </a:cubicBezTo>
                <a:cubicBezTo>
                  <a:pt x="527074" y="169757"/>
                  <a:pt x="451297" y="167217"/>
                  <a:pt x="452144" y="152400"/>
                </a:cubicBezTo>
                <a:cubicBezTo>
                  <a:pt x="452991" y="137583"/>
                  <a:pt x="527921" y="109643"/>
                  <a:pt x="530884" y="96520"/>
                </a:cubicBezTo>
                <a:cubicBezTo>
                  <a:pt x="533847" y="83397"/>
                  <a:pt x="471617" y="85090"/>
                  <a:pt x="469924" y="73660"/>
                </a:cubicBezTo>
                <a:cubicBezTo>
                  <a:pt x="468231" y="62230"/>
                  <a:pt x="522841" y="40217"/>
                  <a:pt x="520724" y="27940"/>
                </a:cubicBezTo>
                <a:cubicBezTo>
                  <a:pt x="518607" y="15663"/>
                  <a:pt x="487915" y="7831"/>
                  <a:pt x="457224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フリーフォーム 84"/>
          <p:cNvSpPr/>
          <p:nvPr/>
        </p:nvSpPr>
        <p:spPr>
          <a:xfrm>
            <a:off x="4419157" y="2646161"/>
            <a:ext cx="115490" cy="685036"/>
          </a:xfrm>
          <a:custGeom>
            <a:avLst/>
            <a:gdLst>
              <a:gd name="connsiteX0" fmla="*/ 65949 w 115490"/>
              <a:gd name="connsiteY0" fmla="*/ 594360 h 594360"/>
              <a:gd name="connsiteX1" fmla="*/ 1179 w 115490"/>
              <a:gd name="connsiteY1" fmla="*/ 506730 h 594360"/>
              <a:gd name="connsiteX2" fmla="*/ 115479 w 115490"/>
              <a:gd name="connsiteY2" fmla="*/ 434340 h 594360"/>
              <a:gd name="connsiteX3" fmla="*/ 8799 w 115490"/>
              <a:gd name="connsiteY3" fmla="*/ 373380 h 594360"/>
              <a:gd name="connsiteX4" fmla="*/ 111669 w 115490"/>
              <a:gd name="connsiteY4" fmla="*/ 293370 h 594360"/>
              <a:gd name="connsiteX5" fmla="*/ 43089 w 115490"/>
              <a:gd name="connsiteY5" fmla="*/ 228600 h 594360"/>
              <a:gd name="connsiteX6" fmla="*/ 65949 w 115490"/>
              <a:gd name="connsiteY6" fmla="*/ 91440 h 594360"/>
              <a:gd name="connsiteX7" fmla="*/ 62139 w 115490"/>
              <a:gd name="connsiteY7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90" h="594360">
                <a:moveTo>
                  <a:pt x="65949" y="594360"/>
                </a:moveTo>
                <a:cubicBezTo>
                  <a:pt x="29436" y="563880"/>
                  <a:pt x="-7076" y="533400"/>
                  <a:pt x="1179" y="506730"/>
                </a:cubicBezTo>
                <a:cubicBezTo>
                  <a:pt x="9434" y="480060"/>
                  <a:pt x="114209" y="456565"/>
                  <a:pt x="115479" y="434340"/>
                </a:cubicBezTo>
                <a:cubicBezTo>
                  <a:pt x="116749" y="412115"/>
                  <a:pt x="9434" y="396875"/>
                  <a:pt x="8799" y="373380"/>
                </a:cubicBezTo>
                <a:cubicBezTo>
                  <a:pt x="8164" y="349885"/>
                  <a:pt x="105954" y="317500"/>
                  <a:pt x="111669" y="293370"/>
                </a:cubicBezTo>
                <a:cubicBezTo>
                  <a:pt x="117384" y="269240"/>
                  <a:pt x="50709" y="262255"/>
                  <a:pt x="43089" y="228600"/>
                </a:cubicBezTo>
                <a:cubicBezTo>
                  <a:pt x="35469" y="194945"/>
                  <a:pt x="62774" y="129540"/>
                  <a:pt x="65949" y="91440"/>
                </a:cubicBezTo>
                <a:cubicBezTo>
                  <a:pt x="69124" y="53340"/>
                  <a:pt x="65631" y="26670"/>
                  <a:pt x="6213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 flipH="1">
            <a:off x="4430587" y="2638541"/>
            <a:ext cx="6214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/>
          <p:cNvCxnSpPr/>
          <p:nvPr/>
        </p:nvCxnSpPr>
        <p:spPr>
          <a:xfrm>
            <a:off x="4492727" y="2630921"/>
            <a:ext cx="5335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フリーフォーム 87"/>
          <p:cNvSpPr/>
          <p:nvPr/>
        </p:nvSpPr>
        <p:spPr>
          <a:xfrm>
            <a:off x="4172684" y="2660637"/>
            <a:ext cx="186692" cy="1074420"/>
          </a:xfrm>
          <a:custGeom>
            <a:avLst/>
            <a:gdLst>
              <a:gd name="connsiteX0" fmla="*/ 186692 w 186692"/>
              <a:gd name="connsiteY0" fmla="*/ 1074420 h 1074420"/>
              <a:gd name="connsiteX1" fmla="*/ 83822 w 186692"/>
              <a:gd name="connsiteY1" fmla="*/ 994410 h 1074420"/>
              <a:gd name="connsiteX2" fmla="*/ 118112 w 186692"/>
              <a:gd name="connsiteY2" fmla="*/ 769620 h 1074420"/>
              <a:gd name="connsiteX3" fmla="*/ 2 w 186692"/>
              <a:gd name="connsiteY3" fmla="*/ 613410 h 1074420"/>
              <a:gd name="connsiteX4" fmla="*/ 114302 w 186692"/>
              <a:gd name="connsiteY4" fmla="*/ 411480 h 1074420"/>
              <a:gd name="connsiteX5" fmla="*/ 3812 w 186692"/>
              <a:gd name="connsiteY5" fmla="*/ 281940 h 1074420"/>
              <a:gd name="connsiteX6" fmla="*/ 110492 w 186692"/>
              <a:gd name="connsiteY6" fmla="*/ 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2" h="1074420">
                <a:moveTo>
                  <a:pt x="186692" y="1074420"/>
                </a:moveTo>
                <a:cubicBezTo>
                  <a:pt x="140972" y="1059815"/>
                  <a:pt x="95252" y="1045210"/>
                  <a:pt x="83822" y="994410"/>
                </a:cubicBezTo>
                <a:cubicBezTo>
                  <a:pt x="72392" y="943610"/>
                  <a:pt x="132082" y="833120"/>
                  <a:pt x="118112" y="769620"/>
                </a:cubicBezTo>
                <a:cubicBezTo>
                  <a:pt x="104142" y="706120"/>
                  <a:pt x="637" y="673100"/>
                  <a:pt x="2" y="613410"/>
                </a:cubicBezTo>
                <a:cubicBezTo>
                  <a:pt x="-633" y="553720"/>
                  <a:pt x="113667" y="466725"/>
                  <a:pt x="114302" y="411480"/>
                </a:cubicBezTo>
                <a:cubicBezTo>
                  <a:pt x="114937" y="356235"/>
                  <a:pt x="4447" y="350520"/>
                  <a:pt x="3812" y="281940"/>
                </a:cubicBezTo>
                <a:cubicBezTo>
                  <a:pt x="3177" y="213360"/>
                  <a:pt x="56834" y="106680"/>
                  <a:pt x="1104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081">
            <a:off x="4195794" y="2599836"/>
            <a:ext cx="1460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フリーフォーム 89"/>
          <p:cNvSpPr/>
          <p:nvPr/>
        </p:nvSpPr>
        <p:spPr>
          <a:xfrm>
            <a:off x="6809208" y="2691117"/>
            <a:ext cx="115490" cy="831288"/>
          </a:xfrm>
          <a:custGeom>
            <a:avLst/>
            <a:gdLst>
              <a:gd name="connsiteX0" fmla="*/ 65949 w 115490"/>
              <a:gd name="connsiteY0" fmla="*/ 594360 h 594360"/>
              <a:gd name="connsiteX1" fmla="*/ 1179 w 115490"/>
              <a:gd name="connsiteY1" fmla="*/ 506730 h 594360"/>
              <a:gd name="connsiteX2" fmla="*/ 115479 w 115490"/>
              <a:gd name="connsiteY2" fmla="*/ 434340 h 594360"/>
              <a:gd name="connsiteX3" fmla="*/ 8799 w 115490"/>
              <a:gd name="connsiteY3" fmla="*/ 373380 h 594360"/>
              <a:gd name="connsiteX4" fmla="*/ 111669 w 115490"/>
              <a:gd name="connsiteY4" fmla="*/ 293370 h 594360"/>
              <a:gd name="connsiteX5" fmla="*/ 43089 w 115490"/>
              <a:gd name="connsiteY5" fmla="*/ 228600 h 594360"/>
              <a:gd name="connsiteX6" fmla="*/ 65949 w 115490"/>
              <a:gd name="connsiteY6" fmla="*/ 91440 h 594360"/>
              <a:gd name="connsiteX7" fmla="*/ 62139 w 115490"/>
              <a:gd name="connsiteY7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90" h="594360">
                <a:moveTo>
                  <a:pt x="65949" y="594360"/>
                </a:moveTo>
                <a:cubicBezTo>
                  <a:pt x="29436" y="563880"/>
                  <a:pt x="-7076" y="533400"/>
                  <a:pt x="1179" y="506730"/>
                </a:cubicBezTo>
                <a:cubicBezTo>
                  <a:pt x="9434" y="480060"/>
                  <a:pt x="114209" y="456565"/>
                  <a:pt x="115479" y="434340"/>
                </a:cubicBezTo>
                <a:cubicBezTo>
                  <a:pt x="116749" y="412115"/>
                  <a:pt x="9434" y="396875"/>
                  <a:pt x="8799" y="373380"/>
                </a:cubicBezTo>
                <a:cubicBezTo>
                  <a:pt x="8164" y="349885"/>
                  <a:pt x="105954" y="317500"/>
                  <a:pt x="111669" y="293370"/>
                </a:cubicBezTo>
                <a:cubicBezTo>
                  <a:pt x="117384" y="269240"/>
                  <a:pt x="50709" y="262255"/>
                  <a:pt x="43089" y="228600"/>
                </a:cubicBezTo>
                <a:cubicBezTo>
                  <a:pt x="35469" y="194945"/>
                  <a:pt x="62774" y="129540"/>
                  <a:pt x="65949" y="91440"/>
                </a:cubicBezTo>
                <a:cubicBezTo>
                  <a:pt x="69124" y="53340"/>
                  <a:pt x="65631" y="26670"/>
                  <a:pt x="6213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" name="直線コネクタ 90"/>
          <p:cNvCxnSpPr/>
          <p:nvPr/>
        </p:nvCxnSpPr>
        <p:spPr>
          <a:xfrm flipH="1">
            <a:off x="6817239" y="2665211"/>
            <a:ext cx="6214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>
            <a:off x="6879379" y="2657591"/>
            <a:ext cx="5335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フリーフォーム 92"/>
          <p:cNvSpPr/>
          <p:nvPr/>
        </p:nvSpPr>
        <p:spPr>
          <a:xfrm>
            <a:off x="6150006" y="2614917"/>
            <a:ext cx="146681" cy="516022"/>
          </a:xfrm>
          <a:custGeom>
            <a:avLst/>
            <a:gdLst>
              <a:gd name="connsiteX0" fmla="*/ 53410 w 146681"/>
              <a:gd name="connsiteY0" fmla="*/ 510540 h 510540"/>
              <a:gd name="connsiteX1" fmla="*/ 3880 w 146681"/>
              <a:gd name="connsiteY1" fmla="*/ 411480 h 510540"/>
              <a:gd name="connsiteX2" fmla="*/ 144850 w 146681"/>
              <a:gd name="connsiteY2" fmla="*/ 312420 h 510540"/>
              <a:gd name="connsiteX3" fmla="*/ 83890 w 146681"/>
              <a:gd name="connsiteY3" fmla="*/ 194310 h 510540"/>
              <a:gd name="connsiteX4" fmla="*/ 80080 w 146681"/>
              <a:gd name="connsiteY4" fmla="*/ 0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681" h="510540">
                <a:moveTo>
                  <a:pt x="53410" y="510540"/>
                </a:moveTo>
                <a:cubicBezTo>
                  <a:pt x="21025" y="477520"/>
                  <a:pt x="-11360" y="444500"/>
                  <a:pt x="3880" y="411480"/>
                </a:cubicBezTo>
                <a:cubicBezTo>
                  <a:pt x="19120" y="378460"/>
                  <a:pt x="131515" y="348615"/>
                  <a:pt x="144850" y="312420"/>
                </a:cubicBezTo>
                <a:cubicBezTo>
                  <a:pt x="158185" y="276225"/>
                  <a:pt x="94685" y="246380"/>
                  <a:pt x="83890" y="194310"/>
                </a:cubicBezTo>
                <a:cubicBezTo>
                  <a:pt x="73095" y="142240"/>
                  <a:pt x="76587" y="71120"/>
                  <a:pt x="8008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4" name="直線コネクタ 93"/>
          <p:cNvCxnSpPr/>
          <p:nvPr/>
        </p:nvCxnSpPr>
        <p:spPr>
          <a:xfrm flipH="1">
            <a:off x="6174214" y="2584819"/>
            <a:ext cx="6214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/>
          <p:cNvCxnSpPr/>
          <p:nvPr/>
        </p:nvCxnSpPr>
        <p:spPr>
          <a:xfrm>
            <a:off x="6236354" y="2577199"/>
            <a:ext cx="5335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正方形/長方形 95"/>
          <p:cNvSpPr/>
          <p:nvPr/>
        </p:nvSpPr>
        <p:spPr>
          <a:xfrm>
            <a:off x="7812359" y="-229750"/>
            <a:ext cx="3528394" cy="158417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7812360" y="-229750"/>
            <a:ext cx="3528394" cy="1584176"/>
          </a:xfrm>
          <a:prstGeom prst="rect">
            <a:avLst/>
          </a:prstGeom>
          <a:solidFill>
            <a:schemeClr val="tx1">
              <a:lumMod val="75000"/>
              <a:lumOff val="2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8798353" y="144678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9976498" y="9616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10293415" y="67427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/>
          <p:cNvSpPr/>
          <p:nvPr/>
        </p:nvSpPr>
        <p:spPr>
          <a:xfrm>
            <a:off x="8565149" y="59039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9976498" y="21692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/>
          <p:cNvSpPr/>
          <p:nvPr/>
        </p:nvSpPr>
        <p:spPr>
          <a:xfrm>
            <a:off x="9300152" y="342945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円/楕円 127"/>
          <p:cNvSpPr/>
          <p:nvPr/>
        </p:nvSpPr>
        <p:spPr>
          <a:xfrm>
            <a:off x="10772114" y="93962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円/楕円 128"/>
          <p:cNvSpPr/>
          <p:nvPr/>
        </p:nvSpPr>
        <p:spPr>
          <a:xfrm>
            <a:off x="10739414" y="486020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円/楕円 129"/>
          <p:cNvSpPr/>
          <p:nvPr/>
        </p:nvSpPr>
        <p:spPr>
          <a:xfrm>
            <a:off x="8478844" y="96742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円/楕円 130"/>
          <p:cNvSpPr/>
          <p:nvPr/>
        </p:nvSpPr>
        <p:spPr>
          <a:xfrm>
            <a:off x="9325433" y="877426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円/楕円 131"/>
          <p:cNvSpPr/>
          <p:nvPr/>
        </p:nvSpPr>
        <p:spPr>
          <a:xfrm>
            <a:off x="10952114" y="56762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円/楕円 132"/>
          <p:cNvSpPr/>
          <p:nvPr/>
        </p:nvSpPr>
        <p:spPr>
          <a:xfrm>
            <a:off x="8118804" y="111931"/>
            <a:ext cx="180000" cy="180000"/>
          </a:xfrm>
          <a:prstGeom prst="ellips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20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フリーフォーム 28"/>
          <p:cNvSpPr/>
          <p:nvPr/>
        </p:nvSpPr>
        <p:spPr>
          <a:xfrm rot="1518927">
            <a:off x="4675219" y="504124"/>
            <a:ext cx="1599110" cy="944656"/>
          </a:xfrm>
          <a:custGeom>
            <a:avLst/>
            <a:gdLst>
              <a:gd name="connsiteX0" fmla="*/ 0 w 1493520"/>
              <a:gd name="connsiteY0" fmla="*/ 350703 h 350703"/>
              <a:gd name="connsiteX1" fmla="*/ 678180 w 1493520"/>
              <a:gd name="connsiteY1" fmla="*/ 183 h 350703"/>
              <a:gd name="connsiteX2" fmla="*/ 1493520 w 1493520"/>
              <a:gd name="connsiteY2" fmla="*/ 312603 h 350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3520" h="350703">
                <a:moveTo>
                  <a:pt x="0" y="350703"/>
                </a:moveTo>
                <a:cubicBezTo>
                  <a:pt x="214630" y="178618"/>
                  <a:pt x="429260" y="6533"/>
                  <a:pt x="678180" y="183"/>
                </a:cubicBezTo>
                <a:cubicBezTo>
                  <a:pt x="927100" y="-6167"/>
                  <a:pt x="1210310" y="153218"/>
                  <a:pt x="1493520" y="312603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/>
          <p:cNvSpPr/>
          <p:nvPr/>
        </p:nvSpPr>
        <p:spPr>
          <a:xfrm>
            <a:off x="4599012" y="746986"/>
            <a:ext cx="432048" cy="9361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841682" y="1448780"/>
            <a:ext cx="864096" cy="1094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方体 3"/>
          <p:cNvSpPr/>
          <p:nvPr/>
        </p:nvSpPr>
        <p:spPr>
          <a:xfrm>
            <a:off x="2741320" y="3175640"/>
            <a:ext cx="3663920" cy="2664296"/>
          </a:xfrm>
          <a:prstGeom prst="cube">
            <a:avLst>
              <a:gd name="adj" fmla="val 15848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288962" y="260648"/>
            <a:ext cx="249945" cy="3255480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298536" y="3861048"/>
            <a:ext cx="249945" cy="591184"/>
          </a:xfrm>
          <a:prstGeom prst="rect">
            <a:avLst/>
          </a:prstGeom>
          <a:gradFill>
            <a:gsLst>
              <a:gs pos="0">
                <a:schemeClr val="tx1"/>
              </a:gs>
              <a:gs pos="5000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/>
          <p:cNvSpPr/>
          <p:nvPr/>
        </p:nvSpPr>
        <p:spPr>
          <a:xfrm>
            <a:off x="4260732" y="4204522"/>
            <a:ext cx="337145" cy="1401376"/>
          </a:xfrm>
          <a:prstGeom prst="round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-1116632" y="4214442"/>
            <a:ext cx="3178512" cy="2221004"/>
          </a:xfrm>
          <a:prstGeom prst="rect">
            <a:avLst/>
          </a:prstGeom>
          <a:solidFill>
            <a:schemeClr val="tx1">
              <a:lumMod val="50000"/>
              <a:lumOff val="5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4531910" y="854430"/>
            <a:ext cx="576064" cy="75665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https://img.lancers.jp/proposal/1/b/1b26520d186f0a0afdb597e3d59c1fe2e76f45824de66cd182b4c1b00602b0be_4143065_450_5208880.jpg?201411200842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61" y="981641"/>
            <a:ext cx="467139" cy="46713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正方形/長方形 20"/>
          <p:cNvSpPr/>
          <p:nvPr/>
        </p:nvSpPr>
        <p:spPr>
          <a:xfrm>
            <a:off x="5913690" y="1606920"/>
            <a:ext cx="720080" cy="340746"/>
          </a:xfrm>
          <a:prstGeom prst="rect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25400"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6129714" y="1976275"/>
            <a:ext cx="288032" cy="197738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ローチャート : 抜出し 22"/>
          <p:cNvSpPr/>
          <p:nvPr/>
        </p:nvSpPr>
        <p:spPr>
          <a:xfrm rot="16200000">
            <a:off x="5974631" y="2023539"/>
            <a:ext cx="191890" cy="107019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90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フローチャート : 抜出し 25"/>
          <p:cNvSpPr/>
          <p:nvPr/>
        </p:nvSpPr>
        <p:spPr>
          <a:xfrm rot="5400000" flipH="1">
            <a:off x="6381676" y="2021634"/>
            <a:ext cx="191890" cy="107019"/>
          </a:xfrm>
          <a:prstGeom prst="flowChartExtra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905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131619" y="2181918"/>
            <a:ext cx="285420" cy="9886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2540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 : 抜出し 19"/>
          <p:cNvSpPr/>
          <p:nvPr/>
        </p:nvSpPr>
        <p:spPr>
          <a:xfrm>
            <a:off x="3798201" y="1680178"/>
            <a:ext cx="2043481" cy="1833038"/>
          </a:xfrm>
          <a:prstGeom prst="flowChartExtract">
            <a:avLst/>
          </a:prstGeom>
          <a:gradFill flip="none" rotWithShape="1">
            <a:gsLst>
              <a:gs pos="23000">
                <a:srgbClr val="0070C0"/>
              </a:gs>
              <a:gs pos="100000">
                <a:schemeClr val="accent1">
                  <a:lumMod val="0"/>
                  <a:lumOff val="100000"/>
                  <a:alpha val="17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28509" y="767114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 smtClean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光センサー</a:t>
            </a:r>
            <a:endParaRPr kumimoji="1" lang="ja-JP" altLang="en-US" sz="1600" dirty="0">
              <a:solidFill>
                <a:srgbClr val="FF0000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33" name="直線矢印コネクタ 32"/>
          <p:cNvCxnSpPr/>
          <p:nvPr/>
        </p:nvCxnSpPr>
        <p:spPr>
          <a:xfrm>
            <a:off x="3635896" y="981641"/>
            <a:ext cx="896014" cy="23339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2339752" y="1162790"/>
            <a:ext cx="1744151" cy="1068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600" dirty="0" smtClean="0">
                <a:solidFill>
                  <a:schemeClr val="tx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ある距離まで</a:t>
            </a:r>
            <a:r>
              <a:rPr lang="ja-JP" altLang="en-US" sz="1600" dirty="0">
                <a:solidFill>
                  <a:schemeClr val="tx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コンクリート</a:t>
            </a:r>
            <a:r>
              <a:rPr lang="ja-JP" altLang="en-US" sz="1600" dirty="0" smtClean="0">
                <a:solidFill>
                  <a:schemeClr val="tx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と近づくことで光センサーが反応する．</a:t>
            </a:r>
            <a:endParaRPr kumimoji="1" lang="ja-JP" altLang="en-US" sz="1600" dirty="0">
              <a:solidFill>
                <a:schemeClr val="tx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cxnSp>
        <p:nvCxnSpPr>
          <p:cNvPr id="37" name="直線コネクタ 36"/>
          <p:cNvCxnSpPr/>
          <p:nvPr/>
        </p:nvCxnSpPr>
        <p:spPr>
          <a:xfrm flipH="1" flipV="1">
            <a:off x="6495127" y="1025875"/>
            <a:ext cx="72008" cy="378326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 flipV="1">
            <a:off x="6705778" y="1215038"/>
            <a:ext cx="314494" cy="219730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 flipV="1">
            <a:off x="6647790" y="1025875"/>
            <a:ext cx="143490" cy="386069"/>
          </a:xfrm>
          <a:prstGeom prst="line">
            <a:avLst/>
          </a:prstGeom>
          <a:ln w="76200">
            <a:solidFill>
              <a:srgbClr val="FFC000"/>
            </a:soli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5364452" y="2538460"/>
            <a:ext cx="181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ターミナルボックス</a:t>
            </a:r>
          </a:p>
          <a:p>
            <a:pPr algn="ctr"/>
            <a:r>
              <a:rPr lang="en-US" altLang="ja-JP" sz="16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(</a:t>
            </a:r>
            <a:r>
              <a:rPr lang="ja-JP" altLang="en-US" sz="16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マイコン</a:t>
            </a:r>
            <a:r>
              <a:rPr lang="en-US" altLang="ja-JP" sz="1600" dirty="0">
                <a:solidFill>
                  <a:srgbClr val="FF0000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)</a:t>
            </a:r>
          </a:p>
        </p:txBody>
      </p:sp>
      <p:sp>
        <p:nvSpPr>
          <p:cNvPr id="52" name="円/楕円 51"/>
          <p:cNvSpPr/>
          <p:nvPr/>
        </p:nvSpPr>
        <p:spPr>
          <a:xfrm>
            <a:off x="3840091" y="4261124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/>
          <p:cNvSpPr/>
          <p:nvPr/>
        </p:nvSpPr>
        <p:spPr>
          <a:xfrm>
            <a:off x="3162645" y="4757950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/>
          <p:cNvSpPr/>
          <p:nvPr/>
        </p:nvSpPr>
        <p:spPr>
          <a:xfrm>
            <a:off x="3654185" y="4721226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/>
          <p:cNvSpPr/>
          <p:nvPr/>
        </p:nvSpPr>
        <p:spPr>
          <a:xfrm>
            <a:off x="3234653" y="4386854"/>
            <a:ext cx="144016" cy="144016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 55"/>
          <p:cNvSpPr/>
          <p:nvPr/>
        </p:nvSpPr>
        <p:spPr>
          <a:xfrm>
            <a:off x="3224718" y="3704338"/>
            <a:ext cx="115490" cy="685036"/>
          </a:xfrm>
          <a:custGeom>
            <a:avLst/>
            <a:gdLst>
              <a:gd name="connsiteX0" fmla="*/ 65949 w 115490"/>
              <a:gd name="connsiteY0" fmla="*/ 594360 h 594360"/>
              <a:gd name="connsiteX1" fmla="*/ 1179 w 115490"/>
              <a:gd name="connsiteY1" fmla="*/ 506730 h 594360"/>
              <a:gd name="connsiteX2" fmla="*/ 115479 w 115490"/>
              <a:gd name="connsiteY2" fmla="*/ 434340 h 594360"/>
              <a:gd name="connsiteX3" fmla="*/ 8799 w 115490"/>
              <a:gd name="connsiteY3" fmla="*/ 373380 h 594360"/>
              <a:gd name="connsiteX4" fmla="*/ 111669 w 115490"/>
              <a:gd name="connsiteY4" fmla="*/ 293370 h 594360"/>
              <a:gd name="connsiteX5" fmla="*/ 43089 w 115490"/>
              <a:gd name="connsiteY5" fmla="*/ 228600 h 594360"/>
              <a:gd name="connsiteX6" fmla="*/ 65949 w 115490"/>
              <a:gd name="connsiteY6" fmla="*/ 91440 h 594360"/>
              <a:gd name="connsiteX7" fmla="*/ 62139 w 115490"/>
              <a:gd name="connsiteY7" fmla="*/ 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490" h="594360">
                <a:moveTo>
                  <a:pt x="65949" y="594360"/>
                </a:moveTo>
                <a:cubicBezTo>
                  <a:pt x="29436" y="563880"/>
                  <a:pt x="-7076" y="533400"/>
                  <a:pt x="1179" y="506730"/>
                </a:cubicBezTo>
                <a:cubicBezTo>
                  <a:pt x="9434" y="480060"/>
                  <a:pt x="114209" y="456565"/>
                  <a:pt x="115479" y="434340"/>
                </a:cubicBezTo>
                <a:cubicBezTo>
                  <a:pt x="116749" y="412115"/>
                  <a:pt x="9434" y="396875"/>
                  <a:pt x="8799" y="373380"/>
                </a:cubicBezTo>
                <a:cubicBezTo>
                  <a:pt x="8164" y="349885"/>
                  <a:pt x="105954" y="317500"/>
                  <a:pt x="111669" y="293370"/>
                </a:cubicBezTo>
                <a:cubicBezTo>
                  <a:pt x="117384" y="269240"/>
                  <a:pt x="50709" y="262255"/>
                  <a:pt x="43089" y="228600"/>
                </a:cubicBezTo>
                <a:cubicBezTo>
                  <a:pt x="35469" y="194945"/>
                  <a:pt x="62774" y="129540"/>
                  <a:pt x="65949" y="91440"/>
                </a:cubicBezTo>
                <a:cubicBezTo>
                  <a:pt x="69124" y="53340"/>
                  <a:pt x="65631" y="26670"/>
                  <a:pt x="6213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/>
          <p:cNvCxnSpPr/>
          <p:nvPr/>
        </p:nvCxnSpPr>
        <p:spPr>
          <a:xfrm flipH="1">
            <a:off x="3236148" y="3696718"/>
            <a:ext cx="6214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3298288" y="3689098"/>
            <a:ext cx="53350" cy="151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 58"/>
          <p:cNvSpPr/>
          <p:nvPr/>
        </p:nvSpPr>
        <p:spPr>
          <a:xfrm>
            <a:off x="2978245" y="3718814"/>
            <a:ext cx="186692" cy="1074420"/>
          </a:xfrm>
          <a:custGeom>
            <a:avLst/>
            <a:gdLst>
              <a:gd name="connsiteX0" fmla="*/ 186692 w 186692"/>
              <a:gd name="connsiteY0" fmla="*/ 1074420 h 1074420"/>
              <a:gd name="connsiteX1" fmla="*/ 83822 w 186692"/>
              <a:gd name="connsiteY1" fmla="*/ 994410 h 1074420"/>
              <a:gd name="connsiteX2" fmla="*/ 118112 w 186692"/>
              <a:gd name="connsiteY2" fmla="*/ 769620 h 1074420"/>
              <a:gd name="connsiteX3" fmla="*/ 2 w 186692"/>
              <a:gd name="connsiteY3" fmla="*/ 613410 h 1074420"/>
              <a:gd name="connsiteX4" fmla="*/ 114302 w 186692"/>
              <a:gd name="connsiteY4" fmla="*/ 411480 h 1074420"/>
              <a:gd name="connsiteX5" fmla="*/ 3812 w 186692"/>
              <a:gd name="connsiteY5" fmla="*/ 281940 h 1074420"/>
              <a:gd name="connsiteX6" fmla="*/ 110492 w 186692"/>
              <a:gd name="connsiteY6" fmla="*/ 0 h 107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6692" h="1074420">
                <a:moveTo>
                  <a:pt x="186692" y="1074420"/>
                </a:moveTo>
                <a:cubicBezTo>
                  <a:pt x="140972" y="1059815"/>
                  <a:pt x="95252" y="1045210"/>
                  <a:pt x="83822" y="994410"/>
                </a:cubicBezTo>
                <a:cubicBezTo>
                  <a:pt x="72392" y="943610"/>
                  <a:pt x="132082" y="833120"/>
                  <a:pt x="118112" y="769620"/>
                </a:cubicBezTo>
                <a:cubicBezTo>
                  <a:pt x="104142" y="706120"/>
                  <a:pt x="637" y="673100"/>
                  <a:pt x="2" y="613410"/>
                </a:cubicBezTo>
                <a:cubicBezTo>
                  <a:pt x="-633" y="553720"/>
                  <a:pt x="113667" y="466725"/>
                  <a:pt x="114302" y="411480"/>
                </a:cubicBezTo>
                <a:cubicBezTo>
                  <a:pt x="114937" y="356235"/>
                  <a:pt x="4447" y="350520"/>
                  <a:pt x="3812" y="281940"/>
                </a:cubicBezTo>
                <a:cubicBezTo>
                  <a:pt x="3177" y="213360"/>
                  <a:pt x="56834" y="106680"/>
                  <a:pt x="11049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081">
            <a:off x="3001355" y="3658013"/>
            <a:ext cx="146050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正方形/長方形 46"/>
          <p:cNvSpPr/>
          <p:nvPr/>
        </p:nvSpPr>
        <p:spPr>
          <a:xfrm>
            <a:off x="2741320" y="5324944"/>
            <a:ext cx="3275746" cy="514992"/>
          </a:xfrm>
          <a:prstGeom prst="rect">
            <a:avLst/>
          </a:prstGeom>
          <a:noFill/>
          <a:ln w="5715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直方体 79"/>
          <p:cNvSpPr/>
          <p:nvPr/>
        </p:nvSpPr>
        <p:spPr>
          <a:xfrm>
            <a:off x="-673559" y="-197108"/>
            <a:ext cx="5029535" cy="4931984"/>
          </a:xfrm>
          <a:prstGeom prst="cube">
            <a:avLst>
              <a:gd name="adj" fmla="val 2441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Right">
              <a:rot lat="1374511" lon="17436657" rev="2152602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直方体 80"/>
          <p:cNvSpPr/>
          <p:nvPr/>
        </p:nvSpPr>
        <p:spPr>
          <a:xfrm>
            <a:off x="2708464" y="-899031"/>
            <a:ext cx="5463936" cy="4646373"/>
          </a:xfrm>
          <a:prstGeom prst="cube">
            <a:avLst>
              <a:gd name="adj" fmla="val 2441"/>
            </a:avLst>
          </a:prstGeom>
          <a:blipFill>
            <a:blip r:embed="rId2"/>
            <a:tile tx="0" ty="0" sx="100000" sy="100000" flip="none" algn="tl"/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直方体 20"/>
          <p:cNvSpPr/>
          <p:nvPr/>
        </p:nvSpPr>
        <p:spPr>
          <a:xfrm>
            <a:off x="755576" y="3332950"/>
            <a:ext cx="7848873" cy="3384376"/>
          </a:xfrm>
          <a:prstGeom prst="cube">
            <a:avLst>
              <a:gd name="adj" fmla="val 57722"/>
            </a:avLst>
          </a:prstGeom>
          <a:gradFill flip="none" rotWithShape="1">
            <a:gsLst>
              <a:gs pos="47000">
                <a:schemeClr val="bg1">
                  <a:lumMod val="85000"/>
                </a:schemeClr>
              </a:gs>
              <a:gs pos="667">
                <a:schemeClr val="bg1">
                  <a:lumMod val="6500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6" name="正方形/長方形 75"/>
          <p:cNvSpPr/>
          <p:nvPr/>
        </p:nvSpPr>
        <p:spPr>
          <a:xfrm>
            <a:off x="3147587" y="1451038"/>
            <a:ext cx="4538579" cy="12716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3097550" y="2551276"/>
            <a:ext cx="4625232" cy="108469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http://www.polestar-m.jp/424/structure/images/img_0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6783" y="7317432"/>
            <a:ext cx="9709896" cy="31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正方形/長方形 68"/>
          <p:cNvSpPr/>
          <p:nvPr/>
        </p:nvSpPr>
        <p:spPr>
          <a:xfrm rot="18879815">
            <a:off x="6220179" y="3024483"/>
            <a:ext cx="1762209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18879815">
            <a:off x="1618691" y="3091277"/>
            <a:ext cx="1787824" cy="136489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18879815">
            <a:off x="3245494" y="3087077"/>
            <a:ext cx="1612920" cy="171987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18879815">
            <a:off x="4599825" y="3110352"/>
            <a:ext cx="1672543" cy="16934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18879815">
            <a:off x="6130415" y="2043057"/>
            <a:ext cx="1762209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7552478" y="-868416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18879815">
            <a:off x="1710783" y="2021838"/>
            <a:ext cx="1624673" cy="14580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1835696" y="260648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 rot="18879815">
            <a:off x="3335602" y="2034788"/>
            <a:ext cx="1612920" cy="171987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6967089" y="-313643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 rot="18879815">
            <a:off x="4649651" y="2014818"/>
            <a:ext cx="1612920" cy="171987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2989538" y="-899640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572000" y="-887456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3383868" y="260648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5436487" y="-332683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4032331" y="-332683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2492440" y="-337928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5868144" y="-887456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2492440" y="2999661"/>
            <a:ext cx="4474649" cy="15986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2644534" y="1997288"/>
            <a:ext cx="4322555" cy="14217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96" name="正方形/長方形 4095"/>
          <p:cNvSpPr/>
          <p:nvPr/>
        </p:nvSpPr>
        <p:spPr>
          <a:xfrm>
            <a:off x="1835695" y="3716118"/>
            <a:ext cx="4482932" cy="1332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1996071" y="2659927"/>
            <a:ext cx="4538579" cy="142170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4788024" y="260648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6318626" y="279688"/>
            <a:ext cx="216024" cy="4615758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3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正方形/長方形 93"/>
          <p:cNvSpPr/>
          <p:nvPr/>
        </p:nvSpPr>
        <p:spPr>
          <a:xfrm>
            <a:off x="1943706" y="1850222"/>
            <a:ext cx="4385043" cy="894586"/>
          </a:xfrm>
          <a:prstGeom prst="rect">
            <a:avLst/>
          </a:prstGeom>
          <a:gradFill flip="none" rotWithShape="1">
            <a:gsLst>
              <a:gs pos="79000">
                <a:schemeClr val="bg1">
                  <a:lumMod val="85000"/>
                </a:schemeClr>
              </a:gs>
              <a:gs pos="6124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1960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1969590" y="1902730"/>
            <a:ext cx="4493054" cy="894585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044371" y="1887215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段目</a:t>
            </a:r>
            <a:endParaRPr kumimoji="1" lang="ja-JP" altLang="en-US" sz="24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91" name="正方形/長方形 90"/>
          <p:cNvSpPr/>
          <p:nvPr/>
        </p:nvSpPr>
        <p:spPr>
          <a:xfrm>
            <a:off x="2051720" y="2841394"/>
            <a:ext cx="4266906" cy="1025076"/>
          </a:xfrm>
          <a:prstGeom prst="rect">
            <a:avLst/>
          </a:prstGeom>
          <a:gradFill flip="none" rotWithShape="1">
            <a:gsLst>
              <a:gs pos="79000">
                <a:schemeClr val="bg1">
                  <a:lumMod val="85000"/>
                </a:schemeClr>
              </a:gs>
              <a:gs pos="6124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1960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2013040" y="2842138"/>
            <a:ext cx="4305586" cy="1024332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2034248" y="2839400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2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段目</a:t>
            </a:r>
            <a:endParaRPr kumimoji="1" lang="ja-JP" altLang="en-US" sz="24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0" name="正方形/長方形 39"/>
          <p:cNvSpPr/>
          <p:nvPr/>
        </p:nvSpPr>
        <p:spPr>
          <a:xfrm>
            <a:off x="2051720" y="3851330"/>
            <a:ext cx="4266906" cy="1025076"/>
          </a:xfrm>
          <a:prstGeom prst="rect">
            <a:avLst/>
          </a:prstGeom>
          <a:gradFill flip="none" rotWithShape="1">
            <a:gsLst>
              <a:gs pos="79000">
                <a:schemeClr val="bg1">
                  <a:lumMod val="85000"/>
                </a:schemeClr>
              </a:gs>
              <a:gs pos="6124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1960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2013040" y="3852074"/>
            <a:ext cx="4305586" cy="1024332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1979712" y="1783614"/>
            <a:ext cx="4482932" cy="1332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1943706" y="2708920"/>
            <a:ext cx="4482932" cy="1332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1835695" y="3716118"/>
            <a:ext cx="4482932" cy="1332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http://www.polestar-m.jp/424/structure/images/img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2508" y="7296515"/>
            <a:ext cx="9709896" cy="31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正方形/長方形 30"/>
          <p:cNvSpPr/>
          <p:nvPr/>
        </p:nvSpPr>
        <p:spPr>
          <a:xfrm>
            <a:off x="1845856" y="1783614"/>
            <a:ext cx="208675" cy="3001443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4067944" y="1783614"/>
            <a:ext cx="216024" cy="3001443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318626" y="1792840"/>
            <a:ext cx="216024" cy="2992217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1619672" y="4715872"/>
            <a:ext cx="5184576" cy="568818"/>
          </a:xfrm>
          <a:prstGeom prst="rect">
            <a:avLst/>
          </a:prstGeom>
          <a:gradFill flip="none" rotWithShape="1">
            <a:gsLst>
              <a:gs pos="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土台</a:t>
            </a:r>
            <a:endParaRPr kumimoji="1" lang="ja-JP" altLang="en-US" sz="2800" dirty="0">
              <a:solidFill>
                <a:schemeClr val="tx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34248" y="3849336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段目</a:t>
            </a:r>
            <a:endParaRPr kumimoji="1" lang="ja-JP" altLang="en-US" sz="24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022538" y="138792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3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段目</a:t>
            </a:r>
            <a:endParaRPr kumimoji="1" lang="ja-JP" altLang="en-US" sz="24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029887" y="2102907"/>
            <a:ext cx="4266906" cy="1025076"/>
          </a:xfrm>
          <a:prstGeom prst="rect">
            <a:avLst/>
          </a:prstGeom>
          <a:gradFill flip="none" rotWithShape="1">
            <a:gsLst>
              <a:gs pos="79000">
                <a:schemeClr val="bg1">
                  <a:lumMod val="85000"/>
                </a:schemeClr>
              </a:gs>
              <a:gs pos="61240">
                <a:schemeClr val="bg1">
                  <a:lumMod val="85000"/>
                </a:schemeClr>
              </a:gs>
              <a:gs pos="0">
                <a:schemeClr val="bg1">
                  <a:lumMod val="85000"/>
                </a:schemeClr>
              </a:gs>
              <a:gs pos="19600">
                <a:schemeClr val="bg1">
                  <a:lumMod val="65000"/>
                </a:schemeClr>
              </a:gs>
              <a:gs pos="49000">
                <a:schemeClr val="bg1">
                  <a:lumMod val="9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991207" y="2103651"/>
            <a:ext cx="4305586" cy="1024332"/>
          </a:xfrm>
          <a:prstGeom prst="rect">
            <a:avLst/>
          </a:prstGeom>
          <a:solidFill>
            <a:schemeClr val="bg2">
              <a:lumMod val="25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957879" y="35191"/>
            <a:ext cx="4482932" cy="1332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6921873" y="960497"/>
            <a:ext cx="4482932" cy="1332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6813862" y="1967695"/>
            <a:ext cx="4482932" cy="133218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6824023" y="35191"/>
            <a:ext cx="208675" cy="3001443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9046111" y="35191"/>
            <a:ext cx="216024" cy="3001443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11296793" y="34257"/>
            <a:ext cx="216024" cy="2992217"/>
          </a:xfrm>
          <a:prstGeom prst="rect">
            <a:avLst/>
          </a:prstGeom>
          <a:gradFill flip="none" rotWithShape="1">
            <a:gsLst>
              <a:gs pos="50000">
                <a:schemeClr val="tx1">
                  <a:lumMod val="50000"/>
                  <a:lumOff val="50000"/>
                </a:schemeClr>
              </a:gs>
              <a:gs pos="667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6597839" y="2967449"/>
            <a:ext cx="5184576" cy="568818"/>
          </a:xfrm>
          <a:prstGeom prst="rect">
            <a:avLst/>
          </a:prstGeom>
          <a:gradFill flip="none" rotWithShape="1">
            <a:gsLst>
              <a:gs pos="3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土台</a:t>
            </a:r>
            <a:endParaRPr kumimoji="1" lang="ja-JP" altLang="en-US" sz="2800" dirty="0">
              <a:solidFill>
                <a:schemeClr val="tx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7012415" y="2100913"/>
            <a:ext cx="955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1</a:t>
            </a:r>
            <a:r>
              <a:rPr kumimoji="1" lang="ja-JP" altLang="en-US" sz="2400" dirty="0" smtClean="0">
                <a:solidFill>
                  <a:schemeClr val="bg1"/>
                </a:solidFill>
                <a:latin typeface="HGP明朝E" panose="02020900000000000000" pitchFamily="18" charset="-128"/>
                <a:ea typeface="HGP明朝E" panose="02020900000000000000" pitchFamily="18" charset="-128"/>
              </a:rPr>
              <a:t>段目</a:t>
            </a:r>
            <a:endParaRPr kumimoji="1" lang="ja-JP" altLang="en-US" sz="2400" dirty="0">
              <a:solidFill>
                <a:schemeClr val="bg1"/>
              </a:solidFill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0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899592" y="2740288"/>
            <a:ext cx="4680520" cy="3312368"/>
          </a:xfrm>
          <a:prstGeom prst="rect">
            <a:avLst/>
          </a:prstGeom>
          <a:gradFill>
            <a:gsLst>
              <a:gs pos="3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99592" y="5301208"/>
            <a:ext cx="4680520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899592" y="4437112"/>
            <a:ext cx="4680520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886376" y="3501008"/>
            <a:ext cx="4680520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5400000">
            <a:off x="3137554" y="4318750"/>
            <a:ext cx="3312368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5400000">
            <a:off x="2201450" y="4311502"/>
            <a:ext cx="3312368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5400000">
            <a:off x="1253918" y="4323386"/>
            <a:ext cx="3312368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5400000">
            <a:off x="185226" y="4318750"/>
            <a:ext cx="3312368" cy="155444"/>
          </a:xfrm>
          <a:prstGeom prst="rect">
            <a:avLst/>
          </a:prstGeom>
          <a:gradFill flip="none" rotWithShape="1">
            <a:gsLst>
              <a:gs pos="50000">
                <a:schemeClr val="bg1">
                  <a:lumMod val="85000"/>
                </a:schemeClr>
              </a:gs>
              <a:gs pos="667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25136" y="339856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1661410" y="255304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1661410" y="339873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697536" y="4334834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730102" y="339856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666376" y="255304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3666376" y="339873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702502" y="4334834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3682708" y="4307742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4618982" y="3411422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4618982" y="4287592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655108" y="5193216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5408366" y="339856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/>
        </p:nvSpPr>
        <p:spPr>
          <a:xfrm>
            <a:off x="2705942" y="254254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4618982" y="252527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/>
        </p:nvSpPr>
        <p:spPr>
          <a:xfrm>
            <a:off x="5400112" y="4287592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/>
        </p:nvSpPr>
        <p:spPr>
          <a:xfrm>
            <a:off x="725136" y="5148726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1661410" y="4303206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1661410" y="5148896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2735614" y="5193216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5400112" y="5193216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/>
          <p:cNvSpPr/>
          <p:nvPr/>
        </p:nvSpPr>
        <p:spPr>
          <a:xfrm>
            <a:off x="2730102" y="5865408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/>
        </p:nvSpPr>
        <p:spPr>
          <a:xfrm>
            <a:off x="1661410" y="5877292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/>
          <p:cNvSpPr/>
          <p:nvPr/>
        </p:nvSpPr>
        <p:spPr>
          <a:xfrm>
            <a:off x="4611590" y="5193216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/>
        </p:nvSpPr>
        <p:spPr>
          <a:xfrm>
            <a:off x="4618982" y="5949280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/>
        </p:nvSpPr>
        <p:spPr>
          <a:xfrm>
            <a:off x="3655108" y="5877292"/>
            <a:ext cx="360000" cy="360000"/>
          </a:xfrm>
          <a:prstGeom prst="ellipse">
            <a:avLst/>
          </a:prstGeom>
          <a:gradFill flip="none" rotWithShape="1">
            <a:gsLst>
              <a:gs pos="3000">
                <a:schemeClr val="bg1">
                  <a:lumMod val="75000"/>
                </a:schemeClr>
              </a:gs>
              <a:gs pos="100000">
                <a:schemeClr val="tx1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4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</Words>
  <Application>Microsoft Office PowerPoint</Application>
  <PresentationFormat>画面に合わせる 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8" baseType="lpstr">
      <vt:lpstr>Office ​​テーマ</vt:lpstr>
      <vt:lpstr>Figure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長岡工業高等専門学校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</dc:title>
  <dc:creator>phy</dc:creator>
  <cp:lastModifiedBy>phy</cp:lastModifiedBy>
  <cp:revision>5</cp:revision>
  <dcterms:created xsi:type="dcterms:W3CDTF">2015-05-10T03:56:33Z</dcterms:created>
  <dcterms:modified xsi:type="dcterms:W3CDTF">2015-05-13T06:24:16Z</dcterms:modified>
</cp:coreProperties>
</file>