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062D8-E563-4423-AF97-6DC60180288E}" type="datetimeFigureOut">
              <a:rPr lang="fr-FR" smtClean="0"/>
              <a:t>21/04/2016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6D18A-0C23-4BA8-AC17-31ADC078FB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53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6D18A-0C23-4BA8-AC17-31ADC078FB6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1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C4CA38-FE77-41F6-8D01-8E7431C9E702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BAE3-CC12-40A4-895E-4ED6CA619AC7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447A0A-F20C-4D25-9BFB-1AB6E1B32D38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17A3C5-EFA7-42C3-B18E-83B23FDE9F10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B35E39-21B9-42C1-BA33-E22BC4AC5582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2CE8-21A1-4263-A110-996C9FA6218F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516-B64A-4DCF-9941-E1297B031618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DB79-5694-4348-8567-7D5283BD2371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62B860-E31B-42AA-85E7-A169F5946579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CA5C-DABE-43D1-AAF1-185E59B71495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44D77D-12BC-48FD-8578-1A0B7F84405E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B44-8755-4798-AD5D-5CBAF97F71ED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58F9-2817-4281-B65C-C2709703A859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A6EA-C6D7-4CEE-B95D-9DEF16AD47ED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6ABB-E214-4A01-8B91-CEF84E0A87EE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76FA-CB1D-4E2E-B85C-308E71962473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4A12-F602-45D8-9309-93239B8E3167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AC7A-2B86-4728-BD23-7072BC8F9A1A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MORPION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POO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PROBLEMES </a:t>
            </a:r>
            <a:r>
              <a:rPr lang="fr-FR" dirty="0" err="1" smtClean="0"/>
              <a:t>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Changement de joueur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Affichage des joueur (X et O)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Problèmes résolus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Nous avons atteints notre but fixé au début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753035" y="2205318"/>
            <a:ext cx="102466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1 - Le but ……………………………………………………………………………………      </a:t>
            </a:r>
            <a:r>
              <a:rPr lang="fr-FR" dirty="0" smtClean="0">
                <a:hlinkClick r:id="rId2" action="ppaction://hlinksldjump"/>
              </a:rPr>
              <a:t>Page 3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2 - Langage et </a:t>
            </a:r>
            <a:r>
              <a:rPr lang="fr-FR" dirty="0" err="1" smtClean="0"/>
              <a:t>fonctionnaltés</a:t>
            </a:r>
            <a:r>
              <a:rPr lang="fr-FR" dirty="0" smtClean="0"/>
              <a:t> …………………………………………………………      </a:t>
            </a:r>
            <a:r>
              <a:rPr lang="fr-FR" dirty="0" smtClean="0">
                <a:hlinkClick r:id="rId3" action="ppaction://hlinksldjump"/>
              </a:rPr>
              <a:t>Page 4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3 – Répartition des tâches ………………………………………………………………     </a:t>
            </a:r>
            <a:r>
              <a:rPr lang="fr-FR" dirty="0" smtClean="0">
                <a:hlinkClick r:id="rId4" action="ppaction://hlinksldjump"/>
              </a:rPr>
              <a:t>Page 5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4 – Diagramme UML ………………………………………………………………………    </a:t>
            </a:r>
            <a:r>
              <a:rPr lang="fr-FR" dirty="0" smtClean="0">
                <a:hlinkClick r:id="rId5" action="ppaction://hlinksldjump"/>
              </a:rPr>
              <a:t>Page 6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5 – Le code …………………………………………………………………………………    </a:t>
            </a:r>
            <a:r>
              <a:rPr lang="fr-FR" dirty="0" smtClean="0">
                <a:hlinkClick r:id="rId6" action="ppaction://hlinksldjump"/>
              </a:rPr>
              <a:t>Page 7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6 – Ce que nous as apporté ce projet ………………………………………………..    </a:t>
            </a:r>
            <a:r>
              <a:rPr lang="fr-FR" dirty="0" smtClean="0">
                <a:hlinkClick r:id="rId7" action="ppaction://hlinksldjump"/>
              </a:rPr>
              <a:t>Page 9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7 – Problèmes rencontrés ………………………………………………………………..    </a:t>
            </a:r>
            <a:r>
              <a:rPr lang="fr-FR" dirty="0" smtClean="0">
                <a:hlinkClick r:id="rId8" action="ppaction://hlinksldjump"/>
              </a:rPr>
              <a:t>Page 10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8 – Conclusion ……………………………………………………………………………..    </a:t>
            </a:r>
            <a:r>
              <a:rPr lang="fr-FR" dirty="0" smtClean="0">
                <a:hlinkClick r:id="rId9" action="ppaction://hlinksldjump"/>
              </a:rPr>
              <a:t>Page 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3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6165" y="420756"/>
            <a:ext cx="4114800" cy="1600200"/>
          </a:xfrm>
        </p:spPr>
        <p:txBody>
          <a:bodyPr/>
          <a:lstStyle/>
          <a:p>
            <a:pPr algn="ctr"/>
            <a:r>
              <a:rPr lang="fr-FR" dirty="0" smtClean="0"/>
              <a:t>Le but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6165" y="3586369"/>
            <a:ext cx="4114800" cy="3094485"/>
          </a:xfrm>
        </p:spPr>
        <p:txBody>
          <a:bodyPr/>
          <a:lstStyle/>
          <a:p>
            <a:r>
              <a:rPr lang="fr-FR" dirty="0" smtClean="0"/>
              <a:t>Création d’un Morpion en mode console puis en mode graphique</a:t>
            </a:r>
            <a:endParaRPr lang="fr-FR" dirty="0"/>
          </a:p>
        </p:txBody>
      </p:sp>
      <p:pic>
        <p:nvPicPr>
          <p:cNvPr id="1028" name="Picture 4" descr="Afficher l'image d'orig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31" y="104378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ET FONCTIONNALITES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C++</a:t>
            </a:r>
          </a:p>
          <a:p>
            <a:endParaRPr lang="fr-FR" dirty="0"/>
          </a:p>
          <a:p>
            <a:r>
              <a:rPr lang="fr-FR" dirty="0" smtClean="0"/>
              <a:t>Menu avec choix multiples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Plateau avec deux joueurs (X ou O)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REPARTITIONS DES TACHES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439" y="2826917"/>
            <a:ext cx="5334000" cy="4024125"/>
          </a:xfrm>
        </p:spPr>
        <p:txBody>
          <a:bodyPr/>
          <a:lstStyle/>
          <a:p>
            <a:pPr lvl="0"/>
            <a:r>
              <a:rPr lang="fr-FR" dirty="0"/>
              <a:t>Création de la classe joueur avec l’attribution des signes X et 0 pour chaque joueur</a:t>
            </a:r>
          </a:p>
          <a:p>
            <a:pPr lvl="0"/>
            <a:r>
              <a:rPr lang="fr-FR" dirty="0"/>
              <a:t>Création des tours grâce à une boucle pour permettre à chaque joueur de jouer l’un après l’autre</a:t>
            </a:r>
          </a:p>
          <a:p>
            <a:r>
              <a:rPr lang="fr-FR" dirty="0"/>
              <a:t>Création de conditions permettant de vérifier si une case est remplie ou non pour y insérer le signe du joueur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2833875"/>
            <a:ext cx="5334000" cy="4024125"/>
          </a:xfrm>
        </p:spPr>
        <p:txBody>
          <a:bodyPr/>
          <a:lstStyle/>
          <a:p>
            <a:pPr lvl="0"/>
            <a:r>
              <a:rPr lang="fr-FR" dirty="0"/>
              <a:t>Création du Plateau avec l’apparence de celui-ci</a:t>
            </a:r>
          </a:p>
          <a:p>
            <a:pPr lvl="0"/>
            <a:r>
              <a:rPr lang="fr-FR" dirty="0"/>
              <a:t>Attribution de chiffres pour chaque case en les insérant dans un tableau pour pouvoir y afficher  les X et les O</a:t>
            </a:r>
          </a:p>
          <a:p>
            <a:pPr lvl="0"/>
            <a:r>
              <a:rPr lang="fr-FR" dirty="0"/>
              <a:t>Création du menu avec les choix entre règles, jeu et quitter le jeu</a:t>
            </a:r>
          </a:p>
          <a:p>
            <a:r>
              <a:rPr lang="fr-FR" dirty="0"/>
              <a:t>Création de la documentation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83365" y="2122004"/>
            <a:ext cx="37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ALLAN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79096" y="2122004"/>
            <a:ext cx="287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IVAN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852" y="1523999"/>
            <a:ext cx="6873240" cy="1600200"/>
          </a:xfrm>
        </p:spPr>
        <p:txBody>
          <a:bodyPr/>
          <a:lstStyle/>
          <a:p>
            <a:pPr algn="ctr"/>
            <a:r>
              <a:rPr lang="fr-FR" dirty="0" smtClean="0"/>
              <a:t>DIAGRAMME UML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-44726" y="3165621"/>
            <a:ext cx="6873240" cy="3094485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Voici le diagramme UML qui correspond à notre code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118" y="2459202"/>
            <a:ext cx="5391189" cy="21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CODE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MENU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" y="3007715"/>
            <a:ext cx="5913092" cy="3308602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smtClean="0"/>
              <a:t>PLATEAU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3134116"/>
            <a:ext cx="6197600" cy="3261714"/>
          </a:xfrm>
        </p:spPr>
      </p:pic>
    </p:spTree>
    <p:extLst>
      <p:ext uri="{BB962C8B-B14F-4D97-AF65-F5344CB8AC3E}">
        <p14:creationId xmlns:p14="http://schemas.microsoft.com/office/powerpoint/2010/main" val="371473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VERIFICATION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-1058509" y="2154978"/>
            <a:ext cx="5079991" cy="823912"/>
          </a:xfrm>
        </p:spPr>
        <p:txBody>
          <a:bodyPr/>
          <a:lstStyle/>
          <a:p>
            <a:pPr algn="ctr"/>
            <a:r>
              <a:rPr lang="fr-FR" dirty="0" smtClean="0"/>
              <a:t>VICTOIRE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2978890"/>
            <a:ext cx="9089335" cy="1558323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12985" y="3876032"/>
            <a:ext cx="5105400" cy="823912"/>
          </a:xfrm>
        </p:spPr>
        <p:txBody>
          <a:bodyPr/>
          <a:lstStyle/>
          <a:p>
            <a:pPr algn="ctr"/>
            <a:r>
              <a:rPr lang="fr-FR" dirty="0" smtClean="0"/>
              <a:t>EGALITE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840978"/>
            <a:ext cx="6421990" cy="1612445"/>
          </a:xfr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CE QUE NOUS A </a:t>
            </a:r>
            <a:r>
              <a:rPr lang="fr-FR" dirty="0" err="1" smtClean="0"/>
              <a:t>APPORTé</a:t>
            </a:r>
            <a:r>
              <a:rPr lang="fr-FR" dirty="0" smtClean="0"/>
              <a:t> LE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Allan Contaret - Ivan Peric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Afficher l'image d'orig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7" y="2194466"/>
            <a:ext cx="643890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84" y="2156906"/>
            <a:ext cx="4381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166</TotalTime>
  <Words>315</Words>
  <Application>Microsoft Office PowerPoint</Application>
  <PresentationFormat>Grand écran</PresentationFormat>
  <Paragraphs>86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Traînée de condensation</vt:lpstr>
      <vt:lpstr>PROJET MORPION</vt:lpstr>
      <vt:lpstr>SOMMAIRE</vt:lpstr>
      <vt:lpstr>Le but</vt:lpstr>
      <vt:lpstr>LANGAGE ET FONCTIONNALITES</vt:lpstr>
      <vt:lpstr>REPARTITIONS DES TACHES</vt:lpstr>
      <vt:lpstr>DIAGRAMME UML</vt:lpstr>
      <vt:lpstr>LE CODE</vt:lpstr>
      <vt:lpstr>VERIFICATION</vt:lpstr>
      <vt:lpstr>CE QUE NOUS A APPORTé LE PROJET</vt:lpstr>
      <vt:lpstr>PROBLEMES RENCONTRéS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MORPION</dc:title>
  <dc:creator>Allan Contaret</dc:creator>
  <cp:lastModifiedBy>Allan Contaret</cp:lastModifiedBy>
  <cp:revision>13</cp:revision>
  <dcterms:created xsi:type="dcterms:W3CDTF">2016-04-21T07:08:20Z</dcterms:created>
  <dcterms:modified xsi:type="dcterms:W3CDTF">2016-04-21T09:54:21Z</dcterms:modified>
</cp:coreProperties>
</file>