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0b00f202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0b00f202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0b00f2025_1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0b00f2025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0b00f202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0b00f202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0b00f2025_0_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90b00f2025_0_1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0b00f202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0b00f202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0b00f2025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0b00f202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0b00f2025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0b00f202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0b00f202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0b00f202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0b00f202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0b00f202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0b00f202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0b00f202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0b00f2025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0b00f2025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0b00f20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0b00f20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90b00f2025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90b00f2025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0b00f2025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0b00f2025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b00f2025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b00f2025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0b00f2025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0b00f2025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0b00f2025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0b00f2025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0b00f2025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0b00f2025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0b00f2025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0b00f2025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0b00f2025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0b00f2025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range.biolab.si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Laboratório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15/08/2020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Coreografia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3450"/>
            <a:ext cx="3312469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85725" y="3612550"/>
            <a:ext cx="8896200" cy="139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Model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4276725" y="1605050"/>
            <a:ext cx="4705200" cy="192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Control Components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85725" y="1605050"/>
            <a:ext cx="4126200" cy="192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Control Activity Diagram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85725" y="76200"/>
            <a:ext cx="8896200" cy="139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View</a:t>
            </a:r>
            <a:endParaRPr b="1" sz="2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114300" y="3648075"/>
            <a:ext cx="8925000" cy="139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Model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114300" y="1605050"/>
            <a:ext cx="8866200" cy="192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Control Components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114300" y="76200"/>
            <a:ext cx="8856000" cy="139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View</a:t>
            </a:r>
            <a:endParaRPr b="1" sz="2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3511310" y="191586"/>
            <a:ext cx="1713900" cy="20898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00" u="none" cap="none" strike="noStrike">
                <a:solidFill>
                  <a:srgbClr val="666666"/>
                </a:solidFill>
              </a:rPr>
              <a:t>«component»</a:t>
            </a:r>
            <a:endParaRPr i="0" sz="13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3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/>
              <a:t>Solicita Estoque</a:t>
            </a:r>
            <a:endParaRPr i="0" sz="1500" u="none" cap="none" strike="noStrike"/>
          </a:p>
        </p:txBody>
      </p:sp>
      <p:sp>
        <p:nvSpPr>
          <p:cNvPr id="154" name="Google Shape;154;p26"/>
          <p:cNvSpPr/>
          <p:nvPr/>
        </p:nvSpPr>
        <p:spPr>
          <a:xfrm>
            <a:off x="507039" y="1425580"/>
            <a:ext cx="1272000" cy="11103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latin typeface="Verdana"/>
                <a:ea typeface="Verdana"/>
                <a:cs typeface="Verdana"/>
                <a:sym typeface="Verdana"/>
              </a:rPr>
              <a:t>Monta Pedido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3511310" y="3064483"/>
            <a:ext cx="1665300" cy="14862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latin typeface="Verdana"/>
                <a:ea typeface="Verdana"/>
                <a:cs typeface="Verdana"/>
                <a:sym typeface="Verdana"/>
              </a:rPr>
              <a:t>Solicita Compra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6"/>
          <p:cNvGrpSpPr/>
          <p:nvPr/>
        </p:nvGrpSpPr>
        <p:grpSpPr>
          <a:xfrm>
            <a:off x="3062350" y="3316766"/>
            <a:ext cx="449014" cy="220970"/>
            <a:chOff x="3573000" y="4309200"/>
            <a:chExt cx="495000" cy="243600"/>
          </a:xfrm>
        </p:grpSpPr>
        <p:sp>
          <p:nvSpPr>
            <p:cNvPr id="157" name="Google Shape;157;p26"/>
            <p:cNvSpPr/>
            <p:nvPr/>
          </p:nvSpPr>
          <p:spPr>
            <a:xfrm>
              <a:off x="3573000" y="430920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" name="Google Shape;158;p26"/>
            <p:cNvCxnSpPr/>
            <p:nvPr/>
          </p:nvCxnSpPr>
          <p:spPr>
            <a:xfrm>
              <a:off x="3816000" y="443088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9" name="Google Shape;159;p26"/>
          <p:cNvGrpSpPr/>
          <p:nvPr/>
        </p:nvGrpSpPr>
        <p:grpSpPr>
          <a:xfrm>
            <a:off x="3062350" y="1008668"/>
            <a:ext cx="449014" cy="220970"/>
            <a:chOff x="3573000" y="1764720"/>
            <a:chExt cx="495000" cy="243600"/>
          </a:xfrm>
        </p:grpSpPr>
        <p:sp>
          <p:nvSpPr>
            <p:cNvPr id="160" name="Google Shape;160;p26"/>
            <p:cNvSpPr/>
            <p:nvPr/>
          </p:nvSpPr>
          <p:spPr>
            <a:xfrm>
              <a:off x="3573000" y="176472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" name="Google Shape;161;p26"/>
            <p:cNvCxnSpPr/>
            <p:nvPr/>
          </p:nvCxnSpPr>
          <p:spPr>
            <a:xfrm>
              <a:off x="3816000" y="188640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2" name="Google Shape;162;p26"/>
          <p:cNvSpPr txBox="1"/>
          <p:nvPr/>
        </p:nvSpPr>
        <p:spPr>
          <a:xfrm>
            <a:off x="1499755" y="374879"/>
            <a:ext cx="1562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latin typeface="Verdana"/>
                <a:ea typeface="Verdana"/>
                <a:cs typeface="Verdana"/>
                <a:sym typeface="Verdana"/>
              </a:rPr>
              <a:t>Verifica Disponibilidade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26"/>
          <p:cNvGrpSpPr/>
          <p:nvPr/>
        </p:nvGrpSpPr>
        <p:grpSpPr>
          <a:xfrm>
            <a:off x="3062350" y="576634"/>
            <a:ext cx="449014" cy="220970"/>
            <a:chOff x="3573000" y="1288440"/>
            <a:chExt cx="495000" cy="243600"/>
          </a:xfrm>
        </p:grpSpPr>
        <p:sp>
          <p:nvSpPr>
            <p:cNvPr id="164" name="Google Shape;164;p26"/>
            <p:cNvSpPr/>
            <p:nvPr/>
          </p:nvSpPr>
          <p:spPr>
            <a:xfrm>
              <a:off x="3573000" y="128844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Google Shape;165;p26"/>
            <p:cNvCxnSpPr/>
            <p:nvPr/>
          </p:nvCxnSpPr>
          <p:spPr>
            <a:xfrm>
              <a:off x="3816000" y="14101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66" name="Google Shape;166;p26"/>
          <p:cNvCxnSpPr>
            <a:endCxn id="164" idx="2"/>
          </p:cNvCxnSpPr>
          <p:nvPr/>
        </p:nvCxnSpPr>
        <p:spPr>
          <a:xfrm flipH="1" rot="10800000">
            <a:off x="2128150" y="687119"/>
            <a:ext cx="934200" cy="922200"/>
          </a:xfrm>
          <a:prstGeom prst="bentConnector3">
            <a:avLst>
              <a:gd fmla="val 50000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26"/>
          <p:cNvCxnSpPr>
            <a:endCxn id="160" idx="2"/>
          </p:cNvCxnSpPr>
          <p:nvPr/>
        </p:nvCxnSpPr>
        <p:spPr>
          <a:xfrm flipH="1" rot="10800000">
            <a:off x="2177950" y="1119153"/>
            <a:ext cx="884400" cy="834300"/>
          </a:xfrm>
          <a:prstGeom prst="bentConnector3">
            <a:avLst>
              <a:gd fmla="val 68844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68" name="Google Shape;168;p26"/>
          <p:cNvSpPr txBox="1"/>
          <p:nvPr/>
        </p:nvSpPr>
        <p:spPr>
          <a:xfrm>
            <a:off x="2317425" y="3528505"/>
            <a:ext cx="11397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 Produto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26"/>
          <p:cNvGrpSpPr/>
          <p:nvPr/>
        </p:nvGrpSpPr>
        <p:grpSpPr>
          <a:xfrm>
            <a:off x="7221694" y="3440530"/>
            <a:ext cx="220970" cy="401664"/>
            <a:chOff x="8158320" y="4445640"/>
            <a:chExt cx="243600" cy="442800"/>
          </a:xfrm>
        </p:grpSpPr>
        <p:sp>
          <p:nvSpPr>
            <p:cNvPr id="170" name="Google Shape;170;p26"/>
            <p:cNvSpPr/>
            <p:nvPr/>
          </p:nvSpPr>
          <p:spPr>
            <a:xfrm rot="-5400000">
              <a:off x="8158620" y="444534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" name="Google Shape;171;p26"/>
            <p:cNvCxnSpPr/>
            <p:nvPr/>
          </p:nvCxnSpPr>
          <p:spPr>
            <a:xfrm rot="10800000">
              <a:off x="8280000" y="4688640"/>
              <a:ext cx="0" cy="19980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2" name="Google Shape;172;p26"/>
          <p:cNvSpPr/>
          <p:nvPr/>
        </p:nvSpPr>
        <p:spPr>
          <a:xfrm>
            <a:off x="6286995" y="3841974"/>
            <a:ext cx="2057400" cy="7251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strike="noStrike">
                <a:latin typeface="Verdana"/>
                <a:ea typeface="Verdana"/>
                <a:cs typeface="Verdana"/>
                <a:sym typeface="Verdana"/>
              </a:rPr>
              <a:t>Despacha Encomenda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547787" y="1707660"/>
            <a:ext cx="1205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Entrega Produto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6"/>
          <p:cNvCxnSpPr/>
          <p:nvPr/>
        </p:nvCxnSpPr>
        <p:spPr>
          <a:xfrm>
            <a:off x="5572827" y="1981677"/>
            <a:ext cx="555300" cy="189000"/>
          </a:xfrm>
          <a:prstGeom prst="bentConnector3">
            <a:avLst>
              <a:gd fmla="val 50000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5" name="Google Shape;175;p26"/>
          <p:cNvSpPr/>
          <p:nvPr/>
        </p:nvSpPr>
        <p:spPr>
          <a:xfrm>
            <a:off x="6576972" y="2046005"/>
            <a:ext cx="1771500" cy="7251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strike="noStrike">
                <a:latin typeface="Verdana"/>
                <a:ea typeface="Verdana"/>
                <a:cs typeface="Verdana"/>
                <a:sym typeface="Verdana"/>
              </a:rPr>
              <a:t>Prepara Encomenda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6"/>
          <p:cNvGrpSpPr/>
          <p:nvPr/>
        </p:nvGrpSpPr>
        <p:grpSpPr>
          <a:xfrm>
            <a:off x="7219734" y="2764559"/>
            <a:ext cx="225324" cy="323944"/>
            <a:chOff x="8156160" y="3700440"/>
            <a:chExt cx="248400" cy="357120"/>
          </a:xfrm>
        </p:grpSpPr>
        <p:cxnSp>
          <p:nvCxnSpPr>
            <p:cNvPr id="177" name="Google Shape;177;p26"/>
            <p:cNvCxnSpPr/>
            <p:nvPr/>
          </p:nvCxnSpPr>
          <p:spPr>
            <a:xfrm>
              <a:off x="8280360" y="3700440"/>
              <a:ext cx="0" cy="21210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26"/>
            <p:cNvSpPr/>
            <p:nvPr/>
          </p:nvSpPr>
          <p:spPr>
            <a:xfrm>
              <a:off x="8156160" y="3930120"/>
              <a:ext cx="248400" cy="127440"/>
            </a:xfrm>
            <a:custGeom>
              <a:rect b="b" l="l" r="r" t="t"/>
              <a:pathLst>
                <a:path extrusionOk="0" h="354" w="690">
                  <a:moveTo>
                    <a:pt x="689" y="352"/>
                  </a:moveTo>
                  <a:cubicBezTo>
                    <a:pt x="689" y="351"/>
                    <a:pt x="689" y="351"/>
                    <a:pt x="688" y="350"/>
                  </a:cubicBezTo>
                  <a:cubicBezTo>
                    <a:pt x="688" y="350"/>
                    <a:pt x="688" y="349"/>
                    <a:pt x="687" y="349"/>
                  </a:cubicBezTo>
                  <a:cubicBezTo>
                    <a:pt x="686" y="348"/>
                    <a:pt x="686" y="348"/>
                    <a:pt x="685" y="348"/>
                  </a:cubicBezTo>
                  <a:lnTo>
                    <a:pt x="681" y="348"/>
                  </a:lnTo>
                  <a:cubicBezTo>
                    <a:pt x="681" y="347"/>
                    <a:pt x="681" y="346"/>
                    <a:pt x="681" y="345"/>
                  </a:cubicBezTo>
                  <a:cubicBezTo>
                    <a:pt x="681" y="298"/>
                    <a:pt x="672" y="252"/>
                    <a:pt x="656" y="211"/>
                  </a:cubicBezTo>
                  <a:cubicBezTo>
                    <a:pt x="639" y="171"/>
                    <a:pt x="614" y="135"/>
                    <a:pt x="585" y="104"/>
                  </a:cubicBezTo>
                  <a:cubicBezTo>
                    <a:pt x="554" y="75"/>
                    <a:pt x="518" y="50"/>
                    <a:pt x="478" y="33"/>
                  </a:cubicBezTo>
                  <a:cubicBezTo>
                    <a:pt x="437" y="17"/>
                    <a:pt x="391" y="8"/>
                    <a:pt x="344" y="8"/>
                  </a:cubicBezTo>
                  <a:cubicBezTo>
                    <a:pt x="297" y="8"/>
                    <a:pt x="252" y="17"/>
                    <a:pt x="211" y="33"/>
                  </a:cubicBezTo>
                  <a:cubicBezTo>
                    <a:pt x="170" y="50"/>
                    <a:pt x="134" y="75"/>
                    <a:pt x="104" y="104"/>
                  </a:cubicBezTo>
                  <a:cubicBezTo>
                    <a:pt x="74" y="135"/>
                    <a:pt x="49" y="171"/>
                    <a:pt x="33" y="211"/>
                  </a:cubicBezTo>
                  <a:cubicBezTo>
                    <a:pt x="16" y="252"/>
                    <a:pt x="6" y="298"/>
                    <a:pt x="6" y="345"/>
                  </a:cubicBezTo>
                  <a:cubicBezTo>
                    <a:pt x="6" y="346"/>
                    <a:pt x="6" y="347"/>
                    <a:pt x="6" y="348"/>
                  </a:cubicBezTo>
                  <a:lnTo>
                    <a:pt x="0" y="348"/>
                  </a:lnTo>
                  <a:cubicBezTo>
                    <a:pt x="0" y="347"/>
                    <a:pt x="0" y="346"/>
                    <a:pt x="0" y="345"/>
                  </a:cubicBezTo>
                  <a:cubicBezTo>
                    <a:pt x="0" y="296"/>
                    <a:pt x="9" y="250"/>
                    <a:pt x="26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4" y="0"/>
                  </a:cubicBezTo>
                  <a:cubicBezTo>
                    <a:pt x="393" y="0"/>
                    <a:pt x="439" y="10"/>
                    <a:pt x="481" y="27"/>
                  </a:cubicBezTo>
                  <a:cubicBezTo>
                    <a:pt x="522" y="43"/>
                    <a:pt x="559" y="68"/>
                    <a:pt x="590" y="99"/>
                  </a:cubicBezTo>
                  <a:cubicBezTo>
                    <a:pt x="621" y="130"/>
                    <a:pt x="646" y="167"/>
                    <a:pt x="662" y="208"/>
                  </a:cubicBezTo>
                  <a:cubicBezTo>
                    <a:pt x="679" y="250"/>
                    <a:pt x="689" y="296"/>
                    <a:pt x="689" y="345"/>
                  </a:cubicBezTo>
                  <a:cubicBezTo>
                    <a:pt x="689" y="347"/>
                    <a:pt x="689" y="350"/>
                    <a:pt x="689" y="353"/>
                  </a:cubicBezTo>
                  <a:lnTo>
                    <a:pt x="689" y="352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6"/>
          <p:cNvSpPr txBox="1"/>
          <p:nvPr/>
        </p:nvSpPr>
        <p:spPr>
          <a:xfrm>
            <a:off x="6543664" y="3502046"/>
            <a:ext cx="788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Despacha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26"/>
          <p:cNvCxnSpPr/>
          <p:nvPr/>
        </p:nvCxnSpPr>
        <p:spPr>
          <a:xfrm>
            <a:off x="7331958" y="3087667"/>
            <a:ext cx="0" cy="35280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181" name="Google Shape;181;p26"/>
          <p:cNvSpPr txBox="1"/>
          <p:nvPr/>
        </p:nvSpPr>
        <p:spPr>
          <a:xfrm>
            <a:off x="6156374" y="2780066"/>
            <a:ext cx="587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Envia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Pedido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2013093" y="1496765"/>
            <a:ext cx="115599" cy="225313"/>
          </a:xfrm>
          <a:custGeom>
            <a:rect b="b" l="l" r="r" t="t"/>
            <a:pathLst>
              <a:path extrusionOk="0" h="690" w="354">
                <a:moveTo>
                  <a:pt x="352" y="0"/>
                </a:moveTo>
                <a:cubicBezTo>
                  <a:pt x="351" y="0"/>
                  <a:pt x="351" y="0"/>
                  <a:pt x="350" y="1"/>
                </a:cubicBezTo>
                <a:cubicBezTo>
                  <a:pt x="350" y="1"/>
                  <a:pt x="349" y="1"/>
                  <a:pt x="349" y="2"/>
                </a:cubicBezTo>
                <a:cubicBezTo>
                  <a:pt x="348" y="3"/>
                  <a:pt x="348" y="3"/>
                  <a:pt x="348" y="4"/>
                </a:cubicBezTo>
                <a:lnTo>
                  <a:pt x="348" y="8"/>
                </a:lnTo>
                <a:cubicBezTo>
                  <a:pt x="347" y="8"/>
                  <a:pt x="346" y="8"/>
                  <a:pt x="345" y="8"/>
                </a:cubicBezTo>
                <a:cubicBezTo>
                  <a:pt x="298" y="8"/>
                  <a:pt x="252" y="17"/>
                  <a:pt x="211" y="33"/>
                </a:cubicBezTo>
                <a:cubicBezTo>
                  <a:pt x="171" y="50"/>
                  <a:pt x="135" y="75"/>
                  <a:pt x="104" y="104"/>
                </a:cubicBezTo>
                <a:cubicBezTo>
                  <a:pt x="75" y="135"/>
                  <a:pt x="50" y="171"/>
                  <a:pt x="33" y="211"/>
                </a:cubicBezTo>
                <a:cubicBezTo>
                  <a:pt x="17" y="252"/>
                  <a:pt x="8" y="298"/>
                  <a:pt x="8" y="345"/>
                </a:cubicBezTo>
                <a:cubicBezTo>
                  <a:pt x="8" y="392"/>
                  <a:pt x="17" y="437"/>
                  <a:pt x="33" y="478"/>
                </a:cubicBezTo>
                <a:cubicBezTo>
                  <a:pt x="50" y="519"/>
                  <a:pt x="75" y="555"/>
                  <a:pt x="104" y="585"/>
                </a:cubicBezTo>
                <a:cubicBezTo>
                  <a:pt x="135" y="615"/>
                  <a:pt x="171" y="640"/>
                  <a:pt x="211" y="656"/>
                </a:cubicBezTo>
                <a:cubicBezTo>
                  <a:pt x="252" y="673"/>
                  <a:pt x="298" y="683"/>
                  <a:pt x="345" y="683"/>
                </a:cubicBezTo>
                <a:cubicBezTo>
                  <a:pt x="346" y="683"/>
                  <a:pt x="347" y="683"/>
                  <a:pt x="348" y="683"/>
                </a:cubicBezTo>
                <a:lnTo>
                  <a:pt x="348" y="689"/>
                </a:lnTo>
                <a:cubicBezTo>
                  <a:pt x="347" y="689"/>
                  <a:pt x="346" y="689"/>
                  <a:pt x="345" y="689"/>
                </a:cubicBezTo>
                <a:cubicBezTo>
                  <a:pt x="296" y="689"/>
                  <a:pt x="250" y="680"/>
                  <a:pt x="208" y="663"/>
                </a:cubicBezTo>
                <a:cubicBezTo>
                  <a:pt x="167" y="646"/>
                  <a:pt x="130" y="621"/>
                  <a:pt x="99" y="590"/>
                </a:cubicBezTo>
                <a:cubicBezTo>
                  <a:pt x="68" y="559"/>
                  <a:pt x="43" y="522"/>
                  <a:pt x="27" y="481"/>
                </a:cubicBezTo>
                <a:cubicBezTo>
                  <a:pt x="10" y="439"/>
                  <a:pt x="0" y="393"/>
                  <a:pt x="0" y="345"/>
                </a:cubicBezTo>
                <a:cubicBezTo>
                  <a:pt x="0" y="296"/>
                  <a:pt x="10" y="250"/>
                  <a:pt x="27" y="208"/>
                </a:cubicBezTo>
                <a:cubicBezTo>
                  <a:pt x="43" y="167"/>
                  <a:pt x="68" y="130"/>
                  <a:pt x="99" y="99"/>
                </a:cubicBezTo>
                <a:cubicBezTo>
                  <a:pt x="130" y="68"/>
                  <a:pt x="167" y="43"/>
                  <a:pt x="208" y="27"/>
                </a:cubicBezTo>
                <a:cubicBezTo>
                  <a:pt x="250" y="10"/>
                  <a:pt x="296" y="0"/>
                  <a:pt x="345" y="0"/>
                </a:cubicBezTo>
                <a:cubicBezTo>
                  <a:pt x="347" y="0"/>
                  <a:pt x="350" y="0"/>
                  <a:pt x="353" y="0"/>
                </a:cubicBezTo>
                <a:lnTo>
                  <a:pt x="352" y="0"/>
                </a:lnTo>
              </a:path>
            </a:pathLst>
          </a:custGeom>
          <a:solidFill>
            <a:srgbClr val="000000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>
            <a:off x="1780588" y="1609095"/>
            <a:ext cx="2286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4" name="Google Shape;184;p26"/>
          <p:cNvGrpSpPr/>
          <p:nvPr/>
        </p:nvGrpSpPr>
        <p:grpSpPr>
          <a:xfrm>
            <a:off x="1778984" y="1886450"/>
            <a:ext cx="349741" cy="225324"/>
            <a:chOff x="2158200" y="2732400"/>
            <a:chExt cx="385560" cy="248400"/>
          </a:xfrm>
        </p:grpSpPr>
        <p:sp>
          <p:nvSpPr>
            <p:cNvPr id="185" name="Google Shape;185;p26"/>
            <p:cNvSpPr/>
            <p:nvPr/>
          </p:nvSpPr>
          <p:spPr>
            <a:xfrm>
              <a:off x="2416320" y="273240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Google Shape;186;p26"/>
            <p:cNvCxnSpPr/>
            <p:nvPr/>
          </p:nvCxnSpPr>
          <p:spPr>
            <a:xfrm>
              <a:off x="2158200" y="28562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7" name="Google Shape;187;p26"/>
          <p:cNvGrpSpPr/>
          <p:nvPr/>
        </p:nvGrpSpPr>
        <p:grpSpPr>
          <a:xfrm>
            <a:off x="1795965" y="2310973"/>
            <a:ext cx="344190" cy="225324"/>
            <a:chOff x="2176920" y="3200400"/>
            <a:chExt cx="379440" cy="248400"/>
          </a:xfrm>
        </p:grpSpPr>
        <p:sp>
          <p:nvSpPr>
            <p:cNvPr id="188" name="Google Shape;188;p26"/>
            <p:cNvSpPr/>
            <p:nvPr/>
          </p:nvSpPr>
          <p:spPr>
            <a:xfrm>
              <a:off x="2428920" y="320040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2176920" y="33242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0" name="Google Shape;190;p26"/>
          <p:cNvGrpSpPr/>
          <p:nvPr/>
        </p:nvGrpSpPr>
        <p:grpSpPr>
          <a:xfrm>
            <a:off x="5225130" y="1869470"/>
            <a:ext cx="348109" cy="225324"/>
            <a:chOff x="5957280" y="2713680"/>
            <a:chExt cx="383760" cy="248400"/>
          </a:xfrm>
        </p:grpSpPr>
        <p:sp>
          <p:nvSpPr>
            <p:cNvPr id="191" name="Google Shape;191;p26"/>
            <p:cNvSpPr/>
            <p:nvPr/>
          </p:nvSpPr>
          <p:spPr>
            <a:xfrm>
              <a:off x="6213600" y="271368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Google Shape;192;p26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3" name="Google Shape;193;p26"/>
          <p:cNvGrpSpPr/>
          <p:nvPr/>
        </p:nvGrpSpPr>
        <p:grpSpPr>
          <a:xfrm>
            <a:off x="5165370" y="3314806"/>
            <a:ext cx="348109" cy="225324"/>
            <a:chOff x="5891400" y="4307040"/>
            <a:chExt cx="383760" cy="248400"/>
          </a:xfrm>
        </p:grpSpPr>
        <p:sp>
          <p:nvSpPr>
            <p:cNvPr id="194" name="Google Shape;194;p26"/>
            <p:cNvSpPr/>
            <p:nvPr/>
          </p:nvSpPr>
          <p:spPr>
            <a:xfrm>
              <a:off x="6147720" y="430704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" name="Google Shape;195;p26"/>
            <p:cNvCxnSpPr/>
            <p:nvPr/>
          </p:nvCxnSpPr>
          <p:spPr>
            <a:xfrm>
              <a:off x="5891400" y="443088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6" name="Google Shape;196;p26"/>
          <p:cNvGrpSpPr/>
          <p:nvPr/>
        </p:nvGrpSpPr>
        <p:grpSpPr>
          <a:xfrm>
            <a:off x="6128057" y="2060505"/>
            <a:ext cx="449015" cy="220970"/>
            <a:chOff x="6952680" y="2924280"/>
            <a:chExt cx="495000" cy="243600"/>
          </a:xfrm>
        </p:grpSpPr>
        <p:sp>
          <p:nvSpPr>
            <p:cNvPr id="197" name="Google Shape;197;p26"/>
            <p:cNvSpPr/>
            <p:nvPr/>
          </p:nvSpPr>
          <p:spPr>
            <a:xfrm>
              <a:off x="6952680" y="292428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" name="Google Shape;198;p26"/>
            <p:cNvCxnSpPr/>
            <p:nvPr/>
          </p:nvCxnSpPr>
          <p:spPr>
            <a:xfrm>
              <a:off x="7195680" y="304596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9" name="Google Shape;199;p26"/>
          <p:cNvGrpSpPr/>
          <p:nvPr/>
        </p:nvGrpSpPr>
        <p:grpSpPr>
          <a:xfrm>
            <a:off x="6128057" y="2060178"/>
            <a:ext cx="449015" cy="220970"/>
            <a:chOff x="6952680" y="2923920"/>
            <a:chExt cx="495000" cy="243600"/>
          </a:xfrm>
        </p:grpSpPr>
        <p:sp>
          <p:nvSpPr>
            <p:cNvPr id="200" name="Google Shape;200;p26"/>
            <p:cNvSpPr/>
            <p:nvPr/>
          </p:nvSpPr>
          <p:spPr>
            <a:xfrm>
              <a:off x="6952680" y="292392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" name="Google Shape;201;p26"/>
            <p:cNvCxnSpPr/>
            <p:nvPr/>
          </p:nvCxnSpPr>
          <p:spPr>
            <a:xfrm>
              <a:off x="7195680" y="304560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2" name="Google Shape;202;p26"/>
          <p:cNvGrpSpPr/>
          <p:nvPr/>
        </p:nvGrpSpPr>
        <p:grpSpPr>
          <a:xfrm>
            <a:off x="6123812" y="2485028"/>
            <a:ext cx="449014" cy="220970"/>
            <a:chOff x="6948000" y="3392280"/>
            <a:chExt cx="495000" cy="243600"/>
          </a:xfrm>
        </p:grpSpPr>
        <p:sp>
          <p:nvSpPr>
            <p:cNvPr id="203" name="Google Shape;203;p26"/>
            <p:cNvSpPr/>
            <p:nvPr/>
          </p:nvSpPr>
          <p:spPr>
            <a:xfrm>
              <a:off x="6948000" y="339228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" name="Google Shape;204;p26"/>
            <p:cNvCxnSpPr/>
            <p:nvPr/>
          </p:nvCxnSpPr>
          <p:spPr>
            <a:xfrm>
              <a:off x="7191000" y="351396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5" name="Google Shape;205;p26"/>
          <p:cNvGrpSpPr/>
          <p:nvPr/>
        </p:nvGrpSpPr>
        <p:grpSpPr>
          <a:xfrm>
            <a:off x="58034" y="1870449"/>
            <a:ext cx="449015" cy="220970"/>
            <a:chOff x="261000" y="2714760"/>
            <a:chExt cx="495000" cy="243600"/>
          </a:xfrm>
        </p:grpSpPr>
        <p:sp>
          <p:nvSpPr>
            <p:cNvPr id="206" name="Google Shape;206;p26"/>
            <p:cNvSpPr/>
            <p:nvPr/>
          </p:nvSpPr>
          <p:spPr>
            <a:xfrm>
              <a:off x="261000" y="271476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" name="Google Shape;207;p26"/>
            <p:cNvCxnSpPr/>
            <p:nvPr/>
          </p:nvCxnSpPr>
          <p:spPr>
            <a:xfrm>
              <a:off x="504000" y="28364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8" name="Google Shape;208;p26"/>
          <p:cNvSpPr txBox="1"/>
          <p:nvPr/>
        </p:nvSpPr>
        <p:spPr>
          <a:xfrm>
            <a:off x="2890862" y="1236513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Produto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-105789" y="2126987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Entrega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8348508" y="4368517"/>
            <a:ext cx="9144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Encomenda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Despachada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26"/>
          <p:cNvGrpSpPr/>
          <p:nvPr/>
        </p:nvGrpSpPr>
        <p:grpSpPr>
          <a:xfrm>
            <a:off x="5217292" y="591003"/>
            <a:ext cx="447382" cy="220970"/>
            <a:chOff x="5948640" y="1304280"/>
            <a:chExt cx="493200" cy="243600"/>
          </a:xfrm>
        </p:grpSpPr>
        <p:sp>
          <p:nvSpPr>
            <p:cNvPr id="212" name="Google Shape;212;p26"/>
            <p:cNvSpPr/>
            <p:nvPr/>
          </p:nvSpPr>
          <p:spPr>
            <a:xfrm flipH="1">
              <a:off x="6198840" y="130428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" name="Google Shape;213;p26"/>
            <p:cNvCxnSpPr/>
            <p:nvPr/>
          </p:nvCxnSpPr>
          <p:spPr>
            <a:xfrm rot="10800000">
              <a:off x="5948640" y="142596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4" name="Google Shape;214;p26"/>
          <p:cNvSpPr txBox="1"/>
          <p:nvPr/>
        </p:nvSpPr>
        <p:spPr>
          <a:xfrm>
            <a:off x="5674167" y="229859"/>
            <a:ext cx="1205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Consulta Estoque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5674167" y="570463"/>
            <a:ext cx="1139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Posição Estoque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26"/>
          <p:cNvGrpSpPr/>
          <p:nvPr/>
        </p:nvGrpSpPr>
        <p:grpSpPr>
          <a:xfrm>
            <a:off x="5217292" y="1390085"/>
            <a:ext cx="447382" cy="220970"/>
            <a:chOff x="5948640" y="2185200"/>
            <a:chExt cx="493200" cy="243600"/>
          </a:xfrm>
        </p:grpSpPr>
        <p:sp>
          <p:nvSpPr>
            <p:cNvPr id="217" name="Google Shape;217;p26"/>
            <p:cNvSpPr/>
            <p:nvPr/>
          </p:nvSpPr>
          <p:spPr>
            <a:xfrm flipH="1">
              <a:off x="6198840" y="218520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" name="Google Shape;218;p26"/>
            <p:cNvCxnSpPr/>
            <p:nvPr/>
          </p:nvCxnSpPr>
          <p:spPr>
            <a:xfrm rot="10800000">
              <a:off x="5948640" y="230688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9" name="Google Shape;219;p26"/>
          <p:cNvSpPr txBox="1"/>
          <p:nvPr/>
        </p:nvSpPr>
        <p:spPr>
          <a:xfrm>
            <a:off x="5674167" y="987283"/>
            <a:ext cx="16185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 Produto Estoque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5674167" y="1383138"/>
            <a:ext cx="1205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Entrega Estoque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2139795" y="2281440"/>
            <a:ext cx="3951582" cy="326867"/>
          </a:xfrm>
          <a:custGeom>
            <a:rect b="b" l="l" r="r" t="t"/>
            <a:pathLst>
              <a:path extrusionOk="0" h="1001" w="12101">
                <a:moveTo>
                  <a:pt x="0" y="400"/>
                </a:moveTo>
                <a:lnTo>
                  <a:pt x="1300" y="400"/>
                </a:lnTo>
                <a:cubicBezTo>
                  <a:pt x="1300" y="400"/>
                  <a:pt x="1511" y="0"/>
                  <a:pt x="1700" y="0"/>
                </a:cubicBezTo>
                <a:cubicBezTo>
                  <a:pt x="1889" y="0"/>
                  <a:pt x="2100" y="400"/>
                  <a:pt x="2100" y="400"/>
                </a:cubicBezTo>
                <a:lnTo>
                  <a:pt x="6700" y="400"/>
                </a:lnTo>
                <a:lnTo>
                  <a:pt x="6700" y="1000"/>
                </a:lnTo>
                <a:lnTo>
                  <a:pt x="10500" y="1000"/>
                </a:lnTo>
                <a:cubicBezTo>
                  <a:pt x="10500" y="1000"/>
                  <a:pt x="10711" y="600"/>
                  <a:pt x="10900" y="600"/>
                </a:cubicBezTo>
                <a:cubicBezTo>
                  <a:pt x="11089" y="600"/>
                  <a:pt x="11300" y="1000"/>
                  <a:pt x="11300" y="1000"/>
                </a:cubicBezTo>
                <a:lnTo>
                  <a:pt x="12100" y="100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6"/>
          <p:cNvGrpSpPr/>
          <p:nvPr/>
        </p:nvGrpSpPr>
        <p:grpSpPr>
          <a:xfrm>
            <a:off x="5169615" y="4273575"/>
            <a:ext cx="447382" cy="220970"/>
            <a:chOff x="5896080" y="5364000"/>
            <a:chExt cx="493200" cy="243600"/>
          </a:xfrm>
        </p:grpSpPr>
        <p:sp>
          <p:nvSpPr>
            <p:cNvPr id="223" name="Google Shape;223;p26"/>
            <p:cNvSpPr/>
            <p:nvPr/>
          </p:nvSpPr>
          <p:spPr>
            <a:xfrm flipH="1">
              <a:off x="6146280" y="536400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Google Shape;224;p26"/>
            <p:cNvCxnSpPr/>
            <p:nvPr/>
          </p:nvCxnSpPr>
          <p:spPr>
            <a:xfrm rot="10800000">
              <a:off x="5896080" y="548568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5" name="Google Shape;225;p26"/>
          <p:cNvGrpSpPr/>
          <p:nvPr/>
        </p:nvGrpSpPr>
        <p:grpSpPr>
          <a:xfrm>
            <a:off x="5217295" y="969309"/>
            <a:ext cx="348109" cy="225324"/>
            <a:chOff x="5957280" y="2713680"/>
            <a:chExt cx="383760" cy="248400"/>
          </a:xfrm>
        </p:grpSpPr>
        <p:sp>
          <p:nvSpPr>
            <p:cNvPr id="226" name="Google Shape;226;p26"/>
            <p:cNvSpPr/>
            <p:nvPr/>
          </p:nvSpPr>
          <p:spPr>
            <a:xfrm>
              <a:off x="6213600" y="271368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" name="Google Shape;227;p26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8" name="Google Shape;228;p26"/>
          <p:cNvSpPr txBox="1"/>
          <p:nvPr/>
        </p:nvSpPr>
        <p:spPr>
          <a:xfrm>
            <a:off x="5290356" y="3574318"/>
            <a:ext cx="1139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 Compra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Produto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147331" y="4573114"/>
            <a:ext cx="1139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Entrega Compra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26"/>
          <p:cNvGrpSpPr/>
          <p:nvPr/>
        </p:nvGrpSpPr>
        <p:grpSpPr>
          <a:xfrm>
            <a:off x="5219245" y="241918"/>
            <a:ext cx="348109" cy="225324"/>
            <a:chOff x="5957280" y="2713680"/>
            <a:chExt cx="383760" cy="248400"/>
          </a:xfrm>
        </p:grpSpPr>
        <p:sp>
          <p:nvSpPr>
            <p:cNvPr id="231" name="Google Shape;231;p26"/>
            <p:cNvSpPr/>
            <p:nvPr/>
          </p:nvSpPr>
          <p:spPr>
            <a:xfrm>
              <a:off x="6213600" y="271368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2" name="Google Shape;232;p26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3" name="Google Shape;233;p26"/>
          <p:cNvGrpSpPr/>
          <p:nvPr/>
        </p:nvGrpSpPr>
        <p:grpSpPr>
          <a:xfrm>
            <a:off x="8344340" y="4092050"/>
            <a:ext cx="348109" cy="225324"/>
            <a:chOff x="5957280" y="2713680"/>
            <a:chExt cx="383760" cy="248400"/>
          </a:xfrm>
        </p:grpSpPr>
        <p:sp>
          <p:nvSpPr>
            <p:cNvPr id="234" name="Google Shape;234;p26"/>
            <p:cNvSpPr/>
            <p:nvPr/>
          </p:nvSpPr>
          <p:spPr>
            <a:xfrm>
              <a:off x="6213600" y="271368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" name="Google Shape;235;p26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6" name="Google Shape;236;p26"/>
          <p:cNvGrpSpPr/>
          <p:nvPr/>
        </p:nvGrpSpPr>
        <p:grpSpPr>
          <a:xfrm>
            <a:off x="5165364" y="3759739"/>
            <a:ext cx="348109" cy="225324"/>
            <a:chOff x="5957280" y="2713680"/>
            <a:chExt cx="383760" cy="248400"/>
          </a:xfrm>
        </p:grpSpPr>
        <p:sp>
          <p:nvSpPr>
            <p:cNvPr id="237" name="Google Shape;237;p26"/>
            <p:cNvSpPr/>
            <p:nvPr/>
          </p:nvSpPr>
          <p:spPr>
            <a:xfrm>
              <a:off x="6213600" y="271368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8" name="Google Shape;238;p26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9" name="Google Shape;239;p26"/>
          <p:cNvSpPr/>
          <p:nvPr/>
        </p:nvSpPr>
        <p:spPr>
          <a:xfrm>
            <a:off x="2184990" y="2032272"/>
            <a:ext cx="874014" cy="1384850"/>
          </a:xfrm>
          <a:custGeom>
            <a:rect b="b" l="l" r="r" t="t"/>
            <a:pathLst>
              <a:path extrusionOk="0" h="59391" w="38541">
                <a:moveTo>
                  <a:pt x="0" y="0"/>
                </a:moveTo>
                <a:lnTo>
                  <a:pt x="23693" y="0"/>
                </a:lnTo>
                <a:lnTo>
                  <a:pt x="23693" y="59391"/>
                </a:lnTo>
                <a:lnTo>
                  <a:pt x="38541" y="59391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sp>
      <p:sp>
        <p:nvSpPr>
          <p:cNvPr id="240" name="Google Shape;240;p26"/>
          <p:cNvSpPr/>
          <p:nvPr/>
        </p:nvSpPr>
        <p:spPr>
          <a:xfrm>
            <a:off x="5530530" y="2209647"/>
            <a:ext cx="394022" cy="1225039"/>
          </a:xfrm>
          <a:custGeom>
            <a:rect b="b" l="l" r="r" t="t"/>
            <a:pathLst>
              <a:path extrusionOk="0" h="54020" w="17375">
                <a:moveTo>
                  <a:pt x="0" y="54020"/>
                </a:moveTo>
                <a:lnTo>
                  <a:pt x="7898" y="54020"/>
                </a:lnTo>
                <a:lnTo>
                  <a:pt x="7898" y="0"/>
                </a:lnTo>
                <a:lnTo>
                  <a:pt x="17375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/>
        </p:nvSpPr>
        <p:spPr>
          <a:xfrm>
            <a:off x="1294500" y="1458600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666666"/>
                </a:solidFill>
              </a:rPr>
              <a:t>«component»</a:t>
            </a:r>
            <a:endParaRPr i="0" sz="16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6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Componente A</a:t>
            </a:r>
            <a:endParaRPr i="0" sz="1800" u="none" cap="none" strike="noStrike"/>
          </a:p>
        </p:txBody>
      </p:sp>
      <p:cxnSp>
        <p:nvCxnSpPr>
          <p:cNvPr id="246" name="Google Shape;246;p27"/>
          <p:cNvCxnSpPr/>
          <p:nvPr/>
        </p:nvCxnSpPr>
        <p:spPr>
          <a:xfrm>
            <a:off x="3125215" y="2189400"/>
            <a:ext cx="5664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7"/>
          <p:cNvSpPr/>
          <p:nvPr/>
        </p:nvSpPr>
        <p:spPr>
          <a:xfrm>
            <a:off x="3707695" y="2076360"/>
            <a:ext cx="116280" cy="22644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3154125" y="2302450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/>
              <a:t>I</a:t>
            </a:r>
            <a:r>
              <a:rPr lang="en" sz="1500"/>
              <a:t>nterface B</a:t>
            </a:r>
            <a:endParaRPr sz="1500" strike="noStrike"/>
          </a:p>
        </p:txBody>
      </p:sp>
      <p:sp>
        <p:nvSpPr>
          <p:cNvPr id="249" name="Google Shape;249;p27"/>
          <p:cNvSpPr/>
          <p:nvPr/>
        </p:nvSpPr>
        <p:spPr>
          <a:xfrm>
            <a:off x="3744775" y="1458600"/>
            <a:ext cx="221700" cy="221700"/>
          </a:xfrm>
          <a:prstGeom prst="ellipse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27"/>
          <p:cNvCxnSpPr/>
          <p:nvPr/>
        </p:nvCxnSpPr>
        <p:spPr>
          <a:xfrm>
            <a:off x="3125215" y="1569120"/>
            <a:ext cx="6195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27"/>
          <p:cNvSpPr txBox="1"/>
          <p:nvPr/>
        </p:nvSpPr>
        <p:spPr>
          <a:xfrm>
            <a:off x="3125226" y="1673525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A</a:t>
            </a:r>
            <a:endParaRPr sz="1500" strike="noStrike"/>
          </a:p>
        </p:txBody>
      </p:sp>
      <p:sp>
        <p:nvSpPr>
          <p:cNvPr id="252" name="Google Shape;252;p27"/>
          <p:cNvSpPr/>
          <p:nvPr/>
        </p:nvSpPr>
        <p:spPr>
          <a:xfrm>
            <a:off x="6161825" y="1477675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Componente B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253" name="Google Shape;253;p27"/>
          <p:cNvGrpSpPr/>
          <p:nvPr/>
        </p:nvGrpSpPr>
        <p:grpSpPr>
          <a:xfrm>
            <a:off x="5679415" y="2095440"/>
            <a:ext cx="482400" cy="226440"/>
            <a:chOff x="4613040" y="5077440"/>
            <a:chExt cx="482400" cy="226440"/>
          </a:xfrm>
        </p:grpSpPr>
        <p:cxnSp>
          <p:nvCxnSpPr>
            <p:cNvPr id="254" name="Google Shape;254;p27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" name="Google Shape;255;p27"/>
            <p:cNvSpPr/>
            <p:nvPr/>
          </p:nvSpPr>
          <p:spPr>
            <a:xfrm>
              <a:off x="4613040" y="5077440"/>
              <a:ext cx="116280" cy="226440"/>
            </a:xfrm>
            <a:custGeom>
              <a:rect b="b" l="l" r="r" t="t"/>
              <a:pathLst>
                <a:path extrusionOk="0" h="629" w="323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7"/>
          <p:cNvSpPr txBox="1"/>
          <p:nvPr/>
        </p:nvSpPr>
        <p:spPr>
          <a:xfrm>
            <a:off x="5156701" y="2467550"/>
            <a:ext cx="1366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grpSp>
        <p:nvGrpSpPr>
          <p:cNvPr id="257" name="Google Shape;257;p27"/>
          <p:cNvGrpSpPr/>
          <p:nvPr/>
        </p:nvGrpSpPr>
        <p:grpSpPr>
          <a:xfrm>
            <a:off x="5536555" y="1477680"/>
            <a:ext cx="625260" cy="221700"/>
            <a:chOff x="4470180" y="4459680"/>
            <a:chExt cx="625260" cy="221700"/>
          </a:xfrm>
        </p:grpSpPr>
        <p:sp>
          <p:nvSpPr>
            <p:cNvPr id="258" name="Google Shape;258;p27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9" name="Google Shape;259;p27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0" name="Google Shape;260;p27"/>
          <p:cNvSpPr txBox="1"/>
          <p:nvPr/>
        </p:nvSpPr>
        <p:spPr>
          <a:xfrm>
            <a:off x="4734600" y="1683950"/>
            <a:ext cx="1366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B</a:t>
            </a:r>
            <a:endParaRPr sz="1500" strike="noStrike"/>
          </a:p>
        </p:txBody>
      </p:sp>
      <p:sp>
        <p:nvSpPr>
          <p:cNvPr id="261" name="Google Shape;261;p27"/>
          <p:cNvSpPr/>
          <p:nvPr/>
        </p:nvSpPr>
        <p:spPr>
          <a:xfrm>
            <a:off x="3823615" y="1631760"/>
            <a:ext cx="1830960" cy="577080"/>
          </a:xfrm>
          <a:custGeom>
            <a:rect b="b" l="l" r="r" t="t"/>
            <a:pathLst>
              <a:path extrusionOk="0" h="1603" w="5086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262" name="Google Shape;262;p27"/>
          <p:cNvSpPr/>
          <p:nvPr/>
        </p:nvSpPr>
        <p:spPr>
          <a:xfrm>
            <a:off x="6170100" y="3015600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C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263" name="Google Shape;263;p27"/>
          <p:cNvGrpSpPr/>
          <p:nvPr/>
        </p:nvGrpSpPr>
        <p:grpSpPr>
          <a:xfrm>
            <a:off x="5544835" y="3015600"/>
            <a:ext cx="625260" cy="221700"/>
            <a:chOff x="4478460" y="5997600"/>
            <a:chExt cx="625260" cy="221700"/>
          </a:xfrm>
        </p:grpSpPr>
        <p:sp>
          <p:nvSpPr>
            <p:cNvPr id="264" name="Google Shape;264;p27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5" name="Google Shape;265;p27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6" name="Google Shape;266;p27"/>
          <p:cNvSpPr txBox="1"/>
          <p:nvPr/>
        </p:nvSpPr>
        <p:spPr>
          <a:xfrm>
            <a:off x="4886325" y="3318000"/>
            <a:ext cx="1303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sp>
        <p:nvSpPr>
          <p:cNvPr id="267" name="Google Shape;267;p27"/>
          <p:cNvSpPr/>
          <p:nvPr/>
        </p:nvSpPr>
        <p:spPr>
          <a:xfrm>
            <a:off x="5112415" y="2208480"/>
            <a:ext cx="568440" cy="935280"/>
          </a:xfrm>
          <a:custGeom>
            <a:rect b="b" l="l" r="r" t="t"/>
            <a:pathLst>
              <a:path extrusionOk="0" h="2598" w="1579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268" name="Google Shape;268;p27"/>
          <p:cNvSpPr/>
          <p:nvPr/>
        </p:nvSpPr>
        <p:spPr>
          <a:xfrm>
            <a:off x="1609725" y="2381250"/>
            <a:ext cx="266700" cy="27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1377050" y="269010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1</a:t>
            </a:r>
            <a:endParaRPr sz="1500" strike="noStrike"/>
          </a:p>
        </p:txBody>
      </p:sp>
      <p:sp>
        <p:nvSpPr>
          <p:cNvPr id="270" name="Google Shape;270;p27"/>
          <p:cNvSpPr/>
          <p:nvPr/>
        </p:nvSpPr>
        <p:spPr>
          <a:xfrm>
            <a:off x="2676525" y="2379775"/>
            <a:ext cx="266700" cy="27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2443850" y="2688625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2</a:t>
            </a:r>
            <a:endParaRPr sz="1500" strike="noStrike"/>
          </a:p>
        </p:txBody>
      </p:sp>
      <p:sp>
        <p:nvSpPr>
          <p:cNvPr id="272" name="Google Shape;272;p27"/>
          <p:cNvSpPr/>
          <p:nvPr/>
        </p:nvSpPr>
        <p:spPr>
          <a:xfrm>
            <a:off x="6962775" y="3962400"/>
            <a:ext cx="266700" cy="27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6730100" y="427125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3</a:t>
            </a:r>
            <a:endParaRPr sz="1500" strike="noStrik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/>
          <p:nvPr/>
        </p:nvSpPr>
        <p:spPr>
          <a:xfrm>
            <a:off x="400050" y="125100"/>
            <a:ext cx="19824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666666"/>
                </a:solidFill>
              </a:rPr>
              <a:t>«component»</a:t>
            </a:r>
            <a:endParaRPr i="0" sz="16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6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Componente A</a:t>
            </a:r>
            <a:endParaRPr i="0" sz="1800" u="none" cap="none" strike="noStrike"/>
          </a:p>
        </p:txBody>
      </p:sp>
      <p:cxnSp>
        <p:nvCxnSpPr>
          <p:cNvPr id="279" name="Google Shape;279;p28"/>
          <p:cNvCxnSpPr/>
          <p:nvPr/>
        </p:nvCxnSpPr>
        <p:spPr>
          <a:xfrm>
            <a:off x="2382265" y="855900"/>
            <a:ext cx="5664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28"/>
          <p:cNvSpPr/>
          <p:nvPr/>
        </p:nvSpPr>
        <p:spPr>
          <a:xfrm>
            <a:off x="2964745" y="742860"/>
            <a:ext cx="116280" cy="22644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5849600" y="2817850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/>
              <a:t>I</a:t>
            </a:r>
            <a:r>
              <a:rPr lang="en" sz="1500"/>
              <a:t>nterface X</a:t>
            </a:r>
            <a:endParaRPr sz="1500" strike="noStrike"/>
          </a:p>
        </p:txBody>
      </p:sp>
      <p:sp>
        <p:nvSpPr>
          <p:cNvPr id="282" name="Google Shape;282;p28"/>
          <p:cNvSpPr/>
          <p:nvPr/>
        </p:nvSpPr>
        <p:spPr>
          <a:xfrm>
            <a:off x="3001825" y="125100"/>
            <a:ext cx="221700" cy="221700"/>
          </a:xfrm>
          <a:prstGeom prst="ellipse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28"/>
          <p:cNvCxnSpPr/>
          <p:nvPr/>
        </p:nvCxnSpPr>
        <p:spPr>
          <a:xfrm>
            <a:off x="2382265" y="235620"/>
            <a:ext cx="6195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28"/>
          <p:cNvSpPr txBox="1"/>
          <p:nvPr/>
        </p:nvSpPr>
        <p:spPr>
          <a:xfrm>
            <a:off x="7107788" y="2728088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Y</a:t>
            </a:r>
            <a:endParaRPr sz="1500" strike="noStrike"/>
          </a:p>
        </p:txBody>
      </p:sp>
      <p:sp>
        <p:nvSpPr>
          <p:cNvPr id="285" name="Google Shape;285;p28"/>
          <p:cNvSpPr/>
          <p:nvPr/>
        </p:nvSpPr>
        <p:spPr>
          <a:xfrm>
            <a:off x="5418875" y="144175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B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286" name="Google Shape;286;p28"/>
          <p:cNvGrpSpPr/>
          <p:nvPr/>
        </p:nvGrpSpPr>
        <p:grpSpPr>
          <a:xfrm>
            <a:off x="4936465" y="761940"/>
            <a:ext cx="482400" cy="226440"/>
            <a:chOff x="4613040" y="5077440"/>
            <a:chExt cx="482400" cy="226440"/>
          </a:xfrm>
        </p:grpSpPr>
        <p:cxnSp>
          <p:nvCxnSpPr>
            <p:cNvPr id="287" name="Google Shape;287;p28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8" name="Google Shape;288;p28"/>
            <p:cNvSpPr/>
            <p:nvPr/>
          </p:nvSpPr>
          <p:spPr>
            <a:xfrm>
              <a:off x="4613040" y="5077440"/>
              <a:ext cx="116280" cy="226440"/>
            </a:xfrm>
            <a:custGeom>
              <a:rect b="b" l="l" r="r" t="t"/>
              <a:pathLst>
                <a:path extrusionOk="0" h="629" w="323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/>
        </p:nvSpPr>
        <p:spPr>
          <a:xfrm>
            <a:off x="4413751" y="1134050"/>
            <a:ext cx="1366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grpSp>
        <p:nvGrpSpPr>
          <p:cNvPr id="290" name="Google Shape;290;p28"/>
          <p:cNvGrpSpPr/>
          <p:nvPr/>
        </p:nvGrpSpPr>
        <p:grpSpPr>
          <a:xfrm>
            <a:off x="4793605" y="144180"/>
            <a:ext cx="625260" cy="221700"/>
            <a:chOff x="4470180" y="4459680"/>
            <a:chExt cx="625260" cy="221700"/>
          </a:xfrm>
        </p:grpSpPr>
        <p:sp>
          <p:nvSpPr>
            <p:cNvPr id="291" name="Google Shape;291;p28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2" name="Google Shape;292;p28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3" name="Google Shape;293;p28"/>
          <p:cNvSpPr txBox="1"/>
          <p:nvPr/>
        </p:nvSpPr>
        <p:spPr>
          <a:xfrm>
            <a:off x="3991650" y="350450"/>
            <a:ext cx="1366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B</a:t>
            </a:r>
            <a:endParaRPr sz="1500" strike="noStrike"/>
          </a:p>
        </p:txBody>
      </p:sp>
      <p:sp>
        <p:nvSpPr>
          <p:cNvPr id="294" name="Google Shape;294;p28"/>
          <p:cNvSpPr/>
          <p:nvPr/>
        </p:nvSpPr>
        <p:spPr>
          <a:xfrm>
            <a:off x="3080665" y="298260"/>
            <a:ext cx="1830960" cy="577080"/>
          </a:xfrm>
          <a:custGeom>
            <a:rect b="b" l="l" r="r" t="t"/>
            <a:pathLst>
              <a:path extrusionOk="0" h="1603" w="5086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295" name="Google Shape;295;p28"/>
          <p:cNvSpPr/>
          <p:nvPr/>
        </p:nvSpPr>
        <p:spPr>
          <a:xfrm>
            <a:off x="5427150" y="1682100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C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296" name="Google Shape;296;p28"/>
          <p:cNvGrpSpPr/>
          <p:nvPr/>
        </p:nvGrpSpPr>
        <p:grpSpPr>
          <a:xfrm>
            <a:off x="4801885" y="1682100"/>
            <a:ext cx="625260" cy="221700"/>
            <a:chOff x="4478460" y="5997600"/>
            <a:chExt cx="625260" cy="221700"/>
          </a:xfrm>
        </p:grpSpPr>
        <p:sp>
          <p:nvSpPr>
            <p:cNvPr id="297" name="Google Shape;297;p28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8" name="Google Shape;298;p28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9" name="Google Shape;299;p28"/>
          <p:cNvSpPr txBox="1"/>
          <p:nvPr/>
        </p:nvSpPr>
        <p:spPr>
          <a:xfrm>
            <a:off x="4143375" y="1984500"/>
            <a:ext cx="1303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sp>
        <p:nvSpPr>
          <p:cNvPr id="300" name="Google Shape;300;p28"/>
          <p:cNvSpPr/>
          <p:nvPr/>
        </p:nvSpPr>
        <p:spPr>
          <a:xfrm>
            <a:off x="4369465" y="874980"/>
            <a:ext cx="568440" cy="935280"/>
          </a:xfrm>
          <a:custGeom>
            <a:rect b="b" l="l" r="r" t="t"/>
            <a:pathLst>
              <a:path extrusionOk="0" h="2598" w="1579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cxnSp>
        <p:nvCxnSpPr>
          <p:cNvPr id="301" name="Google Shape;301;p28"/>
          <p:cNvCxnSpPr/>
          <p:nvPr/>
        </p:nvCxnSpPr>
        <p:spPr>
          <a:xfrm>
            <a:off x="7035725" y="2673725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28"/>
          <p:cNvSpPr/>
          <p:nvPr/>
        </p:nvSpPr>
        <p:spPr>
          <a:xfrm>
            <a:off x="6864275" y="3118575"/>
            <a:ext cx="344709" cy="327950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28"/>
          <p:cNvCxnSpPr/>
          <p:nvPr/>
        </p:nvCxnSpPr>
        <p:spPr>
          <a:xfrm>
            <a:off x="5902125" y="2673725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8"/>
          <p:cNvSpPr/>
          <p:nvPr/>
        </p:nvSpPr>
        <p:spPr>
          <a:xfrm>
            <a:off x="5733509" y="3112025"/>
            <a:ext cx="344693" cy="15736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Google Shape;305;p28"/>
          <p:cNvSpPr/>
          <p:nvPr/>
        </p:nvSpPr>
        <p:spPr>
          <a:xfrm>
            <a:off x="500788" y="3524250"/>
            <a:ext cx="8305800" cy="5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853948" y="2798100"/>
            <a:ext cx="1156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X</a:t>
            </a:r>
            <a:endParaRPr sz="1500" strike="noStrike"/>
          </a:p>
        </p:txBody>
      </p:sp>
      <p:sp>
        <p:nvSpPr>
          <p:cNvPr id="307" name="Google Shape;307;p28"/>
          <p:cNvSpPr/>
          <p:nvPr/>
        </p:nvSpPr>
        <p:spPr>
          <a:xfrm>
            <a:off x="1087825" y="1657850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D</a:t>
            </a:r>
            <a:endParaRPr sz="1600">
              <a:solidFill>
                <a:srgbClr val="666666"/>
              </a:solidFill>
            </a:endParaRPr>
          </a:p>
        </p:txBody>
      </p:sp>
      <p:cxnSp>
        <p:nvCxnSpPr>
          <p:cNvPr id="308" name="Google Shape;308;p28"/>
          <p:cNvCxnSpPr/>
          <p:nvPr/>
        </p:nvCxnSpPr>
        <p:spPr>
          <a:xfrm>
            <a:off x="2010600" y="2649475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8"/>
          <p:cNvSpPr/>
          <p:nvPr/>
        </p:nvSpPr>
        <p:spPr>
          <a:xfrm>
            <a:off x="1839150" y="3094325"/>
            <a:ext cx="344709" cy="327950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2420175" y="1022375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/>
              <a:t>I</a:t>
            </a:r>
            <a:r>
              <a:rPr lang="en" sz="1500"/>
              <a:t>nterface B</a:t>
            </a:r>
            <a:endParaRPr sz="1500" strike="noStrike"/>
          </a:p>
        </p:txBody>
      </p:sp>
      <p:sp>
        <p:nvSpPr>
          <p:cNvPr id="311" name="Google Shape;311;p28"/>
          <p:cNvSpPr txBox="1"/>
          <p:nvPr/>
        </p:nvSpPr>
        <p:spPr>
          <a:xfrm>
            <a:off x="2391276" y="393450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A</a:t>
            </a:r>
            <a:endParaRPr sz="1500" strike="noStrik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/>
        </p:nvSpPr>
        <p:spPr>
          <a:xfrm>
            <a:off x="5757475" y="1684375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/>
              <a:t>I</a:t>
            </a:r>
            <a:r>
              <a:rPr lang="en" sz="1500"/>
              <a:t>nterface X</a:t>
            </a:r>
            <a:endParaRPr sz="1500" strike="noStrike"/>
          </a:p>
        </p:txBody>
      </p:sp>
      <p:sp>
        <p:nvSpPr>
          <p:cNvPr id="317" name="Google Shape;317;p29"/>
          <p:cNvSpPr txBox="1"/>
          <p:nvPr/>
        </p:nvSpPr>
        <p:spPr>
          <a:xfrm>
            <a:off x="7015663" y="1594613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Y</a:t>
            </a:r>
            <a:endParaRPr sz="1500" strike="noStrike"/>
          </a:p>
        </p:txBody>
      </p:sp>
      <p:sp>
        <p:nvSpPr>
          <p:cNvPr id="318" name="Google Shape;318;p29"/>
          <p:cNvSpPr/>
          <p:nvPr/>
        </p:nvSpPr>
        <p:spPr>
          <a:xfrm>
            <a:off x="5335025" y="548625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C</a:t>
            </a:r>
            <a:endParaRPr sz="1600">
              <a:solidFill>
                <a:srgbClr val="666666"/>
              </a:solidFill>
            </a:endParaRPr>
          </a:p>
        </p:txBody>
      </p:sp>
      <p:cxnSp>
        <p:nvCxnSpPr>
          <p:cNvPr id="319" name="Google Shape;319;p29"/>
          <p:cNvCxnSpPr/>
          <p:nvPr/>
        </p:nvCxnSpPr>
        <p:spPr>
          <a:xfrm>
            <a:off x="6943600" y="1540250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9"/>
          <p:cNvSpPr/>
          <p:nvPr/>
        </p:nvSpPr>
        <p:spPr>
          <a:xfrm>
            <a:off x="6772150" y="1985100"/>
            <a:ext cx="344709" cy="327950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29"/>
          <p:cNvCxnSpPr/>
          <p:nvPr/>
        </p:nvCxnSpPr>
        <p:spPr>
          <a:xfrm>
            <a:off x="5810000" y="1540250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9"/>
          <p:cNvSpPr/>
          <p:nvPr/>
        </p:nvSpPr>
        <p:spPr>
          <a:xfrm>
            <a:off x="5641384" y="1978550"/>
            <a:ext cx="344693" cy="15736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Google Shape;323;p29"/>
          <p:cNvSpPr txBox="1"/>
          <p:nvPr/>
        </p:nvSpPr>
        <p:spPr>
          <a:xfrm>
            <a:off x="761823" y="1664625"/>
            <a:ext cx="1156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X</a:t>
            </a:r>
            <a:endParaRPr sz="1500" strike="noStrike"/>
          </a:p>
        </p:txBody>
      </p:sp>
      <p:sp>
        <p:nvSpPr>
          <p:cNvPr id="324" name="Google Shape;324;p29"/>
          <p:cNvSpPr/>
          <p:nvPr/>
        </p:nvSpPr>
        <p:spPr>
          <a:xfrm>
            <a:off x="995700" y="524375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D</a:t>
            </a:r>
            <a:endParaRPr sz="1600">
              <a:solidFill>
                <a:srgbClr val="666666"/>
              </a:solidFill>
            </a:endParaRPr>
          </a:p>
        </p:txBody>
      </p:sp>
      <p:cxnSp>
        <p:nvCxnSpPr>
          <p:cNvPr id="325" name="Google Shape;325;p29"/>
          <p:cNvCxnSpPr/>
          <p:nvPr/>
        </p:nvCxnSpPr>
        <p:spPr>
          <a:xfrm>
            <a:off x="1918475" y="1516000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29"/>
          <p:cNvSpPr/>
          <p:nvPr/>
        </p:nvSpPr>
        <p:spPr>
          <a:xfrm>
            <a:off x="1747025" y="1960850"/>
            <a:ext cx="344709" cy="327950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1206875" y="285750"/>
            <a:ext cx="266700" cy="27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 txBox="1"/>
          <p:nvPr/>
        </p:nvSpPr>
        <p:spPr>
          <a:xfrm>
            <a:off x="957125" y="1525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3</a:t>
            </a:r>
            <a:endParaRPr sz="1500" strike="noStrike"/>
          </a:p>
        </p:txBody>
      </p:sp>
      <p:sp>
        <p:nvSpPr>
          <p:cNvPr id="329" name="Google Shape;329;p29"/>
          <p:cNvSpPr/>
          <p:nvPr/>
        </p:nvSpPr>
        <p:spPr>
          <a:xfrm>
            <a:off x="2341475" y="285750"/>
            <a:ext cx="266700" cy="27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 txBox="1"/>
          <p:nvPr/>
        </p:nvSpPr>
        <p:spPr>
          <a:xfrm>
            <a:off x="2091725" y="1525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4</a:t>
            </a:r>
            <a:endParaRPr sz="1500" strike="noStrike"/>
          </a:p>
        </p:txBody>
      </p:sp>
      <p:sp>
        <p:nvSpPr>
          <p:cNvPr id="331" name="Google Shape;331;p29"/>
          <p:cNvSpPr/>
          <p:nvPr/>
        </p:nvSpPr>
        <p:spPr>
          <a:xfrm>
            <a:off x="472213" y="2343150"/>
            <a:ext cx="8305800" cy="5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666666"/>
                </a:solidFill>
              </a:rPr>
              <a:t>Barramento</a:t>
            </a:r>
            <a:endParaRPr b="1" sz="2300">
              <a:solidFill>
                <a:srgbClr val="666666"/>
              </a:solidFill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3504125" y="3729975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C</a:t>
            </a:r>
            <a:endParaRPr sz="1600">
              <a:solidFill>
                <a:srgbClr val="666666"/>
              </a:solidFill>
            </a:endParaRPr>
          </a:p>
        </p:txBody>
      </p:sp>
      <p:cxnSp>
        <p:nvCxnSpPr>
          <p:cNvPr id="333" name="Google Shape;333;p29"/>
          <p:cNvCxnSpPr/>
          <p:nvPr/>
        </p:nvCxnSpPr>
        <p:spPr>
          <a:xfrm rot="10800000">
            <a:off x="4984063" y="3291675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9"/>
          <p:cNvSpPr/>
          <p:nvPr/>
        </p:nvSpPr>
        <p:spPr>
          <a:xfrm flipH="1" rot="10800000">
            <a:off x="4812613" y="2957175"/>
            <a:ext cx="344709" cy="327950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29"/>
          <p:cNvCxnSpPr/>
          <p:nvPr/>
        </p:nvCxnSpPr>
        <p:spPr>
          <a:xfrm rot="10800000">
            <a:off x="3850463" y="3291675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29"/>
          <p:cNvSpPr/>
          <p:nvPr/>
        </p:nvSpPr>
        <p:spPr>
          <a:xfrm flipH="1" rot="10800000">
            <a:off x="3681846" y="3134315"/>
            <a:ext cx="344693" cy="15736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Google Shape;337;p29"/>
          <p:cNvSpPr txBox="1"/>
          <p:nvPr/>
        </p:nvSpPr>
        <p:spPr>
          <a:xfrm>
            <a:off x="2395150" y="3236950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/>
              <a:t>I</a:t>
            </a:r>
            <a:r>
              <a:rPr lang="en" sz="1500"/>
              <a:t>nterface X</a:t>
            </a:r>
            <a:endParaRPr sz="1500" strike="noStrike"/>
          </a:p>
        </p:txBody>
      </p:sp>
      <p:sp>
        <p:nvSpPr>
          <p:cNvPr id="338" name="Google Shape;338;p29"/>
          <p:cNvSpPr txBox="1"/>
          <p:nvPr/>
        </p:nvSpPr>
        <p:spPr>
          <a:xfrm>
            <a:off x="5224963" y="3279988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W</a:t>
            </a:r>
            <a:endParaRPr sz="1500" strike="noStrike"/>
          </a:p>
        </p:txBody>
      </p:sp>
      <p:sp>
        <p:nvSpPr>
          <p:cNvPr id="339" name="Google Shape;339;p29"/>
          <p:cNvSpPr/>
          <p:nvPr/>
        </p:nvSpPr>
        <p:spPr>
          <a:xfrm>
            <a:off x="4269275" y="4667250"/>
            <a:ext cx="266700" cy="27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4019525" y="490690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5</a:t>
            </a:r>
            <a:endParaRPr sz="1500" strike="noStrik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Atividades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/>
          <p:nvPr/>
        </p:nvSpPr>
        <p:spPr>
          <a:xfrm>
            <a:off x="643975" y="489250"/>
            <a:ext cx="351300" cy="35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643975" y="1381825"/>
            <a:ext cx="351300" cy="351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685225" y="1423075"/>
            <a:ext cx="268800" cy="26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 txBox="1"/>
          <p:nvPr/>
        </p:nvSpPr>
        <p:spPr>
          <a:xfrm>
            <a:off x="1115550" y="451600"/>
            <a:ext cx="584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354" name="Google Shape;354;p31"/>
          <p:cNvSpPr txBox="1"/>
          <p:nvPr/>
        </p:nvSpPr>
        <p:spPr>
          <a:xfrm>
            <a:off x="1158400" y="1344175"/>
            <a:ext cx="584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244625" y="2491725"/>
            <a:ext cx="1380000" cy="66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244625" y="3382450"/>
            <a:ext cx="1380000" cy="664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/>
          <p:nvPr/>
        </p:nvSpPr>
        <p:spPr>
          <a:xfrm>
            <a:off x="204225" y="3758332"/>
            <a:ext cx="1800300" cy="10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32"/>
          <p:cNvCxnSpPr/>
          <p:nvPr/>
        </p:nvCxnSpPr>
        <p:spPr>
          <a:xfrm>
            <a:off x="627475" y="3087050"/>
            <a:ext cx="0" cy="67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2"/>
          <p:cNvCxnSpPr/>
          <p:nvPr/>
        </p:nvCxnSpPr>
        <p:spPr>
          <a:xfrm>
            <a:off x="1581275" y="3087050"/>
            <a:ext cx="0" cy="67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2"/>
          <p:cNvCxnSpPr/>
          <p:nvPr/>
        </p:nvCxnSpPr>
        <p:spPr>
          <a:xfrm>
            <a:off x="1073851" y="3859997"/>
            <a:ext cx="0" cy="67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2"/>
          <p:cNvSpPr txBox="1"/>
          <p:nvPr/>
        </p:nvSpPr>
        <p:spPr>
          <a:xfrm>
            <a:off x="2236925" y="3676625"/>
            <a:ext cx="584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</a:t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204225" y="1061219"/>
            <a:ext cx="1800300" cy="10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32"/>
          <p:cNvCxnSpPr/>
          <p:nvPr/>
        </p:nvCxnSpPr>
        <p:spPr>
          <a:xfrm>
            <a:off x="627475" y="1126388"/>
            <a:ext cx="0" cy="67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2"/>
          <p:cNvCxnSpPr/>
          <p:nvPr/>
        </p:nvCxnSpPr>
        <p:spPr>
          <a:xfrm>
            <a:off x="1581275" y="1126388"/>
            <a:ext cx="0" cy="67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2"/>
          <p:cNvCxnSpPr/>
          <p:nvPr/>
        </p:nvCxnSpPr>
        <p:spPr>
          <a:xfrm>
            <a:off x="1104376" y="389934"/>
            <a:ext cx="0" cy="67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2"/>
          <p:cNvSpPr txBox="1"/>
          <p:nvPr/>
        </p:nvSpPr>
        <p:spPr>
          <a:xfrm>
            <a:off x="2236925" y="898763"/>
            <a:ext cx="878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</a:t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5738725" y="800975"/>
            <a:ext cx="429750" cy="585775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2"/>
          <p:cNvCxnSpPr>
            <a:endCxn id="371" idx="0"/>
          </p:cNvCxnSpPr>
          <p:nvPr/>
        </p:nvCxnSpPr>
        <p:spPr>
          <a:xfrm>
            <a:off x="5953000" y="286775"/>
            <a:ext cx="600" cy="51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2"/>
          <p:cNvSpPr/>
          <p:nvPr/>
        </p:nvSpPr>
        <p:spPr>
          <a:xfrm>
            <a:off x="5092150" y="1101100"/>
            <a:ext cx="641887" cy="852475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4" name="Google Shape;374;p32"/>
          <p:cNvSpPr/>
          <p:nvPr/>
        </p:nvSpPr>
        <p:spPr>
          <a:xfrm>
            <a:off x="6167450" y="1096325"/>
            <a:ext cx="685196" cy="885825"/>
          </a:xfrm>
          <a:custGeom>
            <a:rect b="b" l="l" r="r" t="t"/>
            <a:pathLst>
              <a:path extrusionOk="0" h="35433" w="16954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75" name="Google Shape;375;p32"/>
          <p:cNvCxnSpPr>
            <a:stCxn id="371" idx="2"/>
          </p:cNvCxnSpPr>
          <p:nvPr/>
        </p:nvCxnSpPr>
        <p:spPr>
          <a:xfrm>
            <a:off x="5953600" y="1386750"/>
            <a:ext cx="0" cy="56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2"/>
          <p:cNvSpPr txBox="1"/>
          <p:nvPr/>
        </p:nvSpPr>
        <p:spPr>
          <a:xfrm>
            <a:off x="7240100" y="960150"/>
            <a:ext cx="918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endParaRPr/>
          </a:p>
        </p:txBody>
      </p:sp>
      <p:sp>
        <p:nvSpPr>
          <p:cNvPr id="377" name="Google Shape;377;p32"/>
          <p:cNvSpPr txBox="1"/>
          <p:nvPr/>
        </p:nvSpPr>
        <p:spPr>
          <a:xfrm>
            <a:off x="5015950" y="1424175"/>
            <a:ext cx="851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[alternative]</a:t>
            </a:r>
            <a:endParaRPr sz="1000"/>
          </a:p>
        </p:txBody>
      </p:sp>
      <p:sp>
        <p:nvSpPr>
          <p:cNvPr id="378" name="Google Shape;378;p32"/>
          <p:cNvSpPr txBox="1"/>
          <p:nvPr/>
        </p:nvSpPr>
        <p:spPr>
          <a:xfrm>
            <a:off x="6796225" y="1463050"/>
            <a:ext cx="851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[alternative]</a:t>
            </a:r>
            <a:endParaRPr sz="1000"/>
          </a:p>
        </p:txBody>
      </p:sp>
      <p:sp>
        <p:nvSpPr>
          <p:cNvPr id="379" name="Google Shape;379;p32"/>
          <p:cNvSpPr txBox="1"/>
          <p:nvPr/>
        </p:nvSpPr>
        <p:spPr>
          <a:xfrm>
            <a:off x="5887450" y="1463050"/>
            <a:ext cx="851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[alternative]</a:t>
            </a:r>
            <a:endParaRPr sz="1000"/>
          </a:p>
        </p:txBody>
      </p:sp>
      <p:sp>
        <p:nvSpPr>
          <p:cNvPr id="380" name="Google Shape;380;p32"/>
          <p:cNvSpPr txBox="1"/>
          <p:nvPr/>
        </p:nvSpPr>
        <p:spPr>
          <a:xfrm>
            <a:off x="7078175" y="3715613"/>
            <a:ext cx="918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cxnSp>
        <p:nvCxnSpPr>
          <p:cNvPr id="381" name="Google Shape;381;p32"/>
          <p:cNvCxnSpPr>
            <a:stCxn id="382" idx="2"/>
          </p:cNvCxnSpPr>
          <p:nvPr/>
        </p:nvCxnSpPr>
        <p:spPr>
          <a:xfrm rot="10800000">
            <a:off x="5791675" y="3070938"/>
            <a:ext cx="0" cy="56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2" name="Google Shape;382;p32"/>
          <p:cNvSpPr/>
          <p:nvPr/>
        </p:nvSpPr>
        <p:spPr>
          <a:xfrm flipH="1" rot="10800000">
            <a:off x="5576800" y="3637638"/>
            <a:ext cx="429750" cy="585775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2"/>
          <p:cNvCxnSpPr>
            <a:endCxn id="382" idx="0"/>
          </p:cNvCxnSpPr>
          <p:nvPr/>
        </p:nvCxnSpPr>
        <p:spPr>
          <a:xfrm flipH="1" rot="10800000">
            <a:off x="5791075" y="4223413"/>
            <a:ext cx="600" cy="51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4" name="Google Shape;384;p32"/>
          <p:cNvSpPr/>
          <p:nvPr/>
        </p:nvSpPr>
        <p:spPr>
          <a:xfrm flipH="1" rot="10800000">
            <a:off x="4930225" y="3070813"/>
            <a:ext cx="641887" cy="852475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85" name="Google Shape;385;p32"/>
          <p:cNvSpPr/>
          <p:nvPr/>
        </p:nvSpPr>
        <p:spPr>
          <a:xfrm flipH="1" rot="10800000">
            <a:off x="6005525" y="3042238"/>
            <a:ext cx="685196" cy="885825"/>
          </a:xfrm>
          <a:custGeom>
            <a:rect b="b" l="l" r="r" t="t"/>
            <a:pathLst>
              <a:path extrusionOk="0" h="35433" w="16954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Dois </a:t>
            </a:r>
            <a:endParaRPr/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Considere dois problemas: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 processo que vai desde a compra de um item até a sua entrega.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Um leilão invertido virtual de produtos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 cliente seleciona um produto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Um módulo de leilão informa a todos os potenciais fornecedores daquele produto sobre a demanda e inicia um leilão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Os potenciais fornecedores fazem ofertas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Os três produtos com menor preço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/>
          <p:nvPr/>
        </p:nvSpPr>
        <p:spPr>
          <a:xfrm>
            <a:off x="894405" y="94773"/>
            <a:ext cx="167700" cy="167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894405" y="368507"/>
            <a:ext cx="167700" cy="167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>
            <a:off x="914100" y="388200"/>
            <a:ext cx="126600" cy="12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>
            <a:off x="703750" y="669798"/>
            <a:ext cx="6588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Action</a:t>
            </a:r>
            <a:endParaRPr sz="1000"/>
          </a:p>
        </p:txBody>
      </p:sp>
      <p:sp>
        <p:nvSpPr>
          <p:cNvPr id="394" name="Google Shape;394;p33"/>
          <p:cNvSpPr/>
          <p:nvPr/>
        </p:nvSpPr>
        <p:spPr>
          <a:xfrm>
            <a:off x="703750" y="1095049"/>
            <a:ext cx="6588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Object</a:t>
            </a:r>
            <a:endParaRPr sz="1000"/>
          </a:p>
        </p:txBody>
      </p:sp>
      <p:sp>
        <p:nvSpPr>
          <p:cNvPr id="395" name="Google Shape;395;p33"/>
          <p:cNvSpPr/>
          <p:nvPr/>
        </p:nvSpPr>
        <p:spPr>
          <a:xfrm>
            <a:off x="605900" y="2738599"/>
            <a:ext cx="846900" cy="47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Google Shape;396;p33"/>
          <p:cNvCxnSpPr/>
          <p:nvPr/>
        </p:nvCxnSpPr>
        <p:spPr>
          <a:xfrm>
            <a:off x="804985" y="2422846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3"/>
          <p:cNvCxnSpPr/>
          <p:nvPr/>
        </p:nvCxnSpPr>
        <p:spPr>
          <a:xfrm>
            <a:off x="1253625" y="2422846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3"/>
          <p:cNvCxnSpPr/>
          <p:nvPr/>
        </p:nvCxnSpPr>
        <p:spPr>
          <a:xfrm>
            <a:off x="1014947" y="2786419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3"/>
          <p:cNvSpPr/>
          <p:nvPr/>
        </p:nvSpPr>
        <p:spPr>
          <a:xfrm>
            <a:off x="605950" y="1890452"/>
            <a:ext cx="846900" cy="47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33"/>
          <p:cNvCxnSpPr/>
          <p:nvPr/>
        </p:nvCxnSpPr>
        <p:spPr>
          <a:xfrm>
            <a:off x="805035" y="1921105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3"/>
          <p:cNvCxnSpPr/>
          <p:nvPr/>
        </p:nvCxnSpPr>
        <p:spPr>
          <a:xfrm>
            <a:off x="1253675" y="1921105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3"/>
          <p:cNvCxnSpPr/>
          <p:nvPr/>
        </p:nvCxnSpPr>
        <p:spPr>
          <a:xfrm>
            <a:off x="1029355" y="1574698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33"/>
          <p:cNvSpPr/>
          <p:nvPr/>
        </p:nvSpPr>
        <p:spPr>
          <a:xfrm>
            <a:off x="818445" y="3525553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33"/>
          <p:cNvCxnSpPr>
            <a:endCxn id="403" idx="0"/>
          </p:cNvCxnSpPr>
          <p:nvPr/>
        </p:nvCxnSpPr>
        <p:spPr>
          <a:xfrm>
            <a:off x="919216" y="3283753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3"/>
          <p:cNvSpPr/>
          <p:nvPr/>
        </p:nvSpPr>
        <p:spPr>
          <a:xfrm>
            <a:off x="514315" y="3666723"/>
            <a:ext cx="301918" cy="401004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6" name="Google Shape;406;p33"/>
          <p:cNvSpPr/>
          <p:nvPr/>
        </p:nvSpPr>
        <p:spPr>
          <a:xfrm>
            <a:off x="1020105" y="3664477"/>
            <a:ext cx="322296" cy="416692"/>
          </a:xfrm>
          <a:custGeom>
            <a:rect b="b" l="l" r="r" t="t"/>
            <a:pathLst>
              <a:path extrusionOk="0" h="35433" w="16954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07" name="Google Shape;407;p33"/>
          <p:cNvCxnSpPr>
            <a:stCxn id="403" idx="2"/>
          </p:cNvCxnSpPr>
          <p:nvPr/>
        </p:nvCxnSpPr>
        <p:spPr>
          <a:xfrm>
            <a:off x="919516" y="3801085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3"/>
          <p:cNvSpPr txBox="1"/>
          <p:nvPr/>
        </p:nvSpPr>
        <p:spPr>
          <a:xfrm>
            <a:off x="445300" y="3745213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cxnSp>
        <p:nvCxnSpPr>
          <p:cNvPr id="409" name="Google Shape;409;p33"/>
          <p:cNvCxnSpPr>
            <a:stCxn id="410" idx="2"/>
          </p:cNvCxnSpPr>
          <p:nvPr/>
        </p:nvCxnSpPr>
        <p:spPr>
          <a:xfrm rot="10800000">
            <a:off x="939676" y="4359402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0" name="Google Shape;410;p33"/>
          <p:cNvSpPr/>
          <p:nvPr/>
        </p:nvSpPr>
        <p:spPr>
          <a:xfrm flipH="1" rot="10800000">
            <a:off x="838605" y="4626102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1" name="Google Shape;411;p33"/>
          <p:cNvCxnSpPr>
            <a:endCxn id="410" idx="0"/>
          </p:cNvCxnSpPr>
          <p:nvPr/>
        </p:nvCxnSpPr>
        <p:spPr>
          <a:xfrm flipH="1" rot="10800000">
            <a:off x="939376" y="4901635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2" name="Google Shape;412;p33"/>
          <p:cNvSpPr/>
          <p:nvPr/>
        </p:nvSpPr>
        <p:spPr>
          <a:xfrm flipH="1" rot="10800000">
            <a:off x="534475" y="4359460"/>
            <a:ext cx="301918" cy="401004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413" name="Google Shape;413;p33"/>
          <p:cNvSpPr/>
          <p:nvPr/>
        </p:nvSpPr>
        <p:spPr>
          <a:xfrm flipH="1" rot="10800000">
            <a:off x="1040265" y="4346018"/>
            <a:ext cx="322296" cy="416692"/>
          </a:xfrm>
          <a:custGeom>
            <a:rect b="b" l="l" r="r" t="t"/>
            <a:pathLst>
              <a:path extrusionOk="0" h="35433" w="16954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414" name="Google Shape;414;p33"/>
          <p:cNvSpPr txBox="1"/>
          <p:nvPr/>
        </p:nvSpPr>
        <p:spPr>
          <a:xfrm>
            <a:off x="864450" y="3747288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sp>
        <p:nvSpPr>
          <p:cNvPr id="415" name="Google Shape;415;p33"/>
          <p:cNvSpPr txBox="1"/>
          <p:nvPr/>
        </p:nvSpPr>
        <p:spPr>
          <a:xfrm>
            <a:off x="1295450" y="3748894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sp>
        <p:nvSpPr>
          <p:cNvPr id="416" name="Google Shape;416;p33"/>
          <p:cNvSpPr/>
          <p:nvPr/>
        </p:nvSpPr>
        <p:spPr>
          <a:xfrm>
            <a:off x="2990850" y="694988"/>
            <a:ext cx="9873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666666"/>
                </a:solidFill>
              </a:rPr>
              <a:t>«component»</a:t>
            </a:r>
            <a:endParaRPr i="0" sz="8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Componente A</a:t>
            </a:r>
            <a:endParaRPr i="0" sz="1000" u="none" cap="none" strike="noStrike"/>
          </a:p>
        </p:txBody>
      </p:sp>
      <p:cxnSp>
        <p:nvCxnSpPr>
          <p:cNvPr id="417" name="Google Shape;417;p33"/>
          <p:cNvCxnSpPr/>
          <p:nvPr/>
        </p:nvCxnSpPr>
        <p:spPr>
          <a:xfrm>
            <a:off x="3977893" y="1016752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33"/>
          <p:cNvSpPr/>
          <p:nvPr/>
        </p:nvSpPr>
        <p:spPr>
          <a:xfrm>
            <a:off x="4234351" y="966981"/>
            <a:ext cx="51197" cy="9970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3"/>
          <p:cNvSpPr txBox="1"/>
          <p:nvPr/>
        </p:nvSpPr>
        <p:spPr>
          <a:xfrm>
            <a:off x="3990621" y="1066526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420" name="Google Shape;420;p33"/>
          <p:cNvSpPr/>
          <p:nvPr/>
        </p:nvSpPr>
        <p:spPr>
          <a:xfrm>
            <a:off x="4250677" y="694988"/>
            <a:ext cx="97500" cy="97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Google Shape;421;p33"/>
          <p:cNvCxnSpPr/>
          <p:nvPr/>
        </p:nvCxnSpPr>
        <p:spPr>
          <a:xfrm>
            <a:off x="3977893" y="743648"/>
            <a:ext cx="27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33"/>
          <p:cNvSpPr txBox="1"/>
          <p:nvPr/>
        </p:nvSpPr>
        <p:spPr>
          <a:xfrm>
            <a:off x="3977897" y="789617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sp>
        <p:nvSpPr>
          <p:cNvPr id="423" name="Google Shape;423;p33"/>
          <p:cNvSpPr/>
          <p:nvPr/>
        </p:nvSpPr>
        <p:spPr>
          <a:xfrm>
            <a:off x="5314876" y="703388"/>
            <a:ext cx="11289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Componente B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424" name="Google Shape;424;p33"/>
          <p:cNvGrpSpPr/>
          <p:nvPr/>
        </p:nvGrpSpPr>
        <p:grpSpPr>
          <a:xfrm>
            <a:off x="5102534" y="975431"/>
            <a:ext cx="212401" cy="99702"/>
            <a:chOff x="4613040" y="5077440"/>
            <a:chExt cx="482400" cy="226440"/>
          </a:xfrm>
        </p:grpSpPr>
        <p:cxnSp>
          <p:nvCxnSpPr>
            <p:cNvPr id="425" name="Google Shape;425;p33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6" name="Google Shape;426;p33"/>
            <p:cNvSpPr/>
            <p:nvPr/>
          </p:nvSpPr>
          <p:spPr>
            <a:xfrm>
              <a:off x="4613040" y="5077440"/>
              <a:ext cx="116280" cy="226440"/>
            </a:xfrm>
            <a:custGeom>
              <a:rect b="b" l="l" r="r" t="t"/>
              <a:pathLst>
                <a:path extrusionOk="0" h="629" w="323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33"/>
          <p:cNvSpPr txBox="1"/>
          <p:nvPr/>
        </p:nvSpPr>
        <p:spPr>
          <a:xfrm>
            <a:off x="4872329" y="1139218"/>
            <a:ext cx="6018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grpSp>
        <p:nvGrpSpPr>
          <p:cNvPr id="428" name="Google Shape;428;p33"/>
          <p:cNvGrpSpPr/>
          <p:nvPr/>
        </p:nvGrpSpPr>
        <p:grpSpPr>
          <a:xfrm>
            <a:off x="5039633" y="703431"/>
            <a:ext cx="275302" cy="97615"/>
            <a:chOff x="4470180" y="4459680"/>
            <a:chExt cx="625260" cy="221700"/>
          </a:xfrm>
        </p:grpSpPr>
        <p:sp>
          <p:nvSpPr>
            <p:cNvPr id="429" name="Google Shape;429;p33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0" name="Google Shape;430;p33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1" name="Google Shape;431;p33"/>
          <p:cNvSpPr txBox="1"/>
          <p:nvPr/>
        </p:nvSpPr>
        <p:spPr>
          <a:xfrm>
            <a:off x="4686483" y="794207"/>
            <a:ext cx="601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B</a:t>
            </a:r>
            <a:endParaRPr sz="600" strike="noStrike"/>
          </a:p>
        </p:txBody>
      </p:sp>
      <p:sp>
        <p:nvSpPr>
          <p:cNvPr id="432" name="Google Shape;432;p33"/>
          <p:cNvSpPr/>
          <p:nvPr/>
        </p:nvSpPr>
        <p:spPr>
          <a:xfrm>
            <a:off x="4285389" y="771228"/>
            <a:ext cx="806156" cy="254084"/>
          </a:xfrm>
          <a:custGeom>
            <a:rect b="b" l="l" r="r" t="t"/>
            <a:pathLst>
              <a:path extrusionOk="0" h="1603" w="5086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433" name="Google Shape;433;p33"/>
          <p:cNvSpPr/>
          <p:nvPr/>
        </p:nvSpPr>
        <p:spPr>
          <a:xfrm>
            <a:off x="5318529" y="1380513"/>
            <a:ext cx="11289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434" name="Google Shape;434;p33"/>
          <p:cNvGrpSpPr/>
          <p:nvPr/>
        </p:nvGrpSpPr>
        <p:grpSpPr>
          <a:xfrm>
            <a:off x="5043279" y="1380578"/>
            <a:ext cx="275302" cy="97615"/>
            <a:chOff x="4478460" y="5997600"/>
            <a:chExt cx="625260" cy="221700"/>
          </a:xfrm>
        </p:grpSpPr>
        <p:sp>
          <p:nvSpPr>
            <p:cNvPr id="435" name="Google Shape;435;p33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6" name="Google Shape;436;p33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7" name="Google Shape;437;p33"/>
          <p:cNvSpPr txBox="1"/>
          <p:nvPr/>
        </p:nvSpPr>
        <p:spPr>
          <a:xfrm>
            <a:off x="4753286" y="1513663"/>
            <a:ext cx="573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sp>
        <p:nvSpPr>
          <p:cNvPr id="438" name="Google Shape;438;p33"/>
          <p:cNvSpPr/>
          <p:nvPr/>
        </p:nvSpPr>
        <p:spPr>
          <a:xfrm>
            <a:off x="4852830" y="1025152"/>
            <a:ext cx="250279" cy="411796"/>
          </a:xfrm>
          <a:custGeom>
            <a:rect b="b" l="l" r="r" t="t"/>
            <a:pathLst>
              <a:path extrusionOk="0" h="2598" w="1579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439" name="Google Shape;439;p33"/>
          <p:cNvSpPr txBox="1"/>
          <p:nvPr/>
        </p:nvSpPr>
        <p:spPr>
          <a:xfrm>
            <a:off x="5370514" y="3154480"/>
            <a:ext cx="696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440" name="Google Shape;440;p33"/>
          <p:cNvSpPr txBox="1"/>
          <p:nvPr/>
        </p:nvSpPr>
        <p:spPr>
          <a:xfrm>
            <a:off x="5990118" y="3110276"/>
            <a:ext cx="6729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Y</a:t>
            </a:r>
            <a:endParaRPr sz="600" strike="noStrike"/>
          </a:p>
        </p:txBody>
      </p:sp>
      <p:sp>
        <p:nvSpPr>
          <p:cNvPr id="441" name="Google Shape;441;p33"/>
          <p:cNvSpPr/>
          <p:nvPr/>
        </p:nvSpPr>
        <p:spPr>
          <a:xfrm>
            <a:off x="5102525" y="2597425"/>
            <a:ext cx="1083900" cy="48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442" name="Google Shape;442;p33"/>
          <p:cNvCxnSpPr/>
          <p:nvPr/>
        </p:nvCxnSpPr>
        <p:spPr>
          <a:xfrm>
            <a:off x="5954630" y="3083505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33"/>
          <p:cNvSpPr/>
          <p:nvPr/>
        </p:nvSpPr>
        <p:spPr>
          <a:xfrm>
            <a:off x="5870198" y="3302573"/>
            <a:ext cx="169754" cy="161501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4" name="Google Shape;444;p33"/>
          <p:cNvCxnSpPr/>
          <p:nvPr/>
        </p:nvCxnSpPr>
        <p:spPr>
          <a:xfrm>
            <a:off x="5396380" y="3083505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33"/>
          <p:cNvSpPr/>
          <p:nvPr/>
        </p:nvSpPr>
        <p:spPr>
          <a:xfrm>
            <a:off x="5313344" y="3299348"/>
            <a:ext cx="169739" cy="7749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6" name="Google Shape;446;p33"/>
          <p:cNvSpPr txBox="1"/>
          <p:nvPr/>
        </p:nvSpPr>
        <p:spPr>
          <a:xfrm>
            <a:off x="2910370" y="3144754"/>
            <a:ext cx="5697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447" name="Google Shape;447;p33"/>
          <p:cNvSpPr/>
          <p:nvPr/>
        </p:nvSpPr>
        <p:spPr>
          <a:xfrm>
            <a:off x="2948000" y="2583225"/>
            <a:ext cx="1029900" cy="48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Componente D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448" name="Google Shape;448;p33"/>
          <p:cNvCxnSpPr/>
          <p:nvPr/>
        </p:nvCxnSpPr>
        <p:spPr>
          <a:xfrm>
            <a:off x="3479971" y="3071563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33"/>
          <p:cNvSpPr/>
          <p:nvPr/>
        </p:nvSpPr>
        <p:spPr>
          <a:xfrm>
            <a:off x="3395540" y="3290631"/>
            <a:ext cx="169754" cy="161501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>
            <a:off x="3129539" y="2465719"/>
            <a:ext cx="131100" cy="13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 txBox="1"/>
          <p:nvPr/>
        </p:nvSpPr>
        <p:spPr>
          <a:xfrm>
            <a:off x="3006550" y="2301938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3</a:t>
            </a:r>
            <a:endParaRPr sz="600" strike="noStrike"/>
          </a:p>
        </p:txBody>
      </p:sp>
      <p:sp>
        <p:nvSpPr>
          <p:cNvPr id="452" name="Google Shape;452;p33"/>
          <p:cNvSpPr/>
          <p:nvPr/>
        </p:nvSpPr>
        <p:spPr>
          <a:xfrm>
            <a:off x="3688281" y="2465719"/>
            <a:ext cx="131100" cy="13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 txBox="1"/>
          <p:nvPr/>
        </p:nvSpPr>
        <p:spPr>
          <a:xfrm>
            <a:off x="3565301" y="2301938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4</a:t>
            </a:r>
            <a:endParaRPr sz="600" strike="noStrike"/>
          </a:p>
        </p:txBody>
      </p:sp>
      <p:sp>
        <p:nvSpPr>
          <p:cNvPr id="454" name="Google Shape;454;p33"/>
          <p:cNvSpPr/>
          <p:nvPr/>
        </p:nvSpPr>
        <p:spPr>
          <a:xfrm>
            <a:off x="2767749" y="3478897"/>
            <a:ext cx="4090200" cy="284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Barramento</a:t>
            </a:r>
            <a:endParaRPr b="1" sz="1600">
              <a:solidFill>
                <a:srgbClr val="666666"/>
              </a:solidFill>
            </a:endParaRPr>
          </a:p>
        </p:txBody>
      </p:sp>
      <p:sp>
        <p:nvSpPr>
          <p:cNvPr id="455" name="Google Shape;455;p33"/>
          <p:cNvSpPr/>
          <p:nvPr/>
        </p:nvSpPr>
        <p:spPr>
          <a:xfrm>
            <a:off x="4232325" y="4161850"/>
            <a:ext cx="987300" cy="48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456" name="Google Shape;456;p33"/>
          <p:cNvCxnSpPr/>
          <p:nvPr/>
        </p:nvCxnSpPr>
        <p:spPr>
          <a:xfrm rot="10800000">
            <a:off x="4989642" y="394584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33"/>
          <p:cNvSpPr/>
          <p:nvPr/>
        </p:nvSpPr>
        <p:spPr>
          <a:xfrm flipH="1" rot="10800000">
            <a:off x="4905210" y="3781278"/>
            <a:ext cx="169754" cy="161501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8" name="Google Shape;458;p33"/>
          <p:cNvCxnSpPr/>
          <p:nvPr/>
        </p:nvCxnSpPr>
        <p:spPr>
          <a:xfrm rot="10800000">
            <a:off x="4431392" y="394584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3"/>
          <p:cNvSpPr/>
          <p:nvPr/>
        </p:nvSpPr>
        <p:spPr>
          <a:xfrm flipH="1" rot="10800000">
            <a:off x="4348356" y="3868514"/>
            <a:ext cx="169739" cy="7749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0" name="Google Shape;460;p33"/>
          <p:cNvSpPr txBox="1"/>
          <p:nvPr/>
        </p:nvSpPr>
        <p:spPr>
          <a:xfrm>
            <a:off x="3714713" y="3919054"/>
            <a:ext cx="696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461" name="Google Shape;461;p33"/>
          <p:cNvSpPr txBox="1"/>
          <p:nvPr/>
        </p:nvSpPr>
        <p:spPr>
          <a:xfrm>
            <a:off x="5108275" y="3940248"/>
            <a:ext cx="6729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W</a:t>
            </a:r>
            <a:endParaRPr sz="600" strike="noStrike"/>
          </a:p>
        </p:txBody>
      </p:sp>
      <p:sp>
        <p:nvSpPr>
          <p:cNvPr id="462" name="Google Shape;462;p33"/>
          <p:cNvSpPr/>
          <p:nvPr/>
        </p:nvSpPr>
        <p:spPr>
          <a:xfrm>
            <a:off x="4637639" y="4623414"/>
            <a:ext cx="131100" cy="13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3"/>
          <p:cNvSpPr txBox="1"/>
          <p:nvPr/>
        </p:nvSpPr>
        <p:spPr>
          <a:xfrm>
            <a:off x="4514650" y="4741425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5</a:t>
            </a:r>
            <a:endParaRPr sz="600" strike="noStrik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/>
          <p:nvPr/>
        </p:nvSpPr>
        <p:spPr>
          <a:xfrm>
            <a:off x="894405" y="94773"/>
            <a:ext cx="167700" cy="167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648850" y="688848"/>
            <a:ext cx="6588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Dispara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Pedido</a:t>
            </a:r>
            <a:endParaRPr sz="1000"/>
          </a:p>
        </p:txBody>
      </p:sp>
      <p:cxnSp>
        <p:nvCxnSpPr>
          <p:cNvPr id="470" name="Google Shape;470;p34"/>
          <p:cNvCxnSpPr>
            <a:stCxn id="469" idx="2"/>
          </p:cNvCxnSpPr>
          <p:nvPr/>
        </p:nvCxnSpPr>
        <p:spPr>
          <a:xfrm flipH="1">
            <a:off x="962050" y="1006248"/>
            <a:ext cx="16200" cy="517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4"/>
          <p:cNvSpPr/>
          <p:nvPr/>
        </p:nvSpPr>
        <p:spPr>
          <a:xfrm>
            <a:off x="2990850" y="694988"/>
            <a:ext cx="9873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666666"/>
                </a:solidFill>
              </a:rPr>
              <a:t>«component»</a:t>
            </a:r>
            <a:endParaRPr i="0" sz="8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Componente Pedido</a:t>
            </a:r>
            <a:endParaRPr i="0" sz="1000" u="none" cap="none" strike="noStrike"/>
          </a:p>
        </p:txBody>
      </p:sp>
      <p:cxnSp>
        <p:nvCxnSpPr>
          <p:cNvPr id="472" name="Google Shape;472;p34"/>
          <p:cNvCxnSpPr/>
          <p:nvPr/>
        </p:nvCxnSpPr>
        <p:spPr>
          <a:xfrm>
            <a:off x="3977893" y="1016752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34"/>
          <p:cNvSpPr/>
          <p:nvPr/>
        </p:nvSpPr>
        <p:spPr>
          <a:xfrm>
            <a:off x="4234351" y="966981"/>
            <a:ext cx="51197" cy="9970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4"/>
          <p:cNvSpPr txBox="1"/>
          <p:nvPr/>
        </p:nvSpPr>
        <p:spPr>
          <a:xfrm>
            <a:off x="3990621" y="1066526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475" name="Google Shape;475;p34"/>
          <p:cNvSpPr/>
          <p:nvPr/>
        </p:nvSpPr>
        <p:spPr>
          <a:xfrm>
            <a:off x="4250677" y="694988"/>
            <a:ext cx="97500" cy="97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6" name="Google Shape;476;p34"/>
          <p:cNvCxnSpPr/>
          <p:nvPr/>
        </p:nvCxnSpPr>
        <p:spPr>
          <a:xfrm>
            <a:off x="3977893" y="743648"/>
            <a:ext cx="27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7" name="Google Shape;477;p34"/>
          <p:cNvSpPr txBox="1"/>
          <p:nvPr/>
        </p:nvSpPr>
        <p:spPr>
          <a:xfrm>
            <a:off x="3977897" y="789617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cxnSp>
        <p:nvCxnSpPr>
          <p:cNvPr id="478" name="Google Shape;478;p34"/>
          <p:cNvCxnSpPr>
            <a:stCxn id="469" idx="3"/>
            <a:endCxn id="471" idx="1"/>
          </p:cNvCxnSpPr>
          <p:nvPr/>
        </p:nvCxnSpPr>
        <p:spPr>
          <a:xfrm>
            <a:off x="1307650" y="847548"/>
            <a:ext cx="1683300" cy="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4"/>
          <p:cNvCxnSpPr>
            <a:endCxn id="469" idx="0"/>
          </p:cNvCxnSpPr>
          <p:nvPr/>
        </p:nvCxnSpPr>
        <p:spPr>
          <a:xfrm>
            <a:off x="978250" y="262548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Osquestração</a:t>
            </a:r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7275"/>
            <a:ext cx="246346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Padrão de processo que pode ser repetido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 de forma sistemática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Recursos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tarefas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25" y="1017725"/>
            <a:ext cx="44949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Básico do Workflow</a:t>
            </a:r>
            <a:endParaRPr/>
          </a:p>
        </p:txBody>
      </p:sp>
      <p:sp>
        <p:nvSpPr>
          <p:cNvPr id="87" name="Google Shape;87;p19"/>
          <p:cNvSpPr/>
          <p:nvPr/>
        </p:nvSpPr>
        <p:spPr>
          <a:xfrm>
            <a:off x="1773650" y="2177250"/>
            <a:ext cx="1456200" cy="789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Atividade</a:t>
            </a:r>
            <a:endParaRPr sz="2000"/>
          </a:p>
        </p:txBody>
      </p:sp>
      <p:sp>
        <p:nvSpPr>
          <p:cNvPr id="88" name="Google Shape;88;p19"/>
          <p:cNvSpPr/>
          <p:nvPr/>
        </p:nvSpPr>
        <p:spPr>
          <a:xfrm>
            <a:off x="5548700" y="2141400"/>
            <a:ext cx="1456200" cy="789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Atividade</a:t>
            </a:r>
            <a:endParaRPr sz="2000"/>
          </a:p>
        </p:txBody>
      </p:sp>
      <p:cxnSp>
        <p:nvCxnSpPr>
          <p:cNvPr id="89" name="Google Shape;89;p19"/>
          <p:cNvCxnSpPr>
            <a:stCxn id="87" idx="3"/>
            <a:endCxn id="88" idx="1"/>
          </p:cNvCxnSpPr>
          <p:nvPr/>
        </p:nvCxnSpPr>
        <p:spPr>
          <a:xfrm flipH="1" rot="10800000">
            <a:off x="3229850" y="2536050"/>
            <a:ext cx="2319000" cy="3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9"/>
          <p:cNvSpPr txBox="1"/>
          <p:nvPr/>
        </p:nvSpPr>
        <p:spPr>
          <a:xfrm>
            <a:off x="3661175" y="2053650"/>
            <a:ext cx="14562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de Dados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454925" y="2776200"/>
            <a:ext cx="1868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 ou Artefato</a:t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3919475" y="3149225"/>
            <a:ext cx="939750" cy="789000"/>
          </a:xfrm>
          <a:prstGeom prst="flowChartInternalStorag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Básico do Workflow</a:t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311700" y="2105525"/>
            <a:ext cx="1456200" cy="789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Atividade</a:t>
            </a:r>
            <a:endParaRPr sz="2000"/>
          </a:p>
        </p:txBody>
      </p:sp>
      <p:sp>
        <p:nvSpPr>
          <p:cNvPr id="99" name="Google Shape;99;p20"/>
          <p:cNvSpPr/>
          <p:nvPr/>
        </p:nvSpPr>
        <p:spPr>
          <a:xfrm>
            <a:off x="4086750" y="2069675"/>
            <a:ext cx="1456200" cy="789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Atividade</a:t>
            </a:r>
            <a:endParaRPr sz="2000"/>
          </a:p>
        </p:txBody>
      </p:sp>
      <p:cxnSp>
        <p:nvCxnSpPr>
          <p:cNvPr id="100" name="Google Shape;100;p20"/>
          <p:cNvCxnSpPr>
            <a:stCxn id="98" idx="3"/>
            <a:endCxn id="99" idx="1"/>
          </p:cNvCxnSpPr>
          <p:nvPr/>
        </p:nvCxnSpPr>
        <p:spPr>
          <a:xfrm flipH="1" rot="10800000">
            <a:off x="1767900" y="2464325"/>
            <a:ext cx="2319000" cy="3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20"/>
          <p:cNvSpPr txBox="1"/>
          <p:nvPr/>
        </p:nvSpPr>
        <p:spPr>
          <a:xfrm>
            <a:off x="2199225" y="1981925"/>
            <a:ext cx="14562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de Dados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1992975" y="2704475"/>
            <a:ext cx="1868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 ou Artefato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457525" y="3077500"/>
            <a:ext cx="939750" cy="789000"/>
          </a:xfrm>
          <a:prstGeom prst="flowChartInternalStorag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4" name="Google Shape;104;p20"/>
          <p:cNvSpPr/>
          <p:nvPr/>
        </p:nvSpPr>
        <p:spPr>
          <a:xfrm>
            <a:off x="7256075" y="1052750"/>
            <a:ext cx="1456200" cy="789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Atividade</a:t>
            </a:r>
            <a:endParaRPr sz="2000"/>
          </a:p>
        </p:txBody>
      </p:sp>
      <p:sp>
        <p:nvSpPr>
          <p:cNvPr id="105" name="Google Shape;105;p20"/>
          <p:cNvSpPr/>
          <p:nvPr/>
        </p:nvSpPr>
        <p:spPr>
          <a:xfrm>
            <a:off x="7178925" y="3142025"/>
            <a:ext cx="1456200" cy="789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Atividade</a:t>
            </a:r>
            <a:endParaRPr sz="2000"/>
          </a:p>
        </p:txBody>
      </p:sp>
      <p:cxnSp>
        <p:nvCxnSpPr>
          <p:cNvPr id="106" name="Google Shape;106;p20"/>
          <p:cNvCxnSpPr>
            <a:stCxn id="99" idx="3"/>
            <a:endCxn id="104" idx="1"/>
          </p:cNvCxnSpPr>
          <p:nvPr/>
        </p:nvCxnSpPr>
        <p:spPr>
          <a:xfrm flipH="1" rot="10800000">
            <a:off x="5542950" y="1447175"/>
            <a:ext cx="1713000" cy="101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>
            <a:stCxn id="99" idx="3"/>
            <a:endCxn id="105" idx="1"/>
          </p:cNvCxnSpPr>
          <p:nvPr/>
        </p:nvCxnSpPr>
        <p:spPr>
          <a:xfrm>
            <a:off x="5542950" y="2464175"/>
            <a:ext cx="1635900" cy="107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20"/>
          <p:cNvSpPr/>
          <p:nvPr/>
        </p:nvSpPr>
        <p:spPr>
          <a:xfrm>
            <a:off x="5622850" y="1106500"/>
            <a:ext cx="939750" cy="789000"/>
          </a:xfrm>
          <a:prstGeom prst="flowChartInternalStorag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9" name="Google Shape;109;p20"/>
          <p:cNvSpPr/>
          <p:nvPr/>
        </p:nvSpPr>
        <p:spPr>
          <a:xfrm>
            <a:off x="5622850" y="3142025"/>
            <a:ext cx="939750" cy="789000"/>
          </a:xfrm>
          <a:prstGeom prst="flowChartInternalStorag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Básico do Workflow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311700" y="2105525"/>
            <a:ext cx="1456200" cy="789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Atividade</a:t>
            </a:r>
            <a:endParaRPr sz="2000"/>
          </a:p>
        </p:txBody>
      </p:sp>
      <p:sp>
        <p:nvSpPr>
          <p:cNvPr id="116" name="Google Shape;116;p21"/>
          <p:cNvSpPr/>
          <p:nvPr/>
        </p:nvSpPr>
        <p:spPr>
          <a:xfrm>
            <a:off x="4086750" y="2069675"/>
            <a:ext cx="1456200" cy="789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Atividade</a:t>
            </a:r>
            <a:endParaRPr sz="2000"/>
          </a:p>
        </p:txBody>
      </p:sp>
      <p:cxnSp>
        <p:nvCxnSpPr>
          <p:cNvPr id="117" name="Google Shape;117;p21"/>
          <p:cNvCxnSpPr>
            <a:stCxn id="115" idx="3"/>
            <a:endCxn id="116" idx="1"/>
          </p:cNvCxnSpPr>
          <p:nvPr/>
        </p:nvCxnSpPr>
        <p:spPr>
          <a:xfrm flipH="1" rot="10800000">
            <a:off x="1767900" y="2464325"/>
            <a:ext cx="2319000" cy="3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1"/>
          <p:cNvSpPr/>
          <p:nvPr/>
        </p:nvSpPr>
        <p:spPr>
          <a:xfrm>
            <a:off x="7256075" y="1052750"/>
            <a:ext cx="1456200" cy="789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Atividade</a:t>
            </a:r>
            <a:endParaRPr sz="2000"/>
          </a:p>
        </p:txBody>
      </p:sp>
      <p:sp>
        <p:nvSpPr>
          <p:cNvPr id="119" name="Google Shape;119;p21"/>
          <p:cNvSpPr/>
          <p:nvPr/>
        </p:nvSpPr>
        <p:spPr>
          <a:xfrm>
            <a:off x="7178925" y="3142025"/>
            <a:ext cx="1456200" cy="789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Atividade</a:t>
            </a:r>
            <a:endParaRPr sz="2000"/>
          </a:p>
        </p:txBody>
      </p:sp>
      <p:cxnSp>
        <p:nvCxnSpPr>
          <p:cNvPr id="120" name="Google Shape;120;p21"/>
          <p:cNvCxnSpPr>
            <a:stCxn id="116" idx="3"/>
            <a:endCxn id="118" idx="1"/>
          </p:cNvCxnSpPr>
          <p:nvPr/>
        </p:nvCxnSpPr>
        <p:spPr>
          <a:xfrm flipH="1" rot="10800000">
            <a:off x="5542950" y="1447175"/>
            <a:ext cx="1713000" cy="101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>
            <a:stCxn id="116" idx="3"/>
            <a:endCxn id="119" idx="1"/>
          </p:cNvCxnSpPr>
          <p:nvPr/>
        </p:nvCxnSpPr>
        <p:spPr>
          <a:xfrm>
            <a:off x="5542950" y="2464175"/>
            <a:ext cx="1635900" cy="107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https://orange.biolab.si/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Escrita em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Arquitetura de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Construção de processos de análise de dados interativamente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637" y="286900"/>
            <a:ext cx="2262727" cy="10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