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b00f202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0b00f202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33a20c63b_0_19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933a20c63b_0_196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33a20c63b_0_38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933a20c63b_0_389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90b00f202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90b00f202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90b00f202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90b00f202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90b00f2025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90b00f202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90b00f202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90b00f202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90b00f202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90b00f202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90b00f202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90b00f202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90b00f20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90b00f20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0b00f2025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0b00f2025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627ea7ff7_0_0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627ea7ff7_0_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627ea7ff7_0_34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627ea7ff7_0_3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627ea7ff7_0_314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627ea7ff7_0_31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0b00f2025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0b00f2025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0b00f202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0b00f202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0b00f2025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0b00f2025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0b00f2025_0_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90b00f2025_0_1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172" y="1203299"/>
            <a:ext cx="40155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3927" y="1203299"/>
            <a:ext cx="40155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172" y="205067"/>
            <a:ext cx="82287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172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3927" y="1203299"/>
            <a:ext cx="40155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57172" y="2761220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172" y="1203299"/>
            <a:ext cx="40155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3927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3927" y="2761220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172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3927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172" y="2761220"/>
            <a:ext cx="8228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172" y="1203299"/>
            <a:ext cx="8228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172" y="2761220"/>
            <a:ext cx="8228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172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3927" y="1203299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57172" y="2761220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673927" y="2761220"/>
            <a:ext cx="40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172" y="1203299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239388" y="1203299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21277" y="1203299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457172" y="2761220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239388" y="2761220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021277" y="2761220"/>
            <a:ext cx="264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ctrTitle"/>
          </p:nvPr>
        </p:nvSpPr>
        <p:spPr>
          <a:xfrm>
            <a:off x="311700" y="920350"/>
            <a:ext cx="8520600" cy="87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311700" y="16614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/>
        </p:nvSpPr>
        <p:spPr>
          <a:xfrm>
            <a:off x="353577" y="62179"/>
            <a:ext cx="8272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Componentes e OO</a:t>
            </a:r>
            <a:endParaRPr sz="4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457172" y="4685192"/>
            <a:ext cx="2130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27054" y="4685192"/>
            <a:ext cx="2898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555842" y="4685192"/>
            <a:ext cx="2130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 de Referência do Projeto Final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/>
          <p:nvPr/>
        </p:nvSpPr>
        <p:spPr>
          <a:xfrm>
            <a:off x="-326551" y="697162"/>
            <a:ext cx="9535200" cy="60948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3690028" y="783695"/>
            <a:ext cx="1713900" cy="20898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latin typeface="Verdana"/>
                <a:ea typeface="Verdana"/>
                <a:cs typeface="Verdana"/>
                <a:sym typeface="Verdana"/>
              </a:rPr>
              <a:t>Solicita Estoque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685757" y="2017689"/>
            <a:ext cx="1272000" cy="11103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latin typeface="Verdana"/>
                <a:ea typeface="Verdana"/>
                <a:cs typeface="Verdana"/>
                <a:sym typeface="Verdana"/>
              </a:rPr>
              <a:t>Monta Pedido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690028" y="3656592"/>
            <a:ext cx="1665300" cy="14862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latin typeface="Verdana"/>
                <a:ea typeface="Verdana"/>
                <a:cs typeface="Verdana"/>
                <a:sym typeface="Verdana"/>
              </a:rPr>
              <a:t>Solicita Compra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37"/>
          <p:cNvGrpSpPr/>
          <p:nvPr/>
        </p:nvGrpSpPr>
        <p:grpSpPr>
          <a:xfrm>
            <a:off x="3241068" y="3908875"/>
            <a:ext cx="449015" cy="220970"/>
            <a:chOff x="3573000" y="4309200"/>
            <a:chExt cx="495000" cy="243600"/>
          </a:xfrm>
        </p:grpSpPr>
        <p:sp>
          <p:nvSpPr>
            <p:cNvPr id="406" name="Google Shape;406;p37"/>
            <p:cNvSpPr/>
            <p:nvPr/>
          </p:nvSpPr>
          <p:spPr>
            <a:xfrm>
              <a:off x="3573000" y="430920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7" name="Google Shape;407;p37"/>
            <p:cNvCxnSpPr/>
            <p:nvPr/>
          </p:nvCxnSpPr>
          <p:spPr>
            <a:xfrm>
              <a:off x="3816000" y="44308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8" name="Google Shape;408;p37"/>
          <p:cNvGrpSpPr/>
          <p:nvPr/>
        </p:nvGrpSpPr>
        <p:grpSpPr>
          <a:xfrm>
            <a:off x="3241068" y="1600777"/>
            <a:ext cx="449015" cy="220970"/>
            <a:chOff x="3573000" y="1764720"/>
            <a:chExt cx="495000" cy="243600"/>
          </a:xfrm>
        </p:grpSpPr>
        <p:sp>
          <p:nvSpPr>
            <p:cNvPr id="409" name="Google Shape;409;p37"/>
            <p:cNvSpPr/>
            <p:nvPr/>
          </p:nvSpPr>
          <p:spPr>
            <a:xfrm>
              <a:off x="3573000" y="176472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0" name="Google Shape;410;p37"/>
            <p:cNvCxnSpPr/>
            <p:nvPr/>
          </p:nvCxnSpPr>
          <p:spPr>
            <a:xfrm>
              <a:off x="3816000" y="188640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1" name="Google Shape;411;p37"/>
          <p:cNvSpPr txBox="1"/>
          <p:nvPr/>
        </p:nvSpPr>
        <p:spPr>
          <a:xfrm>
            <a:off x="2163075" y="919863"/>
            <a:ext cx="152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latin typeface="Verdana"/>
                <a:ea typeface="Verdana"/>
                <a:cs typeface="Verdana"/>
                <a:sym typeface="Verdana"/>
              </a:rPr>
              <a:t>Verifica Disponibilidade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37"/>
          <p:cNvGrpSpPr/>
          <p:nvPr/>
        </p:nvGrpSpPr>
        <p:grpSpPr>
          <a:xfrm>
            <a:off x="3241068" y="1168744"/>
            <a:ext cx="449015" cy="220970"/>
            <a:chOff x="3573000" y="1288440"/>
            <a:chExt cx="495000" cy="243600"/>
          </a:xfrm>
        </p:grpSpPr>
        <p:sp>
          <p:nvSpPr>
            <p:cNvPr id="413" name="Google Shape;413;p37"/>
            <p:cNvSpPr/>
            <p:nvPr/>
          </p:nvSpPr>
          <p:spPr>
            <a:xfrm>
              <a:off x="3573000" y="12884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4" name="Google Shape;414;p37"/>
            <p:cNvCxnSpPr/>
            <p:nvPr/>
          </p:nvCxnSpPr>
          <p:spPr>
            <a:xfrm>
              <a:off x="3816000" y="14101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15" name="Google Shape;415;p37"/>
          <p:cNvCxnSpPr>
            <a:endCxn id="413" idx="2"/>
          </p:cNvCxnSpPr>
          <p:nvPr/>
        </p:nvCxnSpPr>
        <p:spPr>
          <a:xfrm flipH="1" rot="10800000">
            <a:off x="2306868" y="1279229"/>
            <a:ext cx="934200" cy="9222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p37"/>
          <p:cNvCxnSpPr>
            <a:endCxn id="409" idx="2"/>
          </p:cNvCxnSpPr>
          <p:nvPr/>
        </p:nvCxnSpPr>
        <p:spPr>
          <a:xfrm flipH="1" rot="10800000">
            <a:off x="1980168" y="1711262"/>
            <a:ext cx="1260900" cy="8799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17" name="Google Shape;417;p37"/>
          <p:cNvCxnSpPr>
            <a:endCxn id="406" idx="2"/>
          </p:cNvCxnSpPr>
          <p:nvPr/>
        </p:nvCxnSpPr>
        <p:spPr>
          <a:xfrm flipH="1" rot="-5400000">
            <a:off x="1896168" y="2674460"/>
            <a:ext cx="1428900" cy="12609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18" name="Google Shape;418;p37"/>
          <p:cNvSpPr txBox="1"/>
          <p:nvPr/>
        </p:nvSpPr>
        <p:spPr>
          <a:xfrm>
            <a:off x="3077418" y="3559283"/>
            <a:ext cx="612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37"/>
          <p:cNvGrpSpPr/>
          <p:nvPr/>
        </p:nvGrpSpPr>
        <p:grpSpPr>
          <a:xfrm>
            <a:off x="7400412" y="4032640"/>
            <a:ext cx="220970" cy="401664"/>
            <a:chOff x="8158320" y="4445640"/>
            <a:chExt cx="243600" cy="442800"/>
          </a:xfrm>
        </p:grpSpPr>
        <p:sp>
          <p:nvSpPr>
            <p:cNvPr id="420" name="Google Shape;420;p37"/>
            <p:cNvSpPr/>
            <p:nvPr/>
          </p:nvSpPr>
          <p:spPr>
            <a:xfrm rot="-5400000">
              <a:off x="8158620" y="44453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1" name="Google Shape;421;p37"/>
            <p:cNvCxnSpPr/>
            <p:nvPr/>
          </p:nvCxnSpPr>
          <p:spPr>
            <a:xfrm rot="10800000">
              <a:off x="8280000" y="4688640"/>
              <a:ext cx="0" cy="19980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2" name="Google Shape;422;p37"/>
          <p:cNvSpPr/>
          <p:nvPr/>
        </p:nvSpPr>
        <p:spPr>
          <a:xfrm>
            <a:off x="6465713" y="4434083"/>
            <a:ext cx="2057400" cy="725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noStrike">
                <a:latin typeface="Verdana"/>
                <a:ea typeface="Verdana"/>
                <a:cs typeface="Verdana"/>
                <a:sym typeface="Verdana"/>
              </a:rPr>
              <a:t>Despacha Encomenda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/>
          <p:cNvSpPr txBox="1"/>
          <p:nvPr/>
        </p:nvSpPr>
        <p:spPr>
          <a:xfrm>
            <a:off x="6008542" y="2389291"/>
            <a:ext cx="1134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 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37"/>
          <p:cNvCxnSpPr/>
          <p:nvPr/>
        </p:nvCxnSpPr>
        <p:spPr>
          <a:xfrm>
            <a:off x="5751546" y="2573786"/>
            <a:ext cx="555300" cy="1890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25" name="Google Shape;425;p37"/>
          <p:cNvSpPr/>
          <p:nvPr/>
        </p:nvSpPr>
        <p:spPr>
          <a:xfrm>
            <a:off x="6755691" y="2638115"/>
            <a:ext cx="1771500" cy="725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noStrike">
                <a:latin typeface="Verdana"/>
                <a:ea typeface="Verdana"/>
                <a:cs typeface="Verdana"/>
                <a:sym typeface="Verdana"/>
              </a:rPr>
              <a:t>Prepara Encomenda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37"/>
          <p:cNvGrpSpPr/>
          <p:nvPr/>
        </p:nvGrpSpPr>
        <p:grpSpPr>
          <a:xfrm>
            <a:off x="7398453" y="3356669"/>
            <a:ext cx="225324" cy="323944"/>
            <a:chOff x="8156160" y="3700440"/>
            <a:chExt cx="248400" cy="357120"/>
          </a:xfrm>
        </p:grpSpPr>
        <p:cxnSp>
          <p:nvCxnSpPr>
            <p:cNvPr id="427" name="Google Shape;427;p37"/>
            <p:cNvCxnSpPr/>
            <p:nvPr/>
          </p:nvCxnSpPr>
          <p:spPr>
            <a:xfrm>
              <a:off x="8280360" y="3700440"/>
              <a:ext cx="0" cy="21210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8" name="Google Shape;428;p37"/>
            <p:cNvSpPr/>
            <p:nvPr/>
          </p:nvSpPr>
          <p:spPr>
            <a:xfrm>
              <a:off x="8156160" y="3930120"/>
              <a:ext cx="248400" cy="127440"/>
            </a:xfrm>
            <a:custGeom>
              <a:rect b="b" l="l" r="r" t="t"/>
              <a:pathLst>
                <a:path extrusionOk="0" h="354" w="690">
                  <a:moveTo>
                    <a:pt x="689" y="352"/>
                  </a:moveTo>
                  <a:cubicBezTo>
                    <a:pt x="689" y="351"/>
                    <a:pt x="689" y="351"/>
                    <a:pt x="688" y="350"/>
                  </a:cubicBezTo>
                  <a:cubicBezTo>
                    <a:pt x="688" y="350"/>
                    <a:pt x="688" y="349"/>
                    <a:pt x="687" y="349"/>
                  </a:cubicBezTo>
                  <a:cubicBezTo>
                    <a:pt x="686" y="348"/>
                    <a:pt x="686" y="348"/>
                    <a:pt x="685" y="348"/>
                  </a:cubicBezTo>
                  <a:lnTo>
                    <a:pt x="681" y="348"/>
                  </a:lnTo>
                  <a:cubicBezTo>
                    <a:pt x="681" y="347"/>
                    <a:pt x="681" y="346"/>
                    <a:pt x="681" y="345"/>
                  </a:cubicBezTo>
                  <a:cubicBezTo>
                    <a:pt x="681" y="298"/>
                    <a:pt x="672" y="252"/>
                    <a:pt x="656" y="211"/>
                  </a:cubicBezTo>
                  <a:cubicBezTo>
                    <a:pt x="639" y="171"/>
                    <a:pt x="614" y="135"/>
                    <a:pt x="585" y="104"/>
                  </a:cubicBezTo>
                  <a:cubicBezTo>
                    <a:pt x="554" y="75"/>
                    <a:pt x="518" y="50"/>
                    <a:pt x="478" y="33"/>
                  </a:cubicBezTo>
                  <a:cubicBezTo>
                    <a:pt x="437" y="17"/>
                    <a:pt x="391" y="8"/>
                    <a:pt x="344" y="8"/>
                  </a:cubicBezTo>
                  <a:cubicBezTo>
                    <a:pt x="297" y="8"/>
                    <a:pt x="252" y="17"/>
                    <a:pt x="211" y="33"/>
                  </a:cubicBezTo>
                  <a:cubicBezTo>
                    <a:pt x="170" y="50"/>
                    <a:pt x="134" y="75"/>
                    <a:pt x="104" y="104"/>
                  </a:cubicBezTo>
                  <a:cubicBezTo>
                    <a:pt x="74" y="135"/>
                    <a:pt x="49" y="171"/>
                    <a:pt x="33" y="211"/>
                  </a:cubicBezTo>
                  <a:cubicBezTo>
                    <a:pt x="16" y="252"/>
                    <a:pt x="6" y="298"/>
                    <a:pt x="6" y="345"/>
                  </a:cubicBezTo>
                  <a:cubicBezTo>
                    <a:pt x="6" y="346"/>
                    <a:pt x="6" y="347"/>
                    <a:pt x="6" y="348"/>
                  </a:cubicBezTo>
                  <a:lnTo>
                    <a:pt x="0" y="348"/>
                  </a:lnTo>
                  <a:cubicBezTo>
                    <a:pt x="0" y="347"/>
                    <a:pt x="0" y="346"/>
                    <a:pt x="0" y="345"/>
                  </a:cubicBezTo>
                  <a:cubicBezTo>
                    <a:pt x="0" y="296"/>
                    <a:pt x="9" y="250"/>
                    <a:pt x="26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4" y="0"/>
                  </a:cubicBezTo>
                  <a:cubicBezTo>
                    <a:pt x="393" y="0"/>
                    <a:pt x="439" y="10"/>
                    <a:pt x="481" y="27"/>
                  </a:cubicBezTo>
                  <a:cubicBezTo>
                    <a:pt x="522" y="43"/>
                    <a:pt x="559" y="68"/>
                    <a:pt x="590" y="99"/>
                  </a:cubicBezTo>
                  <a:cubicBezTo>
                    <a:pt x="621" y="130"/>
                    <a:pt x="646" y="167"/>
                    <a:pt x="662" y="208"/>
                  </a:cubicBezTo>
                  <a:cubicBezTo>
                    <a:pt x="679" y="250"/>
                    <a:pt x="689" y="296"/>
                    <a:pt x="689" y="345"/>
                  </a:cubicBezTo>
                  <a:cubicBezTo>
                    <a:pt x="689" y="347"/>
                    <a:pt x="689" y="350"/>
                    <a:pt x="689" y="353"/>
                  </a:cubicBezTo>
                  <a:lnTo>
                    <a:pt x="689" y="352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37"/>
          <p:cNvSpPr txBox="1"/>
          <p:nvPr/>
        </p:nvSpPr>
        <p:spPr>
          <a:xfrm>
            <a:off x="6722383" y="4094156"/>
            <a:ext cx="788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Despacha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37"/>
          <p:cNvCxnSpPr/>
          <p:nvPr/>
        </p:nvCxnSpPr>
        <p:spPr>
          <a:xfrm>
            <a:off x="7510677" y="3679776"/>
            <a:ext cx="0" cy="35280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431" name="Google Shape;431;p37"/>
          <p:cNvSpPr txBox="1"/>
          <p:nvPr/>
        </p:nvSpPr>
        <p:spPr>
          <a:xfrm>
            <a:off x="6335093" y="3372176"/>
            <a:ext cx="58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Envia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Pedido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-324918" y="44083"/>
            <a:ext cx="9533700" cy="653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strike="noStrike">
                <a:latin typeface="Verdana"/>
                <a:ea typeface="Verdana"/>
                <a:cs typeface="Verdana"/>
                <a:sym typeface="Verdana"/>
              </a:rPr>
              <a:t>Entrega Pedido Compra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37"/>
          <p:cNvCxnSpPr/>
          <p:nvPr/>
        </p:nvCxnSpPr>
        <p:spPr>
          <a:xfrm>
            <a:off x="-261241" y="2572807"/>
            <a:ext cx="4653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34" name="Google Shape;434;p37"/>
          <p:cNvSpPr/>
          <p:nvPr/>
        </p:nvSpPr>
        <p:spPr>
          <a:xfrm>
            <a:off x="2191811" y="2088875"/>
            <a:ext cx="115599" cy="225313"/>
          </a:xfrm>
          <a:custGeom>
            <a:rect b="b" l="l" r="r" t="t"/>
            <a:pathLst>
              <a:path extrusionOk="0" h="690" w="354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37"/>
          <p:cNvCxnSpPr/>
          <p:nvPr/>
        </p:nvCxnSpPr>
        <p:spPr>
          <a:xfrm>
            <a:off x="1959307" y="2201204"/>
            <a:ext cx="2286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6" name="Google Shape;436;p37"/>
          <p:cNvGrpSpPr/>
          <p:nvPr/>
        </p:nvGrpSpPr>
        <p:grpSpPr>
          <a:xfrm>
            <a:off x="1957703" y="2478560"/>
            <a:ext cx="349741" cy="225324"/>
            <a:chOff x="2158200" y="2732400"/>
            <a:chExt cx="385560" cy="248400"/>
          </a:xfrm>
        </p:grpSpPr>
        <p:sp>
          <p:nvSpPr>
            <p:cNvPr id="437" name="Google Shape;437;p37"/>
            <p:cNvSpPr/>
            <p:nvPr/>
          </p:nvSpPr>
          <p:spPr>
            <a:xfrm>
              <a:off x="2416320" y="2732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8" name="Google Shape;438;p37"/>
            <p:cNvCxnSpPr/>
            <p:nvPr/>
          </p:nvCxnSpPr>
          <p:spPr>
            <a:xfrm>
              <a:off x="2158200" y="2856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9" name="Google Shape;439;p37"/>
          <p:cNvGrpSpPr/>
          <p:nvPr/>
        </p:nvGrpSpPr>
        <p:grpSpPr>
          <a:xfrm>
            <a:off x="1974684" y="2903083"/>
            <a:ext cx="344190" cy="225324"/>
            <a:chOff x="2176920" y="3200400"/>
            <a:chExt cx="379440" cy="248400"/>
          </a:xfrm>
        </p:grpSpPr>
        <p:sp>
          <p:nvSpPr>
            <p:cNvPr id="440" name="Google Shape;440;p37"/>
            <p:cNvSpPr/>
            <p:nvPr/>
          </p:nvSpPr>
          <p:spPr>
            <a:xfrm>
              <a:off x="2428920" y="3200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1" name="Google Shape;441;p37"/>
            <p:cNvCxnSpPr/>
            <p:nvPr/>
          </p:nvCxnSpPr>
          <p:spPr>
            <a:xfrm>
              <a:off x="2176920" y="3324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" name="Google Shape;442;p37"/>
          <p:cNvGrpSpPr/>
          <p:nvPr/>
        </p:nvGrpSpPr>
        <p:grpSpPr>
          <a:xfrm>
            <a:off x="5403849" y="2461579"/>
            <a:ext cx="348109" cy="225324"/>
            <a:chOff x="5957280" y="2713680"/>
            <a:chExt cx="383760" cy="248400"/>
          </a:xfrm>
        </p:grpSpPr>
        <p:sp>
          <p:nvSpPr>
            <p:cNvPr id="443" name="Google Shape;443;p37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4" name="Google Shape;444;p37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5" name="Google Shape;445;p37"/>
          <p:cNvGrpSpPr/>
          <p:nvPr/>
        </p:nvGrpSpPr>
        <p:grpSpPr>
          <a:xfrm>
            <a:off x="5344089" y="3906916"/>
            <a:ext cx="348109" cy="225324"/>
            <a:chOff x="5891400" y="4307040"/>
            <a:chExt cx="383760" cy="248400"/>
          </a:xfrm>
        </p:grpSpPr>
        <p:sp>
          <p:nvSpPr>
            <p:cNvPr id="446" name="Google Shape;446;p37"/>
            <p:cNvSpPr/>
            <p:nvPr/>
          </p:nvSpPr>
          <p:spPr>
            <a:xfrm>
              <a:off x="6147720" y="430704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7" name="Google Shape;447;p37"/>
            <p:cNvCxnSpPr/>
            <p:nvPr/>
          </p:nvCxnSpPr>
          <p:spPr>
            <a:xfrm>
              <a:off x="5891400" y="44308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8" name="Google Shape;448;p37"/>
          <p:cNvGrpSpPr/>
          <p:nvPr/>
        </p:nvGrpSpPr>
        <p:grpSpPr>
          <a:xfrm>
            <a:off x="6306776" y="2652614"/>
            <a:ext cx="449015" cy="220970"/>
            <a:chOff x="6952680" y="2924280"/>
            <a:chExt cx="495000" cy="243600"/>
          </a:xfrm>
        </p:grpSpPr>
        <p:sp>
          <p:nvSpPr>
            <p:cNvPr id="449" name="Google Shape;449;p37"/>
            <p:cNvSpPr/>
            <p:nvPr/>
          </p:nvSpPr>
          <p:spPr>
            <a:xfrm>
              <a:off x="6952680" y="2924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0" name="Google Shape;450;p37"/>
            <p:cNvCxnSpPr/>
            <p:nvPr/>
          </p:nvCxnSpPr>
          <p:spPr>
            <a:xfrm>
              <a:off x="7195680" y="3045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1" name="Google Shape;451;p37"/>
          <p:cNvGrpSpPr/>
          <p:nvPr/>
        </p:nvGrpSpPr>
        <p:grpSpPr>
          <a:xfrm>
            <a:off x="6306776" y="2652288"/>
            <a:ext cx="449015" cy="220970"/>
            <a:chOff x="6952680" y="2923920"/>
            <a:chExt cx="495000" cy="243600"/>
          </a:xfrm>
        </p:grpSpPr>
        <p:sp>
          <p:nvSpPr>
            <p:cNvPr id="452" name="Google Shape;452;p37"/>
            <p:cNvSpPr/>
            <p:nvPr/>
          </p:nvSpPr>
          <p:spPr>
            <a:xfrm>
              <a:off x="6952680" y="292392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3" name="Google Shape;453;p37"/>
            <p:cNvCxnSpPr/>
            <p:nvPr/>
          </p:nvCxnSpPr>
          <p:spPr>
            <a:xfrm>
              <a:off x="7195680" y="304560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4" name="Google Shape;454;p37"/>
          <p:cNvGrpSpPr/>
          <p:nvPr/>
        </p:nvGrpSpPr>
        <p:grpSpPr>
          <a:xfrm>
            <a:off x="6302531" y="3077137"/>
            <a:ext cx="449014" cy="220970"/>
            <a:chOff x="6948000" y="3392280"/>
            <a:chExt cx="495000" cy="243600"/>
          </a:xfrm>
        </p:grpSpPr>
        <p:sp>
          <p:nvSpPr>
            <p:cNvPr id="455" name="Google Shape;455;p37"/>
            <p:cNvSpPr/>
            <p:nvPr/>
          </p:nvSpPr>
          <p:spPr>
            <a:xfrm>
              <a:off x="6948000" y="3392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6" name="Google Shape;456;p37"/>
            <p:cNvCxnSpPr/>
            <p:nvPr/>
          </p:nvCxnSpPr>
          <p:spPr>
            <a:xfrm>
              <a:off x="7191000" y="3513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7" name="Google Shape;457;p37"/>
          <p:cNvGrpSpPr/>
          <p:nvPr/>
        </p:nvGrpSpPr>
        <p:grpSpPr>
          <a:xfrm>
            <a:off x="236753" y="2462559"/>
            <a:ext cx="449015" cy="220970"/>
            <a:chOff x="261000" y="2714760"/>
            <a:chExt cx="495000" cy="243600"/>
          </a:xfrm>
        </p:grpSpPr>
        <p:sp>
          <p:nvSpPr>
            <p:cNvPr id="458" name="Google Shape;458;p37"/>
            <p:cNvSpPr/>
            <p:nvPr/>
          </p:nvSpPr>
          <p:spPr>
            <a:xfrm>
              <a:off x="261000" y="271476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9" name="Google Shape;459;p37"/>
            <p:cNvCxnSpPr/>
            <p:nvPr/>
          </p:nvCxnSpPr>
          <p:spPr>
            <a:xfrm>
              <a:off x="504000" y="28364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0" name="Google Shape;460;p37"/>
          <p:cNvSpPr txBox="1"/>
          <p:nvPr/>
        </p:nvSpPr>
        <p:spPr>
          <a:xfrm>
            <a:off x="3069581" y="1828623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-65310" y="2719096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37"/>
          <p:cNvGrpSpPr/>
          <p:nvPr/>
        </p:nvGrpSpPr>
        <p:grpSpPr>
          <a:xfrm>
            <a:off x="-793205" y="2441333"/>
            <a:ext cx="566248" cy="261571"/>
            <a:chOff x="-874440" y="2691360"/>
            <a:chExt cx="624240" cy="288360"/>
          </a:xfrm>
        </p:grpSpPr>
        <p:sp>
          <p:nvSpPr>
            <p:cNvPr id="463" name="Google Shape;463;p37"/>
            <p:cNvSpPr/>
            <p:nvPr/>
          </p:nvSpPr>
          <p:spPr>
            <a:xfrm>
              <a:off x="-466200" y="272844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" name="Google Shape;464;p37"/>
            <p:cNvGrpSpPr/>
            <p:nvPr/>
          </p:nvGrpSpPr>
          <p:grpSpPr>
            <a:xfrm>
              <a:off x="-874440" y="2691360"/>
              <a:ext cx="408240" cy="288360"/>
              <a:chOff x="-874440" y="2691360"/>
              <a:chExt cx="408240" cy="288360"/>
            </a:xfrm>
          </p:grpSpPr>
          <p:sp>
            <p:nvSpPr>
              <p:cNvPr id="465" name="Google Shape;465;p37"/>
              <p:cNvSpPr/>
              <p:nvPr/>
            </p:nvSpPr>
            <p:spPr>
              <a:xfrm>
                <a:off x="-874440" y="2691360"/>
                <a:ext cx="147240" cy="288360"/>
              </a:xfrm>
              <a:custGeom>
                <a:rect b="b" l="l" r="r" t="t"/>
                <a:pathLst>
                  <a:path extrusionOk="0" h="801" w="409">
                    <a:moveTo>
                      <a:pt x="13" y="0"/>
                    </a:moveTo>
                    <a:lnTo>
                      <a:pt x="408" y="390"/>
                    </a:lnTo>
                    <a:lnTo>
                      <a:pt x="0" y="800"/>
                    </a:lnTo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466" name="Google Shape;466;p37"/>
              <p:cNvCxnSpPr/>
              <p:nvPr/>
            </p:nvCxnSpPr>
            <p:spPr>
              <a:xfrm rot="10800000">
                <a:off x="-718200" y="283536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67" name="Google Shape;467;p37"/>
          <p:cNvSpPr/>
          <p:nvPr/>
        </p:nvSpPr>
        <p:spPr>
          <a:xfrm>
            <a:off x="5616680" y="2762526"/>
            <a:ext cx="392187" cy="1246730"/>
          </a:xfrm>
          <a:custGeom>
            <a:rect b="b" l="l" r="r" t="t"/>
            <a:pathLst>
              <a:path extrusionOk="0" h="3818" w="1201">
                <a:moveTo>
                  <a:pt x="0" y="3817"/>
                </a:moveTo>
                <a:lnTo>
                  <a:pt x="800" y="3817"/>
                </a:lnTo>
                <a:lnTo>
                  <a:pt x="800" y="0"/>
                </a:lnTo>
                <a:lnTo>
                  <a:pt x="1200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468" name="Google Shape;468;p37"/>
          <p:cNvSpPr txBox="1"/>
          <p:nvPr/>
        </p:nvSpPr>
        <p:spPr>
          <a:xfrm>
            <a:off x="-1110274" y="2784404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37"/>
          <p:cNvGrpSpPr/>
          <p:nvPr/>
        </p:nvGrpSpPr>
        <p:grpSpPr>
          <a:xfrm>
            <a:off x="9111239" y="4473817"/>
            <a:ext cx="696217" cy="254371"/>
            <a:chOff x="10044360" y="4932000"/>
            <a:chExt cx="767520" cy="280422"/>
          </a:xfrm>
        </p:grpSpPr>
        <p:sp>
          <p:nvSpPr>
            <p:cNvPr id="470" name="Google Shape;470;p37"/>
            <p:cNvSpPr/>
            <p:nvPr/>
          </p:nvSpPr>
          <p:spPr>
            <a:xfrm>
              <a:off x="10044360" y="496404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1" name="Google Shape;471;p37"/>
            <p:cNvGrpSpPr/>
            <p:nvPr/>
          </p:nvGrpSpPr>
          <p:grpSpPr>
            <a:xfrm>
              <a:off x="10273680" y="4932000"/>
              <a:ext cx="538200" cy="280422"/>
              <a:chOff x="10273680" y="4932000"/>
              <a:chExt cx="538200" cy="280422"/>
            </a:xfrm>
          </p:grpSpPr>
          <p:sp>
            <p:nvSpPr>
              <p:cNvPr id="472" name="Google Shape;472;p37"/>
              <p:cNvSpPr/>
              <p:nvPr/>
            </p:nvSpPr>
            <p:spPr>
              <a:xfrm flipH="1">
                <a:off x="10531458" y="4932000"/>
                <a:ext cx="280422" cy="28042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473" name="Google Shape;473;p37"/>
              <p:cNvCxnSpPr/>
              <p:nvPr/>
            </p:nvCxnSpPr>
            <p:spPr>
              <a:xfrm>
                <a:off x="10273680" y="507204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74" name="Google Shape;474;p37"/>
          <p:cNvSpPr/>
          <p:nvPr/>
        </p:nvSpPr>
        <p:spPr>
          <a:xfrm>
            <a:off x="8425020" y="4698580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"/>
          <p:cNvSpPr txBox="1"/>
          <p:nvPr/>
        </p:nvSpPr>
        <p:spPr>
          <a:xfrm>
            <a:off x="9208743" y="4734826"/>
            <a:ext cx="914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Encomenda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Despachada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37"/>
          <p:cNvGrpSpPr/>
          <p:nvPr/>
        </p:nvGrpSpPr>
        <p:grpSpPr>
          <a:xfrm>
            <a:off x="9111239" y="831738"/>
            <a:ext cx="696217" cy="254371"/>
            <a:chOff x="10044360" y="916920"/>
            <a:chExt cx="767520" cy="280422"/>
          </a:xfrm>
        </p:grpSpPr>
        <p:sp>
          <p:nvSpPr>
            <p:cNvPr id="477" name="Google Shape;477;p37"/>
            <p:cNvSpPr/>
            <p:nvPr/>
          </p:nvSpPr>
          <p:spPr>
            <a:xfrm>
              <a:off x="10044360" y="94896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37"/>
            <p:cNvGrpSpPr/>
            <p:nvPr/>
          </p:nvGrpSpPr>
          <p:grpSpPr>
            <a:xfrm>
              <a:off x="10273680" y="916920"/>
              <a:ext cx="538200" cy="280422"/>
              <a:chOff x="10273680" y="916920"/>
              <a:chExt cx="538200" cy="280422"/>
            </a:xfrm>
          </p:grpSpPr>
          <p:sp>
            <p:nvSpPr>
              <p:cNvPr id="479" name="Google Shape;479;p37"/>
              <p:cNvSpPr/>
              <p:nvPr/>
            </p:nvSpPr>
            <p:spPr>
              <a:xfrm flipH="1">
                <a:off x="10531458" y="916920"/>
                <a:ext cx="280422" cy="28042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480" name="Google Shape;480;p37"/>
              <p:cNvCxnSpPr/>
              <p:nvPr/>
            </p:nvCxnSpPr>
            <p:spPr>
              <a:xfrm>
                <a:off x="10273680" y="105696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81" name="Google Shape;481;p37"/>
          <p:cNvSpPr txBox="1"/>
          <p:nvPr/>
        </p:nvSpPr>
        <p:spPr>
          <a:xfrm>
            <a:off x="9209070" y="1092929"/>
            <a:ext cx="1205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Consulta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9111239" y="1763402"/>
            <a:ext cx="566575" cy="261571"/>
            <a:chOff x="10044360" y="1944000"/>
            <a:chExt cx="624600" cy="288360"/>
          </a:xfrm>
        </p:grpSpPr>
        <p:sp>
          <p:nvSpPr>
            <p:cNvPr id="483" name="Google Shape;483;p37"/>
            <p:cNvSpPr/>
            <p:nvPr/>
          </p:nvSpPr>
          <p:spPr>
            <a:xfrm flipH="1">
              <a:off x="10044360" y="198108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37"/>
            <p:cNvGrpSpPr/>
            <p:nvPr/>
          </p:nvGrpSpPr>
          <p:grpSpPr>
            <a:xfrm>
              <a:off x="10260360" y="1944000"/>
              <a:ext cx="408600" cy="288360"/>
              <a:chOff x="10260360" y="1944000"/>
              <a:chExt cx="408600" cy="288360"/>
            </a:xfrm>
          </p:grpSpPr>
          <p:sp>
            <p:nvSpPr>
              <p:cNvPr id="485" name="Google Shape;485;p37"/>
              <p:cNvSpPr/>
              <p:nvPr/>
            </p:nvSpPr>
            <p:spPr>
              <a:xfrm>
                <a:off x="10521720" y="1944000"/>
                <a:ext cx="147240" cy="288360"/>
              </a:xfrm>
              <a:custGeom>
                <a:rect b="b" l="l" r="r" t="t"/>
                <a:pathLst>
                  <a:path extrusionOk="0" h="801" w="409">
                    <a:moveTo>
                      <a:pt x="396" y="0"/>
                    </a:moveTo>
                    <a:lnTo>
                      <a:pt x="0" y="390"/>
                    </a:lnTo>
                    <a:lnTo>
                      <a:pt x="408" y="800"/>
                    </a:lnTo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486" name="Google Shape;486;p37"/>
              <p:cNvCxnSpPr/>
              <p:nvPr/>
            </p:nvCxnSpPr>
            <p:spPr>
              <a:xfrm>
                <a:off x="10260360" y="208800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87" name="Google Shape;487;p37"/>
          <p:cNvGrpSpPr/>
          <p:nvPr/>
        </p:nvGrpSpPr>
        <p:grpSpPr>
          <a:xfrm>
            <a:off x="5396011" y="1183112"/>
            <a:ext cx="447382" cy="220970"/>
            <a:chOff x="5948640" y="1304280"/>
            <a:chExt cx="493200" cy="243600"/>
          </a:xfrm>
        </p:grpSpPr>
        <p:sp>
          <p:nvSpPr>
            <p:cNvPr id="488" name="Google Shape;488;p37"/>
            <p:cNvSpPr/>
            <p:nvPr/>
          </p:nvSpPr>
          <p:spPr>
            <a:xfrm flipH="1">
              <a:off x="6198840" y="1304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9" name="Google Shape;489;p37"/>
            <p:cNvCxnSpPr/>
            <p:nvPr/>
          </p:nvCxnSpPr>
          <p:spPr>
            <a:xfrm rot="10800000">
              <a:off x="5948640" y="1425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0" name="Google Shape;490;p37"/>
          <p:cNvSpPr/>
          <p:nvPr/>
        </p:nvSpPr>
        <p:spPr>
          <a:xfrm>
            <a:off x="5301558" y="849003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37"/>
          <p:cNvCxnSpPr/>
          <p:nvPr/>
        </p:nvCxnSpPr>
        <p:spPr>
          <a:xfrm>
            <a:off x="5486060" y="946965"/>
            <a:ext cx="36249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492" name="Google Shape;492;p37"/>
          <p:cNvGrpSpPr/>
          <p:nvPr/>
        </p:nvGrpSpPr>
        <p:grpSpPr>
          <a:xfrm>
            <a:off x="9110912" y="2701924"/>
            <a:ext cx="696218" cy="254371"/>
            <a:chOff x="10044000" y="2978640"/>
            <a:chExt cx="767520" cy="280422"/>
          </a:xfrm>
        </p:grpSpPr>
        <p:sp>
          <p:nvSpPr>
            <p:cNvPr id="493" name="Google Shape;493;p37"/>
            <p:cNvSpPr/>
            <p:nvPr/>
          </p:nvSpPr>
          <p:spPr>
            <a:xfrm>
              <a:off x="10044000" y="301068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37"/>
            <p:cNvGrpSpPr/>
            <p:nvPr/>
          </p:nvGrpSpPr>
          <p:grpSpPr>
            <a:xfrm>
              <a:off x="10273320" y="2978640"/>
              <a:ext cx="538200" cy="280422"/>
              <a:chOff x="10273320" y="2978640"/>
              <a:chExt cx="538200" cy="280422"/>
            </a:xfrm>
          </p:grpSpPr>
          <p:sp>
            <p:nvSpPr>
              <p:cNvPr id="495" name="Google Shape;495;p37"/>
              <p:cNvSpPr/>
              <p:nvPr/>
            </p:nvSpPr>
            <p:spPr>
              <a:xfrm flipH="1">
                <a:off x="10531098" y="2978640"/>
                <a:ext cx="280422" cy="28042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496" name="Google Shape;496;p37"/>
              <p:cNvCxnSpPr/>
              <p:nvPr/>
            </p:nvCxnSpPr>
            <p:spPr>
              <a:xfrm>
                <a:off x="10273320" y="311868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97" name="Google Shape;497;p37"/>
          <p:cNvGrpSpPr/>
          <p:nvPr/>
        </p:nvGrpSpPr>
        <p:grpSpPr>
          <a:xfrm>
            <a:off x="9110912" y="3600933"/>
            <a:ext cx="566575" cy="261571"/>
            <a:chOff x="10044000" y="3969720"/>
            <a:chExt cx="624600" cy="288360"/>
          </a:xfrm>
        </p:grpSpPr>
        <p:sp>
          <p:nvSpPr>
            <p:cNvPr id="498" name="Google Shape;498;p37"/>
            <p:cNvSpPr/>
            <p:nvPr/>
          </p:nvSpPr>
          <p:spPr>
            <a:xfrm flipH="1">
              <a:off x="10044000" y="400680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9" name="Google Shape;499;p37"/>
            <p:cNvGrpSpPr/>
            <p:nvPr/>
          </p:nvGrpSpPr>
          <p:grpSpPr>
            <a:xfrm>
              <a:off x="10260000" y="3969720"/>
              <a:ext cx="408600" cy="288360"/>
              <a:chOff x="10260000" y="3969720"/>
              <a:chExt cx="408600" cy="288360"/>
            </a:xfrm>
          </p:grpSpPr>
          <p:sp>
            <p:nvSpPr>
              <p:cNvPr id="500" name="Google Shape;500;p37"/>
              <p:cNvSpPr/>
              <p:nvPr/>
            </p:nvSpPr>
            <p:spPr>
              <a:xfrm>
                <a:off x="10521360" y="3969720"/>
                <a:ext cx="147240" cy="288360"/>
              </a:xfrm>
              <a:custGeom>
                <a:rect b="b" l="l" r="r" t="t"/>
                <a:pathLst>
                  <a:path extrusionOk="0" h="801" w="409">
                    <a:moveTo>
                      <a:pt x="396" y="0"/>
                    </a:moveTo>
                    <a:lnTo>
                      <a:pt x="0" y="390"/>
                    </a:lnTo>
                    <a:lnTo>
                      <a:pt x="408" y="800"/>
                    </a:lnTo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501" name="Google Shape;501;p37"/>
              <p:cNvCxnSpPr/>
              <p:nvPr/>
            </p:nvCxnSpPr>
            <p:spPr>
              <a:xfrm>
                <a:off x="10260000" y="411372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502" name="Google Shape;502;p37"/>
          <p:cNvSpPr txBox="1"/>
          <p:nvPr/>
        </p:nvSpPr>
        <p:spPr>
          <a:xfrm>
            <a:off x="9209070" y="2057200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Posição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7"/>
          <p:cNvSpPr/>
          <p:nvPr/>
        </p:nvSpPr>
        <p:spPr>
          <a:xfrm>
            <a:off x="5301558" y="1600045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7"/>
          <p:cNvGrpSpPr/>
          <p:nvPr/>
        </p:nvGrpSpPr>
        <p:grpSpPr>
          <a:xfrm>
            <a:off x="5396011" y="1982195"/>
            <a:ext cx="447382" cy="220970"/>
            <a:chOff x="5948640" y="2185200"/>
            <a:chExt cx="493200" cy="243600"/>
          </a:xfrm>
        </p:grpSpPr>
        <p:sp>
          <p:nvSpPr>
            <p:cNvPr id="505" name="Google Shape;505;p37"/>
            <p:cNvSpPr/>
            <p:nvPr/>
          </p:nvSpPr>
          <p:spPr>
            <a:xfrm flipH="1">
              <a:off x="6198840" y="218520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6" name="Google Shape;506;p37"/>
            <p:cNvCxnSpPr/>
            <p:nvPr/>
          </p:nvCxnSpPr>
          <p:spPr>
            <a:xfrm rot="10800000">
              <a:off x="5948640" y="23068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7" name="Google Shape;507;p37"/>
          <p:cNvSpPr/>
          <p:nvPr/>
        </p:nvSpPr>
        <p:spPr>
          <a:xfrm>
            <a:off x="5844286" y="2089854"/>
            <a:ext cx="3266806" cy="1633027"/>
          </a:xfrm>
          <a:custGeom>
            <a:rect b="b" l="l" r="r" t="t"/>
            <a:pathLst>
              <a:path extrusionOk="0" h="5001" w="10004">
                <a:moveTo>
                  <a:pt x="10003" y="5000"/>
                </a:moveTo>
                <a:lnTo>
                  <a:pt x="8503" y="5000"/>
                </a:lnTo>
                <a:lnTo>
                  <a:pt x="8503" y="0"/>
                </a:ln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sp>
        <p:nvSpPr>
          <p:cNvPr id="508" name="Google Shape;508;p37"/>
          <p:cNvSpPr/>
          <p:nvPr/>
        </p:nvSpPr>
        <p:spPr>
          <a:xfrm>
            <a:off x="5475937" y="1698007"/>
            <a:ext cx="3635155" cy="1143217"/>
          </a:xfrm>
          <a:custGeom>
            <a:rect b="b" l="l" r="r" t="t"/>
            <a:pathLst>
              <a:path extrusionOk="0" h="3501" w="11132">
                <a:moveTo>
                  <a:pt x="11131" y="3500"/>
                </a:moveTo>
                <a:lnTo>
                  <a:pt x="10008" y="3500"/>
                </a:lnTo>
                <a:lnTo>
                  <a:pt x="10008" y="0"/>
                </a:ln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med" w="med" type="triangle"/>
            <a:tailEnd len="sm" w="sm" type="none"/>
          </a:ln>
        </p:spPr>
      </p:sp>
      <p:sp>
        <p:nvSpPr>
          <p:cNvPr id="509" name="Google Shape;509;p37"/>
          <p:cNvSpPr/>
          <p:nvPr/>
        </p:nvSpPr>
        <p:spPr>
          <a:xfrm>
            <a:off x="5877921" y="1299955"/>
            <a:ext cx="3233172" cy="600507"/>
          </a:xfrm>
          <a:custGeom>
            <a:rect b="b" l="l" r="r" t="t"/>
            <a:pathLst>
              <a:path extrusionOk="0" h="1839" w="9901">
                <a:moveTo>
                  <a:pt x="9900" y="1838"/>
                </a:moveTo>
                <a:lnTo>
                  <a:pt x="9200" y="1838"/>
                </a:lnTo>
                <a:lnTo>
                  <a:pt x="9200" y="0"/>
                </a:ln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grpSp>
        <p:nvGrpSpPr>
          <p:cNvPr id="510" name="Google Shape;510;p37"/>
          <p:cNvGrpSpPr/>
          <p:nvPr/>
        </p:nvGrpSpPr>
        <p:grpSpPr>
          <a:xfrm>
            <a:off x="9099483" y="5420830"/>
            <a:ext cx="696218" cy="254371"/>
            <a:chOff x="10031400" y="5976000"/>
            <a:chExt cx="767520" cy="280422"/>
          </a:xfrm>
        </p:grpSpPr>
        <p:sp>
          <p:nvSpPr>
            <p:cNvPr id="511" name="Google Shape;511;p37"/>
            <p:cNvSpPr/>
            <p:nvPr/>
          </p:nvSpPr>
          <p:spPr>
            <a:xfrm>
              <a:off x="10031400" y="600804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37"/>
            <p:cNvGrpSpPr/>
            <p:nvPr/>
          </p:nvGrpSpPr>
          <p:grpSpPr>
            <a:xfrm>
              <a:off x="10260720" y="5976000"/>
              <a:ext cx="538200" cy="280422"/>
              <a:chOff x="10260720" y="5976000"/>
              <a:chExt cx="538200" cy="280422"/>
            </a:xfrm>
          </p:grpSpPr>
          <p:sp>
            <p:nvSpPr>
              <p:cNvPr id="513" name="Google Shape;513;p37"/>
              <p:cNvSpPr/>
              <p:nvPr/>
            </p:nvSpPr>
            <p:spPr>
              <a:xfrm flipH="1">
                <a:off x="10518498" y="5976000"/>
                <a:ext cx="280422" cy="28042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514" name="Google Shape;514;p37"/>
              <p:cNvCxnSpPr/>
              <p:nvPr/>
            </p:nvCxnSpPr>
            <p:spPr>
              <a:xfrm>
                <a:off x="10260720" y="611604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15" name="Google Shape;515;p37"/>
          <p:cNvGrpSpPr/>
          <p:nvPr/>
        </p:nvGrpSpPr>
        <p:grpSpPr>
          <a:xfrm>
            <a:off x="9099483" y="6221871"/>
            <a:ext cx="566575" cy="261571"/>
            <a:chOff x="10031400" y="6859080"/>
            <a:chExt cx="624600" cy="288360"/>
          </a:xfrm>
        </p:grpSpPr>
        <p:sp>
          <p:nvSpPr>
            <p:cNvPr id="516" name="Google Shape;516;p37"/>
            <p:cNvSpPr/>
            <p:nvPr/>
          </p:nvSpPr>
          <p:spPr>
            <a:xfrm flipH="1">
              <a:off x="10031400" y="689616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37"/>
            <p:cNvGrpSpPr/>
            <p:nvPr/>
          </p:nvGrpSpPr>
          <p:grpSpPr>
            <a:xfrm>
              <a:off x="10247400" y="6859080"/>
              <a:ext cx="408600" cy="288360"/>
              <a:chOff x="10247400" y="6859080"/>
              <a:chExt cx="408600" cy="288360"/>
            </a:xfrm>
          </p:grpSpPr>
          <p:sp>
            <p:nvSpPr>
              <p:cNvPr id="518" name="Google Shape;518;p37"/>
              <p:cNvSpPr/>
              <p:nvPr/>
            </p:nvSpPr>
            <p:spPr>
              <a:xfrm>
                <a:off x="10508760" y="6859080"/>
                <a:ext cx="147240" cy="288360"/>
              </a:xfrm>
              <a:custGeom>
                <a:rect b="b" l="l" r="r" t="t"/>
                <a:pathLst>
                  <a:path extrusionOk="0" h="801" w="409">
                    <a:moveTo>
                      <a:pt x="396" y="0"/>
                    </a:moveTo>
                    <a:lnTo>
                      <a:pt x="0" y="390"/>
                    </a:lnTo>
                    <a:lnTo>
                      <a:pt x="408" y="800"/>
                    </a:lnTo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519" name="Google Shape;519;p37"/>
              <p:cNvCxnSpPr/>
              <p:nvPr/>
            </p:nvCxnSpPr>
            <p:spPr>
              <a:xfrm>
                <a:off x="10247400" y="700308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520" name="Google Shape;520;p37"/>
          <p:cNvSpPr txBox="1"/>
          <p:nvPr/>
        </p:nvSpPr>
        <p:spPr>
          <a:xfrm>
            <a:off x="9208743" y="2938858"/>
            <a:ext cx="1139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 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9208743" y="3853169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8620951" y="4609109"/>
            <a:ext cx="490478" cy="186454"/>
          </a:xfrm>
          <a:custGeom>
            <a:rect b="b" l="l" r="r" t="t"/>
            <a:pathLst>
              <a:path extrusionOk="0" h="571" w="1502">
                <a:moveTo>
                  <a:pt x="0" y="570"/>
                </a:moveTo>
                <a:lnTo>
                  <a:pt x="818" y="570"/>
                </a:lnTo>
                <a:lnTo>
                  <a:pt x="818" y="0"/>
                </a:lnTo>
                <a:lnTo>
                  <a:pt x="1501" y="0"/>
                </a:lnTo>
              </a:path>
            </a:pathLst>
          </a:custGeom>
          <a:solidFill>
            <a:srgbClr val="FFFFFF"/>
          </a:solidFill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sp>
        <p:nvSpPr>
          <p:cNvPr id="523" name="Google Shape;523;p37"/>
          <p:cNvSpPr/>
          <p:nvPr/>
        </p:nvSpPr>
        <p:spPr>
          <a:xfrm>
            <a:off x="2318513" y="2873550"/>
            <a:ext cx="3951582" cy="326867"/>
          </a:xfrm>
          <a:custGeom>
            <a:rect b="b" l="l" r="r" t="t"/>
            <a:pathLst>
              <a:path extrusionOk="0" h="1001" w="12101">
                <a:moveTo>
                  <a:pt x="0" y="400"/>
                </a:moveTo>
                <a:lnTo>
                  <a:pt x="1300" y="400"/>
                </a:lnTo>
                <a:cubicBezTo>
                  <a:pt x="1300" y="400"/>
                  <a:pt x="1511" y="0"/>
                  <a:pt x="1700" y="0"/>
                </a:cubicBezTo>
                <a:cubicBezTo>
                  <a:pt x="1889" y="0"/>
                  <a:pt x="2100" y="400"/>
                  <a:pt x="2100" y="400"/>
                </a:cubicBezTo>
                <a:lnTo>
                  <a:pt x="6700" y="400"/>
                </a:lnTo>
                <a:lnTo>
                  <a:pt x="6700" y="1000"/>
                </a:lnTo>
                <a:lnTo>
                  <a:pt x="10500" y="1000"/>
                </a:lnTo>
                <a:cubicBezTo>
                  <a:pt x="10500" y="1000"/>
                  <a:pt x="10711" y="600"/>
                  <a:pt x="10900" y="600"/>
                </a:cubicBezTo>
                <a:cubicBezTo>
                  <a:pt x="11089" y="600"/>
                  <a:pt x="11300" y="1000"/>
                  <a:pt x="11300" y="1000"/>
                </a:cubicBezTo>
                <a:lnTo>
                  <a:pt x="12100" y="100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5257474" y="4342979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37"/>
          <p:cNvGrpSpPr/>
          <p:nvPr/>
        </p:nvGrpSpPr>
        <p:grpSpPr>
          <a:xfrm>
            <a:off x="5348334" y="4865684"/>
            <a:ext cx="447382" cy="220970"/>
            <a:chOff x="5896080" y="5364000"/>
            <a:chExt cx="493200" cy="243600"/>
          </a:xfrm>
        </p:grpSpPr>
        <p:sp>
          <p:nvSpPr>
            <p:cNvPr id="526" name="Google Shape;526;p37"/>
            <p:cNvSpPr/>
            <p:nvPr/>
          </p:nvSpPr>
          <p:spPr>
            <a:xfrm flipH="1">
              <a:off x="6146280" y="536400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7" name="Google Shape;527;p37"/>
            <p:cNvCxnSpPr/>
            <p:nvPr/>
          </p:nvCxnSpPr>
          <p:spPr>
            <a:xfrm rot="10800000">
              <a:off x="5896080" y="54856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8" name="Google Shape;528;p37"/>
          <p:cNvSpPr/>
          <p:nvPr/>
        </p:nvSpPr>
        <p:spPr>
          <a:xfrm>
            <a:off x="5453405" y="4440941"/>
            <a:ext cx="3646257" cy="1110563"/>
          </a:xfrm>
          <a:custGeom>
            <a:rect b="b" l="l" r="r" t="t"/>
            <a:pathLst>
              <a:path extrusionOk="0" h="3401" w="11166">
                <a:moveTo>
                  <a:pt x="0" y="0"/>
                </a:moveTo>
                <a:lnTo>
                  <a:pt x="2700" y="0"/>
                </a:lnTo>
                <a:lnTo>
                  <a:pt x="2700" y="3400"/>
                </a:lnTo>
                <a:lnTo>
                  <a:pt x="11165" y="340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sp>
        <p:nvSpPr>
          <p:cNvPr id="529" name="Google Shape;529;p37"/>
          <p:cNvSpPr/>
          <p:nvPr/>
        </p:nvSpPr>
        <p:spPr>
          <a:xfrm>
            <a:off x="5796610" y="4963404"/>
            <a:ext cx="3303053" cy="1371795"/>
          </a:xfrm>
          <a:custGeom>
            <a:rect b="b" l="l" r="r" t="t"/>
            <a:pathLst>
              <a:path extrusionOk="0" h="4201" w="10115">
                <a:moveTo>
                  <a:pt x="10114" y="4200"/>
                </a:moveTo>
                <a:lnTo>
                  <a:pt x="1049" y="4200"/>
                </a:lnTo>
                <a:lnTo>
                  <a:pt x="1049" y="0"/>
                </a:ln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sp>
        <p:nvSpPr>
          <p:cNvPr id="530" name="Google Shape;530;p37"/>
          <p:cNvSpPr txBox="1"/>
          <p:nvPr/>
        </p:nvSpPr>
        <p:spPr>
          <a:xfrm>
            <a:off x="9244664" y="5690608"/>
            <a:ext cx="1139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 Compra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7"/>
          <p:cNvSpPr txBox="1"/>
          <p:nvPr/>
        </p:nvSpPr>
        <p:spPr>
          <a:xfrm>
            <a:off x="9208743" y="6530795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 Compra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/>
          <p:nvPr/>
        </p:nvSpPr>
        <p:spPr>
          <a:xfrm>
            <a:off x="-20300" y="2372831"/>
            <a:ext cx="9535200" cy="31425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3996275" y="2459374"/>
            <a:ext cx="1713900" cy="15393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Processa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Pagamento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8"/>
          <p:cNvSpPr/>
          <p:nvPr/>
        </p:nvSpPr>
        <p:spPr>
          <a:xfrm>
            <a:off x="992000" y="3693377"/>
            <a:ext cx="1272000" cy="1280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Gerencia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Fechamento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9" name="Google Shape;539;p38"/>
          <p:cNvGrpSpPr/>
          <p:nvPr/>
        </p:nvGrpSpPr>
        <p:grpSpPr>
          <a:xfrm>
            <a:off x="3547318" y="3276452"/>
            <a:ext cx="449014" cy="220970"/>
            <a:chOff x="3573000" y="1764720"/>
            <a:chExt cx="495000" cy="243600"/>
          </a:xfrm>
        </p:grpSpPr>
        <p:sp>
          <p:nvSpPr>
            <p:cNvPr id="540" name="Google Shape;540;p38"/>
            <p:cNvSpPr/>
            <p:nvPr/>
          </p:nvSpPr>
          <p:spPr>
            <a:xfrm>
              <a:off x="3573000" y="176472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1" name="Google Shape;541;p38"/>
            <p:cNvCxnSpPr/>
            <p:nvPr/>
          </p:nvCxnSpPr>
          <p:spPr>
            <a:xfrm>
              <a:off x="3816000" y="188640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2" name="Google Shape;542;p38"/>
          <p:cNvSpPr txBox="1"/>
          <p:nvPr/>
        </p:nvSpPr>
        <p:spPr>
          <a:xfrm>
            <a:off x="2469325" y="2595538"/>
            <a:ext cx="152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latin typeface="Verdana"/>
                <a:ea typeface="Verdana"/>
                <a:cs typeface="Verdana"/>
                <a:sym typeface="Verdana"/>
              </a:rPr>
              <a:t>Verifica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Pagamento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38"/>
          <p:cNvGrpSpPr/>
          <p:nvPr/>
        </p:nvGrpSpPr>
        <p:grpSpPr>
          <a:xfrm>
            <a:off x="3547318" y="2844419"/>
            <a:ext cx="449014" cy="220970"/>
            <a:chOff x="3573000" y="1288440"/>
            <a:chExt cx="495000" cy="243600"/>
          </a:xfrm>
        </p:grpSpPr>
        <p:sp>
          <p:nvSpPr>
            <p:cNvPr id="544" name="Google Shape;544;p38"/>
            <p:cNvSpPr/>
            <p:nvPr/>
          </p:nvSpPr>
          <p:spPr>
            <a:xfrm>
              <a:off x="3573000" y="12884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5" name="Google Shape;545;p38"/>
            <p:cNvCxnSpPr/>
            <p:nvPr/>
          </p:nvCxnSpPr>
          <p:spPr>
            <a:xfrm>
              <a:off x="3816000" y="14101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46" name="Google Shape;546;p38"/>
          <p:cNvCxnSpPr>
            <a:endCxn id="544" idx="2"/>
          </p:cNvCxnSpPr>
          <p:nvPr/>
        </p:nvCxnSpPr>
        <p:spPr>
          <a:xfrm flipH="1" rot="10800000">
            <a:off x="2613118" y="2954904"/>
            <a:ext cx="934200" cy="922200"/>
          </a:xfrm>
          <a:prstGeom prst="bentConnector3">
            <a:avLst>
              <a:gd fmla="val 31257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p38"/>
          <p:cNvCxnSpPr>
            <a:endCxn id="540" idx="2"/>
          </p:cNvCxnSpPr>
          <p:nvPr/>
        </p:nvCxnSpPr>
        <p:spPr>
          <a:xfrm flipH="1" rot="10800000">
            <a:off x="2286418" y="3386937"/>
            <a:ext cx="1260900" cy="879900"/>
          </a:xfrm>
          <a:prstGeom prst="bentConnector3">
            <a:avLst>
              <a:gd fmla="val 68709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548" name="Google Shape;548;p38"/>
          <p:cNvSpPr txBox="1"/>
          <p:nvPr/>
        </p:nvSpPr>
        <p:spPr>
          <a:xfrm>
            <a:off x="3321074" y="5267525"/>
            <a:ext cx="1205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Fecha Compra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4129716" y="4542415"/>
            <a:ext cx="1771500" cy="725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Efetiva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Compra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-18668" y="1719758"/>
            <a:ext cx="9533700" cy="653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Controller</a:t>
            </a:r>
            <a:r>
              <a:rPr b="1" lang="en" sz="1600" strike="noStrike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Fechamento Pedido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p38"/>
          <p:cNvCxnSpPr>
            <a:endCxn id="552" idx="1"/>
          </p:cNvCxnSpPr>
          <p:nvPr/>
        </p:nvCxnSpPr>
        <p:spPr>
          <a:xfrm>
            <a:off x="44835" y="4248593"/>
            <a:ext cx="884100" cy="1830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553" name="Google Shape;553;p38"/>
          <p:cNvSpPr/>
          <p:nvPr/>
        </p:nvSpPr>
        <p:spPr>
          <a:xfrm>
            <a:off x="2498061" y="3764550"/>
            <a:ext cx="115599" cy="225313"/>
          </a:xfrm>
          <a:custGeom>
            <a:rect b="b" l="l" r="r" t="t"/>
            <a:pathLst>
              <a:path extrusionOk="0" h="690" w="354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38"/>
          <p:cNvCxnSpPr/>
          <p:nvPr/>
        </p:nvCxnSpPr>
        <p:spPr>
          <a:xfrm>
            <a:off x="2265557" y="3876879"/>
            <a:ext cx="2286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5" name="Google Shape;555;p38"/>
          <p:cNvGrpSpPr/>
          <p:nvPr/>
        </p:nvGrpSpPr>
        <p:grpSpPr>
          <a:xfrm>
            <a:off x="2263953" y="4154235"/>
            <a:ext cx="349741" cy="225324"/>
            <a:chOff x="2158200" y="2732400"/>
            <a:chExt cx="385560" cy="248400"/>
          </a:xfrm>
        </p:grpSpPr>
        <p:sp>
          <p:nvSpPr>
            <p:cNvPr id="556" name="Google Shape;556;p38"/>
            <p:cNvSpPr/>
            <p:nvPr/>
          </p:nvSpPr>
          <p:spPr>
            <a:xfrm>
              <a:off x="2416320" y="2732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7" name="Google Shape;557;p38"/>
            <p:cNvCxnSpPr/>
            <p:nvPr/>
          </p:nvCxnSpPr>
          <p:spPr>
            <a:xfrm>
              <a:off x="2158200" y="2856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8" name="Google Shape;558;p38"/>
          <p:cNvGrpSpPr/>
          <p:nvPr/>
        </p:nvGrpSpPr>
        <p:grpSpPr>
          <a:xfrm>
            <a:off x="2280934" y="4578758"/>
            <a:ext cx="344190" cy="225324"/>
            <a:chOff x="2176920" y="3200400"/>
            <a:chExt cx="379440" cy="248400"/>
          </a:xfrm>
        </p:grpSpPr>
        <p:sp>
          <p:nvSpPr>
            <p:cNvPr id="559" name="Google Shape;559;p38"/>
            <p:cNvSpPr/>
            <p:nvPr/>
          </p:nvSpPr>
          <p:spPr>
            <a:xfrm>
              <a:off x="2428920" y="3200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0" name="Google Shape;560;p38"/>
            <p:cNvCxnSpPr/>
            <p:nvPr/>
          </p:nvCxnSpPr>
          <p:spPr>
            <a:xfrm>
              <a:off x="2176920" y="3324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1" name="Google Shape;561;p38"/>
          <p:cNvGrpSpPr/>
          <p:nvPr/>
        </p:nvGrpSpPr>
        <p:grpSpPr>
          <a:xfrm>
            <a:off x="3676556" y="4981437"/>
            <a:ext cx="449014" cy="220970"/>
            <a:chOff x="6948000" y="3392280"/>
            <a:chExt cx="495000" cy="243600"/>
          </a:xfrm>
        </p:grpSpPr>
        <p:sp>
          <p:nvSpPr>
            <p:cNvPr id="562" name="Google Shape;562;p38"/>
            <p:cNvSpPr/>
            <p:nvPr/>
          </p:nvSpPr>
          <p:spPr>
            <a:xfrm>
              <a:off x="6948000" y="3392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3" name="Google Shape;563;p38"/>
            <p:cNvCxnSpPr/>
            <p:nvPr/>
          </p:nvCxnSpPr>
          <p:spPr>
            <a:xfrm>
              <a:off x="7191000" y="3513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4" name="Google Shape;564;p38"/>
          <p:cNvSpPr txBox="1"/>
          <p:nvPr/>
        </p:nvSpPr>
        <p:spPr>
          <a:xfrm>
            <a:off x="3179925" y="3504300"/>
            <a:ext cx="849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Efetiva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Pagamento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-116640" y="4150643"/>
            <a:ext cx="195934" cy="195934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38"/>
          <p:cNvGrpSpPr/>
          <p:nvPr/>
        </p:nvGrpSpPr>
        <p:grpSpPr>
          <a:xfrm>
            <a:off x="9417489" y="2507413"/>
            <a:ext cx="696217" cy="254371"/>
            <a:chOff x="10044360" y="916920"/>
            <a:chExt cx="767520" cy="280422"/>
          </a:xfrm>
        </p:grpSpPr>
        <p:sp>
          <p:nvSpPr>
            <p:cNvPr id="567" name="Google Shape;567;p38"/>
            <p:cNvSpPr/>
            <p:nvPr/>
          </p:nvSpPr>
          <p:spPr>
            <a:xfrm>
              <a:off x="10044360" y="94896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8" name="Google Shape;568;p38"/>
            <p:cNvGrpSpPr/>
            <p:nvPr/>
          </p:nvGrpSpPr>
          <p:grpSpPr>
            <a:xfrm>
              <a:off x="10273680" y="916920"/>
              <a:ext cx="538200" cy="280422"/>
              <a:chOff x="10273680" y="916920"/>
              <a:chExt cx="538200" cy="280422"/>
            </a:xfrm>
          </p:grpSpPr>
          <p:sp>
            <p:nvSpPr>
              <p:cNvPr id="569" name="Google Shape;569;p38"/>
              <p:cNvSpPr/>
              <p:nvPr/>
            </p:nvSpPr>
            <p:spPr>
              <a:xfrm flipH="1">
                <a:off x="10531458" y="916920"/>
                <a:ext cx="280422" cy="28042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570" name="Google Shape;570;p38"/>
              <p:cNvCxnSpPr/>
              <p:nvPr/>
            </p:nvCxnSpPr>
            <p:spPr>
              <a:xfrm>
                <a:off x="10273680" y="105696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571" name="Google Shape;571;p38"/>
          <p:cNvSpPr txBox="1"/>
          <p:nvPr/>
        </p:nvSpPr>
        <p:spPr>
          <a:xfrm>
            <a:off x="9515320" y="2768604"/>
            <a:ext cx="1205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Consulta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Crédito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38"/>
          <p:cNvGrpSpPr/>
          <p:nvPr/>
        </p:nvGrpSpPr>
        <p:grpSpPr>
          <a:xfrm>
            <a:off x="9417489" y="3439077"/>
            <a:ext cx="566575" cy="261571"/>
            <a:chOff x="10044360" y="1944000"/>
            <a:chExt cx="624600" cy="288360"/>
          </a:xfrm>
        </p:grpSpPr>
        <p:sp>
          <p:nvSpPr>
            <p:cNvPr id="573" name="Google Shape;573;p38"/>
            <p:cNvSpPr/>
            <p:nvPr/>
          </p:nvSpPr>
          <p:spPr>
            <a:xfrm flipH="1">
              <a:off x="10044360" y="198108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38"/>
            <p:cNvGrpSpPr/>
            <p:nvPr/>
          </p:nvGrpSpPr>
          <p:grpSpPr>
            <a:xfrm>
              <a:off x="10260360" y="1944000"/>
              <a:ext cx="408600" cy="288360"/>
              <a:chOff x="10260360" y="1944000"/>
              <a:chExt cx="408600" cy="288360"/>
            </a:xfrm>
          </p:grpSpPr>
          <p:sp>
            <p:nvSpPr>
              <p:cNvPr id="575" name="Google Shape;575;p38"/>
              <p:cNvSpPr/>
              <p:nvPr/>
            </p:nvSpPr>
            <p:spPr>
              <a:xfrm>
                <a:off x="10521720" y="1944000"/>
                <a:ext cx="147240" cy="288360"/>
              </a:xfrm>
              <a:custGeom>
                <a:rect b="b" l="l" r="r" t="t"/>
                <a:pathLst>
                  <a:path extrusionOk="0" h="801" w="409">
                    <a:moveTo>
                      <a:pt x="396" y="0"/>
                    </a:moveTo>
                    <a:lnTo>
                      <a:pt x="0" y="390"/>
                    </a:lnTo>
                    <a:lnTo>
                      <a:pt x="408" y="800"/>
                    </a:lnTo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576" name="Google Shape;576;p38"/>
              <p:cNvCxnSpPr/>
              <p:nvPr/>
            </p:nvCxnSpPr>
            <p:spPr>
              <a:xfrm>
                <a:off x="10260360" y="208800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77" name="Google Shape;577;p38"/>
          <p:cNvGrpSpPr/>
          <p:nvPr/>
        </p:nvGrpSpPr>
        <p:grpSpPr>
          <a:xfrm>
            <a:off x="5702261" y="2858787"/>
            <a:ext cx="447382" cy="220970"/>
            <a:chOff x="5948640" y="1304280"/>
            <a:chExt cx="493200" cy="243600"/>
          </a:xfrm>
        </p:grpSpPr>
        <p:sp>
          <p:nvSpPr>
            <p:cNvPr id="578" name="Google Shape;578;p38"/>
            <p:cNvSpPr/>
            <p:nvPr/>
          </p:nvSpPr>
          <p:spPr>
            <a:xfrm flipH="1">
              <a:off x="6198840" y="1304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9" name="Google Shape;579;p38"/>
            <p:cNvCxnSpPr/>
            <p:nvPr/>
          </p:nvCxnSpPr>
          <p:spPr>
            <a:xfrm rot="10800000">
              <a:off x="5948640" y="1425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0" name="Google Shape;580;p38"/>
          <p:cNvSpPr/>
          <p:nvPr/>
        </p:nvSpPr>
        <p:spPr>
          <a:xfrm>
            <a:off x="5607808" y="2524678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" name="Google Shape;581;p38"/>
          <p:cNvCxnSpPr/>
          <p:nvPr/>
        </p:nvCxnSpPr>
        <p:spPr>
          <a:xfrm>
            <a:off x="5792310" y="2622640"/>
            <a:ext cx="36249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582" name="Google Shape;582;p38"/>
          <p:cNvGrpSpPr/>
          <p:nvPr/>
        </p:nvGrpSpPr>
        <p:grpSpPr>
          <a:xfrm>
            <a:off x="9417162" y="4377599"/>
            <a:ext cx="696218" cy="254371"/>
            <a:chOff x="10044000" y="2978640"/>
            <a:chExt cx="767520" cy="280422"/>
          </a:xfrm>
        </p:grpSpPr>
        <p:sp>
          <p:nvSpPr>
            <p:cNvPr id="583" name="Google Shape;583;p38"/>
            <p:cNvSpPr/>
            <p:nvPr/>
          </p:nvSpPr>
          <p:spPr>
            <a:xfrm>
              <a:off x="10044000" y="301068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38"/>
            <p:cNvGrpSpPr/>
            <p:nvPr/>
          </p:nvGrpSpPr>
          <p:grpSpPr>
            <a:xfrm>
              <a:off x="10273320" y="2978640"/>
              <a:ext cx="538200" cy="280422"/>
              <a:chOff x="10273320" y="2978640"/>
              <a:chExt cx="538200" cy="280422"/>
            </a:xfrm>
          </p:grpSpPr>
          <p:sp>
            <p:nvSpPr>
              <p:cNvPr id="585" name="Google Shape;585;p38"/>
              <p:cNvSpPr/>
              <p:nvPr/>
            </p:nvSpPr>
            <p:spPr>
              <a:xfrm flipH="1">
                <a:off x="10531098" y="2978640"/>
                <a:ext cx="280422" cy="28042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586" name="Google Shape;586;p38"/>
              <p:cNvCxnSpPr/>
              <p:nvPr/>
            </p:nvCxnSpPr>
            <p:spPr>
              <a:xfrm>
                <a:off x="10273320" y="311868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587" name="Google Shape;587;p38"/>
          <p:cNvSpPr txBox="1"/>
          <p:nvPr/>
        </p:nvSpPr>
        <p:spPr>
          <a:xfrm>
            <a:off x="9515320" y="3732875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Posição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Crédito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8"/>
          <p:cNvSpPr/>
          <p:nvPr/>
        </p:nvSpPr>
        <p:spPr>
          <a:xfrm>
            <a:off x="5607808" y="3275720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5782187" y="3373682"/>
            <a:ext cx="3635155" cy="1143217"/>
          </a:xfrm>
          <a:custGeom>
            <a:rect b="b" l="l" r="r" t="t"/>
            <a:pathLst>
              <a:path extrusionOk="0" h="3501" w="11132">
                <a:moveTo>
                  <a:pt x="11131" y="3500"/>
                </a:moveTo>
                <a:lnTo>
                  <a:pt x="10008" y="3500"/>
                </a:lnTo>
                <a:lnTo>
                  <a:pt x="10008" y="0"/>
                </a:ln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med" w="med" type="triangle"/>
            <a:tailEnd len="sm" w="sm" type="none"/>
          </a:ln>
        </p:spPr>
      </p:sp>
      <p:sp>
        <p:nvSpPr>
          <p:cNvPr id="590" name="Google Shape;590;p38"/>
          <p:cNvSpPr/>
          <p:nvPr/>
        </p:nvSpPr>
        <p:spPr>
          <a:xfrm>
            <a:off x="6184171" y="2975630"/>
            <a:ext cx="3233172" cy="600507"/>
          </a:xfrm>
          <a:custGeom>
            <a:rect b="b" l="l" r="r" t="t"/>
            <a:pathLst>
              <a:path extrusionOk="0" h="1839" w="9901">
                <a:moveTo>
                  <a:pt x="9900" y="1838"/>
                </a:moveTo>
                <a:lnTo>
                  <a:pt x="9200" y="1838"/>
                </a:lnTo>
                <a:lnTo>
                  <a:pt x="9200" y="0"/>
                </a:ln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sp>
        <p:nvSpPr>
          <p:cNvPr id="591" name="Google Shape;591;p38"/>
          <p:cNvSpPr txBox="1"/>
          <p:nvPr/>
        </p:nvSpPr>
        <p:spPr>
          <a:xfrm>
            <a:off x="9514993" y="4614533"/>
            <a:ext cx="1139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Efetua Pagamento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8"/>
          <p:cNvSpPr/>
          <p:nvPr/>
        </p:nvSpPr>
        <p:spPr>
          <a:xfrm>
            <a:off x="0" y="-1477350"/>
            <a:ext cx="7267500" cy="29442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1627" y="-2130425"/>
            <a:ext cx="7267500" cy="653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View Fechamento Pedido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8"/>
          <p:cNvSpPr/>
          <p:nvPr/>
        </p:nvSpPr>
        <p:spPr>
          <a:xfrm>
            <a:off x="771825" y="-809975"/>
            <a:ext cx="1527000" cy="15393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Gerencia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Preenchimento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95" name="Google Shape;595;p38"/>
          <p:cNvCxnSpPr/>
          <p:nvPr/>
        </p:nvCxnSpPr>
        <p:spPr>
          <a:xfrm flipH="1" rot="10800000">
            <a:off x="2528900" y="-1116525"/>
            <a:ext cx="1053300" cy="4974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596" name="Google Shape;596;p38"/>
          <p:cNvCxnSpPr>
            <a:endCxn id="597" idx="1"/>
          </p:cNvCxnSpPr>
          <p:nvPr/>
        </p:nvCxnSpPr>
        <p:spPr>
          <a:xfrm>
            <a:off x="-177240" y="-501720"/>
            <a:ext cx="849000" cy="1830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598" name="Google Shape;598;p38"/>
          <p:cNvSpPr/>
          <p:nvPr/>
        </p:nvSpPr>
        <p:spPr>
          <a:xfrm>
            <a:off x="2532936" y="-738800"/>
            <a:ext cx="115599" cy="225313"/>
          </a:xfrm>
          <a:custGeom>
            <a:rect b="b" l="l" r="r" t="t"/>
            <a:pathLst>
              <a:path extrusionOk="0" h="690" w="354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9" name="Google Shape;599;p38"/>
          <p:cNvCxnSpPr/>
          <p:nvPr/>
        </p:nvCxnSpPr>
        <p:spPr>
          <a:xfrm>
            <a:off x="2300432" y="-626471"/>
            <a:ext cx="2286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0" name="Google Shape;600;p38"/>
          <p:cNvGrpSpPr/>
          <p:nvPr/>
        </p:nvGrpSpPr>
        <p:grpSpPr>
          <a:xfrm>
            <a:off x="2298828" y="-349115"/>
            <a:ext cx="349741" cy="225324"/>
            <a:chOff x="2158200" y="2732400"/>
            <a:chExt cx="385560" cy="248400"/>
          </a:xfrm>
        </p:grpSpPr>
        <p:sp>
          <p:nvSpPr>
            <p:cNvPr id="601" name="Google Shape;601;p38"/>
            <p:cNvSpPr/>
            <p:nvPr/>
          </p:nvSpPr>
          <p:spPr>
            <a:xfrm>
              <a:off x="2416320" y="2732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2" name="Google Shape;602;p38"/>
            <p:cNvCxnSpPr/>
            <p:nvPr/>
          </p:nvCxnSpPr>
          <p:spPr>
            <a:xfrm>
              <a:off x="2158200" y="2856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3" name="Google Shape;603;p38"/>
          <p:cNvGrpSpPr/>
          <p:nvPr/>
        </p:nvGrpSpPr>
        <p:grpSpPr>
          <a:xfrm>
            <a:off x="2315809" y="75408"/>
            <a:ext cx="344190" cy="225324"/>
            <a:chOff x="2176920" y="3200400"/>
            <a:chExt cx="379440" cy="248400"/>
          </a:xfrm>
        </p:grpSpPr>
        <p:sp>
          <p:nvSpPr>
            <p:cNvPr id="604" name="Google Shape;604;p38"/>
            <p:cNvSpPr/>
            <p:nvPr/>
          </p:nvSpPr>
          <p:spPr>
            <a:xfrm>
              <a:off x="2428920" y="3200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5" name="Google Shape;605;p38"/>
            <p:cNvCxnSpPr/>
            <p:nvPr/>
          </p:nvCxnSpPr>
          <p:spPr>
            <a:xfrm>
              <a:off x="2176920" y="3324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6" name="Google Shape;606;p38"/>
          <p:cNvSpPr/>
          <p:nvPr/>
        </p:nvSpPr>
        <p:spPr>
          <a:xfrm>
            <a:off x="-81765" y="-581307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"/>
          <p:cNvSpPr txBox="1"/>
          <p:nvPr/>
        </p:nvSpPr>
        <p:spPr>
          <a:xfrm>
            <a:off x="-582374" y="-309896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Fecha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Pedido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4053625" y="-1368050"/>
            <a:ext cx="1713900" cy="7776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Preenchimento de Endereço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09" name="Google Shape;609;p38"/>
          <p:cNvGrpSpPr/>
          <p:nvPr/>
        </p:nvGrpSpPr>
        <p:grpSpPr>
          <a:xfrm>
            <a:off x="3604618" y="-1243431"/>
            <a:ext cx="449014" cy="220970"/>
            <a:chOff x="3573000" y="1288440"/>
            <a:chExt cx="495000" cy="243600"/>
          </a:xfrm>
        </p:grpSpPr>
        <p:sp>
          <p:nvSpPr>
            <p:cNvPr id="610" name="Google Shape;610;p38"/>
            <p:cNvSpPr/>
            <p:nvPr/>
          </p:nvSpPr>
          <p:spPr>
            <a:xfrm>
              <a:off x="3573000" y="12884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1" name="Google Shape;611;p38"/>
            <p:cNvCxnSpPr/>
            <p:nvPr/>
          </p:nvCxnSpPr>
          <p:spPr>
            <a:xfrm>
              <a:off x="3816000" y="14101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12" name="Google Shape;612;p38"/>
          <p:cNvGrpSpPr/>
          <p:nvPr/>
        </p:nvGrpSpPr>
        <p:grpSpPr>
          <a:xfrm>
            <a:off x="-429868" y="-595888"/>
            <a:ext cx="348103" cy="225313"/>
            <a:chOff x="3582207" y="-626475"/>
            <a:chExt cx="348103" cy="225313"/>
          </a:xfrm>
        </p:grpSpPr>
        <p:sp>
          <p:nvSpPr>
            <p:cNvPr id="613" name="Google Shape;613;p38"/>
            <p:cNvSpPr/>
            <p:nvPr/>
          </p:nvSpPr>
          <p:spPr>
            <a:xfrm flipH="1">
              <a:off x="3582207" y="-626475"/>
              <a:ext cx="115599" cy="225313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4" name="Google Shape;614;p38"/>
            <p:cNvCxnSpPr/>
            <p:nvPr/>
          </p:nvCxnSpPr>
          <p:spPr>
            <a:xfrm rot="10800000">
              <a:off x="3701710" y="-514146"/>
              <a:ext cx="2286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15" name="Google Shape;615;p38"/>
          <p:cNvGrpSpPr/>
          <p:nvPr/>
        </p:nvGrpSpPr>
        <p:grpSpPr>
          <a:xfrm>
            <a:off x="7193264" y="-1282737"/>
            <a:ext cx="696217" cy="254371"/>
            <a:chOff x="10044360" y="916920"/>
            <a:chExt cx="767520" cy="280422"/>
          </a:xfrm>
        </p:grpSpPr>
        <p:sp>
          <p:nvSpPr>
            <p:cNvPr id="616" name="Google Shape;616;p38"/>
            <p:cNvSpPr/>
            <p:nvPr/>
          </p:nvSpPr>
          <p:spPr>
            <a:xfrm>
              <a:off x="10044360" y="94896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7" name="Google Shape;617;p38"/>
            <p:cNvGrpSpPr/>
            <p:nvPr/>
          </p:nvGrpSpPr>
          <p:grpSpPr>
            <a:xfrm>
              <a:off x="10273680" y="916920"/>
              <a:ext cx="538200" cy="280422"/>
              <a:chOff x="10273680" y="916920"/>
              <a:chExt cx="538200" cy="280422"/>
            </a:xfrm>
          </p:grpSpPr>
          <p:sp>
            <p:nvSpPr>
              <p:cNvPr id="618" name="Google Shape;618;p38"/>
              <p:cNvSpPr/>
              <p:nvPr/>
            </p:nvSpPr>
            <p:spPr>
              <a:xfrm flipH="1">
                <a:off x="10531458" y="916920"/>
                <a:ext cx="280422" cy="28042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619" name="Google Shape;619;p38"/>
              <p:cNvCxnSpPr/>
              <p:nvPr/>
            </p:nvCxnSpPr>
            <p:spPr>
              <a:xfrm>
                <a:off x="10273680" y="105696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20" name="Google Shape;620;p38"/>
          <p:cNvCxnSpPr>
            <a:stCxn id="621" idx="3"/>
            <a:endCxn id="616" idx="1"/>
          </p:cNvCxnSpPr>
          <p:nvPr/>
        </p:nvCxnSpPr>
        <p:spPr>
          <a:xfrm flipH="1" rot="10800000">
            <a:off x="5901058" y="-1155847"/>
            <a:ext cx="1292100" cy="30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621" name="Google Shape;621;p38"/>
          <p:cNvSpPr/>
          <p:nvPr/>
        </p:nvSpPr>
        <p:spPr>
          <a:xfrm>
            <a:off x="5705158" y="-1253497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8"/>
          <p:cNvSpPr/>
          <p:nvPr/>
        </p:nvSpPr>
        <p:spPr>
          <a:xfrm>
            <a:off x="671760" y="-581370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8"/>
          <p:cNvSpPr txBox="1"/>
          <p:nvPr/>
        </p:nvSpPr>
        <p:spPr>
          <a:xfrm>
            <a:off x="7325450" y="-1066250"/>
            <a:ext cx="770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Consulta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CEP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3" name="Google Shape;623;p38"/>
          <p:cNvSpPr/>
          <p:nvPr/>
        </p:nvSpPr>
        <p:spPr>
          <a:xfrm>
            <a:off x="4101250" y="-496500"/>
            <a:ext cx="2511900" cy="849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Seleção e Preenchimento da Forma de Pagamento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24" name="Google Shape;624;p38"/>
          <p:cNvGrpSpPr/>
          <p:nvPr/>
        </p:nvGrpSpPr>
        <p:grpSpPr>
          <a:xfrm>
            <a:off x="3652243" y="-371881"/>
            <a:ext cx="449014" cy="220970"/>
            <a:chOff x="3573000" y="1288440"/>
            <a:chExt cx="495000" cy="243600"/>
          </a:xfrm>
        </p:grpSpPr>
        <p:sp>
          <p:nvSpPr>
            <p:cNvPr id="625" name="Google Shape;625;p38"/>
            <p:cNvSpPr/>
            <p:nvPr/>
          </p:nvSpPr>
          <p:spPr>
            <a:xfrm>
              <a:off x="3573000" y="12884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6" name="Google Shape;626;p38"/>
            <p:cNvCxnSpPr/>
            <p:nvPr/>
          </p:nvCxnSpPr>
          <p:spPr>
            <a:xfrm>
              <a:off x="3816000" y="14101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7" name="Google Shape;627;p38"/>
          <p:cNvSpPr/>
          <p:nvPr/>
        </p:nvSpPr>
        <p:spPr>
          <a:xfrm>
            <a:off x="4101250" y="494100"/>
            <a:ext cx="1713900" cy="849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Seleção da Forma de Entrega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28" name="Google Shape;628;p38"/>
          <p:cNvGrpSpPr/>
          <p:nvPr/>
        </p:nvGrpSpPr>
        <p:grpSpPr>
          <a:xfrm>
            <a:off x="3652243" y="618719"/>
            <a:ext cx="449014" cy="220970"/>
            <a:chOff x="3573000" y="1288440"/>
            <a:chExt cx="495000" cy="243600"/>
          </a:xfrm>
        </p:grpSpPr>
        <p:sp>
          <p:nvSpPr>
            <p:cNvPr id="629" name="Google Shape;629;p38"/>
            <p:cNvSpPr/>
            <p:nvPr/>
          </p:nvSpPr>
          <p:spPr>
            <a:xfrm>
              <a:off x="3573000" y="12884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0" name="Google Shape;630;p38"/>
            <p:cNvCxnSpPr/>
            <p:nvPr/>
          </p:nvCxnSpPr>
          <p:spPr>
            <a:xfrm>
              <a:off x="3816000" y="14101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31" name="Google Shape;631;p38"/>
          <p:cNvCxnSpPr>
            <a:endCxn id="625" idx="2"/>
          </p:cNvCxnSpPr>
          <p:nvPr/>
        </p:nvCxnSpPr>
        <p:spPr>
          <a:xfrm>
            <a:off x="2647843" y="-261996"/>
            <a:ext cx="1004400" cy="60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p38"/>
          <p:cNvCxnSpPr>
            <a:endCxn id="629" idx="2"/>
          </p:cNvCxnSpPr>
          <p:nvPr/>
        </p:nvCxnSpPr>
        <p:spPr>
          <a:xfrm>
            <a:off x="2673343" y="176604"/>
            <a:ext cx="978900" cy="5526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633" name="Google Shape;633;p38"/>
          <p:cNvGrpSpPr/>
          <p:nvPr/>
        </p:nvGrpSpPr>
        <p:grpSpPr>
          <a:xfrm>
            <a:off x="-582372" y="4137996"/>
            <a:ext cx="449015" cy="220970"/>
            <a:chOff x="261000" y="2714760"/>
            <a:chExt cx="495000" cy="243600"/>
          </a:xfrm>
        </p:grpSpPr>
        <p:sp>
          <p:nvSpPr>
            <p:cNvPr id="634" name="Google Shape;634;p38"/>
            <p:cNvSpPr/>
            <p:nvPr/>
          </p:nvSpPr>
          <p:spPr>
            <a:xfrm>
              <a:off x="261000" y="271476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5" name="Google Shape;635;p38"/>
            <p:cNvCxnSpPr/>
            <p:nvPr/>
          </p:nvCxnSpPr>
          <p:spPr>
            <a:xfrm>
              <a:off x="504000" y="28364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6" name="Google Shape;636;p38"/>
          <p:cNvSpPr/>
          <p:nvPr/>
        </p:nvSpPr>
        <p:spPr>
          <a:xfrm>
            <a:off x="-952225" y="352500"/>
            <a:ext cx="447400" cy="3924225"/>
          </a:xfrm>
          <a:custGeom>
            <a:rect b="b" l="l" r="r" t="t"/>
            <a:pathLst>
              <a:path extrusionOk="0" h="156969" w="17896">
                <a:moveTo>
                  <a:pt x="17896" y="0"/>
                </a:moveTo>
                <a:lnTo>
                  <a:pt x="0" y="0"/>
                </a:lnTo>
                <a:lnTo>
                  <a:pt x="0" y="156580"/>
                </a:lnTo>
                <a:lnTo>
                  <a:pt x="15229" y="156969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sp>
        <p:nvSpPr>
          <p:cNvPr id="637" name="Google Shape;637;p38"/>
          <p:cNvSpPr txBox="1"/>
          <p:nvPr/>
        </p:nvSpPr>
        <p:spPr>
          <a:xfrm>
            <a:off x="-786449" y="4964929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Fecha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Pedido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928935" y="4168943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8" name="Google Shape;638;p38"/>
          <p:cNvCxnSpPr>
            <a:endCxn id="639" idx="1"/>
          </p:cNvCxnSpPr>
          <p:nvPr/>
        </p:nvCxnSpPr>
        <p:spPr>
          <a:xfrm>
            <a:off x="44835" y="4781993"/>
            <a:ext cx="884100" cy="1830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640" name="Google Shape;640;p38"/>
          <p:cNvSpPr/>
          <p:nvPr/>
        </p:nvSpPr>
        <p:spPr>
          <a:xfrm>
            <a:off x="-116640" y="4684043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38"/>
          <p:cNvGrpSpPr/>
          <p:nvPr/>
        </p:nvGrpSpPr>
        <p:grpSpPr>
          <a:xfrm>
            <a:off x="-582372" y="4671396"/>
            <a:ext cx="449015" cy="220970"/>
            <a:chOff x="261000" y="2714760"/>
            <a:chExt cx="495000" cy="243600"/>
          </a:xfrm>
        </p:grpSpPr>
        <p:sp>
          <p:nvSpPr>
            <p:cNvPr id="642" name="Google Shape;642;p38"/>
            <p:cNvSpPr/>
            <p:nvPr/>
          </p:nvSpPr>
          <p:spPr>
            <a:xfrm>
              <a:off x="261000" y="271476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3" name="Google Shape;643;p38"/>
            <p:cNvCxnSpPr/>
            <p:nvPr/>
          </p:nvCxnSpPr>
          <p:spPr>
            <a:xfrm>
              <a:off x="504000" y="28364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9" name="Google Shape;639;p38"/>
          <p:cNvSpPr/>
          <p:nvPr/>
        </p:nvSpPr>
        <p:spPr>
          <a:xfrm>
            <a:off x="928935" y="4702343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8"/>
          <p:cNvSpPr txBox="1"/>
          <p:nvPr/>
        </p:nvSpPr>
        <p:spPr>
          <a:xfrm>
            <a:off x="-772924" y="3701679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Dados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Pedido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45" name="Google Shape;645;p38"/>
          <p:cNvCxnSpPr>
            <a:endCxn id="646" idx="1"/>
          </p:cNvCxnSpPr>
          <p:nvPr/>
        </p:nvCxnSpPr>
        <p:spPr>
          <a:xfrm>
            <a:off x="-175565" y="346005"/>
            <a:ext cx="849000" cy="1830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647" name="Google Shape;647;p38"/>
          <p:cNvSpPr/>
          <p:nvPr/>
        </p:nvSpPr>
        <p:spPr>
          <a:xfrm>
            <a:off x="-80090" y="266418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8"/>
          <p:cNvSpPr txBox="1"/>
          <p:nvPr/>
        </p:nvSpPr>
        <p:spPr>
          <a:xfrm>
            <a:off x="-580699" y="537829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Dados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Pedido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49" name="Google Shape;649;p38"/>
          <p:cNvGrpSpPr/>
          <p:nvPr/>
        </p:nvGrpSpPr>
        <p:grpSpPr>
          <a:xfrm>
            <a:off x="-428193" y="251837"/>
            <a:ext cx="348103" cy="225313"/>
            <a:chOff x="3582207" y="-626475"/>
            <a:chExt cx="348103" cy="225313"/>
          </a:xfrm>
        </p:grpSpPr>
        <p:sp>
          <p:nvSpPr>
            <p:cNvPr id="650" name="Google Shape;650;p38"/>
            <p:cNvSpPr/>
            <p:nvPr/>
          </p:nvSpPr>
          <p:spPr>
            <a:xfrm flipH="1">
              <a:off x="3582207" y="-626475"/>
              <a:ext cx="115599" cy="225313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1" name="Google Shape;651;p38"/>
            <p:cNvCxnSpPr/>
            <p:nvPr/>
          </p:nvCxnSpPr>
          <p:spPr>
            <a:xfrm rot="10800000">
              <a:off x="3701710" y="-514146"/>
              <a:ext cx="2286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46" name="Google Shape;646;p38"/>
          <p:cNvSpPr/>
          <p:nvPr/>
        </p:nvSpPr>
        <p:spPr>
          <a:xfrm>
            <a:off x="673435" y="266355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"/>
          <p:cNvSpPr/>
          <p:nvPr/>
        </p:nvSpPr>
        <p:spPr>
          <a:xfrm>
            <a:off x="-1104900" y="-495300"/>
            <a:ext cx="581025" cy="5314950"/>
          </a:xfrm>
          <a:custGeom>
            <a:rect b="b" l="l" r="r" t="t"/>
            <a:pathLst>
              <a:path extrusionOk="0" h="212598" w="23241">
                <a:moveTo>
                  <a:pt x="23241" y="0"/>
                </a:moveTo>
                <a:lnTo>
                  <a:pt x="0" y="0"/>
                </a:lnTo>
                <a:lnTo>
                  <a:pt x="0" y="212598"/>
                </a:lnTo>
                <a:lnTo>
                  <a:pt x="19812" y="212598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sp>
        <p:nvSpPr>
          <p:cNvPr id="653" name="Google Shape;653;p38"/>
          <p:cNvSpPr txBox="1"/>
          <p:nvPr/>
        </p:nvSpPr>
        <p:spPr>
          <a:xfrm>
            <a:off x="3250025" y="-969525"/>
            <a:ext cx="770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Input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Endereço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4" name="Google Shape;654;p38"/>
          <p:cNvSpPr txBox="1"/>
          <p:nvPr/>
        </p:nvSpPr>
        <p:spPr>
          <a:xfrm>
            <a:off x="3238725" y="-123800"/>
            <a:ext cx="849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Input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Pagamento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5" name="Google Shape;655;p38"/>
          <p:cNvSpPr txBox="1"/>
          <p:nvPr/>
        </p:nvSpPr>
        <p:spPr>
          <a:xfrm>
            <a:off x="3209250" y="935763"/>
            <a:ext cx="849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Input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Entrega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56" name="Google Shape;656;p38"/>
          <p:cNvCxnSpPr>
            <a:endCxn id="562" idx="2"/>
          </p:cNvCxnSpPr>
          <p:nvPr/>
        </p:nvCxnSpPr>
        <p:spPr>
          <a:xfrm>
            <a:off x="2667056" y="4667122"/>
            <a:ext cx="1009500" cy="4248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657" name="Google Shape;657;p38"/>
          <p:cNvGrpSpPr/>
          <p:nvPr/>
        </p:nvGrpSpPr>
        <p:grpSpPr>
          <a:xfrm>
            <a:off x="9417162" y="5091924"/>
            <a:ext cx="696218" cy="254371"/>
            <a:chOff x="10044000" y="2978640"/>
            <a:chExt cx="767520" cy="280422"/>
          </a:xfrm>
        </p:grpSpPr>
        <p:sp>
          <p:nvSpPr>
            <p:cNvPr id="658" name="Google Shape;658;p38"/>
            <p:cNvSpPr/>
            <p:nvPr/>
          </p:nvSpPr>
          <p:spPr>
            <a:xfrm>
              <a:off x="10044000" y="3010680"/>
              <a:ext cx="216000" cy="216000"/>
            </a:xfrm>
            <a:prstGeom prst="rect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9" name="Google Shape;659;p38"/>
            <p:cNvGrpSpPr/>
            <p:nvPr/>
          </p:nvGrpSpPr>
          <p:grpSpPr>
            <a:xfrm>
              <a:off x="10273320" y="2978640"/>
              <a:ext cx="538200" cy="280422"/>
              <a:chOff x="10273320" y="2978640"/>
              <a:chExt cx="538200" cy="280422"/>
            </a:xfrm>
          </p:grpSpPr>
          <p:sp>
            <p:nvSpPr>
              <p:cNvPr id="660" name="Google Shape;660;p38"/>
              <p:cNvSpPr/>
              <p:nvPr/>
            </p:nvSpPr>
            <p:spPr>
              <a:xfrm flipH="1">
                <a:off x="10531098" y="2978640"/>
                <a:ext cx="280422" cy="28042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661" name="Google Shape;661;p38"/>
              <p:cNvCxnSpPr/>
              <p:nvPr/>
            </p:nvCxnSpPr>
            <p:spPr>
              <a:xfrm>
                <a:off x="10273320" y="3118680"/>
                <a:ext cx="252000" cy="0"/>
              </a:xfrm>
              <a:prstGeom prst="straightConnector1">
                <a:avLst/>
              </a:prstGeom>
              <a:noFill/>
              <a:ln cap="flat" cmpd="sng" w="29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62" name="Google Shape;662;p38"/>
          <p:cNvSpPr/>
          <p:nvPr/>
        </p:nvSpPr>
        <p:spPr>
          <a:xfrm>
            <a:off x="5791558" y="4810820"/>
            <a:ext cx="195900" cy="1959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8"/>
          <p:cNvSpPr/>
          <p:nvPr/>
        </p:nvSpPr>
        <p:spPr>
          <a:xfrm>
            <a:off x="5991225" y="4919975"/>
            <a:ext cx="3398200" cy="282350"/>
          </a:xfrm>
          <a:custGeom>
            <a:rect b="b" l="l" r="r" t="t"/>
            <a:pathLst>
              <a:path extrusionOk="0" h="11294" w="135928">
                <a:moveTo>
                  <a:pt x="135928" y="11294"/>
                </a:moveTo>
                <a:lnTo>
                  <a:pt x="121259" y="11294"/>
                </a:lnTo>
                <a:lnTo>
                  <a:pt x="121259" y="0"/>
                </a:lnTo>
                <a:lnTo>
                  <a:pt x="0" y="178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med" w="med" type="triangle"/>
            <a:tailEnd len="sm" w="sm" type="none"/>
          </a:ln>
        </p:spPr>
      </p:sp>
      <p:sp>
        <p:nvSpPr>
          <p:cNvPr id="664" name="Google Shape;664;p38"/>
          <p:cNvSpPr txBox="1"/>
          <p:nvPr/>
        </p:nvSpPr>
        <p:spPr>
          <a:xfrm>
            <a:off x="9580723" y="5346300"/>
            <a:ext cx="770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Efetiva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Compra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9"/>
          <p:cNvSpPr/>
          <p:nvPr/>
        </p:nvSpPr>
        <p:spPr>
          <a:xfrm>
            <a:off x="1294500" y="1458600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666666"/>
                </a:solidFill>
              </a:rPr>
              <a:t>«component»</a:t>
            </a:r>
            <a:endParaRPr i="0" sz="16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6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Componente A</a:t>
            </a:r>
            <a:endParaRPr i="0" sz="1800" u="none" cap="none" strike="noStrike"/>
          </a:p>
        </p:txBody>
      </p:sp>
      <p:cxnSp>
        <p:nvCxnSpPr>
          <p:cNvPr id="670" name="Google Shape;670;p39"/>
          <p:cNvCxnSpPr/>
          <p:nvPr/>
        </p:nvCxnSpPr>
        <p:spPr>
          <a:xfrm>
            <a:off x="3125215" y="2189400"/>
            <a:ext cx="5664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1" name="Google Shape;671;p39"/>
          <p:cNvSpPr/>
          <p:nvPr/>
        </p:nvSpPr>
        <p:spPr>
          <a:xfrm>
            <a:off x="3707695" y="2076360"/>
            <a:ext cx="116280" cy="22644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9"/>
          <p:cNvSpPr txBox="1"/>
          <p:nvPr/>
        </p:nvSpPr>
        <p:spPr>
          <a:xfrm>
            <a:off x="3154125" y="2302450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B</a:t>
            </a:r>
            <a:endParaRPr sz="1500" strike="noStrike"/>
          </a:p>
        </p:txBody>
      </p:sp>
      <p:sp>
        <p:nvSpPr>
          <p:cNvPr id="673" name="Google Shape;673;p39"/>
          <p:cNvSpPr/>
          <p:nvPr/>
        </p:nvSpPr>
        <p:spPr>
          <a:xfrm>
            <a:off x="3744775" y="1458600"/>
            <a:ext cx="221700" cy="221700"/>
          </a:xfrm>
          <a:prstGeom prst="ellipse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39"/>
          <p:cNvCxnSpPr/>
          <p:nvPr/>
        </p:nvCxnSpPr>
        <p:spPr>
          <a:xfrm>
            <a:off x="3125215" y="1569120"/>
            <a:ext cx="6195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p39"/>
          <p:cNvSpPr txBox="1"/>
          <p:nvPr/>
        </p:nvSpPr>
        <p:spPr>
          <a:xfrm>
            <a:off x="3125226" y="1673525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A</a:t>
            </a:r>
            <a:endParaRPr sz="1500" strike="noStrike"/>
          </a:p>
        </p:txBody>
      </p:sp>
      <p:sp>
        <p:nvSpPr>
          <p:cNvPr id="676" name="Google Shape;676;p39"/>
          <p:cNvSpPr/>
          <p:nvPr/>
        </p:nvSpPr>
        <p:spPr>
          <a:xfrm>
            <a:off x="6161825" y="147767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Componente B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677" name="Google Shape;677;p39"/>
          <p:cNvGrpSpPr/>
          <p:nvPr/>
        </p:nvGrpSpPr>
        <p:grpSpPr>
          <a:xfrm>
            <a:off x="5679415" y="2095440"/>
            <a:ext cx="482400" cy="226440"/>
            <a:chOff x="4613040" y="5077440"/>
            <a:chExt cx="482400" cy="226440"/>
          </a:xfrm>
        </p:grpSpPr>
        <p:cxnSp>
          <p:nvCxnSpPr>
            <p:cNvPr id="678" name="Google Shape;678;p39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9" name="Google Shape;679;p39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39"/>
          <p:cNvSpPr txBox="1"/>
          <p:nvPr/>
        </p:nvSpPr>
        <p:spPr>
          <a:xfrm>
            <a:off x="5156701" y="2467550"/>
            <a:ext cx="1366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grpSp>
        <p:nvGrpSpPr>
          <p:cNvPr id="681" name="Google Shape;681;p39"/>
          <p:cNvGrpSpPr/>
          <p:nvPr/>
        </p:nvGrpSpPr>
        <p:grpSpPr>
          <a:xfrm>
            <a:off x="5536555" y="1477680"/>
            <a:ext cx="625260" cy="221700"/>
            <a:chOff x="4470180" y="4459680"/>
            <a:chExt cx="625260" cy="221700"/>
          </a:xfrm>
        </p:grpSpPr>
        <p:sp>
          <p:nvSpPr>
            <p:cNvPr id="682" name="Google Shape;682;p39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3" name="Google Shape;683;p39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84" name="Google Shape;684;p39"/>
          <p:cNvSpPr txBox="1"/>
          <p:nvPr/>
        </p:nvSpPr>
        <p:spPr>
          <a:xfrm>
            <a:off x="4734600" y="1683950"/>
            <a:ext cx="1366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B</a:t>
            </a:r>
            <a:endParaRPr sz="1500" strike="noStrike"/>
          </a:p>
        </p:txBody>
      </p:sp>
      <p:sp>
        <p:nvSpPr>
          <p:cNvPr id="685" name="Google Shape;685;p39"/>
          <p:cNvSpPr/>
          <p:nvPr/>
        </p:nvSpPr>
        <p:spPr>
          <a:xfrm>
            <a:off x="3823615" y="1631760"/>
            <a:ext cx="1830960" cy="577080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686" name="Google Shape;686;p39"/>
          <p:cNvSpPr/>
          <p:nvPr/>
        </p:nvSpPr>
        <p:spPr>
          <a:xfrm>
            <a:off x="6170100" y="3015600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687" name="Google Shape;687;p39"/>
          <p:cNvGrpSpPr/>
          <p:nvPr/>
        </p:nvGrpSpPr>
        <p:grpSpPr>
          <a:xfrm>
            <a:off x="5544835" y="3015600"/>
            <a:ext cx="625260" cy="221700"/>
            <a:chOff x="4478460" y="5997600"/>
            <a:chExt cx="625260" cy="221700"/>
          </a:xfrm>
        </p:grpSpPr>
        <p:sp>
          <p:nvSpPr>
            <p:cNvPr id="688" name="Google Shape;688;p39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9" name="Google Shape;689;p39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0" name="Google Shape;690;p39"/>
          <p:cNvSpPr txBox="1"/>
          <p:nvPr/>
        </p:nvSpPr>
        <p:spPr>
          <a:xfrm>
            <a:off x="4886325" y="3318000"/>
            <a:ext cx="1303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sp>
        <p:nvSpPr>
          <p:cNvPr id="691" name="Google Shape;691;p39"/>
          <p:cNvSpPr/>
          <p:nvPr/>
        </p:nvSpPr>
        <p:spPr>
          <a:xfrm>
            <a:off x="5112415" y="2208480"/>
            <a:ext cx="568440" cy="935280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692" name="Google Shape;692;p39"/>
          <p:cNvSpPr/>
          <p:nvPr/>
        </p:nvSpPr>
        <p:spPr>
          <a:xfrm>
            <a:off x="1609725" y="238125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9"/>
          <p:cNvSpPr txBox="1"/>
          <p:nvPr/>
        </p:nvSpPr>
        <p:spPr>
          <a:xfrm>
            <a:off x="1377050" y="269010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1</a:t>
            </a:r>
            <a:endParaRPr sz="1500" strike="noStrike"/>
          </a:p>
        </p:txBody>
      </p:sp>
      <p:sp>
        <p:nvSpPr>
          <p:cNvPr id="694" name="Google Shape;694;p39"/>
          <p:cNvSpPr/>
          <p:nvPr/>
        </p:nvSpPr>
        <p:spPr>
          <a:xfrm>
            <a:off x="2676525" y="2379775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9"/>
          <p:cNvSpPr txBox="1"/>
          <p:nvPr/>
        </p:nvSpPr>
        <p:spPr>
          <a:xfrm>
            <a:off x="2443850" y="26886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2</a:t>
            </a:r>
            <a:endParaRPr sz="1500" strike="noStrike"/>
          </a:p>
        </p:txBody>
      </p:sp>
      <p:sp>
        <p:nvSpPr>
          <p:cNvPr id="696" name="Google Shape;696;p39"/>
          <p:cNvSpPr/>
          <p:nvPr/>
        </p:nvSpPr>
        <p:spPr>
          <a:xfrm>
            <a:off x="6962775" y="396240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9"/>
          <p:cNvSpPr txBox="1"/>
          <p:nvPr/>
        </p:nvSpPr>
        <p:spPr>
          <a:xfrm>
            <a:off x="6730100" y="427125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3</a:t>
            </a:r>
            <a:endParaRPr sz="1500" strike="no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"/>
          <p:cNvSpPr/>
          <p:nvPr/>
        </p:nvSpPr>
        <p:spPr>
          <a:xfrm>
            <a:off x="400050" y="125100"/>
            <a:ext cx="19824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666666"/>
                </a:solidFill>
              </a:rPr>
              <a:t>«component»</a:t>
            </a:r>
            <a:endParaRPr i="0" sz="16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6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Componente A</a:t>
            </a:r>
            <a:endParaRPr i="0" sz="1800" u="none" cap="none" strike="noStrike"/>
          </a:p>
        </p:txBody>
      </p:sp>
      <p:cxnSp>
        <p:nvCxnSpPr>
          <p:cNvPr id="703" name="Google Shape;703;p40"/>
          <p:cNvCxnSpPr/>
          <p:nvPr/>
        </p:nvCxnSpPr>
        <p:spPr>
          <a:xfrm>
            <a:off x="2382265" y="855900"/>
            <a:ext cx="5664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4" name="Google Shape;704;p40"/>
          <p:cNvSpPr/>
          <p:nvPr/>
        </p:nvSpPr>
        <p:spPr>
          <a:xfrm>
            <a:off x="2964745" y="742860"/>
            <a:ext cx="116280" cy="22644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0"/>
          <p:cNvSpPr txBox="1"/>
          <p:nvPr/>
        </p:nvSpPr>
        <p:spPr>
          <a:xfrm>
            <a:off x="5849600" y="2817850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706" name="Google Shape;706;p40"/>
          <p:cNvSpPr/>
          <p:nvPr/>
        </p:nvSpPr>
        <p:spPr>
          <a:xfrm>
            <a:off x="3001825" y="125100"/>
            <a:ext cx="221700" cy="221700"/>
          </a:xfrm>
          <a:prstGeom prst="ellipse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" name="Google Shape;707;p40"/>
          <p:cNvCxnSpPr/>
          <p:nvPr/>
        </p:nvCxnSpPr>
        <p:spPr>
          <a:xfrm>
            <a:off x="2382265" y="235620"/>
            <a:ext cx="6195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8" name="Google Shape;708;p40"/>
          <p:cNvSpPr txBox="1"/>
          <p:nvPr/>
        </p:nvSpPr>
        <p:spPr>
          <a:xfrm>
            <a:off x="7107788" y="2728088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Y</a:t>
            </a:r>
            <a:endParaRPr sz="1500" strike="noStrike"/>
          </a:p>
        </p:txBody>
      </p:sp>
      <p:sp>
        <p:nvSpPr>
          <p:cNvPr id="709" name="Google Shape;709;p40"/>
          <p:cNvSpPr/>
          <p:nvPr/>
        </p:nvSpPr>
        <p:spPr>
          <a:xfrm>
            <a:off x="5418875" y="14417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B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710" name="Google Shape;710;p40"/>
          <p:cNvGrpSpPr/>
          <p:nvPr/>
        </p:nvGrpSpPr>
        <p:grpSpPr>
          <a:xfrm>
            <a:off x="4936465" y="761940"/>
            <a:ext cx="482400" cy="226440"/>
            <a:chOff x="4613040" y="5077440"/>
            <a:chExt cx="482400" cy="226440"/>
          </a:xfrm>
        </p:grpSpPr>
        <p:cxnSp>
          <p:nvCxnSpPr>
            <p:cNvPr id="711" name="Google Shape;711;p40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2" name="Google Shape;712;p40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40"/>
          <p:cNvSpPr txBox="1"/>
          <p:nvPr/>
        </p:nvSpPr>
        <p:spPr>
          <a:xfrm>
            <a:off x="4413751" y="1134050"/>
            <a:ext cx="1366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grpSp>
        <p:nvGrpSpPr>
          <p:cNvPr id="714" name="Google Shape;714;p40"/>
          <p:cNvGrpSpPr/>
          <p:nvPr/>
        </p:nvGrpSpPr>
        <p:grpSpPr>
          <a:xfrm>
            <a:off x="4793605" y="144180"/>
            <a:ext cx="625260" cy="221700"/>
            <a:chOff x="4470180" y="4459680"/>
            <a:chExt cx="625260" cy="221700"/>
          </a:xfrm>
        </p:grpSpPr>
        <p:sp>
          <p:nvSpPr>
            <p:cNvPr id="715" name="Google Shape;715;p40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6" name="Google Shape;716;p40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17" name="Google Shape;717;p40"/>
          <p:cNvSpPr txBox="1"/>
          <p:nvPr/>
        </p:nvSpPr>
        <p:spPr>
          <a:xfrm>
            <a:off x="3991650" y="350450"/>
            <a:ext cx="1366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B</a:t>
            </a:r>
            <a:endParaRPr sz="1500" strike="noStrike"/>
          </a:p>
        </p:txBody>
      </p:sp>
      <p:sp>
        <p:nvSpPr>
          <p:cNvPr id="718" name="Google Shape;718;p40"/>
          <p:cNvSpPr/>
          <p:nvPr/>
        </p:nvSpPr>
        <p:spPr>
          <a:xfrm>
            <a:off x="3080665" y="298260"/>
            <a:ext cx="1830960" cy="577080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719" name="Google Shape;719;p40"/>
          <p:cNvSpPr/>
          <p:nvPr/>
        </p:nvSpPr>
        <p:spPr>
          <a:xfrm>
            <a:off x="5427150" y="1682100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720" name="Google Shape;720;p40"/>
          <p:cNvGrpSpPr/>
          <p:nvPr/>
        </p:nvGrpSpPr>
        <p:grpSpPr>
          <a:xfrm>
            <a:off x="4801885" y="1682100"/>
            <a:ext cx="625260" cy="221700"/>
            <a:chOff x="4478460" y="5997600"/>
            <a:chExt cx="625260" cy="221700"/>
          </a:xfrm>
        </p:grpSpPr>
        <p:sp>
          <p:nvSpPr>
            <p:cNvPr id="721" name="Google Shape;721;p40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2" name="Google Shape;722;p40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23" name="Google Shape;723;p40"/>
          <p:cNvSpPr txBox="1"/>
          <p:nvPr/>
        </p:nvSpPr>
        <p:spPr>
          <a:xfrm>
            <a:off x="4143375" y="1984500"/>
            <a:ext cx="1303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sp>
        <p:nvSpPr>
          <p:cNvPr id="724" name="Google Shape;724;p40"/>
          <p:cNvSpPr/>
          <p:nvPr/>
        </p:nvSpPr>
        <p:spPr>
          <a:xfrm>
            <a:off x="4369465" y="874980"/>
            <a:ext cx="568440" cy="935280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cxnSp>
        <p:nvCxnSpPr>
          <p:cNvPr id="725" name="Google Shape;725;p40"/>
          <p:cNvCxnSpPr/>
          <p:nvPr/>
        </p:nvCxnSpPr>
        <p:spPr>
          <a:xfrm>
            <a:off x="7035725" y="267372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40"/>
          <p:cNvSpPr/>
          <p:nvPr/>
        </p:nvSpPr>
        <p:spPr>
          <a:xfrm>
            <a:off x="6864275" y="3118575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7" name="Google Shape;727;p40"/>
          <p:cNvCxnSpPr/>
          <p:nvPr/>
        </p:nvCxnSpPr>
        <p:spPr>
          <a:xfrm>
            <a:off x="5902125" y="267372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40"/>
          <p:cNvSpPr/>
          <p:nvPr/>
        </p:nvSpPr>
        <p:spPr>
          <a:xfrm>
            <a:off x="5733509" y="3112025"/>
            <a:ext cx="344693" cy="15736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9" name="Google Shape;729;p40"/>
          <p:cNvSpPr/>
          <p:nvPr/>
        </p:nvSpPr>
        <p:spPr>
          <a:xfrm>
            <a:off x="500788" y="3524250"/>
            <a:ext cx="8305800" cy="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0"/>
          <p:cNvSpPr txBox="1"/>
          <p:nvPr/>
        </p:nvSpPr>
        <p:spPr>
          <a:xfrm>
            <a:off x="853948" y="2798100"/>
            <a:ext cx="1156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731" name="Google Shape;731;p40"/>
          <p:cNvSpPr/>
          <p:nvPr/>
        </p:nvSpPr>
        <p:spPr>
          <a:xfrm>
            <a:off x="1087825" y="1657850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D</a:t>
            </a:r>
            <a:endParaRPr sz="1600">
              <a:solidFill>
                <a:srgbClr val="666666"/>
              </a:solidFill>
            </a:endParaRPr>
          </a:p>
        </p:txBody>
      </p:sp>
      <p:cxnSp>
        <p:nvCxnSpPr>
          <p:cNvPr id="732" name="Google Shape;732;p40"/>
          <p:cNvCxnSpPr/>
          <p:nvPr/>
        </p:nvCxnSpPr>
        <p:spPr>
          <a:xfrm>
            <a:off x="2010600" y="264947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40"/>
          <p:cNvSpPr/>
          <p:nvPr/>
        </p:nvSpPr>
        <p:spPr>
          <a:xfrm>
            <a:off x="1839150" y="3094325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0"/>
          <p:cNvSpPr txBox="1"/>
          <p:nvPr/>
        </p:nvSpPr>
        <p:spPr>
          <a:xfrm>
            <a:off x="2420175" y="1022375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B</a:t>
            </a:r>
            <a:endParaRPr sz="1500" strike="noStrike"/>
          </a:p>
        </p:txBody>
      </p:sp>
      <p:sp>
        <p:nvSpPr>
          <p:cNvPr id="735" name="Google Shape;735;p40"/>
          <p:cNvSpPr txBox="1"/>
          <p:nvPr/>
        </p:nvSpPr>
        <p:spPr>
          <a:xfrm>
            <a:off x="2391276" y="393450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A</a:t>
            </a:r>
            <a:endParaRPr sz="1500" strike="noStrik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/>
        </p:nvSpPr>
        <p:spPr>
          <a:xfrm>
            <a:off x="5757475" y="1684375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741" name="Google Shape;741;p41"/>
          <p:cNvSpPr txBox="1"/>
          <p:nvPr/>
        </p:nvSpPr>
        <p:spPr>
          <a:xfrm>
            <a:off x="7015663" y="1594613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Y</a:t>
            </a:r>
            <a:endParaRPr sz="1500" strike="noStrike"/>
          </a:p>
        </p:txBody>
      </p:sp>
      <p:sp>
        <p:nvSpPr>
          <p:cNvPr id="742" name="Google Shape;742;p41"/>
          <p:cNvSpPr/>
          <p:nvPr/>
        </p:nvSpPr>
        <p:spPr>
          <a:xfrm>
            <a:off x="5335025" y="54862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cxnSp>
        <p:nvCxnSpPr>
          <p:cNvPr id="743" name="Google Shape;743;p41"/>
          <p:cNvCxnSpPr/>
          <p:nvPr/>
        </p:nvCxnSpPr>
        <p:spPr>
          <a:xfrm>
            <a:off x="6943600" y="1540250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41"/>
          <p:cNvSpPr/>
          <p:nvPr/>
        </p:nvSpPr>
        <p:spPr>
          <a:xfrm>
            <a:off x="6772150" y="1985100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5" name="Google Shape;745;p41"/>
          <p:cNvCxnSpPr/>
          <p:nvPr/>
        </p:nvCxnSpPr>
        <p:spPr>
          <a:xfrm>
            <a:off x="5810000" y="1540250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41"/>
          <p:cNvSpPr/>
          <p:nvPr/>
        </p:nvSpPr>
        <p:spPr>
          <a:xfrm>
            <a:off x="5641384" y="1978550"/>
            <a:ext cx="344693" cy="15736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7" name="Google Shape;747;p41"/>
          <p:cNvSpPr txBox="1"/>
          <p:nvPr/>
        </p:nvSpPr>
        <p:spPr>
          <a:xfrm>
            <a:off x="761823" y="1664625"/>
            <a:ext cx="1156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748" name="Google Shape;748;p41"/>
          <p:cNvSpPr/>
          <p:nvPr/>
        </p:nvSpPr>
        <p:spPr>
          <a:xfrm>
            <a:off x="995700" y="52437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D</a:t>
            </a:r>
            <a:endParaRPr sz="1600">
              <a:solidFill>
                <a:srgbClr val="666666"/>
              </a:solidFill>
            </a:endParaRPr>
          </a:p>
        </p:txBody>
      </p:sp>
      <p:cxnSp>
        <p:nvCxnSpPr>
          <p:cNvPr id="749" name="Google Shape;749;p41"/>
          <p:cNvCxnSpPr/>
          <p:nvPr/>
        </p:nvCxnSpPr>
        <p:spPr>
          <a:xfrm>
            <a:off x="1918475" y="1516000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41"/>
          <p:cNvSpPr/>
          <p:nvPr/>
        </p:nvSpPr>
        <p:spPr>
          <a:xfrm>
            <a:off x="1747025" y="1960850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1"/>
          <p:cNvSpPr/>
          <p:nvPr/>
        </p:nvSpPr>
        <p:spPr>
          <a:xfrm>
            <a:off x="1206875" y="28575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1"/>
          <p:cNvSpPr txBox="1"/>
          <p:nvPr/>
        </p:nvSpPr>
        <p:spPr>
          <a:xfrm>
            <a:off x="957125" y="15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3</a:t>
            </a:r>
            <a:endParaRPr sz="1500" strike="noStrike"/>
          </a:p>
        </p:txBody>
      </p:sp>
      <p:sp>
        <p:nvSpPr>
          <p:cNvPr id="753" name="Google Shape;753;p41"/>
          <p:cNvSpPr/>
          <p:nvPr/>
        </p:nvSpPr>
        <p:spPr>
          <a:xfrm>
            <a:off x="2341475" y="28575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1"/>
          <p:cNvSpPr txBox="1"/>
          <p:nvPr/>
        </p:nvSpPr>
        <p:spPr>
          <a:xfrm>
            <a:off x="2091725" y="15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4</a:t>
            </a:r>
            <a:endParaRPr sz="1500" strike="noStrike"/>
          </a:p>
        </p:txBody>
      </p:sp>
      <p:sp>
        <p:nvSpPr>
          <p:cNvPr id="755" name="Google Shape;755;p41"/>
          <p:cNvSpPr/>
          <p:nvPr/>
        </p:nvSpPr>
        <p:spPr>
          <a:xfrm>
            <a:off x="472213" y="2343150"/>
            <a:ext cx="8305800" cy="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666666"/>
                </a:solidFill>
              </a:rPr>
              <a:t>Barramento</a:t>
            </a:r>
            <a:endParaRPr b="1" sz="2300">
              <a:solidFill>
                <a:srgbClr val="666666"/>
              </a:solidFill>
            </a:endParaRPr>
          </a:p>
        </p:txBody>
      </p:sp>
      <p:sp>
        <p:nvSpPr>
          <p:cNvPr id="756" name="Google Shape;756;p41"/>
          <p:cNvSpPr/>
          <p:nvPr/>
        </p:nvSpPr>
        <p:spPr>
          <a:xfrm>
            <a:off x="3504125" y="3729975"/>
            <a:ext cx="1830900" cy="981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cxnSp>
        <p:nvCxnSpPr>
          <p:cNvPr id="757" name="Google Shape;757;p41"/>
          <p:cNvCxnSpPr/>
          <p:nvPr/>
        </p:nvCxnSpPr>
        <p:spPr>
          <a:xfrm rot="10800000">
            <a:off x="4984063" y="329167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41"/>
          <p:cNvSpPr/>
          <p:nvPr/>
        </p:nvSpPr>
        <p:spPr>
          <a:xfrm flipH="1" rot="10800000">
            <a:off x="4812613" y="2957175"/>
            <a:ext cx="344709" cy="32795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9" name="Google Shape;759;p41"/>
          <p:cNvCxnSpPr/>
          <p:nvPr/>
        </p:nvCxnSpPr>
        <p:spPr>
          <a:xfrm rot="10800000">
            <a:off x="3850463" y="3291675"/>
            <a:ext cx="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41"/>
          <p:cNvSpPr/>
          <p:nvPr/>
        </p:nvSpPr>
        <p:spPr>
          <a:xfrm flipH="1" rot="10800000">
            <a:off x="3681846" y="3134315"/>
            <a:ext cx="344693" cy="15736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1" name="Google Shape;761;p41"/>
          <p:cNvSpPr txBox="1"/>
          <p:nvPr/>
        </p:nvSpPr>
        <p:spPr>
          <a:xfrm>
            <a:off x="2395150" y="3236950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/>
              <a:t>I</a:t>
            </a:r>
            <a:r>
              <a:rPr lang="en" sz="1500"/>
              <a:t>nterface X</a:t>
            </a:r>
            <a:endParaRPr sz="1500" strike="noStrike"/>
          </a:p>
        </p:txBody>
      </p:sp>
      <p:sp>
        <p:nvSpPr>
          <p:cNvPr id="762" name="Google Shape;762;p41"/>
          <p:cNvSpPr txBox="1"/>
          <p:nvPr/>
        </p:nvSpPr>
        <p:spPr>
          <a:xfrm>
            <a:off x="5224963" y="3279988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W</a:t>
            </a:r>
            <a:endParaRPr sz="1500" strike="noStrike"/>
          </a:p>
        </p:txBody>
      </p:sp>
      <p:sp>
        <p:nvSpPr>
          <p:cNvPr id="763" name="Google Shape;763;p41"/>
          <p:cNvSpPr/>
          <p:nvPr/>
        </p:nvSpPr>
        <p:spPr>
          <a:xfrm>
            <a:off x="4269275" y="4667250"/>
            <a:ext cx="266700" cy="27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1"/>
          <p:cNvSpPr txBox="1"/>
          <p:nvPr/>
        </p:nvSpPr>
        <p:spPr>
          <a:xfrm>
            <a:off x="4019525" y="490690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5</a:t>
            </a:r>
            <a:endParaRPr sz="1500" strike="noStrik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Atividades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3"/>
          <p:cNvSpPr/>
          <p:nvPr/>
        </p:nvSpPr>
        <p:spPr>
          <a:xfrm>
            <a:off x="142875" y="1776425"/>
            <a:ext cx="4767275" cy="3267075"/>
          </a:xfrm>
          <a:custGeom>
            <a:rect b="b" l="l" r="r" t="t"/>
            <a:pathLst>
              <a:path extrusionOk="0" h="130683" w="190691">
                <a:moveTo>
                  <a:pt x="0" y="75628"/>
                </a:moveTo>
                <a:lnTo>
                  <a:pt x="82296" y="75628"/>
                </a:lnTo>
                <a:lnTo>
                  <a:pt x="114110" y="190"/>
                </a:lnTo>
                <a:lnTo>
                  <a:pt x="190691" y="0"/>
                </a:lnTo>
                <a:lnTo>
                  <a:pt x="185928" y="130683"/>
                </a:lnTo>
                <a:lnTo>
                  <a:pt x="1524" y="13049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5" name="Google Shape;775;p43"/>
          <p:cNvSpPr/>
          <p:nvPr/>
        </p:nvSpPr>
        <p:spPr>
          <a:xfrm>
            <a:off x="643975" y="489250"/>
            <a:ext cx="351300" cy="35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643975" y="1381825"/>
            <a:ext cx="351300" cy="351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685225" y="1423075"/>
            <a:ext cx="268800" cy="26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3"/>
          <p:cNvSpPr txBox="1"/>
          <p:nvPr/>
        </p:nvSpPr>
        <p:spPr>
          <a:xfrm>
            <a:off x="1115550" y="451600"/>
            <a:ext cx="584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779" name="Google Shape;779;p43"/>
          <p:cNvSpPr txBox="1"/>
          <p:nvPr/>
        </p:nvSpPr>
        <p:spPr>
          <a:xfrm>
            <a:off x="1158400" y="1344175"/>
            <a:ext cx="584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80" name="Google Shape;780;p43"/>
          <p:cNvSpPr/>
          <p:nvPr/>
        </p:nvSpPr>
        <p:spPr>
          <a:xfrm>
            <a:off x="244625" y="2491725"/>
            <a:ext cx="1380000" cy="66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781" name="Google Shape;781;p43"/>
          <p:cNvSpPr/>
          <p:nvPr/>
        </p:nvSpPr>
        <p:spPr>
          <a:xfrm>
            <a:off x="3111025" y="3130025"/>
            <a:ext cx="1380000" cy="664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782" name="Google Shape;782;p43"/>
          <p:cNvSpPr/>
          <p:nvPr/>
        </p:nvSpPr>
        <p:spPr>
          <a:xfrm>
            <a:off x="3111025" y="1920225"/>
            <a:ext cx="1380000" cy="66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783" name="Google Shape;783;p43"/>
          <p:cNvSpPr/>
          <p:nvPr/>
        </p:nvSpPr>
        <p:spPr>
          <a:xfrm>
            <a:off x="282725" y="3877475"/>
            <a:ext cx="1380000" cy="664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784" name="Google Shape;784;p43"/>
          <p:cNvSpPr/>
          <p:nvPr/>
        </p:nvSpPr>
        <p:spPr>
          <a:xfrm>
            <a:off x="3111025" y="4277650"/>
            <a:ext cx="1380000" cy="66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cxnSp>
        <p:nvCxnSpPr>
          <p:cNvPr id="785" name="Google Shape;785;p43"/>
          <p:cNvCxnSpPr>
            <a:stCxn id="782" idx="2"/>
            <a:endCxn id="781" idx="0"/>
          </p:cNvCxnSpPr>
          <p:nvPr/>
        </p:nvCxnSpPr>
        <p:spPr>
          <a:xfrm>
            <a:off x="3801025" y="2585025"/>
            <a:ext cx="0" cy="54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43"/>
          <p:cNvCxnSpPr>
            <a:endCxn id="784" idx="0"/>
          </p:cNvCxnSpPr>
          <p:nvPr/>
        </p:nvCxnSpPr>
        <p:spPr>
          <a:xfrm>
            <a:off x="3801025" y="3794950"/>
            <a:ext cx="0" cy="48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4"/>
          <p:cNvSpPr/>
          <p:nvPr/>
        </p:nvSpPr>
        <p:spPr>
          <a:xfrm>
            <a:off x="204225" y="3758332"/>
            <a:ext cx="1800300" cy="10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44"/>
          <p:cNvCxnSpPr/>
          <p:nvPr/>
        </p:nvCxnSpPr>
        <p:spPr>
          <a:xfrm>
            <a:off x="627475" y="3087050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44"/>
          <p:cNvCxnSpPr/>
          <p:nvPr/>
        </p:nvCxnSpPr>
        <p:spPr>
          <a:xfrm>
            <a:off x="1581275" y="3087050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44"/>
          <p:cNvCxnSpPr/>
          <p:nvPr/>
        </p:nvCxnSpPr>
        <p:spPr>
          <a:xfrm>
            <a:off x="1073851" y="3859997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" name="Google Shape;795;p44"/>
          <p:cNvSpPr txBox="1"/>
          <p:nvPr/>
        </p:nvSpPr>
        <p:spPr>
          <a:xfrm>
            <a:off x="2236925" y="3676625"/>
            <a:ext cx="584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  <p:sp>
        <p:nvSpPr>
          <p:cNvPr id="796" name="Google Shape;796;p44"/>
          <p:cNvSpPr/>
          <p:nvPr/>
        </p:nvSpPr>
        <p:spPr>
          <a:xfrm>
            <a:off x="204225" y="1061219"/>
            <a:ext cx="1800300" cy="10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7" name="Google Shape;797;p44"/>
          <p:cNvCxnSpPr/>
          <p:nvPr/>
        </p:nvCxnSpPr>
        <p:spPr>
          <a:xfrm>
            <a:off x="627475" y="1126388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8" name="Google Shape;798;p44"/>
          <p:cNvCxnSpPr/>
          <p:nvPr/>
        </p:nvCxnSpPr>
        <p:spPr>
          <a:xfrm>
            <a:off x="1581275" y="1126388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44"/>
          <p:cNvCxnSpPr/>
          <p:nvPr/>
        </p:nvCxnSpPr>
        <p:spPr>
          <a:xfrm>
            <a:off x="1104376" y="389934"/>
            <a:ext cx="0" cy="67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44"/>
          <p:cNvSpPr txBox="1"/>
          <p:nvPr/>
        </p:nvSpPr>
        <p:spPr>
          <a:xfrm>
            <a:off x="2236925" y="898763"/>
            <a:ext cx="878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</a:t>
            </a:r>
            <a:endParaRPr/>
          </a:p>
        </p:txBody>
      </p:sp>
      <p:sp>
        <p:nvSpPr>
          <p:cNvPr id="801" name="Google Shape;801;p44"/>
          <p:cNvSpPr/>
          <p:nvPr/>
        </p:nvSpPr>
        <p:spPr>
          <a:xfrm>
            <a:off x="5738725" y="800975"/>
            <a:ext cx="429750" cy="585775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44"/>
          <p:cNvCxnSpPr>
            <a:endCxn id="801" idx="0"/>
          </p:cNvCxnSpPr>
          <p:nvPr/>
        </p:nvCxnSpPr>
        <p:spPr>
          <a:xfrm>
            <a:off x="5953000" y="286775"/>
            <a:ext cx="600" cy="51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44"/>
          <p:cNvSpPr/>
          <p:nvPr/>
        </p:nvSpPr>
        <p:spPr>
          <a:xfrm>
            <a:off x="5092150" y="1101100"/>
            <a:ext cx="641887" cy="852475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4" name="Google Shape;804;p44"/>
          <p:cNvSpPr/>
          <p:nvPr/>
        </p:nvSpPr>
        <p:spPr>
          <a:xfrm>
            <a:off x="6167450" y="1096325"/>
            <a:ext cx="685196" cy="885825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05" name="Google Shape;805;p44"/>
          <p:cNvCxnSpPr>
            <a:stCxn id="801" idx="2"/>
          </p:cNvCxnSpPr>
          <p:nvPr/>
        </p:nvCxnSpPr>
        <p:spPr>
          <a:xfrm>
            <a:off x="5953600" y="1386750"/>
            <a:ext cx="0" cy="56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44"/>
          <p:cNvSpPr txBox="1"/>
          <p:nvPr/>
        </p:nvSpPr>
        <p:spPr>
          <a:xfrm>
            <a:off x="7240100" y="960150"/>
            <a:ext cx="918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endParaRPr/>
          </a:p>
        </p:txBody>
      </p:sp>
      <p:sp>
        <p:nvSpPr>
          <p:cNvPr id="807" name="Google Shape;807;p44"/>
          <p:cNvSpPr txBox="1"/>
          <p:nvPr/>
        </p:nvSpPr>
        <p:spPr>
          <a:xfrm>
            <a:off x="5015950" y="1424175"/>
            <a:ext cx="851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[alternative]</a:t>
            </a:r>
            <a:endParaRPr sz="1000"/>
          </a:p>
        </p:txBody>
      </p:sp>
      <p:sp>
        <p:nvSpPr>
          <p:cNvPr id="808" name="Google Shape;808;p44"/>
          <p:cNvSpPr txBox="1"/>
          <p:nvPr/>
        </p:nvSpPr>
        <p:spPr>
          <a:xfrm>
            <a:off x="6796225" y="1463050"/>
            <a:ext cx="851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[alternative]</a:t>
            </a:r>
            <a:endParaRPr sz="1000"/>
          </a:p>
        </p:txBody>
      </p:sp>
      <p:sp>
        <p:nvSpPr>
          <p:cNvPr id="809" name="Google Shape;809;p44"/>
          <p:cNvSpPr txBox="1"/>
          <p:nvPr/>
        </p:nvSpPr>
        <p:spPr>
          <a:xfrm>
            <a:off x="5887450" y="1463050"/>
            <a:ext cx="851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[alternative]</a:t>
            </a:r>
            <a:endParaRPr sz="1000"/>
          </a:p>
        </p:txBody>
      </p:sp>
      <p:sp>
        <p:nvSpPr>
          <p:cNvPr id="810" name="Google Shape;810;p44"/>
          <p:cNvSpPr txBox="1"/>
          <p:nvPr/>
        </p:nvSpPr>
        <p:spPr>
          <a:xfrm>
            <a:off x="7078175" y="3715613"/>
            <a:ext cx="918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cxnSp>
        <p:nvCxnSpPr>
          <p:cNvPr id="811" name="Google Shape;811;p44"/>
          <p:cNvCxnSpPr>
            <a:stCxn id="812" idx="2"/>
          </p:cNvCxnSpPr>
          <p:nvPr/>
        </p:nvCxnSpPr>
        <p:spPr>
          <a:xfrm rot="10800000">
            <a:off x="5791675" y="3070938"/>
            <a:ext cx="0" cy="56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12" name="Google Shape;812;p44"/>
          <p:cNvSpPr/>
          <p:nvPr/>
        </p:nvSpPr>
        <p:spPr>
          <a:xfrm flipH="1" rot="10800000">
            <a:off x="5576800" y="3637638"/>
            <a:ext cx="429750" cy="585775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3" name="Google Shape;813;p44"/>
          <p:cNvCxnSpPr>
            <a:endCxn id="812" idx="0"/>
          </p:cNvCxnSpPr>
          <p:nvPr/>
        </p:nvCxnSpPr>
        <p:spPr>
          <a:xfrm flipH="1" rot="10800000">
            <a:off x="5791075" y="4223413"/>
            <a:ext cx="600" cy="51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14" name="Google Shape;814;p44"/>
          <p:cNvSpPr/>
          <p:nvPr/>
        </p:nvSpPr>
        <p:spPr>
          <a:xfrm flipH="1" rot="10800000">
            <a:off x="4930225" y="3070813"/>
            <a:ext cx="641887" cy="852475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15" name="Google Shape;815;p44"/>
          <p:cNvSpPr/>
          <p:nvPr/>
        </p:nvSpPr>
        <p:spPr>
          <a:xfrm flipH="1" rot="10800000">
            <a:off x="6005525" y="3042238"/>
            <a:ext cx="685196" cy="885825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5"/>
          <p:cNvSpPr/>
          <p:nvPr/>
        </p:nvSpPr>
        <p:spPr>
          <a:xfrm>
            <a:off x="894405" y="94773"/>
            <a:ext cx="167700" cy="167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5"/>
          <p:cNvSpPr/>
          <p:nvPr/>
        </p:nvSpPr>
        <p:spPr>
          <a:xfrm>
            <a:off x="894405" y="368507"/>
            <a:ext cx="167700" cy="167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5"/>
          <p:cNvSpPr/>
          <p:nvPr/>
        </p:nvSpPr>
        <p:spPr>
          <a:xfrm>
            <a:off x="914100" y="388200"/>
            <a:ext cx="126600" cy="12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5"/>
          <p:cNvSpPr/>
          <p:nvPr/>
        </p:nvSpPr>
        <p:spPr>
          <a:xfrm>
            <a:off x="703750" y="669798"/>
            <a:ext cx="6588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Action</a:t>
            </a:r>
            <a:endParaRPr sz="1000"/>
          </a:p>
        </p:txBody>
      </p:sp>
      <p:sp>
        <p:nvSpPr>
          <p:cNvPr id="824" name="Google Shape;824;p45"/>
          <p:cNvSpPr/>
          <p:nvPr/>
        </p:nvSpPr>
        <p:spPr>
          <a:xfrm>
            <a:off x="703750" y="1095049"/>
            <a:ext cx="6588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</a:t>
            </a:r>
            <a:endParaRPr sz="1000"/>
          </a:p>
        </p:txBody>
      </p:sp>
      <p:sp>
        <p:nvSpPr>
          <p:cNvPr id="825" name="Google Shape;825;p45"/>
          <p:cNvSpPr/>
          <p:nvPr/>
        </p:nvSpPr>
        <p:spPr>
          <a:xfrm>
            <a:off x="605900" y="2738599"/>
            <a:ext cx="846900" cy="47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6" name="Google Shape;826;p45"/>
          <p:cNvCxnSpPr/>
          <p:nvPr/>
        </p:nvCxnSpPr>
        <p:spPr>
          <a:xfrm>
            <a:off x="804985" y="2422846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45"/>
          <p:cNvCxnSpPr/>
          <p:nvPr/>
        </p:nvCxnSpPr>
        <p:spPr>
          <a:xfrm>
            <a:off x="1253625" y="2422846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1014947" y="2786419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45"/>
          <p:cNvSpPr/>
          <p:nvPr/>
        </p:nvSpPr>
        <p:spPr>
          <a:xfrm>
            <a:off x="605950" y="1890452"/>
            <a:ext cx="846900" cy="47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0" name="Google Shape;830;p45"/>
          <p:cNvCxnSpPr/>
          <p:nvPr/>
        </p:nvCxnSpPr>
        <p:spPr>
          <a:xfrm>
            <a:off x="805035" y="1921105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45"/>
          <p:cNvCxnSpPr/>
          <p:nvPr/>
        </p:nvCxnSpPr>
        <p:spPr>
          <a:xfrm>
            <a:off x="1253675" y="1921105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45"/>
          <p:cNvCxnSpPr/>
          <p:nvPr/>
        </p:nvCxnSpPr>
        <p:spPr>
          <a:xfrm>
            <a:off x="1029355" y="1574698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45"/>
          <p:cNvSpPr/>
          <p:nvPr/>
        </p:nvSpPr>
        <p:spPr>
          <a:xfrm>
            <a:off x="818445" y="3525553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45"/>
          <p:cNvCxnSpPr>
            <a:endCxn id="833" idx="0"/>
          </p:cNvCxnSpPr>
          <p:nvPr/>
        </p:nvCxnSpPr>
        <p:spPr>
          <a:xfrm>
            <a:off x="919216" y="3283753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45"/>
          <p:cNvSpPr/>
          <p:nvPr/>
        </p:nvSpPr>
        <p:spPr>
          <a:xfrm>
            <a:off x="514315" y="3666723"/>
            <a:ext cx="301918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36" name="Google Shape;836;p45"/>
          <p:cNvSpPr/>
          <p:nvPr/>
        </p:nvSpPr>
        <p:spPr>
          <a:xfrm>
            <a:off x="1020105" y="3664477"/>
            <a:ext cx="322296" cy="416692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37" name="Google Shape;837;p45"/>
          <p:cNvCxnSpPr>
            <a:stCxn id="833" idx="2"/>
          </p:cNvCxnSpPr>
          <p:nvPr/>
        </p:nvCxnSpPr>
        <p:spPr>
          <a:xfrm>
            <a:off x="919516" y="3801085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45"/>
          <p:cNvSpPr txBox="1"/>
          <p:nvPr/>
        </p:nvSpPr>
        <p:spPr>
          <a:xfrm>
            <a:off x="445300" y="3745213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cxnSp>
        <p:nvCxnSpPr>
          <p:cNvPr id="839" name="Google Shape;839;p45"/>
          <p:cNvCxnSpPr>
            <a:stCxn id="840" idx="2"/>
          </p:cNvCxnSpPr>
          <p:nvPr/>
        </p:nvCxnSpPr>
        <p:spPr>
          <a:xfrm rot="10800000">
            <a:off x="939676" y="4359402"/>
            <a:ext cx="0" cy="2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0" name="Google Shape;840;p45"/>
          <p:cNvSpPr/>
          <p:nvPr/>
        </p:nvSpPr>
        <p:spPr>
          <a:xfrm flipH="1" rot="10800000">
            <a:off x="838605" y="4626102"/>
            <a:ext cx="202142" cy="275532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1" name="Google Shape;841;p45"/>
          <p:cNvCxnSpPr>
            <a:endCxn id="840" idx="0"/>
          </p:cNvCxnSpPr>
          <p:nvPr/>
        </p:nvCxnSpPr>
        <p:spPr>
          <a:xfrm flipH="1" rot="10800000">
            <a:off x="939376" y="4901635"/>
            <a:ext cx="300" cy="24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2" name="Google Shape;842;p45"/>
          <p:cNvSpPr/>
          <p:nvPr/>
        </p:nvSpPr>
        <p:spPr>
          <a:xfrm flipH="1" rot="10800000">
            <a:off x="534475" y="4359460"/>
            <a:ext cx="301918" cy="401004"/>
          </a:xfrm>
          <a:custGeom>
            <a:rect b="b" l="l" r="r" t="t"/>
            <a:pathLst>
              <a:path extrusionOk="0" h="34099" w="13144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43" name="Google Shape;843;p45"/>
          <p:cNvSpPr/>
          <p:nvPr/>
        </p:nvSpPr>
        <p:spPr>
          <a:xfrm flipH="1" rot="10800000">
            <a:off x="1040265" y="4346018"/>
            <a:ext cx="322296" cy="416692"/>
          </a:xfrm>
          <a:custGeom>
            <a:rect b="b" l="l" r="r" t="t"/>
            <a:pathLst>
              <a:path extrusionOk="0" h="35433" w="16954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44" name="Google Shape;844;p45"/>
          <p:cNvSpPr txBox="1"/>
          <p:nvPr/>
        </p:nvSpPr>
        <p:spPr>
          <a:xfrm>
            <a:off x="864450" y="3747288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845" name="Google Shape;845;p45"/>
          <p:cNvSpPr txBox="1"/>
          <p:nvPr/>
        </p:nvSpPr>
        <p:spPr>
          <a:xfrm>
            <a:off x="1295450" y="3748894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846" name="Google Shape;846;p45"/>
          <p:cNvSpPr/>
          <p:nvPr/>
        </p:nvSpPr>
        <p:spPr>
          <a:xfrm>
            <a:off x="2990850" y="694988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Componente A</a:t>
            </a:r>
            <a:endParaRPr i="0" sz="1000" u="none" cap="none" strike="noStrike"/>
          </a:p>
        </p:txBody>
      </p:sp>
      <p:cxnSp>
        <p:nvCxnSpPr>
          <p:cNvPr id="847" name="Google Shape;847;p45"/>
          <p:cNvCxnSpPr/>
          <p:nvPr/>
        </p:nvCxnSpPr>
        <p:spPr>
          <a:xfrm>
            <a:off x="3977893" y="1016752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8" name="Google Shape;848;p45"/>
          <p:cNvSpPr/>
          <p:nvPr/>
        </p:nvSpPr>
        <p:spPr>
          <a:xfrm>
            <a:off x="4234351" y="966981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5"/>
          <p:cNvSpPr txBox="1"/>
          <p:nvPr/>
        </p:nvSpPr>
        <p:spPr>
          <a:xfrm>
            <a:off x="3990621" y="106652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850" name="Google Shape;850;p45"/>
          <p:cNvSpPr/>
          <p:nvPr/>
        </p:nvSpPr>
        <p:spPr>
          <a:xfrm>
            <a:off x="4250677" y="694988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45"/>
          <p:cNvCxnSpPr/>
          <p:nvPr/>
        </p:nvCxnSpPr>
        <p:spPr>
          <a:xfrm>
            <a:off x="3977893" y="743648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p45"/>
          <p:cNvSpPr txBox="1"/>
          <p:nvPr/>
        </p:nvSpPr>
        <p:spPr>
          <a:xfrm>
            <a:off x="3977897" y="78961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853" name="Google Shape;853;p45"/>
          <p:cNvSpPr/>
          <p:nvPr/>
        </p:nvSpPr>
        <p:spPr>
          <a:xfrm>
            <a:off x="5314876" y="703388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B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854" name="Google Shape;854;p45"/>
          <p:cNvGrpSpPr/>
          <p:nvPr/>
        </p:nvGrpSpPr>
        <p:grpSpPr>
          <a:xfrm>
            <a:off x="5102534" y="975431"/>
            <a:ext cx="212401" cy="99702"/>
            <a:chOff x="4613040" y="5077440"/>
            <a:chExt cx="482400" cy="226440"/>
          </a:xfrm>
        </p:grpSpPr>
        <p:cxnSp>
          <p:nvCxnSpPr>
            <p:cNvPr id="855" name="Google Shape;855;p45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6" name="Google Shape;856;p45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45"/>
          <p:cNvSpPr txBox="1"/>
          <p:nvPr/>
        </p:nvSpPr>
        <p:spPr>
          <a:xfrm>
            <a:off x="4872329" y="1139218"/>
            <a:ext cx="6018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5039633" y="703431"/>
            <a:ext cx="275302" cy="97615"/>
            <a:chOff x="4470180" y="4459680"/>
            <a:chExt cx="625260" cy="221700"/>
          </a:xfrm>
        </p:grpSpPr>
        <p:sp>
          <p:nvSpPr>
            <p:cNvPr id="859" name="Google Shape;859;p45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0" name="Google Shape;860;p45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1" name="Google Shape;861;p45"/>
          <p:cNvSpPr txBox="1"/>
          <p:nvPr/>
        </p:nvSpPr>
        <p:spPr>
          <a:xfrm>
            <a:off x="4686483" y="794207"/>
            <a:ext cx="601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B</a:t>
            </a:r>
            <a:endParaRPr sz="600" strike="noStrike"/>
          </a:p>
        </p:txBody>
      </p:sp>
      <p:sp>
        <p:nvSpPr>
          <p:cNvPr id="862" name="Google Shape;862;p45"/>
          <p:cNvSpPr/>
          <p:nvPr/>
        </p:nvSpPr>
        <p:spPr>
          <a:xfrm>
            <a:off x="4285389" y="771228"/>
            <a:ext cx="806156" cy="254084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863" name="Google Shape;863;p45"/>
          <p:cNvSpPr/>
          <p:nvPr/>
        </p:nvSpPr>
        <p:spPr>
          <a:xfrm>
            <a:off x="5318529" y="1380513"/>
            <a:ext cx="11289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864" name="Google Shape;864;p45"/>
          <p:cNvGrpSpPr/>
          <p:nvPr/>
        </p:nvGrpSpPr>
        <p:grpSpPr>
          <a:xfrm>
            <a:off x="5043279" y="1380578"/>
            <a:ext cx="275302" cy="97615"/>
            <a:chOff x="4478460" y="5997600"/>
            <a:chExt cx="625260" cy="221700"/>
          </a:xfrm>
        </p:grpSpPr>
        <p:sp>
          <p:nvSpPr>
            <p:cNvPr id="865" name="Google Shape;865;p45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6" name="Google Shape;866;p45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7" name="Google Shape;867;p45"/>
          <p:cNvSpPr txBox="1"/>
          <p:nvPr/>
        </p:nvSpPr>
        <p:spPr>
          <a:xfrm>
            <a:off x="4753286" y="1513663"/>
            <a:ext cx="573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sp>
        <p:nvSpPr>
          <p:cNvPr id="868" name="Google Shape;868;p45"/>
          <p:cNvSpPr/>
          <p:nvPr/>
        </p:nvSpPr>
        <p:spPr>
          <a:xfrm>
            <a:off x="4852830" y="1025152"/>
            <a:ext cx="250279" cy="411796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869" name="Google Shape;869;p45"/>
          <p:cNvSpPr txBox="1"/>
          <p:nvPr/>
        </p:nvSpPr>
        <p:spPr>
          <a:xfrm>
            <a:off x="5370514" y="3154480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870" name="Google Shape;870;p45"/>
          <p:cNvSpPr txBox="1"/>
          <p:nvPr/>
        </p:nvSpPr>
        <p:spPr>
          <a:xfrm>
            <a:off x="5990118" y="3110276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Y</a:t>
            </a:r>
            <a:endParaRPr sz="600" strike="noStrike"/>
          </a:p>
        </p:txBody>
      </p:sp>
      <p:sp>
        <p:nvSpPr>
          <p:cNvPr id="871" name="Google Shape;871;p45"/>
          <p:cNvSpPr/>
          <p:nvPr/>
        </p:nvSpPr>
        <p:spPr>
          <a:xfrm>
            <a:off x="5102525" y="2597425"/>
            <a:ext cx="10839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872" name="Google Shape;872;p45"/>
          <p:cNvCxnSpPr/>
          <p:nvPr/>
        </p:nvCxnSpPr>
        <p:spPr>
          <a:xfrm>
            <a:off x="5954630" y="308350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45"/>
          <p:cNvSpPr/>
          <p:nvPr/>
        </p:nvSpPr>
        <p:spPr>
          <a:xfrm>
            <a:off x="5870198" y="3302573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45"/>
          <p:cNvCxnSpPr/>
          <p:nvPr/>
        </p:nvCxnSpPr>
        <p:spPr>
          <a:xfrm>
            <a:off x="5396380" y="308350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45"/>
          <p:cNvSpPr/>
          <p:nvPr/>
        </p:nvSpPr>
        <p:spPr>
          <a:xfrm>
            <a:off x="5313344" y="3299348"/>
            <a:ext cx="169739" cy="7749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6" name="Google Shape;876;p45"/>
          <p:cNvSpPr txBox="1"/>
          <p:nvPr/>
        </p:nvSpPr>
        <p:spPr>
          <a:xfrm>
            <a:off x="2910370" y="3144754"/>
            <a:ext cx="569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877" name="Google Shape;877;p45"/>
          <p:cNvSpPr/>
          <p:nvPr/>
        </p:nvSpPr>
        <p:spPr>
          <a:xfrm>
            <a:off x="2948000" y="2583225"/>
            <a:ext cx="10299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D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878" name="Google Shape;878;p45"/>
          <p:cNvCxnSpPr/>
          <p:nvPr/>
        </p:nvCxnSpPr>
        <p:spPr>
          <a:xfrm>
            <a:off x="3479971" y="3071563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45"/>
          <p:cNvSpPr/>
          <p:nvPr/>
        </p:nvSpPr>
        <p:spPr>
          <a:xfrm>
            <a:off x="3395540" y="3290631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5"/>
          <p:cNvSpPr/>
          <p:nvPr/>
        </p:nvSpPr>
        <p:spPr>
          <a:xfrm>
            <a:off x="3129539" y="2465719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5"/>
          <p:cNvSpPr txBox="1"/>
          <p:nvPr/>
        </p:nvSpPr>
        <p:spPr>
          <a:xfrm>
            <a:off x="3006550" y="230193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3</a:t>
            </a:r>
            <a:endParaRPr sz="600" strike="noStrike"/>
          </a:p>
        </p:txBody>
      </p:sp>
      <p:sp>
        <p:nvSpPr>
          <p:cNvPr id="882" name="Google Shape;882;p45"/>
          <p:cNvSpPr/>
          <p:nvPr/>
        </p:nvSpPr>
        <p:spPr>
          <a:xfrm>
            <a:off x="3688281" y="2465719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5"/>
          <p:cNvSpPr txBox="1"/>
          <p:nvPr/>
        </p:nvSpPr>
        <p:spPr>
          <a:xfrm>
            <a:off x="3565301" y="230193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4</a:t>
            </a:r>
            <a:endParaRPr sz="600" strike="noStrike"/>
          </a:p>
        </p:txBody>
      </p:sp>
      <p:sp>
        <p:nvSpPr>
          <p:cNvPr id="884" name="Google Shape;884;p45"/>
          <p:cNvSpPr/>
          <p:nvPr/>
        </p:nvSpPr>
        <p:spPr>
          <a:xfrm>
            <a:off x="2767749" y="3478897"/>
            <a:ext cx="4090200" cy="28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Barramento</a:t>
            </a:r>
            <a:endParaRPr b="1" sz="1600">
              <a:solidFill>
                <a:srgbClr val="666666"/>
              </a:solidFill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4232325" y="4161850"/>
            <a:ext cx="9873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886" name="Google Shape;886;p45"/>
          <p:cNvCxnSpPr/>
          <p:nvPr/>
        </p:nvCxnSpPr>
        <p:spPr>
          <a:xfrm rot="10800000">
            <a:off x="4989642" y="394584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45"/>
          <p:cNvSpPr/>
          <p:nvPr/>
        </p:nvSpPr>
        <p:spPr>
          <a:xfrm flipH="1" rot="10800000">
            <a:off x="4905210" y="3781278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8" name="Google Shape;888;p45"/>
          <p:cNvCxnSpPr/>
          <p:nvPr/>
        </p:nvCxnSpPr>
        <p:spPr>
          <a:xfrm rot="10800000">
            <a:off x="4431392" y="394584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45"/>
          <p:cNvSpPr/>
          <p:nvPr/>
        </p:nvSpPr>
        <p:spPr>
          <a:xfrm flipH="1" rot="10800000">
            <a:off x="4348356" y="3868514"/>
            <a:ext cx="169739" cy="7749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" name="Google Shape;890;p45"/>
          <p:cNvSpPr txBox="1"/>
          <p:nvPr/>
        </p:nvSpPr>
        <p:spPr>
          <a:xfrm>
            <a:off x="3714713" y="3919054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891" name="Google Shape;891;p45"/>
          <p:cNvSpPr txBox="1"/>
          <p:nvPr/>
        </p:nvSpPr>
        <p:spPr>
          <a:xfrm>
            <a:off x="5108275" y="3940248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W</a:t>
            </a:r>
            <a:endParaRPr sz="600" strike="noStrike"/>
          </a:p>
        </p:txBody>
      </p:sp>
      <p:sp>
        <p:nvSpPr>
          <p:cNvPr id="892" name="Google Shape;892;p45"/>
          <p:cNvSpPr/>
          <p:nvPr/>
        </p:nvSpPr>
        <p:spPr>
          <a:xfrm>
            <a:off x="4637639" y="4623414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5"/>
          <p:cNvSpPr txBox="1"/>
          <p:nvPr/>
        </p:nvSpPr>
        <p:spPr>
          <a:xfrm>
            <a:off x="4514650" y="4741425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5</a:t>
            </a:r>
            <a:endParaRPr sz="600" strike="noStri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6"/>
          <p:cNvSpPr/>
          <p:nvPr/>
        </p:nvSpPr>
        <p:spPr>
          <a:xfrm>
            <a:off x="1046805" y="94773"/>
            <a:ext cx="167700" cy="167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6"/>
          <p:cNvSpPr/>
          <p:nvPr/>
        </p:nvSpPr>
        <p:spPr>
          <a:xfrm>
            <a:off x="801250" y="688848"/>
            <a:ext cx="6588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Dispara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Pedido</a:t>
            </a:r>
            <a:endParaRPr sz="1000"/>
          </a:p>
        </p:txBody>
      </p:sp>
      <p:sp>
        <p:nvSpPr>
          <p:cNvPr id="900" name="Google Shape;900;p46"/>
          <p:cNvSpPr/>
          <p:nvPr/>
        </p:nvSpPr>
        <p:spPr>
          <a:xfrm>
            <a:off x="3143250" y="694988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Componente Pedido</a:t>
            </a:r>
            <a:endParaRPr i="0" sz="1000" u="none" cap="none" strike="noStrike"/>
          </a:p>
        </p:txBody>
      </p:sp>
      <p:cxnSp>
        <p:nvCxnSpPr>
          <p:cNvPr id="901" name="Google Shape;901;p46"/>
          <p:cNvCxnSpPr/>
          <p:nvPr/>
        </p:nvCxnSpPr>
        <p:spPr>
          <a:xfrm>
            <a:off x="4130293" y="1016752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2" name="Google Shape;902;p46"/>
          <p:cNvSpPr/>
          <p:nvPr/>
        </p:nvSpPr>
        <p:spPr>
          <a:xfrm>
            <a:off x="4386751" y="966981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6"/>
          <p:cNvSpPr txBox="1"/>
          <p:nvPr/>
        </p:nvSpPr>
        <p:spPr>
          <a:xfrm>
            <a:off x="4143021" y="106652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904" name="Google Shape;904;p46"/>
          <p:cNvSpPr/>
          <p:nvPr/>
        </p:nvSpPr>
        <p:spPr>
          <a:xfrm>
            <a:off x="4403077" y="694988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46"/>
          <p:cNvCxnSpPr/>
          <p:nvPr/>
        </p:nvCxnSpPr>
        <p:spPr>
          <a:xfrm>
            <a:off x="4130293" y="743648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6" name="Google Shape;906;p46"/>
          <p:cNvSpPr txBox="1"/>
          <p:nvPr/>
        </p:nvSpPr>
        <p:spPr>
          <a:xfrm>
            <a:off x="4130297" y="78961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cxnSp>
        <p:nvCxnSpPr>
          <p:cNvPr id="907" name="Google Shape;907;p46"/>
          <p:cNvCxnSpPr>
            <a:stCxn id="899" idx="3"/>
            <a:endCxn id="900" idx="1"/>
          </p:cNvCxnSpPr>
          <p:nvPr/>
        </p:nvCxnSpPr>
        <p:spPr>
          <a:xfrm>
            <a:off x="1460050" y="847548"/>
            <a:ext cx="1683300" cy="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46"/>
          <p:cNvCxnSpPr>
            <a:endCxn id="899" idx="0"/>
          </p:cNvCxnSpPr>
          <p:nvPr/>
        </p:nvCxnSpPr>
        <p:spPr>
          <a:xfrm>
            <a:off x="1130650" y="262548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46"/>
          <p:cNvSpPr/>
          <p:nvPr/>
        </p:nvSpPr>
        <p:spPr>
          <a:xfrm>
            <a:off x="554800" y="1322000"/>
            <a:ext cx="1254900" cy="47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0" name="Google Shape;910;p46"/>
          <p:cNvCxnSpPr/>
          <p:nvPr/>
        </p:nvCxnSpPr>
        <p:spPr>
          <a:xfrm>
            <a:off x="753885" y="1352655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46"/>
          <p:cNvCxnSpPr/>
          <p:nvPr/>
        </p:nvCxnSpPr>
        <p:spPr>
          <a:xfrm>
            <a:off x="1583525" y="1352655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46"/>
          <p:cNvCxnSpPr/>
          <p:nvPr/>
        </p:nvCxnSpPr>
        <p:spPr>
          <a:xfrm>
            <a:off x="1130605" y="1006248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46"/>
          <p:cNvSpPr/>
          <p:nvPr/>
        </p:nvSpPr>
        <p:spPr>
          <a:xfrm>
            <a:off x="339300" y="1717550"/>
            <a:ext cx="7227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Paralelo 1</a:t>
            </a:r>
            <a:endParaRPr sz="1000"/>
          </a:p>
        </p:txBody>
      </p:sp>
      <p:sp>
        <p:nvSpPr>
          <p:cNvPr id="914" name="Google Shape;914;p46"/>
          <p:cNvSpPr/>
          <p:nvPr/>
        </p:nvSpPr>
        <p:spPr>
          <a:xfrm>
            <a:off x="1202525" y="1717550"/>
            <a:ext cx="7788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Paralelo 1</a:t>
            </a:r>
            <a:endParaRPr sz="1000"/>
          </a:p>
        </p:txBody>
      </p:sp>
      <p:sp>
        <p:nvSpPr>
          <p:cNvPr id="915" name="Google Shape;915;p46"/>
          <p:cNvSpPr/>
          <p:nvPr/>
        </p:nvSpPr>
        <p:spPr>
          <a:xfrm>
            <a:off x="648850" y="3379399"/>
            <a:ext cx="846900" cy="47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6" name="Google Shape;916;p46"/>
          <p:cNvCxnSpPr/>
          <p:nvPr/>
        </p:nvCxnSpPr>
        <p:spPr>
          <a:xfrm>
            <a:off x="847935" y="3063646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46"/>
          <p:cNvCxnSpPr/>
          <p:nvPr/>
        </p:nvCxnSpPr>
        <p:spPr>
          <a:xfrm>
            <a:off x="1296575" y="3063646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46"/>
          <p:cNvCxnSpPr/>
          <p:nvPr/>
        </p:nvCxnSpPr>
        <p:spPr>
          <a:xfrm>
            <a:off x="1057897" y="3427219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/>
        </p:nvSpPr>
        <p:spPr>
          <a:xfrm>
            <a:off x="195225" y="62225"/>
            <a:ext cx="39027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"number": 16,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"du</a:t>
            </a:r>
            <a:r>
              <a:rPr lang="en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Date": "2009-10-04",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"total": 1937.01,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"items": {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  "item": {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     "itemid": "1245",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     "quantity": 1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  "item": {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     "itemid": "1321",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     "quantity": 1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solidFill>
                  <a:srgbClr val="4C1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trike="noStrike">
              <a:solidFill>
                <a:srgbClr val="4C1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2649300" y="3057963"/>
            <a:ext cx="2350500" cy="5118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Order</a:t>
            </a:r>
            <a:endParaRPr sz="1900" strike="noStrike"/>
          </a:p>
        </p:txBody>
      </p:sp>
      <p:sp>
        <p:nvSpPr>
          <p:cNvPr id="123" name="Google Shape;123;p29"/>
          <p:cNvSpPr/>
          <p:nvPr/>
        </p:nvSpPr>
        <p:spPr>
          <a:xfrm>
            <a:off x="2649300" y="3547137"/>
            <a:ext cx="2350500" cy="918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number: String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dueDate: Date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total: float</a:t>
            </a:r>
            <a:endParaRPr sz="1500"/>
          </a:p>
        </p:txBody>
      </p:sp>
      <p:sp>
        <p:nvSpPr>
          <p:cNvPr id="124" name="Google Shape;124;p29"/>
          <p:cNvSpPr/>
          <p:nvPr/>
        </p:nvSpPr>
        <p:spPr>
          <a:xfrm>
            <a:off x="2649300" y="4465138"/>
            <a:ext cx="2350500" cy="404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6365625" y="3100325"/>
            <a:ext cx="2350500" cy="5118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Item</a:t>
            </a:r>
            <a:endParaRPr sz="1900" strike="noStrike"/>
          </a:p>
        </p:txBody>
      </p:sp>
      <p:sp>
        <p:nvSpPr>
          <p:cNvPr id="126" name="Google Shape;126;p29"/>
          <p:cNvSpPr/>
          <p:nvPr/>
        </p:nvSpPr>
        <p:spPr>
          <a:xfrm>
            <a:off x="6365625" y="3589499"/>
            <a:ext cx="2350500" cy="9180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itemid</a:t>
            </a:r>
            <a:r>
              <a:rPr lang="en" sz="1500"/>
              <a:t>: String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quantity: float</a:t>
            </a:r>
            <a:endParaRPr sz="1500"/>
          </a:p>
        </p:txBody>
      </p:sp>
      <p:sp>
        <p:nvSpPr>
          <p:cNvPr id="127" name="Google Shape;127;p29"/>
          <p:cNvSpPr/>
          <p:nvPr/>
        </p:nvSpPr>
        <p:spPr>
          <a:xfrm>
            <a:off x="6365625" y="4507501"/>
            <a:ext cx="2350500" cy="404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5004150" y="3846850"/>
            <a:ext cx="404400" cy="404400"/>
          </a:xfrm>
          <a:prstGeom prst="diamond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9"/>
          <p:cNvCxnSpPr>
            <a:stCxn id="128" idx="3"/>
            <a:endCxn id="126" idx="1"/>
          </p:cNvCxnSpPr>
          <p:nvPr/>
        </p:nvCxnSpPr>
        <p:spPr>
          <a:xfrm flipH="1" rot="10800000">
            <a:off x="5408550" y="4048450"/>
            <a:ext cx="957000" cy="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30" name="Google Shape;130;p29"/>
          <p:cNvSpPr txBox="1"/>
          <p:nvPr>
            <p:ph type="title"/>
          </p:nvPr>
        </p:nvSpPr>
        <p:spPr>
          <a:xfrm>
            <a:off x="4368824" y="207825"/>
            <a:ext cx="4416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Serviços REST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5073775" y="3346650"/>
            <a:ext cx="41298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Componentes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(referência Java)</a:t>
            </a:r>
            <a:endParaRPr/>
          </a:p>
        </p:txBody>
      </p:sp>
      <p:sp>
        <p:nvSpPr>
          <p:cNvPr id="136" name="Google Shape;136;p30"/>
          <p:cNvSpPr/>
          <p:nvPr/>
        </p:nvSpPr>
        <p:spPr>
          <a:xfrm>
            <a:off x="49901" y="2818550"/>
            <a:ext cx="1381200" cy="8898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rgbClr val="666666"/>
                </a:solidFill>
              </a:rPr>
              <a:t>«component»</a:t>
            </a:r>
            <a:endParaRPr i="0" sz="15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/>
              <a:t>PecaA</a:t>
            </a:r>
            <a:endParaRPr i="0" sz="1600" u="none" cap="none" strike="noStrike"/>
          </a:p>
        </p:txBody>
      </p:sp>
      <p:cxnSp>
        <p:nvCxnSpPr>
          <p:cNvPr id="137" name="Google Shape;137;p30"/>
          <p:cNvCxnSpPr/>
          <p:nvPr/>
        </p:nvCxnSpPr>
        <p:spPr>
          <a:xfrm>
            <a:off x="1431201" y="3481427"/>
            <a:ext cx="5139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30"/>
          <p:cNvSpPr/>
          <p:nvPr/>
        </p:nvSpPr>
        <p:spPr>
          <a:xfrm>
            <a:off x="1959560" y="3378894"/>
            <a:ext cx="105476" cy="205394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/>
        </p:nvSpPr>
        <p:spPr>
          <a:xfrm>
            <a:off x="1526545" y="3583969"/>
            <a:ext cx="1144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/>
              <a:t>ITabuleiro</a:t>
            </a:r>
            <a:endParaRPr sz="1400" strike="noStrike"/>
          </a:p>
        </p:txBody>
      </p:sp>
      <p:sp>
        <p:nvSpPr>
          <p:cNvPr id="140" name="Google Shape;140;p30"/>
          <p:cNvSpPr/>
          <p:nvPr/>
        </p:nvSpPr>
        <p:spPr>
          <a:xfrm>
            <a:off x="1993195" y="2818551"/>
            <a:ext cx="201000" cy="201000"/>
          </a:xfrm>
          <a:prstGeom prst="ellipse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30"/>
          <p:cNvCxnSpPr/>
          <p:nvPr/>
        </p:nvCxnSpPr>
        <p:spPr>
          <a:xfrm>
            <a:off x="1431201" y="2918799"/>
            <a:ext cx="5619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30"/>
          <p:cNvSpPr txBox="1"/>
          <p:nvPr/>
        </p:nvSpPr>
        <p:spPr>
          <a:xfrm>
            <a:off x="1431201" y="3013495"/>
            <a:ext cx="1255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trike="noStrike"/>
              <a:t>IMovimento</a:t>
            </a:r>
            <a:endParaRPr sz="1400" strike="noStrike"/>
          </a:p>
        </p:txBody>
      </p:sp>
      <p:sp>
        <p:nvSpPr>
          <p:cNvPr id="143" name="Google Shape;143;p30"/>
          <p:cNvSpPr/>
          <p:nvPr/>
        </p:nvSpPr>
        <p:spPr>
          <a:xfrm>
            <a:off x="3576051" y="2835850"/>
            <a:ext cx="1381200" cy="8898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666666"/>
                </a:solidFill>
              </a:rPr>
              <a:t>«component»</a:t>
            </a:r>
            <a:endParaRPr sz="1500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strike="noStrike"/>
              <a:t>Tabuleiro</a:t>
            </a:r>
            <a:endParaRPr sz="1600" strike="noStrike"/>
          </a:p>
        </p:txBody>
      </p:sp>
      <p:grpSp>
        <p:nvGrpSpPr>
          <p:cNvPr id="144" name="Google Shape;144;p30"/>
          <p:cNvGrpSpPr/>
          <p:nvPr/>
        </p:nvGrpSpPr>
        <p:grpSpPr>
          <a:xfrm>
            <a:off x="3138543" y="3396429"/>
            <a:ext cx="437585" cy="205404"/>
            <a:chOff x="4613040" y="5077440"/>
            <a:chExt cx="482400" cy="226440"/>
          </a:xfrm>
        </p:grpSpPr>
        <p:cxnSp>
          <p:nvCxnSpPr>
            <p:cNvPr id="145" name="Google Shape;145;p30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30"/>
            <p:cNvSpPr/>
            <p:nvPr/>
          </p:nvSpPr>
          <p:spPr>
            <a:xfrm>
              <a:off x="4613040" y="5077440"/>
              <a:ext cx="116280" cy="226440"/>
            </a:xfrm>
            <a:custGeom>
              <a:rect b="b" l="l" r="r" t="t"/>
              <a:pathLst>
                <a:path extrusionOk="0" h="629" w="323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0"/>
          <p:cNvSpPr txBox="1"/>
          <p:nvPr/>
        </p:nvSpPr>
        <p:spPr>
          <a:xfrm>
            <a:off x="2664329" y="3664616"/>
            <a:ext cx="1038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trike="noStrike"/>
              <a:t>IDataSet</a:t>
            </a:r>
            <a:endParaRPr sz="1400" strike="noStrike"/>
          </a:p>
        </p:txBody>
      </p:sp>
      <p:grpSp>
        <p:nvGrpSpPr>
          <p:cNvPr id="148" name="Google Shape;148;p30"/>
          <p:cNvGrpSpPr/>
          <p:nvPr/>
        </p:nvGrpSpPr>
        <p:grpSpPr>
          <a:xfrm>
            <a:off x="3008955" y="2836059"/>
            <a:ext cx="567173" cy="201104"/>
            <a:chOff x="4470180" y="4459680"/>
            <a:chExt cx="625260" cy="221700"/>
          </a:xfrm>
        </p:grpSpPr>
        <p:sp>
          <p:nvSpPr>
            <p:cNvPr id="149" name="Google Shape;149;p30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30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1" name="Google Shape;151;p30"/>
          <p:cNvSpPr txBox="1"/>
          <p:nvPr/>
        </p:nvSpPr>
        <p:spPr>
          <a:xfrm>
            <a:off x="2481051" y="2527456"/>
            <a:ext cx="1095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trike="noStrike"/>
              <a:t>ITabuleiro</a:t>
            </a:r>
            <a:endParaRPr sz="1400" strike="noStrike"/>
          </a:p>
        </p:txBody>
      </p:sp>
      <p:sp>
        <p:nvSpPr>
          <p:cNvPr id="152" name="Google Shape;152;p30"/>
          <p:cNvSpPr/>
          <p:nvPr/>
        </p:nvSpPr>
        <p:spPr>
          <a:xfrm>
            <a:off x="2064699" y="2975625"/>
            <a:ext cx="951781" cy="523424"/>
          </a:xfrm>
          <a:custGeom>
            <a:rect b="b" l="l" r="r" t="t"/>
            <a:pathLst>
              <a:path extrusionOk="0" h="1603" w="5086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153" name="Google Shape;153;p30"/>
          <p:cNvSpPr/>
          <p:nvPr/>
        </p:nvSpPr>
        <p:spPr>
          <a:xfrm>
            <a:off x="3583575" y="4230825"/>
            <a:ext cx="1381200" cy="8898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666666"/>
                </a:solidFill>
              </a:rPr>
              <a:t>«component»</a:t>
            </a:r>
            <a:endParaRPr sz="1500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strike="noStrike"/>
              <a:t>DataSet</a:t>
            </a:r>
            <a:endParaRPr sz="1600" strike="noStrike"/>
          </a:p>
        </p:txBody>
      </p:sp>
      <p:grpSp>
        <p:nvGrpSpPr>
          <p:cNvPr id="154" name="Google Shape;154;p30"/>
          <p:cNvGrpSpPr/>
          <p:nvPr/>
        </p:nvGrpSpPr>
        <p:grpSpPr>
          <a:xfrm>
            <a:off x="3016466" y="4231106"/>
            <a:ext cx="567173" cy="201104"/>
            <a:chOff x="4478460" y="5997600"/>
            <a:chExt cx="625260" cy="221700"/>
          </a:xfrm>
        </p:grpSpPr>
        <p:sp>
          <p:nvSpPr>
            <p:cNvPr id="155" name="Google Shape;155;p30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30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7" name="Google Shape;157;p30"/>
          <p:cNvSpPr txBox="1"/>
          <p:nvPr/>
        </p:nvSpPr>
        <p:spPr>
          <a:xfrm>
            <a:off x="2632654" y="4505129"/>
            <a:ext cx="1038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strike="noStrike"/>
              <a:t>IDataSet</a:t>
            </a:r>
            <a:endParaRPr sz="1400" strike="noStrike"/>
          </a:p>
        </p:txBody>
      </p:sp>
      <p:sp>
        <p:nvSpPr>
          <p:cNvPr id="158" name="Google Shape;158;p30"/>
          <p:cNvSpPr/>
          <p:nvPr/>
        </p:nvSpPr>
        <p:spPr>
          <a:xfrm>
            <a:off x="2702201" y="3498725"/>
            <a:ext cx="437576" cy="848351"/>
          </a:xfrm>
          <a:custGeom>
            <a:rect b="b" l="l" r="r" t="t"/>
            <a:pathLst>
              <a:path extrusionOk="0" h="2598" w="1579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159" name="Google Shape;159;p30"/>
          <p:cNvSpPr/>
          <p:nvPr/>
        </p:nvSpPr>
        <p:spPr>
          <a:xfrm>
            <a:off x="5136648" y="2227150"/>
            <a:ext cx="2295000" cy="6807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666666"/>
                </a:solidFill>
              </a:rPr>
              <a:t>«interface»</a:t>
            </a:r>
            <a:endParaRPr sz="1500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solidFill>
                  <a:srgbClr val="000000"/>
                </a:solidFill>
              </a:rPr>
              <a:t>IPeca</a:t>
            </a:r>
            <a:endParaRPr sz="1700" strike="noStrike"/>
          </a:p>
        </p:txBody>
      </p:sp>
      <p:sp>
        <p:nvSpPr>
          <p:cNvPr id="160" name="Google Shape;160;p30"/>
          <p:cNvSpPr/>
          <p:nvPr/>
        </p:nvSpPr>
        <p:spPr>
          <a:xfrm>
            <a:off x="5136648" y="2884868"/>
            <a:ext cx="2295000" cy="449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2447073" y="31270"/>
            <a:ext cx="3241200" cy="680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strike="noStrike">
                <a:solidFill>
                  <a:srgbClr val="666666"/>
                </a:solidFill>
              </a:rPr>
              <a:t>«interface»</a:t>
            </a:r>
            <a:endParaRPr sz="1700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strike="noStrike">
                <a:solidFill>
                  <a:srgbClr val="000000"/>
                </a:solidFill>
              </a:rPr>
              <a:t>IMovimento</a:t>
            </a:r>
            <a:endParaRPr sz="1900" strike="noStrike"/>
          </a:p>
        </p:txBody>
      </p:sp>
      <p:sp>
        <p:nvSpPr>
          <p:cNvPr id="162" name="Google Shape;162;p30"/>
          <p:cNvSpPr/>
          <p:nvPr/>
        </p:nvSpPr>
        <p:spPr>
          <a:xfrm>
            <a:off x="2447073" y="688979"/>
            <a:ext cx="3241200" cy="689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</a:rPr>
              <a:t>move(destino: ICelula): boolean</a:t>
            </a:r>
            <a:endParaRPr sz="1500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</a:rPr>
              <a:t>destroi()</a:t>
            </a:r>
            <a:endParaRPr sz="1500" strike="noStrike"/>
          </a:p>
        </p:txBody>
      </p:sp>
      <p:sp>
        <p:nvSpPr>
          <p:cNvPr id="163" name="Google Shape;163;p30"/>
          <p:cNvSpPr/>
          <p:nvPr/>
        </p:nvSpPr>
        <p:spPr>
          <a:xfrm>
            <a:off x="5758898" y="18418"/>
            <a:ext cx="3386400" cy="680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strike="noStrike">
                <a:solidFill>
                  <a:srgbClr val="666666"/>
                </a:solidFill>
              </a:rPr>
              <a:t>«interface»</a:t>
            </a:r>
            <a:endParaRPr sz="1700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strike="noStrike">
                <a:solidFill>
                  <a:srgbClr val="000000"/>
                </a:solidFill>
              </a:rPr>
              <a:t>ITabuleiro</a:t>
            </a:r>
            <a:endParaRPr sz="1900" strike="noStrike"/>
          </a:p>
        </p:txBody>
      </p:sp>
      <p:sp>
        <p:nvSpPr>
          <p:cNvPr id="164" name="Google Shape;164;p30"/>
          <p:cNvSpPr/>
          <p:nvPr/>
        </p:nvSpPr>
        <p:spPr>
          <a:xfrm>
            <a:off x="5758898" y="676127"/>
            <a:ext cx="3386400" cy="6396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</a:rPr>
              <a:t>move(destino: ICelula, peca: IPeca)</a:t>
            </a:r>
            <a:endParaRPr sz="1500" strike="noStrike"/>
          </a:p>
        </p:txBody>
      </p:sp>
      <p:sp>
        <p:nvSpPr>
          <p:cNvPr id="165" name="Google Shape;165;p30"/>
          <p:cNvSpPr/>
          <p:nvPr/>
        </p:nvSpPr>
        <p:spPr>
          <a:xfrm>
            <a:off x="4295478" y="1424367"/>
            <a:ext cx="1090126" cy="803072"/>
          </a:xfrm>
          <a:custGeom>
            <a:rect b="b" l="l" r="r" t="t"/>
            <a:pathLst>
              <a:path extrusionOk="0" h="2812" w="3817">
                <a:moveTo>
                  <a:pt x="3816" y="2811"/>
                </a:moveTo>
                <a:lnTo>
                  <a:pt x="3816" y="1451"/>
                </a:lnTo>
                <a:lnTo>
                  <a:pt x="0" y="1451"/>
                </a:ln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0"/>
          <p:cNvSpPr/>
          <p:nvPr/>
        </p:nvSpPr>
        <p:spPr>
          <a:xfrm>
            <a:off x="6590596" y="1411230"/>
            <a:ext cx="1281762" cy="816209"/>
          </a:xfrm>
          <a:custGeom>
            <a:rect b="b" l="l" r="r" t="t"/>
            <a:pathLst>
              <a:path extrusionOk="0" h="2858" w="4488">
                <a:moveTo>
                  <a:pt x="0" y="2857"/>
                </a:moveTo>
                <a:lnTo>
                  <a:pt x="0" y="1582"/>
                </a:lnTo>
                <a:lnTo>
                  <a:pt x="4487" y="1582"/>
                </a:lnTo>
                <a:lnTo>
                  <a:pt x="4487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30"/>
          <p:cNvSpPr/>
          <p:nvPr/>
        </p:nvSpPr>
        <p:spPr>
          <a:xfrm>
            <a:off x="4112410" y="1424367"/>
            <a:ext cx="325296" cy="282732"/>
          </a:xfrm>
          <a:custGeom>
            <a:rect b="b" l="l" r="r" t="t"/>
            <a:pathLst>
              <a:path extrusionOk="0" h="992" w="1141">
                <a:moveTo>
                  <a:pt x="570" y="0"/>
                </a:moveTo>
                <a:lnTo>
                  <a:pt x="1140" y="991"/>
                </a:lnTo>
                <a:lnTo>
                  <a:pt x="0" y="991"/>
                </a:lnTo>
                <a:lnTo>
                  <a:pt x="570" y="0"/>
                </a:lnTo>
              </a:path>
            </a:pathLst>
          </a:cu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0"/>
          <p:cNvSpPr/>
          <p:nvPr/>
        </p:nvSpPr>
        <p:spPr>
          <a:xfrm>
            <a:off x="7700715" y="1411230"/>
            <a:ext cx="325296" cy="282732"/>
          </a:xfrm>
          <a:custGeom>
            <a:rect b="b" l="l" r="r" t="t"/>
            <a:pathLst>
              <a:path extrusionOk="0" h="992" w="1141">
                <a:moveTo>
                  <a:pt x="570" y="0"/>
                </a:moveTo>
                <a:lnTo>
                  <a:pt x="1140" y="991"/>
                </a:lnTo>
                <a:lnTo>
                  <a:pt x="0" y="991"/>
                </a:lnTo>
                <a:lnTo>
                  <a:pt x="570" y="0"/>
                </a:lnTo>
              </a:path>
            </a:pathLst>
          </a:cu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5073775" y="3346650"/>
            <a:ext cx="41298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Componentes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(referência Java)</a:t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49900" y="2818550"/>
            <a:ext cx="2243400" cy="1445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666666"/>
                </a:solidFill>
              </a:rPr>
              <a:t>«component»</a:t>
            </a:r>
            <a:endParaRPr i="0" sz="20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/>
              <a:t>PecaA</a:t>
            </a:r>
            <a:endParaRPr i="0" sz="2100" u="none" cap="none" strike="noStrike"/>
          </a:p>
        </p:txBody>
      </p:sp>
      <p:cxnSp>
        <p:nvCxnSpPr>
          <p:cNvPr id="175" name="Google Shape;175;p31"/>
          <p:cNvCxnSpPr/>
          <p:nvPr/>
        </p:nvCxnSpPr>
        <p:spPr>
          <a:xfrm>
            <a:off x="2293377" y="3895186"/>
            <a:ext cx="8346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1"/>
          <p:cNvSpPr/>
          <p:nvPr/>
        </p:nvSpPr>
        <p:spPr>
          <a:xfrm>
            <a:off x="3151528" y="3728653"/>
            <a:ext cx="171311" cy="333598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2448233" y="4061734"/>
            <a:ext cx="185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900" u="none" cap="none" strike="noStrike"/>
              <a:t>ITabuleiro</a:t>
            </a:r>
            <a:endParaRPr sz="1900" strike="noStrike"/>
          </a:p>
        </p:txBody>
      </p:sp>
      <p:sp>
        <p:nvSpPr>
          <p:cNvPr id="178" name="Google Shape;178;p31"/>
          <p:cNvSpPr/>
          <p:nvPr/>
        </p:nvSpPr>
        <p:spPr>
          <a:xfrm>
            <a:off x="3206157" y="2818552"/>
            <a:ext cx="326400" cy="326400"/>
          </a:xfrm>
          <a:prstGeom prst="ellipse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31"/>
          <p:cNvCxnSpPr/>
          <p:nvPr/>
        </p:nvCxnSpPr>
        <p:spPr>
          <a:xfrm>
            <a:off x="2293377" y="2981373"/>
            <a:ext cx="9126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31"/>
          <p:cNvSpPr txBox="1"/>
          <p:nvPr/>
        </p:nvSpPr>
        <p:spPr>
          <a:xfrm>
            <a:off x="2293377" y="3135178"/>
            <a:ext cx="2039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strike="noStrike"/>
              <a:t>IMovimento</a:t>
            </a:r>
            <a:endParaRPr sz="1900" strike="noStrike"/>
          </a:p>
        </p:txBody>
      </p:sp>
      <p:sp>
        <p:nvSpPr>
          <p:cNvPr id="181" name="Google Shape;181;p31"/>
          <p:cNvSpPr/>
          <p:nvPr/>
        </p:nvSpPr>
        <p:spPr>
          <a:xfrm>
            <a:off x="5136648" y="2227150"/>
            <a:ext cx="2295000" cy="6807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666666"/>
                </a:solidFill>
              </a:rPr>
              <a:t>«interface»</a:t>
            </a:r>
            <a:endParaRPr sz="1500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noStrike">
                <a:solidFill>
                  <a:srgbClr val="000000"/>
                </a:solidFill>
              </a:rPr>
              <a:t>IPeca</a:t>
            </a:r>
            <a:endParaRPr sz="1700" strike="noStrike"/>
          </a:p>
        </p:txBody>
      </p:sp>
      <p:sp>
        <p:nvSpPr>
          <p:cNvPr id="182" name="Google Shape;182;p31"/>
          <p:cNvSpPr/>
          <p:nvPr/>
        </p:nvSpPr>
        <p:spPr>
          <a:xfrm>
            <a:off x="5136648" y="2884868"/>
            <a:ext cx="2295000" cy="449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2447073" y="31270"/>
            <a:ext cx="3241200" cy="680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strike="noStrike">
                <a:solidFill>
                  <a:srgbClr val="666666"/>
                </a:solidFill>
              </a:rPr>
              <a:t>«interface»</a:t>
            </a:r>
            <a:endParaRPr sz="1700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strike="noStrike">
                <a:solidFill>
                  <a:srgbClr val="000000"/>
                </a:solidFill>
              </a:rPr>
              <a:t>IMovimento</a:t>
            </a:r>
            <a:endParaRPr sz="1900" strike="noStrike"/>
          </a:p>
        </p:txBody>
      </p:sp>
      <p:sp>
        <p:nvSpPr>
          <p:cNvPr id="184" name="Google Shape;184;p31"/>
          <p:cNvSpPr/>
          <p:nvPr/>
        </p:nvSpPr>
        <p:spPr>
          <a:xfrm>
            <a:off x="2447073" y="688979"/>
            <a:ext cx="3241200" cy="689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</a:rPr>
              <a:t>move(destino: ICelula): boolean</a:t>
            </a:r>
            <a:endParaRPr sz="1500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</a:rPr>
              <a:t>destroi()</a:t>
            </a:r>
            <a:endParaRPr sz="1500" strike="noStrike"/>
          </a:p>
        </p:txBody>
      </p:sp>
      <p:sp>
        <p:nvSpPr>
          <p:cNvPr id="185" name="Google Shape;185;p31"/>
          <p:cNvSpPr/>
          <p:nvPr/>
        </p:nvSpPr>
        <p:spPr>
          <a:xfrm>
            <a:off x="5758898" y="18418"/>
            <a:ext cx="3386400" cy="6804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strike="noStrike">
                <a:solidFill>
                  <a:srgbClr val="666666"/>
                </a:solidFill>
              </a:rPr>
              <a:t>«interface»</a:t>
            </a:r>
            <a:endParaRPr sz="1700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strike="noStrike">
                <a:solidFill>
                  <a:srgbClr val="000000"/>
                </a:solidFill>
              </a:rPr>
              <a:t>ITabuleiro</a:t>
            </a:r>
            <a:endParaRPr sz="1900" strike="noStrike"/>
          </a:p>
        </p:txBody>
      </p:sp>
      <p:sp>
        <p:nvSpPr>
          <p:cNvPr id="186" name="Google Shape;186;p31"/>
          <p:cNvSpPr/>
          <p:nvPr/>
        </p:nvSpPr>
        <p:spPr>
          <a:xfrm>
            <a:off x="5758898" y="676127"/>
            <a:ext cx="3386400" cy="6396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>
                <a:solidFill>
                  <a:srgbClr val="000000"/>
                </a:solidFill>
              </a:rPr>
              <a:t>move(destino: ICelula, peca: IPeca)</a:t>
            </a:r>
            <a:endParaRPr sz="1500" strike="noStrike"/>
          </a:p>
        </p:txBody>
      </p:sp>
      <p:sp>
        <p:nvSpPr>
          <p:cNvPr id="187" name="Google Shape;187;p31"/>
          <p:cNvSpPr/>
          <p:nvPr/>
        </p:nvSpPr>
        <p:spPr>
          <a:xfrm>
            <a:off x="6590596" y="1411230"/>
            <a:ext cx="1281762" cy="816209"/>
          </a:xfrm>
          <a:custGeom>
            <a:rect b="b" l="l" r="r" t="t"/>
            <a:pathLst>
              <a:path extrusionOk="0" h="2858" w="4488">
                <a:moveTo>
                  <a:pt x="0" y="2857"/>
                </a:moveTo>
                <a:lnTo>
                  <a:pt x="0" y="1582"/>
                </a:lnTo>
                <a:lnTo>
                  <a:pt x="4487" y="1582"/>
                </a:lnTo>
                <a:lnTo>
                  <a:pt x="4487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1"/>
          <p:cNvSpPr/>
          <p:nvPr/>
        </p:nvSpPr>
        <p:spPr>
          <a:xfrm>
            <a:off x="7700715" y="1411230"/>
            <a:ext cx="325296" cy="282732"/>
          </a:xfrm>
          <a:custGeom>
            <a:rect b="b" l="l" r="r" t="t"/>
            <a:pathLst>
              <a:path extrusionOk="0" h="992" w="1141">
                <a:moveTo>
                  <a:pt x="570" y="0"/>
                </a:moveTo>
                <a:lnTo>
                  <a:pt x="1140" y="991"/>
                </a:lnTo>
                <a:lnTo>
                  <a:pt x="0" y="991"/>
                </a:lnTo>
                <a:lnTo>
                  <a:pt x="570" y="0"/>
                </a:lnTo>
              </a:path>
            </a:pathLst>
          </a:cu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1"/>
          <p:cNvSpPr/>
          <p:nvPr/>
        </p:nvSpPr>
        <p:spPr>
          <a:xfrm>
            <a:off x="4295478" y="1424367"/>
            <a:ext cx="1090126" cy="803072"/>
          </a:xfrm>
          <a:custGeom>
            <a:rect b="b" l="l" r="r" t="t"/>
            <a:pathLst>
              <a:path extrusionOk="0" h="2812" w="3817">
                <a:moveTo>
                  <a:pt x="3816" y="2811"/>
                </a:moveTo>
                <a:lnTo>
                  <a:pt x="3816" y="1451"/>
                </a:lnTo>
                <a:lnTo>
                  <a:pt x="0" y="1451"/>
                </a:ln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1"/>
          <p:cNvSpPr/>
          <p:nvPr/>
        </p:nvSpPr>
        <p:spPr>
          <a:xfrm>
            <a:off x="4112410" y="1424367"/>
            <a:ext cx="325296" cy="282732"/>
          </a:xfrm>
          <a:custGeom>
            <a:rect b="b" l="l" r="r" t="t"/>
            <a:pathLst>
              <a:path extrusionOk="0" h="992" w="1141">
                <a:moveTo>
                  <a:pt x="570" y="0"/>
                </a:moveTo>
                <a:lnTo>
                  <a:pt x="1140" y="991"/>
                </a:lnTo>
                <a:lnTo>
                  <a:pt x="0" y="991"/>
                </a:lnTo>
                <a:lnTo>
                  <a:pt x="570" y="0"/>
                </a:lnTo>
              </a:path>
            </a:pathLst>
          </a:cu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85725" y="3612550"/>
            <a:ext cx="88962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Model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4276725" y="1605050"/>
            <a:ext cx="4705200" cy="192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Control Components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85725" y="1605050"/>
            <a:ext cx="4126200" cy="192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Control Activity Diagram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85725" y="76200"/>
            <a:ext cx="88962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View</a:t>
            </a:r>
            <a:endParaRPr b="1" sz="2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85725" y="3612550"/>
            <a:ext cx="88962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Model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4276725" y="1605050"/>
            <a:ext cx="4705200" cy="192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Control Components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85725" y="1605050"/>
            <a:ext cx="4126200" cy="192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Control Activity Diagram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85725" y="76200"/>
            <a:ext cx="88962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View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3266130" y="2075973"/>
            <a:ext cx="167700" cy="167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3020575" y="2670048"/>
            <a:ext cx="6588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Realiza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Pedido</a:t>
            </a:r>
            <a:endParaRPr sz="1000"/>
          </a:p>
        </p:txBody>
      </p:sp>
      <p:sp>
        <p:nvSpPr>
          <p:cNvPr id="209" name="Google Shape;209;p33"/>
          <p:cNvSpPr/>
          <p:nvPr/>
        </p:nvSpPr>
        <p:spPr>
          <a:xfrm>
            <a:off x="5114925" y="2676200"/>
            <a:ext cx="12351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Efetiva</a:t>
            </a:r>
            <a:r>
              <a:rPr b="1" lang="en" sz="1000"/>
              <a:t> Pedido</a:t>
            </a:r>
            <a:endParaRPr i="0" sz="1000" u="none" cap="none" strike="noStrike"/>
          </a:p>
        </p:txBody>
      </p:sp>
      <p:cxnSp>
        <p:nvCxnSpPr>
          <p:cNvPr id="210" name="Google Shape;210;p33"/>
          <p:cNvCxnSpPr/>
          <p:nvPr/>
        </p:nvCxnSpPr>
        <p:spPr>
          <a:xfrm>
            <a:off x="6349618" y="2997952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3"/>
          <p:cNvSpPr/>
          <p:nvPr/>
        </p:nvSpPr>
        <p:spPr>
          <a:xfrm>
            <a:off x="6606076" y="2948181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6362346" y="304772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213" name="Google Shape;213;p33"/>
          <p:cNvSpPr/>
          <p:nvPr/>
        </p:nvSpPr>
        <p:spPr>
          <a:xfrm>
            <a:off x="6622402" y="2676188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33"/>
          <p:cNvCxnSpPr/>
          <p:nvPr/>
        </p:nvCxnSpPr>
        <p:spPr>
          <a:xfrm>
            <a:off x="6349618" y="2724848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33"/>
          <p:cNvSpPr txBox="1"/>
          <p:nvPr/>
        </p:nvSpPr>
        <p:spPr>
          <a:xfrm>
            <a:off x="6349622" y="277081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cxnSp>
        <p:nvCxnSpPr>
          <p:cNvPr id="216" name="Google Shape;216;p33"/>
          <p:cNvCxnSpPr>
            <a:stCxn id="208" idx="3"/>
            <a:endCxn id="209" idx="1"/>
          </p:cNvCxnSpPr>
          <p:nvPr/>
        </p:nvCxnSpPr>
        <p:spPr>
          <a:xfrm>
            <a:off x="3679375" y="2828748"/>
            <a:ext cx="1435500" cy="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3"/>
          <p:cNvCxnSpPr>
            <a:endCxn id="208" idx="0"/>
          </p:cNvCxnSpPr>
          <p:nvPr/>
        </p:nvCxnSpPr>
        <p:spPr>
          <a:xfrm>
            <a:off x="3349975" y="2243748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3"/>
          <p:cNvCxnSpPr/>
          <p:nvPr/>
        </p:nvCxnSpPr>
        <p:spPr>
          <a:xfrm>
            <a:off x="3349930" y="2987448"/>
            <a:ext cx="0" cy="3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3"/>
          <p:cNvSpPr/>
          <p:nvPr/>
        </p:nvSpPr>
        <p:spPr>
          <a:xfrm>
            <a:off x="4019550" y="437813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Interface</a:t>
            </a:r>
            <a:r>
              <a:rPr b="1" lang="en" sz="1000"/>
              <a:t> Pedido</a:t>
            </a:r>
            <a:endParaRPr i="0" sz="1000" u="none" cap="none" strike="noStrike"/>
          </a:p>
        </p:txBody>
      </p:sp>
      <p:cxnSp>
        <p:nvCxnSpPr>
          <p:cNvPr id="220" name="Google Shape;220;p33"/>
          <p:cNvCxnSpPr/>
          <p:nvPr/>
        </p:nvCxnSpPr>
        <p:spPr>
          <a:xfrm>
            <a:off x="5006593" y="759577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33"/>
          <p:cNvSpPr/>
          <p:nvPr/>
        </p:nvSpPr>
        <p:spPr>
          <a:xfrm>
            <a:off x="5263051" y="709806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5019321" y="809351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223" name="Google Shape;223;p33"/>
          <p:cNvSpPr/>
          <p:nvPr/>
        </p:nvSpPr>
        <p:spPr>
          <a:xfrm>
            <a:off x="5279377" y="437813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06593" y="486473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33"/>
          <p:cNvSpPr txBox="1"/>
          <p:nvPr/>
        </p:nvSpPr>
        <p:spPr>
          <a:xfrm>
            <a:off x="5006597" y="532442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226" name="Google Shape;226;p33"/>
          <p:cNvSpPr/>
          <p:nvPr/>
        </p:nvSpPr>
        <p:spPr>
          <a:xfrm>
            <a:off x="5362575" y="752475"/>
            <a:ext cx="1876425" cy="1990515"/>
          </a:xfrm>
          <a:custGeom>
            <a:rect b="b" l="l" r="r" t="t"/>
            <a:pathLst>
              <a:path extrusionOk="0" h="89916" w="75057">
                <a:moveTo>
                  <a:pt x="0" y="0"/>
                </a:moveTo>
                <a:lnTo>
                  <a:pt x="75057" y="0"/>
                </a:lnTo>
                <a:lnTo>
                  <a:pt x="74676" y="89535"/>
                </a:lnTo>
                <a:lnTo>
                  <a:pt x="52959" y="89916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227" name="Google Shape;227;p33"/>
          <p:cNvCxnSpPr>
            <a:stCxn id="208" idx="3"/>
          </p:cNvCxnSpPr>
          <p:nvPr/>
        </p:nvCxnSpPr>
        <p:spPr>
          <a:xfrm flipH="1" rot="10800000">
            <a:off x="3679375" y="838248"/>
            <a:ext cx="578400" cy="19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8" name="Google Shape;228;p33"/>
          <p:cNvSpPr/>
          <p:nvPr/>
        </p:nvSpPr>
        <p:spPr>
          <a:xfrm>
            <a:off x="3266125" y="4114463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Pedido DAO</a:t>
            </a:r>
            <a:endParaRPr i="0" sz="1000" u="none" cap="none" strike="noStrike"/>
          </a:p>
        </p:txBody>
      </p:sp>
      <p:cxnSp>
        <p:nvCxnSpPr>
          <p:cNvPr id="229" name="Google Shape;229;p33"/>
          <p:cNvCxnSpPr/>
          <p:nvPr/>
        </p:nvCxnSpPr>
        <p:spPr>
          <a:xfrm>
            <a:off x="4253168" y="4436227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33"/>
          <p:cNvSpPr/>
          <p:nvPr/>
        </p:nvSpPr>
        <p:spPr>
          <a:xfrm>
            <a:off x="4509626" y="4386456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4265896" y="4486001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232" name="Google Shape;232;p33"/>
          <p:cNvSpPr/>
          <p:nvPr/>
        </p:nvSpPr>
        <p:spPr>
          <a:xfrm>
            <a:off x="4525952" y="4114463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3"/>
          <p:cNvCxnSpPr/>
          <p:nvPr/>
        </p:nvCxnSpPr>
        <p:spPr>
          <a:xfrm>
            <a:off x="4253168" y="4163123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33"/>
          <p:cNvSpPr txBox="1"/>
          <p:nvPr/>
        </p:nvSpPr>
        <p:spPr>
          <a:xfrm>
            <a:off x="4253172" y="4209092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235" name="Google Shape;235;p33"/>
          <p:cNvSpPr/>
          <p:nvPr/>
        </p:nvSpPr>
        <p:spPr>
          <a:xfrm>
            <a:off x="2989750" y="3303349"/>
            <a:ext cx="658800" cy="31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Pedido</a:t>
            </a:r>
            <a:endParaRPr sz="1000"/>
          </a:p>
        </p:txBody>
      </p:sp>
      <p:sp>
        <p:nvSpPr>
          <p:cNvPr id="236" name="Google Shape;236;p33"/>
          <p:cNvSpPr/>
          <p:nvPr/>
        </p:nvSpPr>
        <p:spPr>
          <a:xfrm>
            <a:off x="4643450" y="3014675"/>
            <a:ext cx="2614600" cy="1166800"/>
          </a:xfrm>
          <a:custGeom>
            <a:rect b="b" l="l" r="r" t="t"/>
            <a:pathLst>
              <a:path extrusionOk="0" h="46672" w="104584">
                <a:moveTo>
                  <a:pt x="81915" y="0"/>
                </a:moveTo>
                <a:lnTo>
                  <a:pt x="104394" y="190"/>
                </a:lnTo>
                <a:lnTo>
                  <a:pt x="104584" y="46672"/>
                </a:lnTo>
                <a:lnTo>
                  <a:pt x="0" y="46101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37" name="Google Shape;237;p33"/>
          <p:cNvSpPr/>
          <p:nvPr/>
        </p:nvSpPr>
        <p:spPr>
          <a:xfrm>
            <a:off x="1660285" y="4114485"/>
            <a:ext cx="1091400" cy="15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Pedido</a:t>
            </a:r>
            <a:endParaRPr i="0" sz="900" u="none" cap="none" strike="noStrike"/>
          </a:p>
        </p:txBody>
      </p:sp>
      <p:sp>
        <p:nvSpPr>
          <p:cNvPr id="238" name="Google Shape;238;p33"/>
          <p:cNvSpPr/>
          <p:nvPr/>
        </p:nvSpPr>
        <p:spPr>
          <a:xfrm>
            <a:off x="1660285" y="4266765"/>
            <a:ext cx="1091400" cy="145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1660285" y="4409325"/>
            <a:ext cx="1091400" cy="18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33"/>
          <p:cNvCxnSpPr>
            <a:stCxn id="235" idx="1"/>
            <a:endCxn id="237" idx="0"/>
          </p:cNvCxnSpPr>
          <p:nvPr/>
        </p:nvCxnSpPr>
        <p:spPr>
          <a:xfrm flipH="1">
            <a:off x="2205850" y="3462049"/>
            <a:ext cx="783900" cy="65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/>
          <p:nvPr/>
        </p:nvSpPr>
        <p:spPr>
          <a:xfrm>
            <a:off x="114300" y="3648075"/>
            <a:ext cx="89250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Model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114300" y="1605050"/>
            <a:ext cx="8866200" cy="192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Control Components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114300" y="76200"/>
            <a:ext cx="8856000" cy="139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View</a:t>
            </a:r>
            <a:endParaRPr b="1" sz="2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/>
          <p:nvPr/>
        </p:nvSpPr>
        <p:spPr>
          <a:xfrm>
            <a:off x="114300" y="4015875"/>
            <a:ext cx="8925000" cy="10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Model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114300" y="1222175"/>
            <a:ext cx="8866200" cy="26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Control Components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114300" y="76200"/>
            <a:ext cx="8856000" cy="10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View</a:t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5456239" y="2124442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256" name="Google Shape;256;p35"/>
          <p:cNvSpPr txBox="1"/>
          <p:nvPr/>
        </p:nvSpPr>
        <p:spPr>
          <a:xfrm>
            <a:off x="6075843" y="2080238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Y</a:t>
            </a:r>
            <a:endParaRPr sz="600" strike="noStrike"/>
          </a:p>
        </p:txBody>
      </p:sp>
      <p:sp>
        <p:nvSpPr>
          <p:cNvPr id="257" name="Google Shape;257;p35"/>
          <p:cNvSpPr/>
          <p:nvPr/>
        </p:nvSpPr>
        <p:spPr>
          <a:xfrm>
            <a:off x="5188250" y="1567388"/>
            <a:ext cx="10839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Leilão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6040355" y="205346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5"/>
          <p:cNvSpPr/>
          <p:nvPr/>
        </p:nvSpPr>
        <p:spPr>
          <a:xfrm>
            <a:off x="5955923" y="2272536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5"/>
          <p:cNvCxnSpPr/>
          <p:nvPr/>
        </p:nvCxnSpPr>
        <p:spPr>
          <a:xfrm>
            <a:off x="5482105" y="205346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5"/>
          <p:cNvSpPr/>
          <p:nvPr/>
        </p:nvSpPr>
        <p:spPr>
          <a:xfrm>
            <a:off x="5399069" y="2269310"/>
            <a:ext cx="169739" cy="7749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Google Shape;262;p35"/>
          <p:cNvSpPr txBox="1"/>
          <p:nvPr/>
        </p:nvSpPr>
        <p:spPr>
          <a:xfrm>
            <a:off x="2996095" y="2114716"/>
            <a:ext cx="569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263" name="Google Shape;263;p35"/>
          <p:cNvSpPr/>
          <p:nvPr/>
        </p:nvSpPr>
        <p:spPr>
          <a:xfrm>
            <a:off x="3033725" y="1553188"/>
            <a:ext cx="10299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D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264" name="Google Shape;264;p35"/>
          <p:cNvCxnSpPr/>
          <p:nvPr/>
        </p:nvCxnSpPr>
        <p:spPr>
          <a:xfrm>
            <a:off x="3565696" y="204152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5"/>
          <p:cNvSpPr/>
          <p:nvPr/>
        </p:nvSpPr>
        <p:spPr>
          <a:xfrm>
            <a:off x="3481265" y="2260594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215264" y="1435681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3092275" y="1271900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3</a:t>
            </a:r>
            <a:endParaRPr sz="600" strike="noStrike"/>
          </a:p>
        </p:txBody>
      </p:sp>
      <p:sp>
        <p:nvSpPr>
          <p:cNvPr id="268" name="Google Shape;268;p35"/>
          <p:cNvSpPr/>
          <p:nvPr/>
        </p:nvSpPr>
        <p:spPr>
          <a:xfrm>
            <a:off x="3774006" y="1435681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3651026" y="1271900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4</a:t>
            </a:r>
            <a:endParaRPr sz="600" strike="noStrike"/>
          </a:p>
        </p:txBody>
      </p:sp>
      <p:sp>
        <p:nvSpPr>
          <p:cNvPr id="270" name="Google Shape;270;p35"/>
          <p:cNvSpPr/>
          <p:nvPr/>
        </p:nvSpPr>
        <p:spPr>
          <a:xfrm>
            <a:off x="2853474" y="2448860"/>
            <a:ext cx="4090200" cy="284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Barramento</a:t>
            </a:r>
            <a:endParaRPr b="1" sz="1600">
              <a:solidFill>
                <a:srgbClr val="666666"/>
              </a:solidFill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4318050" y="3131813"/>
            <a:ext cx="9873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272" name="Google Shape;272;p35"/>
          <p:cNvCxnSpPr/>
          <p:nvPr/>
        </p:nvCxnSpPr>
        <p:spPr>
          <a:xfrm rot="10800000">
            <a:off x="5075367" y="2915810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5"/>
          <p:cNvSpPr/>
          <p:nvPr/>
        </p:nvSpPr>
        <p:spPr>
          <a:xfrm flipH="1" rot="10800000">
            <a:off x="4990935" y="2751240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5"/>
          <p:cNvCxnSpPr/>
          <p:nvPr/>
        </p:nvCxnSpPr>
        <p:spPr>
          <a:xfrm rot="10800000">
            <a:off x="4517117" y="2915810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5"/>
          <p:cNvSpPr/>
          <p:nvPr/>
        </p:nvSpPr>
        <p:spPr>
          <a:xfrm flipH="1" rot="10800000">
            <a:off x="4434081" y="2838477"/>
            <a:ext cx="169739" cy="77490"/>
          </a:xfrm>
          <a:custGeom>
            <a:rect b="b" l="l" r="r" t="t"/>
            <a:pathLst>
              <a:path extrusionOk="0" h="8001" w="17526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35"/>
          <p:cNvSpPr txBox="1"/>
          <p:nvPr/>
        </p:nvSpPr>
        <p:spPr>
          <a:xfrm>
            <a:off x="3800438" y="2889017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277" name="Google Shape;277;p35"/>
          <p:cNvSpPr txBox="1"/>
          <p:nvPr/>
        </p:nvSpPr>
        <p:spPr>
          <a:xfrm>
            <a:off x="5194000" y="2910211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W</a:t>
            </a:r>
            <a:endParaRPr sz="600" strike="noStrike"/>
          </a:p>
        </p:txBody>
      </p:sp>
      <p:sp>
        <p:nvSpPr>
          <p:cNvPr id="278" name="Google Shape;278;p35"/>
          <p:cNvSpPr/>
          <p:nvPr/>
        </p:nvSpPr>
        <p:spPr>
          <a:xfrm>
            <a:off x="4723364" y="3593376"/>
            <a:ext cx="131100" cy="13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4600375" y="371138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5</a:t>
            </a:r>
            <a:endParaRPr sz="600" strike="noStrike"/>
          </a:p>
        </p:txBody>
      </p:sp>
      <p:sp>
        <p:nvSpPr>
          <p:cNvPr id="280" name="Google Shape;280;p35"/>
          <p:cNvSpPr/>
          <p:nvPr/>
        </p:nvSpPr>
        <p:spPr>
          <a:xfrm>
            <a:off x="4034850" y="154225"/>
            <a:ext cx="1083900" cy="48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Solicita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Produto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81" name="Google Shape;281;p35"/>
          <p:cNvCxnSpPr>
            <a:endCxn id="282" idx="0"/>
          </p:cNvCxnSpPr>
          <p:nvPr/>
        </p:nvCxnSpPr>
        <p:spPr>
          <a:xfrm>
            <a:off x="4887100" y="640373"/>
            <a:ext cx="300" cy="15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5"/>
          <p:cNvSpPr/>
          <p:nvPr/>
        </p:nvSpPr>
        <p:spPr>
          <a:xfrm>
            <a:off x="4802523" y="2154773"/>
            <a:ext cx="169754" cy="161501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5568800" y="237788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Solicita</a:t>
            </a:r>
            <a:endParaRPr b="1"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Produto</a:t>
            </a:r>
            <a:endParaRPr b="1" sz="1000"/>
          </a:p>
        </p:txBody>
      </p:sp>
      <p:cxnSp>
        <p:nvCxnSpPr>
          <p:cNvPr id="284" name="Google Shape;284;p35"/>
          <p:cNvCxnSpPr/>
          <p:nvPr/>
        </p:nvCxnSpPr>
        <p:spPr>
          <a:xfrm>
            <a:off x="6555843" y="559552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35"/>
          <p:cNvSpPr/>
          <p:nvPr/>
        </p:nvSpPr>
        <p:spPr>
          <a:xfrm>
            <a:off x="6812301" y="509781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6568571" y="60932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287" name="Google Shape;287;p35"/>
          <p:cNvSpPr/>
          <p:nvPr/>
        </p:nvSpPr>
        <p:spPr>
          <a:xfrm>
            <a:off x="6828627" y="237788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5"/>
          <p:cNvCxnSpPr/>
          <p:nvPr/>
        </p:nvCxnSpPr>
        <p:spPr>
          <a:xfrm>
            <a:off x="6555843" y="286448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35"/>
          <p:cNvSpPr txBox="1"/>
          <p:nvPr/>
        </p:nvSpPr>
        <p:spPr>
          <a:xfrm>
            <a:off x="6555847" y="33241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290" name="Google Shape;290;p35"/>
          <p:cNvSpPr/>
          <p:nvPr/>
        </p:nvSpPr>
        <p:spPr>
          <a:xfrm>
            <a:off x="6544927" y="1655000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35"/>
          <p:cNvCxnSpPr/>
          <p:nvPr/>
        </p:nvCxnSpPr>
        <p:spPr>
          <a:xfrm>
            <a:off x="6272143" y="1703661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35"/>
          <p:cNvSpPr txBox="1"/>
          <p:nvPr/>
        </p:nvSpPr>
        <p:spPr>
          <a:xfrm>
            <a:off x="6272147" y="1749629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293" name="Google Shape;293;p35"/>
          <p:cNvSpPr/>
          <p:nvPr/>
        </p:nvSpPr>
        <p:spPr>
          <a:xfrm>
            <a:off x="6600825" y="559550"/>
            <a:ext cx="904875" cy="1164431"/>
          </a:xfrm>
          <a:custGeom>
            <a:rect b="b" l="l" r="r" t="t"/>
            <a:pathLst>
              <a:path extrusionOk="0" h="57150" w="36195">
                <a:moveTo>
                  <a:pt x="11430" y="0"/>
                </a:moveTo>
                <a:lnTo>
                  <a:pt x="36195" y="0"/>
                </a:lnTo>
                <a:lnTo>
                  <a:pt x="35814" y="57150"/>
                </a:lnTo>
                <a:lnTo>
                  <a:pt x="0" y="56388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4" name="Google Shape;294;p35"/>
          <p:cNvSpPr/>
          <p:nvPr/>
        </p:nvSpPr>
        <p:spPr>
          <a:xfrm>
            <a:off x="5305350" y="4267800"/>
            <a:ext cx="987300" cy="43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04400" spcFirstLastPara="1" rIns="1044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666666"/>
                </a:solidFill>
              </a:rPr>
              <a:t>«component»</a:t>
            </a:r>
            <a:endParaRPr i="0" sz="8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Rastreio</a:t>
            </a:r>
            <a:endParaRPr b="1" sz="1000"/>
          </a:p>
        </p:txBody>
      </p:sp>
      <p:cxnSp>
        <p:nvCxnSpPr>
          <p:cNvPr id="295" name="Google Shape;295;p35"/>
          <p:cNvCxnSpPr/>
          <p:nvPr/>
        </p:nvCxnSpPr>
        <p:spPr>
          <a:xfrm>
            <a:off x="6292393" y="4589564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35"/>
          <p:cNvSpPr/>
          <p:nvPr/>
        </p:nvSpPr>
        <p:spPr>
          <a:xfrm>
            <a:off x="6548851" y="4539794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6305121" y="4639339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298" name="Google Shape;298;p35"/>
          <p:cNvSpPr/>
          <p:nvPr/>
        </p:nvSpPr>
        <p:spPr>
          <a:xfrm>
            <a:off x="6565177" y="4267800"/>
            <a:ext cx="97500" cy="97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5"/>
          <p:cNvCxnSpPr/>
          <p:nvPr/>
        </p:nvCxnSpPr>
        <p:spPr>
          <a:xfrm>
            <a:off x="6292393" y="4316461"/>
            <a:ext cx="27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35"/>
          <p:cNvSpPr txBox="1"/>
          <p:nvPr/>
        </p:nvSpPr>
        <p:spPr>
          <a:xfrm>
            <a:off x="6292397" y="4362429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cxnSp>
        <p:nvCxnSpPr>
          <p:cNvPr id="301" name="Google Shape;301;p35"/>
          <p:cNvCxnSpPr/>
          <p:nvPr/>
        </p:nvCxnSpPr>
        <p:spPr>
          <a:xfrm>
            <a:off x="6256830" y="2002589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35"/>
          <p:cNvSpPr/>
          <p:nvPr/>
        </p:nvSpPr>
        <p:spPr>
          <a:xfrm>
            <a:off x="6513288" y="1952819"/>
            <a:ext cx="51197" cy="99700"/>
          </a:xfrm>
          <a:custGeom>
            <a:rect b="b" l="l" r="r" t="t"/>
            <a:pathLst>
              <a:path extrusionOk="0" h="629" w="323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 txBox="1"/>
          <p:nvPr/>
        </p:nvSpPr>
        <p:spPr>
          <a:xfrm>
            <a:off x="6269559" y="2052364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304" name="Google Shape;304;p35"/>
          <p:cNvSpPr/>
          <p:nvPr/>
        </p:nvSpPr>
        <p:spPr>
          <a:xfrm>
            <a:off x="6572250" y="2019300"/>
            <a:ext cx="885825" cy="2314575"/>
          </a:xfrm>
          <a:custGeom>
            <a:rect b="b" l="l" r="r" t="t"/>
            <a:pathLst>
              <a:path extrusionOk="0" h="92583" w="35433">
                <a:moveTo>
                  <a:pt x="0" y="0"/>
                </a:moveTo>
                <a:lnTo>
                  <a:pt x="35052" y="762"/>
                </a:lnTo>
                <a:lnTo>
                  <a:pt x="35433" y="92583"/>
                </a:lnTo>
                <a:lnTo>
                  <a:pt x="2667" y="92583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/>
          <p:nvPr/>
        </p:nvSpPr>
        <p:spPr>
          <a:xfrm>
            <a:off x="3511310" y="191586"/>
            <a:ext cx="1713900" cy="20898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00" u="none" cap="none" strike="noStrike">
                <a:solidFill>
                  <a:srgbClr val="666666"/>
                </a:solidFill>
              </a:rPr>
              <a:t>«component»</a:t>
            </a:r>
            <a:endParaRPr i="0" sz="13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30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/>
              <a:t>Solicita Estoque</a:t>
            </a:r>
            <a:endParaRPr i="0" sz="1500" u="none" cap="none" strike="noStrike"/>
          </a:p>
        </p:txBody>
      </p:sp>
      <p:sp>
        <p:nvSpPr>
          <p:cNvPr id="310" name="Google Shape;310;p36"/>
          <p:cNvSpPr/>
          <p:nvPr/>
        </p:nvSpPr>
        <p:spPr>
          <a:xfrm>
            <a:off x="507039" y="1425580"/>
            <a:ext cx="1272000" cy="11103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latin typeface="Verdana"/>
                <a:ea typeface="Verdana"/>
                <a:cs typeface="Verdana"/>
                <a:sym typeface="Verdana"/>
              </a:rPr>
              <a:t>Monta Pedido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3511310" y="3064483"/>
            <a:ext cx="1665300" cy="14862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latin typeface="Verdana"/>
                <a:ea typeface="Verdana"/>
                <a:cs typeface="Verdana"/>
                <a:sym typeface="Verdana"/>
              </a:rPr>
              <a:t>Solicita Compra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6"/>
          <p:cNvGrpSpPr/>
          <p:nvPr/>
        </p:nvGrpSpPr>
        <p:grpSpPr>
          <a:xfrm>
            <a:off x="3062350" y="3316766"/>
            <a:ext cx="449014" cy="220970"/>
            <a:chOff x="3573000" y="4309200"/>
            <a:chExt cx="495000" cy="243600"/>
          </a:xfrm>
        </p:grpSpPr>
        <p:sp>
          <p:nvSpPr>
            <p:cNvPr id="313" name="Google Shape;313;p36"/>
            <p:cNvSpPr/>
            <p:nvPr/>
          </p:nvSpPr>
          <p:spPr>
            <a:xfrm>
              <a:off x="3573000" y="430920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" name="Google Shape;314;p36"/>
            <p:cNvCxnSpPr/>
            <p:nvPr/>
          </p:nvCxnSpPr>
          <p:spPr>
            <a:xfrm>
              <a:off x="3816000" y="44308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5" name="Google Shape;315;p36"/>
          <p:cNvGrpSpPr/>
          <p:nvPr/>
        </p:nvGrpSpPr>
        <p:grpSpPr>
          <a:xfrm>
            <a:off x="3062350" y="1008668"/>
            <a:ext cx="449014" cy="220970"/>
            <a:chOff x="3573000" y="1764720"/>
            <a:chExt cx="495000" cy="243600"/>
          </a:xfrm>
        </p:grpSpPr>
        <p:sp>
          <p:nvSpPr>
            <p:cNvPr id="316" name="Google Shape;316;p36"/>
            <p:cNvSpPr/>
            <p:nvPr/>
          </p:nvSpPr>
          <p:spPr>
            <a:xfrm>
              <a:off x="3573000" y="176472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7" name="Google Shape;317;p36"/>
            <p:cNvCxnSpPr/>
            <p:nvPr/>
          </p:nvCxnSpPr>
          <p:spPr>
            <a:xfrm>
              <a:off x="3816000" y="188640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8" name="Google Shape;318;p36"/>
          <p:cNvSpPr txBox="1"/>
          <p:nvPr/>
        </p:nvSpPr>
        <p:spPr>
          <a:xfrm>
            <a:off x="1499755" y="374879"/>
            <a:ext cx="1562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latin typeface="Verdana"/>
                <a:ea typeface="Verdana"/>
                <a:cs typeface="Verdana"/>
                <a:sym typeface="Verdana"/>
              </a:rPr>
              <a:t>Verifica Disponibilidade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36"/>
          <p:cNvGrpSpPr/>
          <p:nvPr/>
        </p:nvGrpSpPr>
        <p:grpSpPr>
          <a:xfrm>
            <a:off x="3062350" y="576634"/>
            <a:ext cx="449014" cy="220970"/>
            <a:chOff x="3573000" y="1288440"/>
            <a:chExt cx="495000" cy="243600"/>
          </a:xfrm>
        </p:grpSpPr>
        <p:sp>
          <p:nvSpPr>
            <p:cNvPr id="320" name="Google Shape;320;p36"/>
            <p:cNvSpPr/>
            <p:nvPr/>
          </p:nvSpPr>
          <p:spPr>
            <a:xfrm>
              <a:off x="3573000" y="12884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" name="Google Shape;321;p36"/>
            <p:cNvCxnSpPr/>
            <p:nvPr/>
          </p:nvCxnSpPr>
          <p:spPr>
            <a:xfrm>
              <a:off x="3816000" y="14101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22" name="Google Shape;322;p36"/>
          <p:cNvCxnSpPr>
            <a:endCxn id="320" idx="2"/>
          </p:cNvCxnSpPr>
          <p:nvPr/>
        </p:nvCxnSpPr>
        <p:spPr>
          <a:xfrm flipH="1" rot="10800000">
            <a:off x="2128150" y="687119"/>
            <a:ext cx="934200" cy="9222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p36"/>
          <p:cNvCxnSpPr>
            <a:endCxn id="316" idx="2"/>
          </p:cNvCxnSpPr>
          <p:nvPr/>
        </p:nvCxnSpPr>
        <p:spPr>
          <a:xfrm flipH="1" rot="10800000">
            <a:off x="2177950" y="1119153"/>
            <a:ext cx="884400" cy="834300"/>
          </a:xfrm>
          <a:prstGeom prst="bentConnector3">
            <a:avLst>
              <a:gd fmla="val 68844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24" name="Google Shape;324;p36"/>
          <p:cNvSpPr txBox="1"/>
          <p:nvPr/>
        </p:nvSpPr>
        <p:spPr>
          <a:xfrm>
            <a:off x="2317425" y="3528505"/>
            <a:ext cx="11397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 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6"/>
          <p:cNvGrpSpPr/>
          <p:nvPr/>
        </p:nvGrpSpPr>
        <p:grpSpPr>
          <a:xfrm>
            <a:off x="7221694" y="3440530"/>
            <a:ext cx="220970" cy="401664"/>
            <a:chOff x="8158320" y="4445640"/>
            <a:chExt cx="243600" cy="442800"/>
          </a:xfrm>
        </p:grpSpPr>
        <p:sp>
          <p:nvSpPr>
            <p:cNvPr id="326" name="Google Shape;326;p36"/>
            <p:cNvSpPr/>
            <p:nvPr/>
          </p:nvSpPr>
          <p:spPr>
            <a:xfrm rot="-5400000">
              <a:off x="8158620" y="444534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36"/>
            <p:cNvCxnSpPr/>
            <p:nvPr/>
          </p:nvCxnSpPr>
          <p:spPr>
            <a:xfrm rot="10800000">
              <a:off x="8280000" y="4688640"/>
              <a:ext cx="0" cy="19980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8" name="Google Shape;328;p36"/>
          <p:cNvSpPr/>
          <p:nvPr/>
        </p:nvSpPr>
        <p:spPr>
          <a:xfrm>
            <a:off x="6286995" y="3841974"/>
            <a:ext cx="2057400" cy="725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noStrike">
                <a:latin typeface="Verdana"/>
                <a:ea typeface="Verdana"/>
                <a:cs typeface="Verdana"/>
                <a:sym typeface="Verdana"/>
              </a:rPr>
              <a:t>Despacha Encomenda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5547787" y="1707660"/>
            <a:ext cx="1205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 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36"/>
          <p:cNvCxnSpPr/>
          <p:nvPr/>
        </p:nvCxnSpPr>
        <p:spPr>
          <a:xfrm>
            <a:off x="5572827" y="1981677"/>
            <a:ext cx="555300" cy="189000"/>
          </a:xfrm>
          <a:prstGeom prst="bentConnector3">
            <a:avLst>
              <a:gd fmla="val 50000" name="adj1"/>
            </a:avLst>
          </a:pr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31" name="Google Shape;331;p36"/>
          <p:cNvSpPr/>
          <p:nvPr/>
        </p:nvSpPr>
        <p:spPr>
          <a:xfrm>
            <a:off x="6576972" y="2046005"/>
            <a:ext cx="1771500" cy="725100"/>
          </a:xfrm>
          <a:prstGeom prst="rect">
            <a:avLst/>
          </a:prstGeom>
          <a:solidFill>
            <a:srgbClr val="FFFFFF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875" lIns="94700" spcFirstLastPara="1" rIns="94700" wrap="square" tIns="53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noStrike">
                <a:latin typeface="Verdana"/>
                <a:ea typeface="Verdana"/>
                <a:cs typeface="Verdana"/>
                <a:sym typeface="Verdana"/>
              </a:rPr>
              <a:t>Prepara Encomenda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36"/>
          <p:cNvGrpSpPr/>
          <p:nvPr/>
        </p:nvGrpSpPr>
        <p:grpSpPr>
          <a:xfrm>
            <a:off x="7219734" y="2764559"/>
            <a:ext cx="225324" cy="323944"/>
            <a:chOff x="8156160" y="3700440"/>
            <a:chExt cx="248400" cy="357120"/>
          </a:xfrm>
        </p:grpSpPr>
        <p:cxnSp>
          <p:nvCxnSpPr>
            <p:cNvPr id="333" name="Google Shape;333;p36"/>
            <p:cNvCxnSpPr/>
            <p:nvPr/>
          </p:nvCxnSpPr>
          <p:spPr>
            <a:xfrm>
              <a:off x="8280360" y="3700440"/>
              <a:ext cx="0" cy="21210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p36"/>
            <p:cNvSpPr/>
            <p:nvPr/>
          </p:nvSpPr>
          <p:spPr>
            <a:xfrm>
              <a:off x="8156160" y="3930120"/>
              <a:ext cx="248400" cy="127440"/>
            </a:xfrm>
            <a:custGeom>
              <a:rect b="b" l="l" r="r" t="t"/>
              <a:pathLst>
                <a:path extrusionOk="0" h="354" w="690">
                  <a:moveTo>
                    <a:pt x="689" y="352"/>
                  </a:moveTo>
                  <a:cubicBezTo>
                    <a:pt x="689" y="351"/>
                    <a:pt x="689" y="351"/>
                    <a:pt x="688" y="350"/>
                  </a:cubicBezTo>
                  <a:cubicBezTo>
                    <a:pt x="688" y="350"/>
                    <a:pt x="688" y="349"/>
                    <a:pt x="687" y="349"/>
                  </a:cubicBezTo>
                  <a:cubicBezTo>
                    <a:pt x="686" y="348"/>
                    <a:pt x="686" y="348"/>
                    <a:pt x="685" y="348"/>
                  </a:cubicBezTo>
                  <a:lnTo>
                    <a:pt x="681" y="348"/>
                  </a:lnTo>
                  <a:cubicBezTo>
                    <a:pt x="681" y="347"/>
                    <a:pt x="681" y="346"/>
                    <a:pt x="681" y="345"/>
                  </a:cubicBezTo>
                  <a:cubicBezTo>
                    <a:pt x="681" y="298"/>
                    <a:pt x="672" y="252"/>
                    <a:pt x="656" y="211"/>
                  </a:cubicBezTo>
                  <a:cubicBezTo>
                    <a:pt x="639" y="171"/>
                    <a:pt x="614" y="135"/>
                    <a:pt x="585" y="104"/>
                  </a:cubicBezTo>
                  <a:cubicBezTo>
                    <a:pt x="554" y="75"/>
                    <a:pt x="518" y="50"/>
                    <a:pt x="478" y="33"/>
                  </a:cubicBezTo>
                  <a:cubicBezTo>
                    <a:pt x="437" y="17"/>
                    <a:pt x="391" y="8"/>
                    <a:pt x="344" y="8"/>
                  </a:cubicBezTo>
                  <a:cubicBezTo>
                    <a:pt x="297" y="8"/>
                    <a:pt x="252" y="17"/>
                    <a:pt x="211" y="33"/>
                  </a:cubicBezTo>
                  <a:cubicBezTo>
                    <a:pt x="170" y="50"/>
                    <a:pt x="134" y="75"/>
                    <a:pt x="104" y="104"/>
                  </a:cubicBezTo>
                  <a:cubicBezTo>
                    <a:pt x="74" y="135"/>
                    <a:pt x="49" y="171"/>
                    <a:pt x="33" y="211"/>
                  </a:cubicBezTo>
                  <a:cubicBezTo>
                    <a:pt x="16" y="252"/>
                    <a:pt x="6" y="298"/>
                    <a:pt x="6" y="345"/>
                  </a:cubicBezTo>
                  <a:cubicBezTo>
                    <a:pt x="6" y="346"/>
                    <a:pt x="6" y="347"/>
                    <a:pt x="6" y="348"/>
                  </a:cubicBezTo>
                  <a:lnTo>
                    <a:pt x="0" y="348"/>
                  </a:lnTo>
                  <a:cubicBezTo>
                    <a:pt x="0" y="347"/>
                    <a:pt x="0" y="346"/>
                    <a:pt x="0" y="345"/>
                  </a:cubicBezTo>
                  <a:cubicBezTo>
                    <a:pt x="0" y="296"/>
                    <a:pt x="9" y="250"/>
                    <a:pt x="26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4" y="0"/>
                  </a:cubicBezTo>
                  <a:cubicBezTo>
                    <a:pt x="393" y="0"/>
                    <a:pt x="439" y="10"/>
                    <a:pt x="481" y="27"/>
                  </a:cubicBezTo>
                  <a:cubicBezTo>
                    <a:pt x="522" y="43"/>
                    <a:pt x="559" y="68"/>
                    <a:pt x="590" y="99"/>
                  </a:cubicBezTo>
                  <a:cubicBezTo>
                    <a:pt x="621" y="130"/>
                    <a:pt x="646" y="167"/>
                    <a:pt x="662" y="208"/>
                  </a:cubicBezTo>
                  <a:cubicBezTo>
                    <a:pt x="679" y="250"/>
                    <a:pt x="689" y="296"/>
                    <a:pt x="689" y="345"/>
                  </a:cubicBezTo>
                  <a:cubicBezTo>
                    <a:pt x="689" y="347"/>
                    <a:pt x="689" y="350"/>
                    <a:pt x="689" y="353"/>
                  </a:cubicBezTo>
                  <a:lnTo>
                    <a:pt x="689" y="352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6"/>
          <p:cNvSpPr txBox="1"/>
          <p:nvPr/>
        </p:nvSpPr>
        <p:spPr>
          <a:xfrm>
            <a:off x="6543664" y="3502046"/>
            <a:ext cx="788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Despacha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36"/>
          <p:cNvCxnSpPr/>
          <p:nvPr/>
        </p:nvCxnSpPr>
        <p:spPr>
          <a:xfrm>
            <a:off x="7331958" y="3087667"/>
            <a:ext cx="0" cy="35280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337" name="Google Shape;337;p36"/>
          <p:cNvSpPr txBox="1"/>
          <p:nvPr/>
        </p:nvSpPr>
        <p:spPr>
          <a:xfrm>
            <a:off x="6156374" y="2780066"/>
            <a:ext cx="58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Envia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Pedido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2013093" y="1496765"/>
            <a:ext cx="115599" cy="225313"/>
          </a:xfrm>
          <a:custGeom>
            <a:rect b="b" l="l" r="r" t="t"/>
            <a:pathLst>
              <a:path extrusionOk="0" h="690" w="354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36"/>
          <p:cNvCxnSpPr/>
          <p:nvPr/>
        </p:nvCxnSpPr>
        <p:spPr>
          <a:xfrm>
            <a:off x="1780588" y="1609095"/>
            <a:ext cx="228600" cy="0"/>
          </a:xfrm>
          <a:prstGeom prst="straightConnector1">
            <a:avLst/>
          </a:prstGeom>
          <a:noFill/>
          <a:ln cap="flat" cmpd="sng" w="29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0" name="Google Shape;340;p36"/>
          <p:cNvGrpSpPr/>
          <p:nvPr/>
        </p:nvGrpSpPr>
        <p:grpSpPr>
          <a:xfrm>
            <a:off x="1778984" y="1886450"/>
            <a:ext cx="349741" cy="225324"/>
            <a:chOff x="2158200" y="2732400"/>
            <a:chExt cx="385560" cy="248400"/>
          </a:xfrm>
        </p:grpSpPr>
        <p:sp>
          <p:nvSpPr>
            <p:cNvPr id="341" name="Google Shape;341;p36"/>
            <p:cNvSpPr/>
            <p:nvPr/>
          </p:nvSpPr>
          <p:spPr>
            <a:xfrm>
              <a:off x="2416320" y="2732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" name="Google Shape;342;p36"/>
            <p:cNvCxnSpPr/>
            <p:nvPr/>
          </p:nvCxnSpPr>
          <p:spPr>
            <a:xfrm>
              <a:off x="2158200" y="2856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3" name="Google Shape;343;p36"/>
          <p:cNvGrpSpPr/>
          <p:nvPr/>
        </p:nvGrpSpPr>
        <p:grpSpPr>
          <a:xfrm>
            <a:off x="1795965" y="2310973"/>
            <a:ext cx="344190" cy="225324"/>
            <a:chOff x="2176920" y="3200400"/>
            <a:chExt cx="379440" cy="248400"/>
          </a:xfrm>
        </p:grpSpPr>
        <p:sp>
          <p:nvSpPr>
            <p:cNvPr id="344" name="Google Shape;344;p36"/>
            <p:cNvSpPr/>
            <p:nvPr/>
          </p:nvSpPr>
          <p:spPr>
            <a:xfrm>
              <a:off x="2428920" y="320040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5" name="Google Shape;345;p36"/>
            <p:cNvCxnSpPr/>
            <p:nvPr/>
          </p:nvCxnSpPr>
          <p:spPr>
            <a:xfrm>
              <a:off x="2176920" y="33242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6" name="Google Shape;346;p36"/>
          <p:cNvGrpSpPr/>
          <p:nvPr/>
        </p:nvGrpSpPr>
        <p:grpSpPr>
          <a:xfrm>
            <a:off x="5225130" y="1869470"/>
            <a:ext cx="348109" cy="225324"/>
            <a:chOff x="5957280" y="2713680"/>
            <a:chExt cx="383760" cy="248400"/>
          </a:xfrm>
        </p:grpSpPr>
        <p:sp>
          <p:nvSpPr>
            <p:cNvPr id="347" name="Google Shape;347;p3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8" name="Google Shape;348;p3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9" name="Google Shape;349;p36"/>
          <p:cNvGrpSpPr/>
          <p:nvPr/>
        </p:nvGrpSpPr>
        <p:grpSpPr>
          <a:xfrm>
            <a:off x="5165370" y="3314806"/>
            <a:ext cx="348109" cy="225324"/>
            <a:chOff x="5891400" y="4307040"/>
            <a:chExt cx="383760" cy="248400"/>
          </a:xfrm>
        </p:grpSpPr>
        <p:sp>
          <p:nvSpPr>
            <p:cNvPr id="350" name="Google Shape;350;p36"/>
            <p:cNvSpPr/>
            <p:nvPr/>
          </p:nvSpPr>
          <p:spPr>
            <a:xfrm>
              <a:off x="6147720" y="430704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36"/>
            <p:cNvCxnSpPr/>
            <p:nvPr/>
          </p:nvCxnSpPr>
          <p:spPr>
            <a:xfrm>
              <a:off x="5891400" y="44308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2" name="Google Shape;352;p36"/>
          <p:cNvGrpSpPr/>
          <p:nvPr/>
        </p:nvGrpSpPr>
        <p:grpSpPr>
          <a:xfrm>
            <a:off x="6128057" y="2060505"/>
            <a:ext cx="449015" cy="220970"/>
            <a:chOff x="6952680" y="2924280"/>
            <a:chExt cx="495000" cy="243600"/>
          </a:xfrm>
        </p:grpSpPr>
        <p:sp>
          <p:nvSpPr>
            <p:cNvPr id="353" name="Google Shape;353;p36"/>
            <p:cNvSpPr/>
            <p:nvPr/>
          </p:nvSpPr>
          <p:spPr>
            <a:xfrm>
              <a:off x="6952680" y="2924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4" name="Google Shape;354;p36"/>
            <p:cNvCxnSpPr/>
            <p:nvPr/>
          </p:nvCxnSpPr>
          <p:spPr>
            <a:xfrm>
              <a:off x="7195680" y="3045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5" name="Google Shape;355;p36"/>
          <p:cNvGrpSpPr/>
          <p:nvPr/>
        </p:nvGrpSpPr>
        <p:grpSpPr>
          <a:xfrm>
            <a:off x="6128057" y="2060178"/>
            <a:ext cx="449015" cy="220970"/>
            <a:chOff x="6952680" y="2923920"/>
            <a:chExt cx="495000" cy="243600"/>
          </a:xfrm>
        </p:grpSpPr>
        <p:sp>
          <p:nvSpPr>
            <p:cNvPr id="356" name="Google Shape;356;p36"/>
            <p:cNvSpPr/>
            <p:nvPr/>
          </p:nvSpPr>
          <p:spPr>
            <a:xfrm>
              <a:off x="6952680" y="292392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" name="Google Shape;357;p36"/>
            <p:cNvCxnSpPr/>
            <p:nvPr/>
          </p:nvCxnSpPr>
          <p:spPr>
            <a:xfrm>
              <a:off x="7195680" y="304560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8" name="Google Shape;358;p36"/>
          <p:cNvGrpSpPr/>
          <p:nvPr/>
        </p:nvGrpSpPr>
        <p:grpSpPr>
          <a:xfrm>
            <a:off x="6123812" y="2485028"/>
            <a:ext cx="449014" cy="220970"/>
            <a:chOff x="6948000" y="3392280"/>
            <a:chExt cx="495000" cy="243600"/>
          </a:xfrm>
        </p:grpSpPr>
        <p:sp>
          <p:nvSpPr>
            <p:cNvPr id="359" name="Google Shape;359;p36"/>
            <p:cNvSpPr/>
            <p:nvPr/>
          </p:nvSpPr>
          <p:spPr>
            <a:xfrm>
              <a:off x="6948000" y="3392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0" name="Google Shape;360;p36"/>
            <p:cNvCxnSpPr/>
            <p:nvPr/>
          </p:nvCxnSpPr>
          <p:spPr>
            <a:xfrm>
              <a:off x="7191000" y="3513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1" name="Google Shape;361;p36"/>
          <p:cNvGrpSpPr/>
          <p:nvPr/>
        </p:nvGrpSpPr>
        <p:grpSpPr>
          <a:xfrm>
            <a:off x="58034" y="1870449"/>
            <a:ext cx="449015" cy="220970"/>
            <a:chOff x="261000" y="2714760"/>
            <a:chExt cx="495000" cy="243600"/>
          </a:xfrm>
        </p:grpSpPr>
        <p:sp>
          <p:nvSpPr>
            <p:cNvPr id="362" name="Google Shape;362;p36"/>
            <p:cNvSpPr/>
            <p:nvPr/>
          </p:nvSpPr>
          <p:spPr>
            <a:xfrm>
              <a:off x="261000" y="271476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" name="Google Shape;363;p36"/>
            <p:cNvCxnSpPr/>
            <p:nvPr/>
          </p:nvCxnSpPr>
          <p:spPr>
            <a:xfrm>
              <a:off x="504000" y="283644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4" name="Google Shape;364;p36"/>
          <p:cNvSpPr txBox="1"/>
          <p:nvPr/>
        </p:nvSpPr>
        <p:spPr>
          <a:xfrm>
            <a:off x="2890862" y="1236513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-105789" y="2126987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8348508" y="4368517"/>
            <a:ext cx="914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Encomenda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Despachada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217292" y="591003"/>
            <a:ext cx="447382" cy="220970"/>
            <a:chOff x="5948640" y="1304280"/>
            <a:chExt cx="493200" cy="243600"/>
          </a:xfrm>
        </p:grpSpPr>
        <p:sp>
          <p:nvSpPr>
            <p:cNvPr id="368" name="Google Shape;368;p36"/>
            <p:cNvSpPr/>
            <p:nvPr/>
          </p:nvSpPr>
          <p:spPr>
            <a:xfrm flipH="1">
              <a:off x="6198840" y="130428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9" name="Google Shape;369;p36"/>
            <p:cNvCxnSpPr/>
            <p:nvPr/>
          </p:nvCxnSpPr>
          <p:spPr>
            <a:xfrm rot="10800000">
              <a:off x="5948640" y="142596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0" name="Google Shape;370;p36"/>
          <p:cNvSpPr txBox="1"/>
          <p:nvPr/>
        </p:nvSpPr>
        <p:spPr>
          <a:xfrm>
            <a:off x="5674167" y="229859"/>
            <a:ext cx="1205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Consulta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5674167" y="570463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Posição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36"/>
          <p:cNvGrpSpPr/>
          <p:nvPr/>
        </p:nvGrpSpPr>
        <p:grpSpPr>
          <a:xfrm>
            <a:off x="5217292" y="1390085"/>
            <a:ext cx="447382" cy="220970"/>
            <a:chOff x="5948640" y="2185200"/>
            <a:chExt cx="493200" cy="243600"/>
          </a:xfrm>
        </p:grpSpPr>
        <p:sp>
          <p:nvSpPr>
            <p:cNvPr id="373" name="Google Shape;373;p36"/>
            <p:cNvSpPr/>
            <p:nvPr/>
          </p:nvSpPr>
          <p:spPr>
            <a:xfrm flipH="1">
              <a:off x="6198840" y="218520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4" name="Google Shape;374;p36"/>
            <p:cNvCxnSpPr/>
            <p:nvPr/>
          </p:nvCxnSpPr>
          <p:spPr>
            <a:xfrm rot="10800000">
              <a:off x="5948640" y="23068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5" name="Google Shape;375;p36"/>
          <p:cNvSpPr txBox="1"/>
          <p:nvPr/>
        </p:nvSpPr>
        <p:spPr>
          <a:xfrm>
            <a:off x="5674167" y="987283"/>
            <a:ext cx="16185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 Produto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5674167" y="1383138"/>
            <a:ext cx="1205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 Estoque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2139795" y="2281440"/>
            <a:ext cx="3951582" cy="326867"/>
          </a:xfrm>
          <a:custGeom>
            <a:rect b="b" l="l" r="r" t="t"/>
            <a:pathLst>
              <a:path extrusionOk="0" h="1001" w="12101">
                <a:moveTo>
                  <a:pt x="0" y="400"/>
                </a:moveTo>
                <a:lnTo>
                  <a:pt x="1300" y="400"/>
                </a:lnTo>
                <a:cubicBezTo>
                  <a:pt x="1300" y="400"/>
                  <a:pt x="1511" y="0"/>
                  <a:pt x="1700" y="0"/>
                </a:cubicBezTo>
                <a:cubicBezTo>
                  <a:pt x="1889" y="0"/>
                  <a:pt x="2100" y="400"/>
                  <a:pt x="2100" y="400"/>
                </a:cubicBezTo>
                <a:lnTo>
                  <a:pt x="6700" y="400"/>
                </a:lnTo>
                <a:lnTo>
                  <a:pt x="6700" y="1000"/>
                </a:lnTo>
                <a:lnTo>
                  <a:pt x="10500" y="1000"/>
                </a:lnTo>
                <a:cubicBezTo>
                  <a:pt x="10500" y="1000"/>
                  <a:pt x="10711" y="600"/>
                  <a:pt x="10900" y="600"/>
                </a:cubicBezTo>
                <a:cubicBezTo>
                  <a:pt x="11089" y="600"/>
                  <a:pt x="11300" y="1000"/>
                  <a:pt x="11300" y="1000"/>
                </a:cubicBezTo>
                <a:lnTo>
                  <a:pt x="12100" y="100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6"/>
          <p:cNvGrpSpPr/>
          <p:nvPr/>
        </p:nvGrpSpPr>
        <p:grpSpPr>
          <a:xfrm>
            <a:off x="5169615" y="4273575"/>
            <a:ext cx="447382" cy="220970"/>
            <a:chOff x="5896080" y="5364000"/>
            <a:chExt cx="493200" cy="243600"/>
          </a:xfrm>
        </p:grpSpPr>
        <p:sp>
          <p:nvSpPr>
            <p:cNvPr id="379" name="Google Shape;379;p36"/>
            <p:cNvSpPr/>
            <p:nvPr/>
          </p:nvSpPr>
          <p:spPr>
            <a:xfrm flipH="1">
              <a:off x="6146280" y="5364000"/>
              <a:ext cx="243000" cy="243600"/>
            </a:xfrm>
            <a:prstGeom prst="ellipse">
              <a:avLst/>
            </a:prstGeom>
            <a:solidFill>
              <a:srgbClr val="FFFFFF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0" name="Google Shape;380;p36"/>
            <p:cNvCxnSpPr/>
            <p:nvPr/>
          </p:nvCxnSpPr>
          <p:spPr>
            <a:xfrm rot="10800000">
              <a:off x="5896080" y="548568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1" name="Google Shape;381;p36"/>
          <p:cNvGrpSpPr/>
          <p:nvPr/>
        </p:nvGrpSpPr>
        <p:grpSpPr>
          <a:xfrm>
            <a:off x="5217295" y="969309"/>
            <a:ext cx="348109" cy="225324"/>
            <a:chOff x="5957280" y="2713680"/>
            <a:chExt cx="383760" cy="248400"/>
          </a:xfrm>
        </p:grpSpPr>
        <p:sp>
          <p:nvSpPr>
            <p:cNvPr id="382" name="Google Shape;382;p3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3" name="Google Shape;383;p3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4" name="Google Shape;384;p36"/>
          <p:cNvSpPr txBox="1"/>
          <p:nvPr/>
        </p:nvSpPr>
        <p:spPr>
          <a:xfrm>
            <a:off x="5290356" y="3574318"/>
            <a:ext cx="1139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Solicita Compra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5147331" y="4573114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strike="noStrike">
                <a:latin typeface="Verdana"/>
                <a:ea typeface="Verdana"/>
                <a:cs typeface="Verdana"/>
                <a:sym typeface="Verdana"/>
              </a:rPr>
              <a:t>Entrega Compra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6"/>
          <p:cNvGrpSpPr/>
          <p:nvPr/>
        </p:nvGrpSpPr>
        <p:grpSpPr>
          <a:xfrm>
            <a:off x="5219245" y="241918"/>
            <a:ext cx="348109" cy="225324"/>
            <a:chOff x="5957280" y="2713680"/>
            <a:chExt cx="383760" cy="248400"/>
          </a:xfrm>
        </p:grpSpPr>
        <p:sp>
          <p:nvSpPr>
            <p:cNvPr id="387" name="Google Shape;387;p3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8" name="Google Shape;388;p3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9" name="Google Shape;389;p36"/>
          <p:cNvGrpSpPr/>
          <p:nvPr/>
        </p:nvGrpSpPr>
        <p:grpSpPr>
          <a:xfrm>
            <a:off x="8344340" y="4092050"/>
            <a:ext cx="348109" cy="225324"/>
            <a:chOff x="5957280" y="2713680"/>
            <a:chExt cx="383760" cy="248400"/>
          </a:xfrm>
        </p:grpSpPr>
        <p:sp>
          <p:nvSpPr>
            <p:cNvPr id="390" name="Google Shape;390;p3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1" name="Google Shape;391;p3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2" name="Google Shape;392;p36"/>
          <p:cNvGrpSpPr/>
          <p:nvPr/>
        </p:nvGrpSpPr>
        <p:grpSpPr>
          <a:xfrm>
            <a:off x="5165364" y="3759739"/>
            <a:ext cx="348109" cy="225324"/>
            <a:chOff x="5957280" y="2713680"/>
            <a:chExt cx="383760" cy="248400"/>
          </a:xfrm>
        </p:grpSpPr>
        <p:sp>
          <p:nvSpPr>
            <p:cNvPr id="393" name="Google Shape;393;p36"/>
            <p:cNvSpPr/>
            <p:nvPr/>
          </p:nvSpPr>
          <p:spPr>
            <a:xfrm>
              <a:off x="6213600" y="2713680"/>
              <a:ext cx="127440" cy="248400"/>
            </a:xfrm>
            <a:custGeom>
              <a:rect b="b" l="l" r="r" t="t"/>
              <a:pathLst>
                <a:path extrusionOk="0" h="690" w="354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4" name="Google Shape;394;p36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5" name="Google Shape;395;p36"/>
          <p:cNvSpPr/>
          <p:nvPr/>
        </p:nvSpPr>
        <p:spPr>
          <a:xfrm>
            <a:off x="2184990" y="2032272"/>
            <a:ext cx="874014" cy="1384850"/>
          </a:xfrm>
          <a:custGeom>
            <a:rect b="b" l="l" r="r" t="t"/>
            <a:pathLst>
              <a:path extrusionOk="0" h="59391" w="38541">
                <a:moveTo>
                  <a:pt x="0" y="0"/>
                </a:moveTo>
                <a:lnTo>
                  <a:pt x="23693" y="0"/>
                </a:lnTo>
                <a:lnTo>
                  <a:pt x="23693" y="59391"/>
                </a:lnTo>
                <a:lnTo>
                  <a:pt x="38541" y="59391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sp>
      <p:sp>
        <p:nvSpPr>
          <p:cNvPr id="396" name="Google Shape;396;p36"/>
          <p:cNvSpPr/>
          <p:nvPr/>
        </p:nvSpPr>
        <p:spPr>
          <a:xfrm>
            <a:off x="5530530" y="2209647"/>
            <a:ext cx="394022" cy="1225039"/>
          </a:xfrm>
          <a:custGeom>
            <a:rect b="b" l="l" r="r" t="t"/>
            <a:pathLst>
              <a:path extrusionOk="0" h="54020" w="17375">
                <a:moveTo>
                  <a:pt x="0" y="54020"/>
                </a:moveTo>
                <a:lnTo>
                  <a:pt x="7898" y="54020"/>
                </a:lnTo>
                <a:lnTo>
                  <a:pt x="7898" y="0"/>
                </a:lnTo>
                <a:lnTo>
                  <a:pt x="17375" y="0"/>
                </a:lnTo>
              </a:path>
            </a:pathLst>
          </a:custGeom>
          <a:noFill/>
          <a:ln cap="flat" cmpd="sng" w="29150">
            <a:solidFill>
              <a:srgbClr val="000000"/>
            </a:solidFill>
            <a:prstDash val="dash"/>
            <a:round/>
            <a:headEnd len="sm" w="sm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