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 snapToObjects="1">
      <p:cViewPr varScale="1">
        <p:scale>
          <a:sx n="88" d="100"/>
          <a:sy n="88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8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91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8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4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7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9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C167F2A-4AA9-CB43-B737-68FD5B7C25D4}" type="datetimeFigureOut">
              <a:rPr lang="en-US" smtClean="0"/>
              <a:t>4/10/21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A1F809-CA3A-2C4B-BE16-31D0053E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9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20/BookApp" TargetMode="External"/><Relationship Id="rId2" Type="http://schemas.openxmlformats.org/officeDocument/2006/relationships/hyperlink" Target="https://wa20.github.io/Book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E99-AA2E-8A4E-AB4F-55B47FFE0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60620"/>
            <a:ext cx="8825658" cy="2677648"/>
          </a:xfrm>
        </p:spPr>
        <p:txBody>
          <a:bodyPr/>
          <a:lstStyle/>
          <a:p>
            <a:r>
              <a:rPr lang="en-US" dirty="0" err="1"/>
              <a:t>BookAPP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75F6A-C0FF-0D42-AB5C-AE7CBCC1A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38268"/>
            <a:ext cx="8825658" cy="1800532"/>
          </a:xfrm>
        </p:spPr>
        <p:txBody>
          <a:bodyPr/>
          <a:lstStyle/>
          <a:p>
            <a:r>
              <a:rPr lang="en-US" dirty="0" err="1"/>
              <a:t>BoN</a:t>
            </a:r>
            <a:endParaRPr lang="en-US" dirty="0"/>
          </a:p>
          <a:p>
            <a:r>
              <a:rPr lang="en-US" dirty="0"/>
              <a:t>Freddie</a:t>
            </a:r>
          </a:p>
          <a:p>
            <a:r>
              <a:rPr lang="en-US" dirty="0"/>
              <a:t>JACK</a:t>
            </a:r>
          </a:p>
          <a:p>
            <a:r>
              <a:rPr lang="en-US" dirty="0"/>
              <a:t>Wael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0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8AE8-62A1-9D43-85DC-F9D26A15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Elevator pitch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81C49C-C2A4-664A-87E1-7D14349AC05A}"/>
              </a:ext>
            </a:extLst>
          </p:cNvPr>
          <p:cNvSpPr/>
          <p:nvPr/>
        </p:nvSpPr>
        <p:spPr>
          <a:xfrm>
            <a:off x="531341" y="2828837"/>
            <a:ext cx="111457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Elevator pitch</a:t>
            </a:r>
          </a:p>
          <a:p>
            <a:pPr algn="ctr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dirty="0"/>
              <a:t>Do you find yourself hoarding shelves of unwanted books? DO you wish you could swap books you would like for books you no longer use? </a:t>
            </a:r>
          </a:p>
          <a:p>
            <a:br>
              <a:rPr lang="en-GB" dirty="0"/>
            </a:br>
            <a:r>
              <a:rPr lang="en-GB" dirty="0" err="1"/>
              <a:t>BookApp</a:t>
            </a:r>
            <a:r>
              <a:rPr lang="en-GB" dirty="0"/>
              <a:t> is an application which gives users the ability to create their own virtual book store using the old books that they no longer need. The app </a:t>
            </a:r>
            <a:r>
              <a:rPr lang="en-GB" dirty="0" err="1"/>
              <a:t>incooperates</a:t>
            </a:r>
            <a:r>
              <a:rPr lang="en-GB" dirty="0"/>
              <a:t> a lot of features such as a dynamic navigation header, search bar and carousel which makes it very user friendly for all audiences.</a:t>
            </a:r>
          </a:p>
          <a:p>
            <a:br>
              <a:rPr lang="en-GB" dirty="0"/>
            </a:b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D2C4-3DFA-3F4B-B3EF-6819A160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A54FC2-B2EB-2047-AD31-3F0C0ED55933}"/>
              </a:ext>
            </a:extLst>
          </p:cNvPr>
          <p:cNvSpPr/>
          <p:nvPr/>
        </p:nvSpPr>
        <p:spPr>
          <a:xfrm>
            <a:off x="667265" y="3682313"/>
            <a:ext cx="3126259" cy="10256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7A9DE8-9D61-CE41-A4B5-C2E6D1453E85}"/>
              </a:ext>
            </a:extLst>
          </p:cNvPr>
          <p:cNvSpPr/>
          <p:nvPr/>
        </p:nvSpPr>
        <p:spPr>
          <a:xfrm>
            <a:off x="4660556" y="3682311"/>
            <a:ext cx="3126259" cy="102561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2FE964-849B-DF4D-9CE5-CB0913FB0A9F}"/>
              </a:ext>
            </a:extLst>
          </p:cNvPr>
          <p:cNvSpPr/>
          <p:nvPr/>
        </p:nvSpPr>
        <p:spPr>
          <a:xfrm>
            <a:off x="8653848" y="3682311"/>
            <a:ext cx="3126259" cy="10256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420435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BA33-29E3-D148-A3A7-3217C975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D547D7-0F8B-4D4B-A019-FAB2523A74D6}"/>
              </a:ext>
            </a:extLst>
          </p:cNvPr>
          <p:cNvSpPr/>
          <p:nvPr/>
        </p:nvSpPr>
        <p:spPr>
          <a:xfrm>
            <a:off x="667264" y="3422821"/>
            <a:ext cx="4411363" cy="10256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2839E69-C94C-7549-AD85-CCF914542A1A}"/>
              </a:ext>
            </a:extLst>
          </p:cNvPr>
          <p:cNvSpPr/>
          <p:nvPr/>
        </p:nvSpPr>
        <p:spPr>
          <a:xfrm>
            <a:off x="667263" y="4843846"/>
            <a:ext cx="4411364" cy="102561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Breakdown of Tasks &amp; Roles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996EA2-67BC-0040-82B3-9D498D0E6C15}"/>
              </a:ext>
            </a:extLst>
          </p:cNvPr>
          <p:cNvSpPr/>
          <p:nvPr/>
        </p:nvSpPr>
        <p:spPr>
          <a:xfrm>
            <a:off x="7166917" y="4843845"/>
            <a:ext cx="4411364" cy="10256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08F182-9C20-B849-A72B-F9C08C8F52BD}"/>
              </a:ext>
            </a:extLst>
          </p:cNvPr>
          <p:cNvSpPr/>
          <p:nvPr/>
        </p:nvSpPr>
        <p:spPr>
          <a:xfrm>
            <a:off x="7166917" y="3422821"/>
            <a:ext cx="4411364" cy="102561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 </a:t>
            </a:r>
          </a:p>
        </p:txBody>
      </p:sp>
    </p:spTree>
    <p:extLst>
      <p:ext uri="{BB962C8B-B14F-4D97-AF65-F5344CB8AC3E}">
        <p14:creationId xmlns:p14="http://schemas.microsoft.com/office/powerpoint/2010/main" val="6503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D2C4-3DFA-3F4B-B3EF-6819A160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7A9DE8-9D61-CE41-A4B5-C2E6D1453E85}"/>
              </a:ext>
            </a:extLst>
          </p:cNvPr>
          <p:cNvSpPr/>
          <p:nvPr/>
        </p:nvSpPr>
        <p:spPr>
          <a:xfrm>
            <a:off x="4660556" y="3682311"/>
            <a:ext cx="3126259" cy="1025611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rgbClr val="00206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BookAPP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6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CD39-5560-2047-B0DA-9DEF5E68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62A33D-F11E-E745-965D-700E015DA29F}"/>
              </a:ext>
            </a:extLst>
          </p:cNvPr>
          <p:cNvSpPr/>
          <p:nvPr/>
        </p:nvSpPr>
        <p:spPr>
          <a:xfrm>
            <a:off x="2525485" y="3609740"/>
            <a:ext cx="7590972" cy="1025611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rgbClr val="00206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Directions for Future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D689-6E76-8D45-B7F8-7EFEA0BE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AFE988C-25AD-144E-85F7-E9FA9E4CD845}"/>
              </a:ext>
            </a:extLst>
          </p:cNvPr>
          <p:cNvSpPr/>
          <p:nvPr/>
        </p:nvSpPr>
        <p:spPr>
          <a:xfrm>
            <a:off x="565663" y="3118022"/>
            <a:ext cx="4411363" cy="10256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- link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C25BAC-2EEE-A540-ABB6-7FC312119014}"/>
              </a:ext>
            </a:extLst>
          </p:cNvPr>
          <p:cNvSpPr/>
          <p:nvPr/>
        </p:nvSpPr>
        <p:spPr>
          <a:xfrm>
            <a:off x="565662" y="4512176"/>
            <a:ext cx="4411364" cy="102561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hlinkClick r:id="rId2"/>
              </a:rPr>
              <a:t>https://wa20.github.io/BookApp/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65FD4-1F85-7543-80A2-A17F9D9C55CD}"/>
              </a:ext>
            </a:extLst>
          </p:cNvPr>
          <p:cNvSpPr/>
          <p:nvPr/>
        </p:nvSpPr>
        <p:spPr>
          <a:xfrm>
            <a:off x="6828577" y="4512176"/>
            <a:ext cx="4411363" cy="10256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https://github.com/wa20/BookApp</a:t>
            </a:r>
            <a:r>
              <a:rPr lang="en-GB" dirty="0"/>
              <a:t> 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FD33E7-31A1-2E44-83E4-B36C627579E0}"/>
              </a:ext>
            </a:extLst>
          </p:cNvPr>
          <p:cNvSpPr/>
          <p:nvPr/>
        </p:nvSpPr>
        <p:spPr>
          <a:xfrm>
            <a:off x="6828576" y="3118022"/>
            <a:ext cx="4411364" cy="102561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Git-Hub Repo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6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{5854C10B-5417-7947-B83B-D51577C80635}tf10001076</Template>
  <TotalTime>22</TotalTime>
  <Words>143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BookAPP</vt:lpstr>
      <vt:lpstr>Elevator pitch</vt:lpstr>
      <vt:lpstr>Concept</vt:lpstr>
      <vt:lpstr>Process</vt:lpstr>
      <vt:lpstr>Demo</vt:lpstr>
      <vt:lpstr>Next Steps</vt:lpstr>
      <vt:lpstr>Links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BookAPP</dc:title>
  <dc:creator>Microsoft Office User</dc:creator>
  <cp:lastModifiedBy>Microsoft Office User</cp:lastModifiedBy>
  <cp:revision>3</cp:revision>
  <dcterms:created xsi:type="dcterms:W3CDTF">2021-04-10T08:34:43Z</dcterms:created>
  <dcterms:modified xsi:type="dcterms:W3CDTF">2021-04-10T08:57:22Z</dcterms:modified>
</cp:coreProperties>
</file>