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3" r:id="rId4"/>
    <p:sldId id="269" r:id="rId5"/>
    <p:sldId id="27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7" r:id="rId16"/>
    <p:sldId id="289" r:id="rId17"/>
    <p:sldId id="306" r:id="rId18"/>
    <p:sldId id="26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CCA"/>
    <a:srgbClr val="51A5A2"/>
    <a:srgbClr val="CC4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A3A55461-6242-4C7A-A595-8E333FEBF09C}"/>
    <pc:docChg chg="custSel delSld modSld modMainMaster">
      <pc:chgData name="祖国的花朵" userId="e5b1ea1338e2808f" providerId="LiveId" clId="{A3A55461-6242-4C7A-A595-8E333FEBF09C}" dt="2018-02-04T15:39:32.883" v="25" actId="113"/>
      <pc:docMkLst>
        <pc:docMk/>
      </pc:docMkLst>
      <pc:sldChg chg="modSp">
        <pc:chgData name="祖国的花朵" userId="e5b1ea1338e2808f" providerId="LiveId" clId="{A3A55461-6242-4C7A-A595-8E333FEBF09C}" dt="2018-02-04T15:38:08.267" v="2" actId="27636"/>
        <pc:sldMkLst>
          <pc:docMk/>
          <pc:sldMk cId="4030753488" sldId="256"/>
        </pc:sldMkLst>
        <pc:spChg chg="mod">
          <ac:chgData name="祖国的花朵" userId="e5b1ea1338e2808f" providerId="LiveId" clId="{A3A55461-6242-4C7A-A595-8E333FEBF09C}" dt="2018-02-04T15:38:08.267" v="2" actId="27636"/>
          <ac:spMkLst>
            <pc:docMk/>
            <pc:sldMk cId="4030753488" sldId="256"/>
            <ac:spMk id="15" creationId="{00000000-0000-0000-0000-000000000000}"/>
          </ac:spMkLst>
        </pc:spChg>
      </pc:sldChg>
      <pc:sldChg chg="del">
        <pc:chgData name="祖国的花朵" userId="e5b1ea1338e2808f" providerId="LiveId" clId="{A3A55461-6242-4C7A-A595-8E333FEBF09C}" dt="2018-02-04T15:38:34.299" v="8" actId="2696"/>
        <pc:sldMkLst>
          <pc:docMk/>
          <pc:sldMk cId="4244987709" sldId="257"/>
        </pc:sldMkLst>
      </pc:sldChg>
      <pc:sldChg chg="addSp delSp modSp">
        <pc:chgData name="祖国的花朵" userId="e5b1ea1338e2808f" providerId="LiveId" clId="{A3A55461-6242-4C7A-A595-8E333FEBF09C}" dt="2018-02-04T15:39:05.867" v="15" actId="1076"/>
        <pc:sldMkLst>
          <pc:docMk/>
          <pc:sldMk cId="2784273600" sldId="259"/>
        </pc:sldMkLst>
        <pc:spChg chg="add del mod">
          <ac:chgData name="祖国的花朵" userId="e5b1ea1338e2808f" providerId="LiveId" clId="{A3A55461-6242-4C7A-A595-8E333FEBF09C}" dt="2018-02-04T15:39:03.054" v="14" actId="1076"/>
          <ac:spMkLst>
            <pc:docMk/>
            <pc:sldMk cId="2784273600" sldId="259"/>
            <ac:spMk id="2" creationId="{AA61FC76-1819-41B0-BC46-37AB116B9A46}"/>
          </ac:spMkLst>
        </pc:spChg>
        <pc:spChg chg="add del mod">
          <ac:chgData name="祖国的花朵" userId="e5b1ea1338e2808f" providerId="LiveId" clId="{A3A55461-6242-4C7A-A595-8E333FEBF09C}" dt="2018-02-04T15:39:03.054" v="14" actId="1076"/>
          <ac:spMkLst>
            <pc:docMk/>
            <pc:sldMk cId="2784273600" sldId="259"/>
            <ac:spMk id="3" creationId="{A0921512-255D-4499-8434-C586B9619097}"/>
          </ac:spMkLst>
        </pc:spChg>
        <pc:spChg chg="mod">
          <ac:chgData name="祖国的花朵" userId="e5b1ea1338e2808f" providerId="LiveId" clId="{A3A55461-6242-4C7A-A595-8E333FEBF09C}" dt="2018-02-04T15:38:54.568" v="12" actId="1076"/>
          <ac:spMkLst>
            <pc:docMk/>
            <pc:sldMk cId="2784273600" sldId="259"/>
            <ac:spMk id="6" creationId="{00000000-0000-0000-0000-000000000000}"/>
          </ac:spMkLst>
        </pc:spChg>
        <pc:spChg chg="add del mod">
          <ac:chgData name="祖国的花朵" userId="e5b1ea1338e2808f" providerId="LiveId" clId="{A3A55461-6242-4C7A-A595-8E333FEBF09C}" dt="2018-02-04T15:39:03.054" v="14" actId="1076"/>
          <ac:spMkLst>
            <pc:docMk/>
            <pc:sldMk cId="2784273600" sldId="259"/>
            <ac:spMk id="9" creationId="{DD427A7E-1256-4FF3-A9AE-5A6D901F2C21}"/>
          </ac:spMkLst>
        </pc:spChg>
        <pc:spChg chg="add del mod">
          <ac:chgData name="祖国的花朵" userId="e5b1ea1338e2808f" providerId="LiveId" clId="{A3A55461-6242-4C7A-A595-8E333FEBF09C}" dt="2018-02-04T15:39:03.054" v="14" actId="1076"/>
          <ac:spMkLst>
            <pc:docMk/>
            <pc:sldMk cId="2784273600" sldId="259"/>
            <ac:spMk id="10" creationId="{7242E4E8-912F-43B6-B4F4-65B3279BF3A5}"/>
          </ac:spMkLst>
        </pc:spChg>
        <pc:cxnChg chg="add mod">
          <ac:chgData name="祖国的花朵" userId="e5b1ea1338e2808f" providerId="LiveId" clId="{A3A55461-6242-4C7A-A595-8E333FEBF09C}" dt="2018-02-04T15:39:05.867" v="15" actId="1076"/>
          <ac:cxnSpMkLst>
            <pc:docMk/>
            <pc:sldMk cId="2784273600" sldId="259"/>
            <ac:cxnSpMk id="8" creationId="{B8A18992-E639-4428-BDEC-749D62DFF3B4}"/>
          </ac:cxnSpMkLst>
        </pc:cxnChg>
      </pc:sldChg>
      <pc:sldChg chg="addSp delSp modSp">
        <pc:chgData name="祖国的花朵" userId="e5b1ea1338e2808f" providerId="LiveId" clId="{A3A55461-6242-4C7A-A595-8E333FEBF09C}" dt="2018-02-04T15:39:32.883" v="25" actId="113"/>
        <pc:sldMkLst>
          <pc:docMk/>
          <pc:sldMk cId="128697166" sldId="262"/>
        </pc:sldMkLst>
        <pc:spChg chg="add del mod">
          <ac:chgData name="祖国的花朵" userId="e5b1ea1338e2808f" providerId="LiveId" clId="{A3A55461-6242-4C7A-A595-8E333FEBF09C}" dt="2018-02-04T15:39:30.268" v="21" actId="113"/>
          <ac:spMkLst>
            <pc:docMk/>
            <pc:sldMk cId="128697166" sldId="262"/>
            <ac:spMk id="2" creationId="{AC99B8B5-5271-4B20-BD31-6A0BF8799E3B}"/>
          </ac:spMkLst>
        </pc:spChg>
        <pc:spChg chg="add del mod">
          <ac:chgData name="祖国的花朵" userId="e5b1ea1338e2808f" providerId="LiveId" clId="{A3A55461-6242-4C7A-A595-8E333FEBF09C}" dt="2018-02-04T15:39:30.268" v="21" actId="113"/>
          <ac:spMkLst>
            <pc:docMk/>
            <pc:sldMk cId="128697166" sldId="262"/>
            <ac:spMk id="3" creationId="{08841F26-B2F9-40C4-95D3-566711AF782D}"/>
          </ac:spMkLst>
        </pc:spChg>
        <pc:spChg chg="add del mod">
          <ac:chgData name="祖国的花朵" userId="e5b1ea1338e2808f" providerId="LiveId" clId="{A3A55461-6242-4C7A-A595-8E333FEBF09C}" dt="2018-02-04T15:39:30.268" v="21" actId="113"/>
          <ac:spMkLst>
            <pc:docMk/>
            <pc:sldMk cId="128697166" sldId="262"/>
            <ac:spMk id="4" creationId="{5D8A5EF7-B7F3-4958-9198-ABA699EA1A17}"/>
          </ac:spMkLst>
        </pc:spChg>
        <pc:spChg chg="mod">
          <ac:chgData name="祖国的花朵" userId="e5b1ea1338e2808f" providerId="LiveId" clId="{A3A55461-6242-4C7A-A595-8E333FEBF09C}" dt="2018-02-04T15:39:32.883" v="25" actId="113"/>
          <ac:spMkLst>
            <pc:docMk/>
            <pc:sldMk cId="128697166" sldId="262"/>
            <ac:spMk id="24" creationId="{A8D654F2-3435-472B-AFA1-442BBF3F9A8C}"/>
          </ac:spMkLst>
        </pc:spChg>
        <pc:spChg chg="mod">
          <ac:chgData name="祖国的花朵" userId="e5b1ea1338e2808f" providerId="LiveId" clId="{A3A55461-6242-4C7A-A595-8E333FEBF09C}" dt="2018-02-04T15:39:30.299" v="23" actId="27636"/>
          <ac:spMkLst>
            <pc:docMk/>
            <pc:sldMk cId="128697166" sldId="262"/>
            <ac:spMk id="25" creationId="{4719D971-012C-417D-9401-3C6758048A7D}"/>
          </ac:spMkLst>
        </pc:spChg>
        <pc:spChg chg="mod">
          <ac:chgData name="祖国的花朵" userId="e5b1ea1338e2808f" providerId="LiveId" clId="{A3A55461-6242-4C7A-A595-8E333FEBF09C}" dt="2018-02-04T15:39:30.299" v="24" actId="27636"/>
          <ac:spMkLst>
            <pc:docMk/>
            <pc:sldMk cId="128697166" sldId="262"/>
            <ac:spMk id="26" creationId="{8CDAF7E9-B22D-4733-B8D8-2329CBB1A0A0}"/>
          </ac:spMkLst>
        </pc:spChg>
      </pc:sldChg>
      <pc:sldMasterChg chg="delSldLayout modSldLayout">
        <pc:chgData name="祖国的花朵" userId="e5b1ea1338e2808f" providerId="LiveId" clId="{A3A55461-6242-4C7A-A595-8E333FEBF09C}" dt="2018-02-04T15:39:23.338" v="20" actId="1076"/>
        <pc:sldMasterMkLst>
          <pc:docMk/>
          <pc:sldMasterMk cId="3784027784" sldId="2147483648"/>
        </pc:sldMasterMkLst>
        <pc:sldLayoutChg chg="delSp modSp">
          <pc:chgData name="祖国的花朵" userId="e5b1ea1338e2808f" providerId="LiveId" clId="{A3A55461-6242-4C7A-A595-8E333FEBF09C}" dt="2018-02-04T15:38:59.256" v="13" actId="1076"/>
          <pc:sldLayoutMkLst>
            <pc:docMk/>
            <pc:sldMasterMk cId="3784027784" sldId="2147483648"/>
            <pc:sldLayoutMk cId="2853334272" sldId="2147483651"/>
          </pc:sldLayoutMkLst>
          <pc:spChg chg="mod">
            <ac:chgData name="祖国的花朵" userId="e5b1ea1338e2808f" providerId="LiveId" clId="{A3A55461-6242-4C7A-A595-8E333FEBF09C}" dt="2018-02-04T15:38:59.256" v="13" actId="1076"/>
            <ac:spMkLst>
              <pc:docMk/>
              <pc:sldMasterMk cId="3784027784" sldId="2147483648"/>
              <pc:sldLayoutMk cId="2853334272" sldId="2147483651"/>
              <ac:spMk id="2" creationId="{00000000-0000-0000-0000-000000000000}"/>
            </ac:spMkLst>
          </pc:spChg>
          <pc:cxnChg chg="del">
            <ac:chgData name="祖国的花朵" userId="e5b1ea1338e2808f" providerId="LiveId" clId="{A3A55461-6242-4C7A-A595-8E333FEBF09C}" dt="2018-02-04T15:38:49.029" v="10" actId="1076"/>
            <ac:cxnSpMkLst>
              <pc:docMk/>
              <pc:sldMasterMk cId="3784027784" sldId="2147483648"/>
              <pc:sldLayoutMk cId="2853334272" sldId="2147483651"/>
              <ac:cxnSpMk id="32" creationId="{00000000-0000-0000-0000-000000000000}"/>
            </ac:cxnSpMkLst>
          </pc:cxnChg>
        </pc:sldLayoutChg>
        <pc:sldLayoutChg chg="modSp del">
          <pc:chgData name="祖国的花朵" userId="e5b1ea1338e2808f" providerId="LiveId" clId="{A3A55461-6242-4C7A-A595-8E333FEBF09C}" dt="2018-02-04T15:38:37.867" v="9" actId="2696"/>
          <pc:sldLayoutMkLst>
            <pc:docMk/>
            <pc:sldMasterMk cId="3784027784" sldId="2147483648"/>
            <pc:sldLayoutMk cId="2757580032" sldId="2147483657"/>
          </pc:sldLayoutMkLst>
          <pc:spChg chg="mod">
            <ac:chgData name="祖国的花朵" userId="e5b1ea1338e2808f" providerId="LiveId" clId="{A3A55461-6242-4C7A-A595-8E333FEBF09C}" dt="2018-02-04T15:38:30.099" v="7" actId="1076"/>
            <ac:spMkLst>
              <pc:docMk/>
              <pc:sldMasterMk cId="3784027784" sldId="2147483648"/>
              <pc:sldLayoutMk cId="2757580032" sldId="2147483657"/>
              <ac:spMk id="6" creationId="{00000000-0000-0000-0000-000000000000}"/>
            </ac:spMkLst>
          </pc:spChg>
          <pc:spChg chg="mod">
            <ac:chgData name="祖国的花朵" userId="e5b1ea1338e2808f" providerId="LiveId" clId="{A3A55461-6242-4C7A-A595-8E333FEBF09C}" dt="2018-02-04T15:38:30.099" v="7" actId="1076"/>
            <ac:spMkLst>
              <pc:docMk/>
              <pc:sldMasterMk cId="3784027784" sldId="2147483648"/>
              <pc:sldLayoutMk cId="2757580032" sldId="2147483657"/>
              <ac:spMk id="13" creationId="{00000000-0000-0000-0000-000000000000}"/>
            </ac:spMkLst>
          </pc:spChg>
        </pc:sldLayoutChg>
        <pc:sldLayoutChg chg="delSp modSp">
          <pc:chgData name="祖国的花朵" userId="e5b1ea1338e2808f" providerId="LiveId" clId="{A3A55461-6242-4C7A-A595-8E333FEBF09C}" dt="2018-02-04T15:38:22.714" v="6" actId="113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祖国的花朵" userId="e5b1ea1338e2808f" providerId="LiveId" clId="{A3A55461-6242-4C7A-A595-8E333FEBF09C}" dt="2018-02-04T15:38:11.396" v="3" actId="242"/>
            <ac:spMkLst>
              <pc:docMk/>
              <pc:sldMasterMk cId="3784027784" sldId="2147483648"/>
              <pc:sldLayoutMk cId="2882586885" sldId="2147483660"/>
              <ac:spMk id="2" creationId="{00000000-0000-0000-0000-000000000000}"/>
            </ac:spMkLst>
          </pc:spChg>
          <pc:spChg chg="del mod">
            <ac:chgData name="祖国的花朵" userId="e5b1ea1338e2808f" providerId="LiveId" clId="{A3A55461-6242-4C7A-A595-8E333FEBF09C}" dt="2018-02-04T15:38:19.400" v="5" actId="478"/>
            <ac:spMkLst>
              <pc:docMk/>
              <pc:sldMasterMk cId="3784027784" sldId="2147483648"/>
              <pc:sldLayoutMk cId="2882586885" sldId="2147483660"/>
              <ac:spMk id="8" creationId="{00000000-0000-0000-0000-000000000000}"/>
            </ac:spMkLst>
          </pc:spChg>
          <pc:spChg chg="mod">
            <ac:chgData name="祖国的花朵" userId="e5b1ea1338e2808f" providerId="LiveId" clId="{A3A55461-6242-4C7A-A595-8E333FEBF09C}" dt="2018-02-04T15:38:22.714" v="6" actId="113"/>
            <ac:spMkLst>
              <pc:docMk/>
              <pc:sldMasterMk cId="3784027784" sldId="2147483648"/>
              <pc:sldLayoutMk cId="2882586885" sldId="2147483660"/>
              <ac:spMk id="14" creationId="{00000000-0000-0000-0000-000000000000}"/>
            </ac:spMkLst>
          </pc:spChg>
          <pc:spChg chg="mod">
            <ac:chgData name="祖国的花朵" userId="e5b1ea1338e2808f" providerId="LiveId" clId="{A3A55461-6242-4C7A-A595-8E333FEBF09C}" dt="2018-02-04T15:38:22.714" v="6" actId="113"/>
            <ac:spMkLst>
              <pc:docMk/>
              <pc:sldMasterMk cId="3784027784" sldId="2147483648"/>
              <pc:sldLayoutMk cId="2882586885" sldId="2147483660"/>
              <ac:spMk id="22" creationId="{00000000-0000-0000-0000-000000000000}"/>
            </ac:spMkLst>
          </pc:spChg>
        </pc:sldLayoutChg>
        <pc:sldLayoutChg chg="modSp">
          <pc:chgData name="祖国的花朵" userId="e5b1ea1338e2808f" providerId="LiveId" clId="{A3A55461-6242-4C7A-A595-8E333FEBF09C}" dt="2018-02-04T15:39:23.338" v="20" actId="1076"/>
          <pc:sldLayoutMkLst>
            <pc:docMk/>
            <pc:sldMasterMk cId="3784027784" sldId="2147483648"/>
            <pc:sldLayoutMk cId="2378658405" sldId="2147483661"/>
          </pc:sldLayoutMkLst>
          <pc:spChg chg="mod">
            <ac:chgData name="祖国的花朵" userId="e5b1ea1338e2808f" providerId="LiveId" clId="{A3A55461-6242-4C7A-A595-8E333FEBF09C}" dt="2018-02-04T15:39:19.729" v="18" actId="14100"/>
            <ac:spMkLst>
              <pc:docMk/>
              <pc:sldMasterMk cId="3784027784" sldId="2147483648"/>
              <pc:sldLayoutMk cId="2378658405" sldId="2147483661"/>
              <ac:spMk id="2" creationId="{00000000-0000-0000-0000-000000000000}"/>
            </ac:spMkLst>
          </pc:spChg>
          <pc:spChg chg="mod">
            <ac:chgData name="祖国的花朵" userId="e5b1ea1338e2808f" providerId="LiveId" clId="{A3A55461-6242-4C7A-A595-8E333FEBF09C}" dt="2018-02-04T15:39:23.338" v="20" actId="1076"/>
            <ac:spMkLst>
              <pc:docMk/>
              <pc:sldMasterMk cId="3784027784" sldId="2147483648"/>
              <pc:sldLayoutMk cId="2378658405" sldId="2147483661"/>
              <ac:spMk id="13" creationId="{00000000-0000-0000-0000-000000000000}"/>
            </ac:spMkLst>
          </pc:spChg>
          <pc:spChg chg="mod">
            <ac:chgData name="祖国的花朵" userId="e5b1ea1338e2808f" providerId="LiveId" clId="{A3A55461-6242-4C7A-A595-8E333FEBF09C}" dt="2018-02-04T15:39:23.338" v="20" actId="1076"/>
            <ac:spMkLst>
              <pc:docMk/>
              <pc:sldMasterMk cId="3784027784" sldId="2147483648"/>
              <pc:sldLayoutMk cId="2378658405" sldId="2147483661"/>
              <ac:spMk id="6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9d140518-d35f-4f0b-9081-a2eb702a82ce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87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2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84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63f37640-054f-41d7-9504-4dc0b3130d1c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36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2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9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63f37640-054f-41d7-9504-4dc0b3130d1c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75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f68535e4-af79-459c-bedc-9294734e68d8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01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0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babbbc3c-6d0e-4271-8b18-6b10c3c4472e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eb602a24-4077-4a6a-9631-673608ff1389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5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63f37640-054f-41d7-9504-4dc0b3130d1c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6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9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10855e91-c4c0-46ff-bcdf-a2aacaef48fb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8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63f37640-054f-41d7-9504-4dc0b3130d1c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5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73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9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63f37640-054f-41d7-9504-4dc0b3130d1c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9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/>
        </p:nvSpPr>
        <p:spPr bwMode="auto">
          <a:xfrm>
            <a:off x="1" y="0"/>
            <a:ext cx="5086350" cy="6858000"/>
          </a:xfrm>
          <a:prstGeom prst="parallelogram">
            <a:avLst>
              <a:gd name="adj" fmla="val 18186"/>
            </a:avLst>
          </a:prstGeom>
          <a:solidFill>
            <a:schemeClr val="accent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0" y="31750"/>
            <a:ext cx="5845175" cy="6826250"/>
          </a:xfrm>
          <a:custGeom>
            <a:avLst/>
            <a:gdLst>
              <a:gd name="T0" fmla="*/ 2709 w 3682"/>
              <a:gd name="T1" fmla="*/ 4300 h 4300"/>
              <a:gd name="T2" fmla="*/ 0 w 3682"/>
              <a:gd name="T3" fmla="*/ 4300 h 4300"/>
              <a:gd name="T4" fmla="*/ 0 w 3682"/>
              <a:gd name="T5" fmla="*/ 0 h 4300"/>
              <a:gd name="T6" fmla="*/ 3682 w 3682"/>
              <a:gd name="T7" fmla="*/ 0 h 4300"/>
              <a:gd name="T8" fmla="*/ 2709 w 3682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" h="4300">
                <a:moveTo>
                  <a:pt x="2709" y="4300"/>
                </a:moveTo>
                <a:lnTo>
                  <a:pt x="0" y="4300"/>
                </a:lnTo>
                <a:lnTo>
                  <a:pt x="0" y="0"/>
                </a:lnTo>
                <a:lnTo>
                  <a:pt x="3682" y="0"/>
                </a:lnTo>
                <a:lnTo>
                  <a:pt x="2709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17475" y="0"/>
            <a:ext cx="5426075" cy="6826250"/>
          </a:xfrm>
          <a:custGeom>
            <a:avLst/>
            <a:gdLst>
              <a:gd name="T0" fmla="*/ 2447 w 3418"/>
              <a:gd name="T1" fmla="*/ 4300 h 4300"/>
              <a:gd name="T2" fmla="*/ 0 w 3418"/>
              <a:gd name="T3" fmla="*/ 4300 h 4300"/>
              <a:gd name="T4" fmla="*/ 0 w 3418"/>
              <a:gd name="T5" fmla="*/ 0 h 4300"/>
              <a:gd name="T6" fmla="*/ 3418 w 3418"/>
              <a:gd name="T7" fmla="*/ 0 h 4300"/>
              <a:gd name="T8" fmla="*/ 2447 w 3418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4300">
                <a:moveTo>
                  <a:pt x="2447" y="4300"/>
                </a:moveTo>
                <a:lnTo>
                  <a:pt x="0" y="4300"/>
                </a:lnTo>
                <a:lnTo>
                  <a:pt x="0" y="0"/>
                </a:lnTo>
                <a:lnTo>
                  <a:pt x="3418" y="0"/>
                </a:lnTo>
                <a:lnTo>
                  <a:pt x="2447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92585" y="2574648"/>
            <a:ext cx="5304089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 baseline="0">
                <a:solidFill>
                  <a:sysClr val="windowText" lastClr="000000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92585" y="1446245"/>
            <a:ext cx="5304089" cy="1128403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" y="0"/>
            <a:ext cx="5471859" cy="6858001"/>
            <a:chOff x="1" y="0"/>
            <a:chExt cx="5471859" cy="6858001"/>
          </a:xfrm>
        </p:grpSpPr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590299" y="1176746"/>
            <a:ext cx="5021431" cy="4536258"/>
            <a:chOff x="423090" y="994900"/>
            <a:chExt cx="5333987" cy="4818615"/>
          </a:xfrm>
        </p:grpSpPr>
        <p:pic>
          <p:nvPicPr>
            <p:cNvPr id="327" name="图片 32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9401" y="994900"/>
              <a:ext cx="4634944" cy="4628714"/>
            </a:xfrm>
            <a:prstGeom prst="rect">
              <a:avLst/>
            </a:prstGeom>
          </p:spPr>
        </p:pic>
        <p:pic>
          <p:nvPicPr>
            <p:cNvPr id="328" name="图片 3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38" y="4176346"/>
            <a:ext cx="5303837" cy="271829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答辩人</a:t>
            </a:r>
          </a:p>
        </p:txBody>
      </p:sp>
      <p:sp>
        <p:nvSpPr>
          <p:cNvPr id="22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92838" y="4448176"/>
            <a:ext cx="5303837" cy="27183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349" y="2624071"/>
            <a:ext cx="786032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142297"/>
            <a:ext cx="786032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40FC3C-5C39-4A47-A9AD-BF6E164D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613374-C24F-4AE3-AD83-F6BA5979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72F6F-7192-4121-A047-D7782E5B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23458D-A9BD-47FC-908D-7EC097FAB86B}"/>
              </a:ext>
            </a:extLst>
          </p:cNvPr>
          <p:cNvGrpSpPr/>
          <p:nvPr userDrawn="1"/>
        </p:nvGrpSpPr>
        <p:grpSpPr>
          <a:xfrm>
            <a:off x="695326" y="1724127"/>
            <a:ext cx="2941023" cy="2656859"/>
            <a:chOff x="423090" y="994900"/>
            <a:chExt cx="5333987" cy="48186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C92D749-CE9E-433D-811D-76825D81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D086ED4-A770-4D04-B9EC-D6EB9433F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7D9BB2C-4462-438C-A1F7-43A67487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DEA53F2F-D84A-46BF-AD4F-86E3A554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459A34F1-E44C-4A59-9F79-F446EAA2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5C68F21B-292D-4039-B7A4-D1428844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45">
            <a:extLst/>
          </p:cNvPr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AE74E4-902E-4BDA-BA00-3C24484B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0C9244-7888-49C9-AED0-87EDA1F5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99C8CA-E8DD-4FDB-905E-0A1535D2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46984E7B-B267-4570-BBEF-CEC09A1B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D0B93-C838-44B3-9330-8657D447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D0CAB-9E3A-45DD-925B-613AD0F2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15B0F-5202-41C7-857E-64A8FC69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rot="5400000">
            <a:off x="3995736" y="-3995735"/>
            <a:ext cx="4200526" cy="12192000"/>
            <a:chOff x="1" y="0"/>
            <a:chExt cx="5471859" cy="6858001"/>
          </a:xfrm>
        </p:grpSpPr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970671"/>
            <a:ext cx="10850564" cy="94573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致谢 感恩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5215495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署名</a:t>
            </a:r>
            <a:endParaRPr lang="en-US" altLang="zh-CN" dirty="0"/>
          </a:p>
        </p:txBody>
      </p:sp>
      <p:grpSp>
        <p:nvGrpSpPr>
          <p:cNvPr id="193" name="组合 192"/>
          <p:cNvGrpSpPr/>
          <p:nvPr/>
        </p:nvGrpSpPr>
        <p:grpSpPr>
          <a:xfrm>
            <a:off x="4474285" y="1016000"/>
            <a:ext cx="3204984" cy="2895317"/>
            <a:chOff x="423090" y="994900"/>
            <a:chExt cx="5333987" cy="4818615"/>
          </a:xfrm>
        </p:grpSpPr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531129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6F2F4490-F068-4919-AEB0-E87C65EBDA2A}" type="datetime2">
              <a:rPr lang="zh-CN" altLang="en-US" smtClean="0"/>
              <a:t>2017年4月28日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D3E41-C4E6-4665-BD07-43078F8F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21CC9D-E762-42CF-89FC-4FE3CCB5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A878AE-224C-4764-8E6D-66BE9BF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19ADE6-D445-47DA-9E70-1262D5B5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5"/>
          <p:cNvSpPr/>
          <p:nvPr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9399850" cy="920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058" y="1125538"/>
            <a:ext cx="10859191" cy="501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6058" y="6240463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39174" y="6240463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0057075" y="331568"/>
            <a:ext cx="1963737" cy="1057275"/>
            <a:chOff x="5268913" y="2360613"/>
            <a:chExt cx="1963737" cy="1057275"/>
          </a:xfrm>
        </p:grpSpPr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7069138" y="3162300"/>
              <a:ext cx="163512" cy="192087"/>
            </a:xfrm>
            <a:custGeom>
              <a:avLst/>
              <a:gdLst>
                <a:gd name="T0" fmla="*/ 83 w 86"/>
                <a:gd name="T1" fmla="*/ 81 h 102"/>
                <a:gd name="T2" fmla="*/ 86 w 86"/>
                <a:gd name="T3" fmla="*/ 79 h 102"/>
                <a:gd name="T4" fmla="*/ 38 w 86"/>
                <a:gd name="T5" fmla="*/ 12 h 102"/>
                <a:gd name="T6" fmla="*/ 13 w 86"/>
                <a:gd name="T7" fmla="*/ 18 h 102"/>
                <a:gd name="T8" fmla="*/ 27 w 86"/>
                <a:gd name="T9" fmla="*/ 102 h 102"/>
                <a:gd name="T10" fmla="*/ 63 w 86"/>
                <a:gd name="T11" fmla="*/ 88 h 102"/>
                <a:gd name="T12" fmla="*/ 65 w 86"/>
                <a:gd name="T13" fmla="*/ 62 h 102"/>
                <a:gd name="T14" fmla="*/ 83 w 86"/>
                <a:gd name="T15" fmla="*/ 8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02">
                  <a:moveTo>
                    <a:pt x="83" y="81"/>
                  </a:moveTo>
                  <a:cubicBezTo>
                    <a:pt x="86" y="79"/>
                    <a:pt x="86" y="79"/>
                    <a:pt x="86" y="79"/>
                  </a:cubicBezTo>
                  <a:cubicBezTo>
                    <a:pt x="76" y="59"/>
                    <a:pt x="56" y="20"/>
                    <a:pt x="38" y="12"/>
                  </a:cubicBezTo>
                  <a:cubicBezTo>
                    <a:pt x="14" y="0"/>
                    <a:pt x="13" y="18"/>
                    <a:pt x="13" y="18"/>
                  </a:cubicBezTo>
                  <a:cubicBezTo>
                    <a:pt x="0" y="54"/>
                    <a:pt x="27" y="102"/>
                    <a:pt x="27" y="102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62"/>
                    <a:pt x="65" y="62"/>
                    <a:pt x="65" y="62"/>
                  </a:cubicBezTo>
                  <a:lnTo>
                    <a:pt x="83" y="81"/>
                  </a:ln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5764213" y="2560638"/>
              <a:ext cx="1042987" cy="857250"/>
            </a:xfrm>
            <a:custGeom>
              <a:avLst/>
              <a:gdLst>
                <a:gd name="T0" fmla="*/ 551 w 551"/>
                <a:gd name="T1" fmla="*/ 263 h 452"/>
                <a:gd name="T2" fmla="*/ 425 w 551"/>
                <a:gd name="T3" fmla="*/ 0 h 452"/>
                <a:gd name="T4" fmla="*/ 0 w 551"/>
                <a:gd name="T5" fmla="*/ 156 h 452"/>
                <a:gd name="T6" fmla="*/ 74 w 551"/>
                <a:gd name="T7" fmla="*/ 438 h 452"/>
                <a:gd name="T8" fmla="*/ 327 w 551"/>
                <a:gd name="T9" fmla="*/ 390 h 452"/>
                <a:gd name="T10" fmla="*/ 551 w 551"/>
                <a:gd name="T11" fmla="*/ 26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452">
                  <a:moveTo>
                    <a:pt x="551" y="263"/>
                  </a:moveTo>
                  <a:cubicBezTo>
                    <a:pt x="425" y="0"/>
                    <a:pt x="425" y="0"/>
                    <a:pt x="425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74" y="438"/>
                    <a:pt x="74" y="438"/>
                    <a:pt x="74" y="438"/>
                  </a:cubicBezTo>
                  <a:cubicBezTo>
                    <a:pt x="107" y="452"/>
                    <a:pt x="211" y="433"/>
                    <a:pt x="327" y="390"/>
                  </a:cubicBezTo>
                  <a:cubicBezTo>
                    <a:pt x="444" y="347"/>
                    <a:pt x="535" y="294"/>
                    <a:pt x="551" y="263"/>
                  </a:cubicBezTo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C1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5281613" y="2398713"/>
              <a:ext cx="1782762" cy="730250"/>
            </a:xfrm>
            <a:custGeom>
              <a:avLst/>
              <a:gdLst>
                <a:gd name="T0" fmla="*/ 654 w 1123"/>
                <a:gd name="T1" fmla="*/ 460 h 460"/>
                <a:gd name="T2" fmla="*/ 0 w 1123"/>
                <a:gd name="T3" fmla="*/ 413 h 460"/>
                <a:gd name="T4" fmla="*/ 511 w 1123"/>
                <a:gd name="T5" fmla="*/ 71 h 460"/>
                <a:gd name="T6" fmla="*/ 1123 w 1123"/>
                <a:gd name="T7" fmla="*/ 0 h 460"/>
                <a:gd name="T8" fmla="*/ 654 w 1123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460">
                  <a:moveTo>
                    <a:pt x="654" y="460"/>
                  </a:moveTo>
                  <a:lnTo>
                    <a:pt x="0" y="413"/>
                  </a:lnTo>
                  <a:lnTo>
                    <a:pt x="511" y="71"/>
                  </a:lnTo>
                  <a:lnTo>
                    <a:pt x="1123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5268913" y="2360613"/>
              <a:ext cx="1781175" cy="730250"/>
            </a:xfrm>
            <a:custGeom>
              <a:avLst/>
              <a:gdLst>
                <a:gd name="T0" fmla="*/ 654 w 1122"/>
                <a:gd name="T1" fmla="*/ 460 h 460"/>
                <a:gd name="T2" fmla="*/ 0 w 1122"/>
                <a:gd name="T3" fmla="*/ 414 h 460"/>
                <a:gd name="T4" fmla="*/ 511 w 1122"/>
                <a:gd name="T5" fmla="*/ 72 h 460"/>
                <a:gd name="T6" fmla="*/ 1122 w 1122"/>
                <a:gd name="T7" fmla="*/ 0 h 460"/>
                <a:gd name="T8" fmla="*/ 654 w 1122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460">
                  <a:moveTo>
                    <a:pt x="654" y="460"/>
                  </a:moveTo>
                  <a:lnTo>
                    <a:pt x="0" y="414"/>
                  </a:lnTo>
                  <a:lnTo>
                    <a:pt x="511" y="72"/>
                  </a:lnTo>
                  <a:lnTo>
                    <a:pt x="1122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546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5268913" y="3017838"/>
              <a:ext cx="1050925" cy="111125"/>
            </a:xfrm>
            <a:custGeom>
              <a:avLst/>
              <a:gdLst>
                <a:gd name="T0" fmla="*/ 0 w 662"/>
                <a:gd name="T1" fmla="*/ 0 h 70"/>
                <a:gd name="T2" fmla="*/ 8 w 662"/>
                <a:gd name="T3" fmla="*/ 23 h 70"/>
                <a:gd name="T4" fmla="*/ 662 w 662"/>
                <a:gd name="T5" fmla="*/ 70 h 70"/>
                <a:gd name="T6" fmla="*/ 654 w 662"/>
                <a:gd name="T7" fmla="*/ 46 h 70"/>
                <a:gd name="T8" fmla="*/ 0 w 662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70">
                  <a:moveTo>
                    <a:pt x="0" y="0"/>
                  </a:moveTo>
                  <a:lnTo>
                    <a:pt x="8" y="23"/>
                  </a:lnTo>
                  <a:lnTo>
                    <a:pt x="662" y="70"/>
                  </a:lnTo>
                  <a:lnTo>
                    <a:pt x="65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>
              <a:off x="6307138" y="2360613"/>
              <a:ext cx="757237" cy="768350"/>
            </a:xfrm>
            <a:custGeom>
              <a:avLst/>
              <a:gdLst>
                <a:gd name="T0" fmla="*/ 468 w 477"/>
                <a:gd name="T1" fmla="*/ 0 h 484"/>
                <a:gd name="T2" fmla="*/ 477 w 477"/>
                <a:gd name="T3" fmla="*/ 24 h 484"/>
                <a:gd name="T4" fmla="*/ 8 w 477"/>
                <a:gd name="T5" fmla="*/ 484 h 484"/>
                <a:gd name="T6" fmla="*/ 0 w 477"/>
                <a:gd name="T7" fmla="*/ 460 h 484"/>
                <a:gd name="T8" fmla="*/ 468 w 477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7" h="484">
                  <a:moveTo>
                    <a:pt x="468" y="0"/>
                  </a:moveTo>
                  <a:lnTo>
                    <a:pt x="477" y="24"/>
                  </a:lnTo>
                  <a:lnTo>
                    <a:pt x="8" y="484"/>
                  </a:lnTo>
                  <a:lnTo>
                    <a:pt x="0" y="46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6088063" y="2692400"/>
              <a:ext cx="177800" cy="87312"/>
            </a:xfrm>
            <a:custGeom>
              <a:avLst/>
              <a:gdLst>
                <a:gd name="T0" fmla="*/ 91 w 94"/>
                <a:gd name="T1" fmla="*/ 7 h 46"/>
                <a:gd name="T2" fmla="*/ 51 w 94"/>
                <a:gd name="T3" fmla="*/ 36 h 46"/>
                <a:gd name="T4" fmla="*/ 3 w 94"/>
                <a:gd name="T5" fmla="*/ 40 h 46"/>
                <a:gd name="T6" fmla="*/ 42 w 94"/>
                <a:gd name="T7" fmla="*/ 11 h 46"/>
                <a:gd name="T8" fmla="*/ 91 w 94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6">
                  <a:moveTo>
                    <a:pt x="91" y="7"/>
                  </a:moveTo>
                  <a:cubicBezTo>
                    <a:pt x="94" y="14"/>
                    <a:pt x="76" y="27"/>
                    <a:pt x="51" y="36"/>
                  </a:cubicBezTo>
                  <a:cubicBezTo>
                    <a:pt x="27" y="45"/>
                    <a:pt x="5" y="46"/>
                    <a:pt x="3" y="40"/>
                  </a:cubicBezTo>
                  <a:cubicBezTo>
                    <a:pt x="0" y="33"/>
                    <a:pt x="18" y="20"/>
                    <a:pt x="42" y="11"/>
                  </a:cubicBezTo>
                  <a:cubicBezTo>
                    <a:pt x="67" y="2"/>
                    <a:pt x="89" y="0"/>
                    <a:pt x="91" y="7"/>
                  </a:cubicBez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6130925" y="2547938"/>
              <a:ext cx="1003300" cy="657225"/>
            </a:xfrm>
            <a:custGeom>
              <a:avLst/>
              <a:gdLst>
                <a:gd name="T0" fmla="*/ 32 w 530"/>
                <a:gd name="T1" fmla="*/ 111 h 347"/>
                <a:gd name="T2" fmla="*/ 322 w 530"/>
                <a:gd name="T3" fmla="*/ 30 h 347"/>
                <a:gd name="T4" fmla="*/ 361 w 530"/>
                <a:gd name="T5" fmla="*/ 28 h 347"/>
                <a:gd name="T6" fmla="*/ 359 w 530"/>
                <a:gd name="T7" fmla="*/ 20 h 347"/>
                <a:gd name="T8" fmla="*/ 376 w 530"/>
                <a:gd name="T9" fmla="*/ 60 h 347"/>
                <a:gd name="T10" fmla="*/ 496 w 530"/>
                <a:gd name="T11" fmla="*/ 330 h 347"/>
                <a:gd name="T12" fmla="*/ 522 w 530"/>
                <a:gd name="T13" fmla="*/ 320 h 347"/>
                <a:gd name="T14" fmla="*/ 385 w 530"/>
                <a:gd name="T15" fmla="*/ 9 h 347"/>
                <a:gd name="T16" fmla="*/ 370 w 530"/>
                <a:gd name="T17" fmla="*/ 0 h 347"/>
                <a:gd name="T18" fmla="*/ 16 w 530"/>
                <a:gd name="T19" fmla="*/ 88 h 347"/>
                <a:gd name="T20" fmla="*/ 32 w 530"/>
                <a:gd name="T21" fmla="*/ 11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47">
                  <a:moveTo>
                    <a:pt x="32" y="111"/>
                  </a:moveTo>
                  <a:cubicBezTo>
                    <a:pt x="119" y="59"/>
                    <a:pt x="222" y="38"/>
                    <a:pt x="322" y="30"/>
                  </a:cubicBezTo>
                  <a:cubicBezTo>
                    <a:pt x="333" y="29"/>
                    <a:pt x="350" y="32"/>
                    <a:pt x="361" y="28"/>
                  </a:cubicBezTo>
                  <a:cubicBezTo>
                    <a:pt x="379" y="22"/>
                    <a:pt x="361" y="33"/>
                    <a:pt x="359" y="20"/>
                  </a:cubicBezTo>
                  <a:cubicBezTo>
                    <a:pt x="361" y="33"/>
                    <a:pt x="371" y="48"/>
                    <a:pt x="376" y="60"/>
                  </a:cubicBezTo>
                  <a:cubicBezTo>
                    <a:pt x="416" y="150"/>
                    <a:pt x="456" y="240"/>
                    <a:pt x="496" y="330"/>
                  </a:cubicBezTo>
                  <a:cubicBezTo>
                    <a:pt x="503" y="347"/>
                    <a:pt x="530" y="337"/>
                    <a:pt x="522" y="320"/>
                  </a:cubicBezTo>
                  <a:cubicBezTo>
                    <a:pt x="476" y="217"/>
                    <a:pt x="431" y="113"/>
                    <a:pt x="385" y="9"/>
                  </a:cubicBezTo>
                  <a:cubicBezTo>
                    <a:pt x="382" y="3"/>
                    <a:pt x="377" y="0"/>
                    <a:pt x="370" y="0"/>
                  </a:cubicBezTo>
                  <a:cubicBezTo>
                    <a:pt x="249" y="0"/>
                    <a:pt x="120" y="25"/>
                    <a:pt x="16" y="88"/>
                  </a:cubicBezTo>
                  <a:cubicBezTo>
                    <a:pt x="0" y="97"/>
                    <a:pt x="17" y="120"/>
                    <a:pt x="32" y="111"/>
                  </a:cubicBez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2"/>
            <p:cNvSpPr>
              <a:spLocks/>
            </p:cNvSpPr>
            <p:nvPr/>
          </p:nvSpPr>
          <p:spPr bwMode="auto">
            <a:xfrm>
              <a:off x="7035800" y="3117850"/>
              <a:ext cx="139700" cy="138112"/>
            </a:xfrm>
            <a:custGeom>
              <a:avLst/>
              <a:gdLst>
                <a:gd name="T0" fmla="*/ 68 w 74"/>
                <a:gd name="T1" fmla="*/ 25 h 73"/>
                <a:gd name="T2" fmla="*/ 48 w 74"/>
                <a:gd name="T3" fmla="*/ 67 h 73"/>
                <a:gd name="T4" fmla="*/ 7 w 74"/>
                <a:gd name="T5" fmla="*/ 48 h 73"/>
                <a:gd name="T6" fmla="*/ 26 w 74"/>
                <a:gd name="T7" fmla="*/ 6 h 73"/>
                <a:gd name="T8" fmla="*/ 68 w 74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3">
                  <a:moveTo>
                    <a:pt x="68" y="25"/>
                  </a:moveTo>
                  <a:cubicBezTo>
                    <a:pt x="74" y="42"/>
                    <a:pt x="65" y="61"/>
                    <a:pt x="48" y="67"/>
                  </a:cubicBezTo>
                  <a:cubicBezTo>
                    <a:pt x="32" y="73"/>
                    <a:pt x="13" y="65"/>
                    <a:pt x="7" y="48"/>
                  </a:cubicBezTo>
                  <a:cubicBezTo>
                    <a:pt x="0" y="31"/>
                    <a:pt x="9" y="12"/>
                    <a:pt x="26" y="6"/>
                  </a:cubicBezTo>
                  <a:cubicBezTo>
                    <a:pt x="43" y="0"/>
                    <a:pt x="62" y="8"/>
                    <a:pt x="68" y="25"/>
                  </a:cubicBezTo>
                  <a:close/>
                </a:path>
              </a:pathLst>
            </a:custGeom>
            <a:solidFill>
              <a:srgbClr val="B5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副标题 15"/>
          <p:cNvSpPr>
            <a:spLocks noGrp="1"/>
          </p:cNvSpPr>
          <p:nvPr>
            <p:ph type="subTitle" idx="1"/>
          </p:nvPr>
        </p:nvSpPr>
        <p:spPr>
          <a:xfrm>
            <a:off x="6216396" y="5190067"/>
            <a:ext cx="5304089" cy="55879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指导教师：彭志豪</a:t>
            </a:r>
            <a:endParaRPr lang="en-US" altLang="zh-CN" sz="2000" dirty="0"/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5723467" y="1388533"/>
            <a:ext cx="5797020" cy="1906374"/>
          </a:xfrm>
        </p:spPr>
        <p:txBody>
          <a:bodyPr>
            <a:normAutofit/>
          </a:bodyPr>
          <a:lstStyle/>
          <a:p>
            <a:r>
              <a:rPr lang="en-US" altLang="zh-CN" sz="2000" b="0" dirty="0"/>
              <a:t>The Design and Implementation of the "DIY" Video Sharing Website</a:t>
            </a:r>
            <a:br>
              <a:rPr lang="en-US" altLang="zh-CN" sz="2000" b="0" dirty="0"/>
            </a:br>
            <a:br>
              <a:rPr lang="en-US" altLang="zh-CN" sz="2000" b="0" dirty="0"/>
            </a:br>
            <a:r>
              <a:rPr lang="zh-CN" altLang="en-US" dirty="0"/>
              <a:t>“</a:t>
            </a:r>
            <a:r>
              <a:rPr lang="en-US" altLang="zh-CN" dirty="0"/>
              <a:t>DIY</a:t>
            </a:r>
            <a:r>
              <a:rPr lang="zh-CN" altLang="en-US" dirty="0"/>
              <a:t>”视频分享网站的</a:t>
            </a:r>
            <a:br>
              <a:rPr lang="en-US" altLang="zh-CN" dirty="0"/>
            </a:br>
            <a:r>
              <a:rPr lang="zh-CN" altLang="en-US" dirty="0"/>
              <a:t>设计与实现</a:t>
            </a:r>
          </a:p>
        </p:txBody>
      </p:sp>
      <p:sp>
        <p:nvSpPr>
          <p:cNvPr id="6" name="副标题 15">
            <a:extLst>
              <a:ext uri="{FF2B5EF4-FFF2-40B4-BE49-F238E27FC236}">
                <a16:creationId xmlns:a16="http://schemas.microsoft.com/office/drawing/2014/main" id="{5EC1E8A9-7FAC-4040-A976-3AEF371779A9}"/>
              </a:ext>
            </a:extLst>
          </p:cNvPr>
          <p:cNvSpPr txBox="1">
            <a:spLocks/>
          </p:cNvSpPr>
          <p:nvPr/>
        </p:nvSpPr>
        <p:spPr>
          <a:xfrm>
            <a:off x="6216397" y="4226690"/>
            <a:ext cx="5304089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班级：软件</a:t>
            </a:r>
            <a:r>
              <a:rPr lang="en-US" altLang="zh-CN" sz="2000" dirty="0"/>
              <a:t>15005</a:t>
            </a:r>
            <a:r>
              <a:rPr lang="zh-CN" altLang="en-US" sz="2000" dirty="0"/>
              <a:t>班</a:t>
            </a:r>
            <a:endParaRPr lang="en-US" altLang="zh-CN" sz="2000" dirty="0"/>
          </a:p>
        </p:txBody>
      </p:sp>
      <p:sp>
        <p:nvSpPr>
          <p:cNvPr id="12" name="副标题 15">
            <a:extLst>
              <a:ext uri="{FF2B5EF4-FFF2-40B4-BE49-F238E27FC236}">
                <a16:creationId xmlns:a16="http://schemas.microsoft.com/office/drawing/2014/main" id="{3C6DD594-D9FD-4B7A-88F7-90FF0CB118E1}"/>
              </a:ext>
            </a:extLst>
          </p:cNvPr>
          <p:cNvSpPr txBox="1">
            <a:spLocks/>
          </p:cNvSpPr>
          <p:nvPr/>
        </p:nvSpPr>
        <p:spPr>
          <a:xfrm>
            <a:off x="6216398" y="3219508"/>
            <a:ext cx="5304089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答辩人：张馨月</a:t>
            </a:r>
            <a:endParaRPr lang="en-US" altLang="zh-CN" sz="2000" dirty="0"/>
          </a:p>
        </p:txBody>
      </p:sp>
      <p:sp>
        <p:nvSpPr>
          <p:cNvPr id="13" name="副标题 15">
            <a:extLst>
              <a:ext uri="{FF2B5EF4-FFF2-40B4-BE49-F238E27FC236}">
                <a16:creationId xmlns:a16="http://schemas.microsoft.com/office/drawing/2014/main" id="{471022C5-BD46-47AE-88ED-098760414F40}"/>
              </a:ext>
            </a:extLst>
          </p:cNvPr>
          <p:cNvSpPr txBox="1">
            <a:spLocks/>
          </p:cNvSpPr>
          <p:nvPr/>
        </p:nvSpPr>
        <p:spPr>
          <a:xfrm>
            <a:off x="6216398" y="3742779"/>
            <a:ext cx="5304089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学号：</a:t>
            </a:r>
            <a:r>
              <a:rPr lang="en-US" altLang="zh-CN" sz="2000" dirty="0"/>
              <a:t>15180600526</a:t>
            </a:r>
          </a:p>
        </p:txBody>
      </p:sp>
      <p:sp>
        <p:nvSpPr>
          <p:cNvPr id="14" name="副标题 15">
            <a:extLst>
              <a:ext uri="{FF2B5EF4-FFF2-40B4-BE49-F238E27FC236}">
                <a16:creationId xmlns:a16="http://schemas.microsoft.com/office/drawing/2014/main" id="{18DA0C64-84A2-438A-B75F-22BBAF2F3A42}"/>
              </a:ext>
            </a:extLst>
          </p:cNvPr>
          <p:cNvSpPr txBox="1">
            <a:spLocks/>
          </p:cNvSpPr>
          <p:nvPr/>
        </p:nvSpPr>
        <p:spPr>
          <a:xfrm>
            <a:off x="6216396" y="4710601"/>
            <a:ext cx="5304089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专业：软件工程系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3075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03.</a:t>
            </a:r>
            <a:r>
              <a:rPr lang="zh-CN" altLang="en-US" sz="3200" dirty="0"/>
              <a:t>系统功能结构图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3074" name="Picture 2" descr="(Q95D6{6]D7$551B@[VC`G2">
            <a:extLst>
              <a:ext uri="{FF2B5EF4-FFF2-40B4-BE49-F238E27FC236}">
                <a16:creationId xmlns:a16="http://schemas.microsoft.com/office/drawing/2014/main" id="{2BE90BF9-3460-4F9C-92A7-848DBE44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04" y="2905187"/>
            <a:ext cx="4883189" cy="29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ṩ1îḑe">
            <a:extLst>
              <a:ext uri="{FF2B5EF4-FFF2-40B4-BE49-F238E27FC236}">
                <a16:creationId xmlns:a16="http://schemas.microsoft.com/office/drawing/2014/main" id="{6F4C69CA-1438-4BC9-8AB8-7C001D73A645}"/>
              </a:ext>
            </a:extLst>
          </p:cNvPr>
          <p:cNvSpPr/>
          <p:nvPr/>
        </p:nvSpPr>
        <p:spPr bwMode="auto">
          <a:xfrm>
            <a:off x="1274208" y="1214327"/>
            <a:ext cx="9643582" cy="169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       </a:t>
            </a:r>
            <a:r>
              <a:rPr lang="zh-CN" altLang="en-US" dirty="0"/>
              <a:t> “</a:t>
            </a:r>
            <a:r>
              <a:rPr lang="en-US" altLang="zh-CN" dirty="0"/>
              <a:t>DIY”</a:t>
            </a:r>
            <a:r>
              <a:rPr lang="zh-CN" altLang="en-US" dirty="0"/>
              <a:t>视频分享系统主要分为用户模块和管理模块</a:t>
            </a:r>
            <a:r>
              <a:rPr lang="en-US" altLang="zh-CN" dirty="0"/>
              <a:t>,</a:t>
            </a:r>
            <a:r>
              <a:rPr lang="zh-CN" altLang="en-US" dirty="0"/>
              <a:t>用户主要功能模块有：登录，注册功能，视频管理，收藏夹管理，个人中心以及关注模块。管理员主要功能有，管理个人信息，管理视频分类，管理用户信息，管理视频排名。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89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03.</a:t>
            </a:r>
            <a:r>
              <a:rPr lang="zh-CN" altLang="en-US" sz="3200" dirty="0"/>
              <a:t>概念模型（</a:t>
            </a:r>
            <a:r>
              <a:rPr lang="en-US" altLang="zh-CN" sz="3200" dirty="0"/>
              <a:t>E-R</a:t>
            </a:r>
            <a:r>
              <a:rPr lang="zh-CN" altLang="en-US" sz="3200" dirty="0"/>
              <a:t>图）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iṩ1îḑe">
            <a:extLst>
              <a:ext uri="{FF2B5EF4-FFF2-40B4-BE49-F238E27FC236}">
                <a16:creationId xmlns:a16="http://schemas.microsoft.com/office/drawing/2014/main" id="{6F4C69CA-1438-4BC9-8AB8-7C001D73A645}"/>
              </a:ext>
            </a:extLst>
          </p:cNvPr>
          <p:cNvSpPr/>
          <p:nvPr/>
        </p:nvSpPr>
        <p:spPr bwMode="auto">
          <a:xfrm>
            <a:off x="1274207" y="1282347"/>
            <a:ext cx="9643582" cy="169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       用户具有</a:t>
            </a:r>
            <a:r>
              <a:rPr lang="en-US" altLang="zh-CN" dirty="0"/>
              <a:t>id</a:t>
            </a:r>
            <a:r>
              <a:rPr lang="zh-CN" altLang="en-US" dirty="0"/>
              <a:t>，用户昵称，用户密码，邮箱，头像属性，视频具有</a:t>
            </a:r>
            <a:r>
              <a:rPr lang="en-US" altLang="zh-CN" dirty="0"/>
              <a:t>id</a:t>
            </a:r>
            <a:r>
              <a:rPr lang="zh-CN" altLang="en-US" dirty="0"/>
              <a:t>，名称，简介属性，管理员具有</a:t>
            </a:r>
            <a:r>
              <a:rPr lang="en-US" altLang="zh-CN" dirty="0"/>
              <a:t>id</a:t>
            </a:r>
            <a:r>
              <a:rPr lang="zh-CN" altLang="en-US" dirty="0"/>
              <a:t>，管理员昵称，管理员密码等属性，一个用户可以观看或收藏多个视频，一个管理员可以管理多个用户。</a:t>
            </a:r>
            <a:endParaRPr lang="en-US" altLang="zh-CN" dirty="0"/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7DC48F77-1553-4143-93F9-DBFCA059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3" y="2780594"/>
            <a:ext cx="8315329" cy="356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03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405" y="3217334"/>
            <a:ext cx="4578522" cy="6402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系统实现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F0645-7A92-4398-9EB9-03DDEABC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0405" y="3857626"/>
            <a:ext cx="2957106" cy="491770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/>
              <a:t>System implementation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10D4C7-48B1-4D68-BA00-F0C1FF90A741}"/>
              </a:ext>
            </a:extLst>
          </p:cNvPr>
          <p:cNvSpPr txBox="1"/>
          <p:nvPr/>
        </p:nvSpPr>
        <p:spPr>
          <a:xfrm>
            <a:off x="4019428" y="2196623"/>
            <a:ext cx="853188" cy="8965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C27930-1351-458C-AD2C-ACFB027A11DF}"/>
              </a:ext>
            </a:extLst>
          </p:cNvPr>
          <p:cNvSpPr txBox="1">
            <a:spLocks/>
          </p:cNvSpPr>
          <p:nvPr/>
        </p:nvSpPr>
        <p:spPr>
          <a:xfrm>
            <a:off x="3940405" y="4252033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系统首页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E807EC2-BBFA-4B25-B598-28A88872F724}"/>
              </a:ext>
            </a:extLst>
          </p:cNvPr>
          <p:cNvSpPr txBox="1">
            <a:spLocks/>
          </p:cNvSpPr>
          <p:nvPr/>
        </p:nvSpPr>
        <p:spPr>
          <a:xfrm>
            <a:off x="3940405" y="4593169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核心功能</a:t>
            </a:r>
          </a:p>
        </p:txBody>
      </p:sp>
    </p:spTree>
    <p:extLst>
      <p:ext uri="{BB962C8B-B14F-4D97-AF65-F5344CB8AC3E}">
        <p14:creationId xmlns:p14="http://schemas.microsoft.com/office/powerpoint/2010/main" val="147116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04.</a:t>
            </a:r>
            <a:r>
              <a:rPr lang="zh-CN" altLang="en-US" sz="3200" dirty="0"/>
              <a:t>系统首页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308D5-BEC3-4F63-9098-7176AB9C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46" y="1478844"/>
            <a:ext cx="10671708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04.</a:t>
            </a:r>
            <a:r>
              <a:rPr lang="zh-CN" altLang="en-US" sz="3200" dirty="0"/>
              <a:t>核心功能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A4177A-3F7A-4601-BA1F-FFB135E6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46" y="1420033"/>
            <a:ext cx="10671708" cy="51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8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405" y="3217334"/>
            <a:ext cx="4578522" cy="6402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结论与展望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F0645-7A92-4398-9EB9-03DDEABC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0405" y="3857626"/>
            <a:ext cx="2957106" cy="491770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/>
              <a:t>Conclusion and Prospect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10D4C7-48B1-4D68-BA00-F0C1FF90A741}"/>
              </a:ext>
            </a:extLst>
          </p:cNvPr>
          <p:cNvSpPr txBox="1"/>
          <p:nvPr/>
        </p:nvSpPr>
        <p:spPr>
          <a:xfrm>
            <a:off x="4019428" y="2196623"/>
            <a:ext cx="853188" cy="8965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C27930-1351-458C-AD2C-ACFB027A11DF}"/>
              </a:ext>
            </a:extLst>
          </p:cNvPr>
          <p:cNvSpPr txBox="1">
            <a:spLocks/>
          </p:cNvSpPr>
          <p:nvPr/>
        </p:nvSpPr>
        <p:spPr>
          <a:xfrm>
            <a:off x="3940405" y="4252033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亮点与不足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E807EC2-BBFA-4B25-B598-28A88872F724}"/>
              </a:ext>
            </a:extLst>
          </p:cNvPr>
          <p:cNvSpPr txBox="1">
            <a:spLocks/>
          </p:cNvSpPr>
          <p:nvPr/>
        </p:nvSpPr>
        <p:spPr>
          <a:xfrm>
            <a:off x="3940405" y="4593169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53418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05.</a:t>
            </a:r>
            <a:r>
              <a:rPr lang="zh-CN" altLang="en-US" sz="3200" dirty="0"/>
              <a:t>亮点与不足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1" name="ïŝľíḓè">
            <a:extLst>
              <a:ext uri="{FF2B5EF4-FFF2-40B4-BE49-F238E27FC236}">
                <a16:creationId xmlns:a16="http://schemas.microsoft.com/office/drawing/2014/main" id="{E4566EC9-A991-4253-AD93-8E9B49D5E50D}"/>
              </a:ext>
            </a:extLst>
          </p:cNvPr>
          <p:cNvSpPr/>
          <p:nvPr/>
        </p:nvSpPr>
        <p:spPr bwMode="auto">
          <a:xfrm>
            <a:off x="1855040" y="4574277"/>
            <a:ext cx="63048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ṣľîḑè">
            <a:extLst>
              <a:ext uri="{FF2B5EF4-FFF2-40B4-BE49-F238E27FC236}">
                <a16:creationId xmlns:a16="http://schemas.microsoft.com/office/drawing/2014/main" id="{54D91752-6162-47D2-947A-B9800DB165FC}"/>
              </a:ext>
            </a:extLst>
          </p:cNvPr>
          <p:cNvSpPr/>
          <p:nvPr/>
        </p:nvSpPr>
        <p:spPr bwMode="auto">
          <a:xfrm>
            <a:off x="1926954" y="4574277"/>
            <a:ext cx="61078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ïṣ1ïďê">
            <a:extLst>
              <a:ext uri="{FF2B5EF4-FFF2-40B4-BE49-F238E27FC236}">
                <a16:creationId xmlns:a16="http://schemas.microsoft.com/office/drawing/2014/main" id="{9891474D-4B0D-4B15-9326-5CDDF0FB4174}"/>
              </a:ext>
            </a:extLst>
          </p:cNvPr>
          <p:cNvSpPr/>
          <p:nvPr/>
        </p:nvSpPr>
        <p:spPr bwMode="auto">
          <a:xfrm>
            <a:off x="1998869" y="4574277"/>
            <a:ext cx="61078" cy="21673"/>
          </a:xfrm>
          <a:custGeom>
            <a:avLst/>
            <a:gdLst>
              <a:gd name="T0" fmla="*/ 37 w 45"/>
              <a:gd name="T1" fmla="*/ 0 h 16"/>
              <a:gd name="T2" fmla="*/ 7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ïsļíďê">
            <a:extLst>
              <a:ext uri="{FF2B5EF4-FFF2-40B4-BE49-F238E27FC236}">
                <a16:creationId xmlns:a16="http://schemas.microsoft.com/office/drawing/2014/main" id="{74E035EE-7A36-404D-A7F4-CE306EAD6441}"/>
              </a:ext>
            </a:extLst>
          </p:cNvPr>
          <p:cNvSpPr/>
          <p:nvPr/>
        </p:nvSpPr>
        <p:spPr bwMode="auto">
          <a:xfrm>
            <a:off x="2068814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iṡḷîḑè">
            <a:extLst>
              <a:ext uri="{FF2B5EF4-FFF2-40B4-BE49-F238E27FC236}">
                <a16:creationId xmlns:a16="http://schemas.microsoft.com/office/drawing/2014/main" id="{101FD4EC-6CA1-4704-9A2B-406764E8469D}"/>
              </a:ext>
            </a:extLst>
          </p:cNvPr>
          <p:cNvSpPr/>
          <p:nvPr/>
        </p:nvSpPr>
        <p:spPr bwMode="auto">
          <a:xfrm>
            <a:off x="2140728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ïṡlïḋè">
            <a:extLst>
              <a:ext uri="{FF2B5EF4-FFF2-40B4-BE49-F238E27FC236}">
                <a16:creationId xmlns:a16="http://schemas.microsoft.com/office/drawing/2014/main" id="{7882AF53-A44A-4637-8647-3EBF1DBAD516}"/>
              </a:ext>
            </a:extLst>
          </p:cNvPr>
          <p:cNvSpPr/>
          <p:nvPr/>
        </p:nvSpPr>
        <p:spPr bwMode="auto">
          <a:xfrm>
            <a:off x="2212643" y="4574277"/>
            <a:ext cx="60093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ŝḷïḋê">
            <a:extLst>
              <a:ext uri="{FF2B5EF4-FFF2-40B4-BE49-F238E27FC236}">
                <a16:creationId xmlns:a16="http://schemas.microsoft.com/office/drawing/2014/main" id="{0692A6DD-9AF8-4EA8-A102-F5D13563411C}"/>
              </a:ext>
            </a:extLst>
          </p:cNvPr>
          <p:cNvSpPr/>
          <p:nvPr/>
        </p:nvSpPr>
        <p:spPr bwMode="auto">
          <a:xfrm>
            <a:off x="2283572" y="4574277"/>
            <a:ext cx="61078" cy="21673"/>
          </a:xfrm>
          <a:custGeom>
            <a:avLst/>
            <a:gdLst>
              <a:gd name="T0" fmla="*/ 37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ïŝ1ïdê">
            <a:extLst>
              <a:ext uri="{FF2B5EF4-FFF2-40B4-BE49-F238E27FC236}">
                <a16:creationId xmlns:a16="http://schemas.microsoft.com/office/drawing/2014/main" id="{9693B49F-2E41-4D0C-9F14-B55D0C6A1B35}"/>
              </a:ext>
            </a:extLst>
          </p:cNvPr>
          <p:cNvSpPr/>
          <p:nvPr/>
        </p:nvSpPr>
        <p:spPr bwMode="auto">
          <a:xfrm>
            <a:off x="2354502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3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îṡľîḑê">
            <a:extLst>
              <a:ext uri="{FF2B5EF4-FFF2-40B4-BE49-F238E27FC236}">
                <a16:creationId xmlns:a16="http://schemas.microsoft.com/office/drawing/2014/main" id="{857998B6-C51A-4158-8808-7108A2D3D889}"/>
              </a:ext>
            </a:extLst>
          </p:cNvPr>
          <p:cNvSpPr/>
          <p:nvPr/>
        </p:nvSpPr>
        <p:spPr bwMode="auto">
          <a:xfrm>
            <a:off x="2425432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ïṩḷîḋè">
            <a:extLst>
              <a:ext uri="{FF2B5EF4-FFF2-40B4-BE49-F238E27FC236}">
                <a16:creationId xmlns:a16="http://schemas.microsoft.com/office/drawing/2014/main" id="{64568A80-3D71-4742-839C-C5CEEA925D40}"/>
              </a:ext>
            </a:extLst>
          </p:cNvPr>
          <p:cNvSpPr/>
          <p:nvPr/>
        </p:nvSpPr>
        <p:spPr bwMode="auto">
          <a:xfrm>
            <a:off x="2497346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š1iḓè">
            <a:extLst>
              <a:ext uri="{FF2B5EF4-FFF2-40B4-BE49-F238E27FC236}">
                <a16:creationId xmlns:a16="http://schemas.microsoft.com/office/drawing/2014/main" id="{EAA5FB07-814D-436E-A4A2-9B370356363D}"/>
              </a:ext>
            </a:extLst>
          </p:cNvPr>
          <p:cNvSpPr/>
          <p:nvPr/>
        </p:nvSpPr>
        <p:spPr bwMode="auto">
          <a:xfrm>
            <a:off x="2569261" y="4574277"/>
            <a:ext cx="61078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i$ľîḓe">
            <a:extLst>
              <a:ext uri="{FF2B5EF4-FFF2-40B4-BE49-F238E27FC236}">
                <a16:creationId xmlns:a16="http://schemas.microsoft.com/office/drawing/2014/main" id="{A4D4C92A-079F-4B00-AAAE-92AEFABBFD10}"/>
              </a:ext>
            </a:extLst>
          </p:cNvPr>
          <p:cNvSpPr/>
          <p:nvPr/>
        </p:nvSpPr>
        <p:spPr bwMode="auto">
          <a:xfrm>
            <a:off x="2641176" y="4574277"/>
            <a:ext cx="60093" cy="21673"/>
          </a:xfrm>
          <a:custGeom>
            <a:avLst/>
            <a:gdLst>
              <a:gd name="T0" fmla="*/ 37 w 45"/>
              <a:gd name="T1" fmla="*/ 0 h 16"/>
              <a:gd name="T2" fmla="*/ 7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ïşḻïḍe">
            <a:extLst>
              <a:ext uri="{FF2B5EF4-FFF2-40B4-BE49-F238E27FC236}">
                <a16:creationId xmlns:a16="http://schemas.microsoft.com/office/drawing/2014/main" id="{9FEC3DDF-03B0-448C-9215-AC9B6AA2E61A}"/>
              </a:ext>
            </a:extLst>
          </p:cNvPr>
          <p:cNvSpPr/>
          <p:nvPr/>
        </p:nvSpPr>
        <p:spPr bwMode="auto">
          <a:xfrm>
            <a:off x="2711120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î$lîde">
            <a:extLst>
              <a:ext uri="{FF2B5EF4-FFF2-40B4-BE49-F238E27FC236}">
                <a16:creationId xmlns:a16="http://schemas.microsoft.com/office/drawing/2014/main" id="{C989D94E-AD4C-4D12-BEB6-B400F9DF40F0}"/>
              </a:ext>
            </a:extLst>
          </p:cNvPr>
          <p:cNvSpPr/>
          <p:nvPr/>
        </p:nvSpPr>
        <p:spPr bwMode="auto">
          <a:xfrm>
            <a:off x="2783035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ïsḷídê">
            <a:extLst>
              <a:ext uri="{FF2B5EF4-FFF2-40B4-BE49-F238E27FC236}">
                <a16:creationId xmlns:a16="http://schemas.microsoft.com/office/drawing/2014/main" id="{D30019E5-4ADD-4C75-9051-9714CC23B920}"/>
              </a:ext>
            </a:extLst>
          </p:cNvPr>
          <p:cNvSpPr/>
          <p:nvPr/>
        </p:nvSpPr>
        <p:spPr bwMode="auto">
          <a:xfrm>
            <a:off x="2853964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îṥľíḍè">
            <a:extLst>
              <a:ext uri="{FF2B5EF4-FFF2-40B4-BE49-F238E27FC236}">
                <a16:creationId xmlns:a16="http://schemas.microsoft.com/office/drawing/2014/main" id="{7721DE2A-F8B4-4534-A60E-9A99DF277C97}"/>
              </a:ext>
            </a:extLst>
          </p:cNvPr>
          <p:cNvSpPr/>
          <p:nvPr/>
        </p:nvSpPr>
        <p:spPr bwMode="auto">
          <a:xfrm>
            <a:off x="2925879" y="4574277"/>
            <a:ext cx="61078" cy="21673"/>
          </a:xfrm>
          <a:custGeom>
            <a:avLst/>
            <a:gdLst>
              <a:gd name="T0" fmla="*/ 37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îṧḻïďê">
            <a:extLst>
              <a:ext uri="{FF2B5EF4-FFF2-40B4-BE49-F238E27FC236}">
                <a16:creationId xmlns:a16="http://schemas.microsoft.com/office/drawing/2014/main" id="{2FF14899-E48C-4147-80A0-9D088EAE7972}"/>
              </a:ext>
            </a:extLst>
          </p:cNvPr>
          <p:cNvSpPr/>
          <p:nvPr/>
        </p:nvSpPr>
        <p:spPr bwMode="auto">
          <a:xfrm>
            <a:off x="2997794" y="4574277"/>
            <a:ext cx="60093" cy="21673"/>
          </a:xfrm>
          <a:custGeom>
            <a:avLst/>
            <a:gdLst>
              <a:gd name="T0" fmla="*/ 37 w 45"/>
              <a:gd name="T1" fmla="*/ 0 h 16"/>
              <a:gd name="T2" fmla="*/ 7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îşḷíḓé">
            <a:extLst>
              <a:ext uri="{FF2B5EF4-FFF2-40B4-BE49-F238E27FC236}">
                <a16:creationId xmlns:a16="http://schemas.microsoft.com/office/drawing/2014/main" id="{E93DA862-8836-46F3-92F2-EADA04A02C5B}"/>
              </a:ext>
            </a:extLst>
          </p:cNvPr>
          <p:cNvSpPr/>
          <p:nvPr/>
        </p:nvSpPr>
        <p:spPr bwMode="auto">
          <a:xfrm>
            <a:off x="3067738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iş1îďe">
            <a:extLst>
              <a:ext uri="{FF2B5EF4-FFF2-40B4-BE49-F238E27FC236}">
                <a16:creationId xmlns:a16="http://schemas.microsoft.com/office/drawing/2014/main" id="{02278A18-F097-4CD7-96F4-E17810C19907}"/>
              </a:ext>
            </a:extLst>
          </p:cNvPr>
          <p:cNvSpPr/>
          <p:nvPr/>
        </p:nvSpPr>
        <p:spPr bwMode="auto">
          <a:xfrm>
            <a:off x="3139653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išḻiḋé">
            <a:extLst>
              <a:ext uri="{FF2B5EF4-FFF2-40B4-BE49-F238E27FC236}">
                <a16:creationId xmlns:a16="http://schemas.microsoft.com/office/drawing/2014/main" id="{422A471D-320E-4E77-B208-9229CF00124B}"/>
              </a:ext>
            </a:extLst>
          </p:cNvPr>
          <p:cNvSpPr/>
          <p:nvPr/>
        </p:nvSpPr>
        <p:spPr bwMode="auto">
          <a:xfrm>
            <a:off x="3210582" y="4574277"/>
            <a:ext cx="61078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îŝlîḋe">
            <a:extLst>
              <a:ext uri="{FF2B5EF4-FFF2-40B4-BE49-F238E27FC236}">
                <a16:creationId xmlns:a16="http://schemas.microsoft.com/office/drawing/2014/main" id="{A2B64A6D-D3CC-4B76-A52C-6D9FFEBF9252}"/>
              </a:ext>
            </a:extLst>
          </p:cNvPr>
          <p:cNvSpPr/>
          <p:nvPr/>
        </p:nvSpPr>
        <p:spPr bwMode="auto">
          <a:xfrm>
            <a:off x="3282497" y="4574277"/>
            <a:ext cx="61078" cy="21673"/>
          </a:xfrm>
          <a:custGeom>
            <a:avLst/>
            <a:gdLst>
              <a:gd name="T0" fmla="*/ 37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îṥļíḋé">
            <a:extLst>
              <a:ext uri="{FF2B5EF4-FFF2-40B4-BE49-F238E27FC236}">
                <a16:creationId xmlns:a16="http://schemas.microsoft.com/office/drawing/2014/main" id="{D87256A9-96A6-4E28-9D87-54C6BAF0B764}"/>
              </a:ext>
            </a:extLst>
          </p:cNvPr>
          <p:cNvSpPr/>
          <p:nvPr/>
        </p:nvSpPr>
        <p:spPr bwMode="auto">
          <a:xfrm>
            <a:off x="3352442" y="4574277"/>
            <a:ext cx="63048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íšlíde">
            <a:extLst>
              <a:ext uri="{FF2B5EF4-FFF2-40B4-BE49-F238E27FC236}">
                <a16:creationId xmlns:a16="http://schemas.microsoft.com/office/drawing/2014/main" id="{9E0598FB-214F-4170-BD6E-91A12C0E4298}"/>
              </a:ext>
            </a:extLst>
          </p:cNvPr>
          <p:cNvSpPr/>
          <p:nvPr/>
        </p:nvSpPr>
        <p:spPr bwMode="auto">
          <a:xfrm>
            <a:off x="3424356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íṣľïḋe">
            <a:extLst>
              <a:ext uri="{FF2B5EF4-FFF2-40B4-BE49-F238E27FC236}">
                <a16:creationId xmlns:a16="http://schemas.microsoft.com/office/drawing/2014/main" id="{740008A6-5409-471A-A490-311CB6A5695C}"/>
              </a:ext>
            </a:extLst>
          </p:cNvPr>
          <p:cNvSpPr/>
          <p:nvPr/>
        </p:nvSpPr>
        <p:spPr bwMode="auto">
          <a:xfrm>
            <a:off x="3496271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şḷíḍè">
            <a:extLst>
              <a:ext uri="{FF2B5EF4-FFF2-40B4-BE49-F238E27FC236}">
                <a16:creationId xmlns:a16="http://schemas.microsoft.com/office/drawing/2014/main" id="{EF36B23E-C0A5-4445-AFAD-1C2584532BEA}"/>
              </a:ext>
            </a:extLst>
          </p:cNvPr>
          <p:cNvSpPr/>
          <p:nvPr/>
        </p:nvSpPr>
        <p:spPr bwMode="auto">
          <a:xfrm>
            <a:off x="3568186" y="4574277"/>
            <a:ext cx="60093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îṣļiḋè">
            <a:extLst>
              <a:ext uri="{FF2B5EF4-FFF2-40B4-BE49-F238E27FC236}">
                <a16:creationId xmlns:a16="http://schemas.microsoft.com/office/drawing/2014/main" id="{65CA2271-4C1E-44ED-A7AD-3BBD0D48E009}"/>
              </a:ext>
            </a:extLst>
          </p:cNvPr>
          <p:cNvSpPr/>
          <p:nvPr/>
        </p:nvSpPr>
        <p:spPr bwMode="auto">
          <a:xfrm>
            <a:off x="3639115" y="4574277"/>
            <a:ext cx="61078" cy="21673"/>
          </a:xfrm>
          <a:custGeom>
            <a:avLst/>
            <a:gdLst>
              <a:gd name="T0" fmla="*/ 37 w 45"/>
              <a:gd name="T1" fmla="*/ 0 h 16"/>
              <a:gd name="T2" fmla="*/ 7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îSḷîḑe">
            <a:extLst>
              <a:ext uri="{FF2B5EF4-FFF2-40B4-BE49-F238E27FC236}">
                <a16:creationId xmlns:a16="http://schemas.microsoft.com/office/drawing/2014/main" id="{C05E2E34-F03B-474A-ACD5-6D2F048D3CD4}"/>
              </a:ext>
            </a:extLst>
          </p:cNvPr>
          <p:cNvSpPr/>
          <p:nvPr/>
        </p:nvSpPr>
        <p:spPr bwMode="auto">
          <a:xfrm>
            <a:off x="3710045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iṥḷíḋe">
            <a:extLst>
              <a:ext uri="{FF2B5EF4-FFF2-40B4-BE49-F238E27FC236}">
                <a16:creationId xmlns:a16="http://schemas.microsoft.com/office/drawing/2014/main" id="{8FC43A35-8AD7-489B-AEBA-A9A0985B8D75}"/>
              </a:ext>
            </a:extLst>
          </p:cNvPr>
          <p:cNvSpPr/>
          <p:nvPr/>
        </p:nvSpPr>
        <p:spPr bwMode="auto">
          <a:xfrm>
            <a:off x="3780974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ïṣḷïḑé">
            <a:extLst>
              <a:ext uri="{FF2B5EF4-FFF2-40B4-BE49-F238E27FC236}">
                <a16:creationId xmlns:a16="http://schemas.microsoft.com/office/drawing/2014/main" id="{D10BF03D-6877-4192-AA51-B6BFC8EC83F2}"/>
              </a:ext>
            </a:extLst>
          </p:cNvPr>
          <p:cNvSpPr/>
          <p:nvPr/>
        </p:nvSpPr>
        <p:spPr bwMode="auto">
          <a:xfrm>
            <a:off x="3852889" y="4574277"/>
            <a:ext cx="61078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íṣľiḓe">
            <a:extLst>
              <a:ext uri="{FF2B5EF4-FFF2-40B4-BE49-F238E27FC236}">
                <a16:creationId xmlns:a16="http://schemas.microsoft.com/office/drawing/2014/main" id="{461BFF95-5C2B-4824-B45F-EDABD2EA5EEE}"/>
              </a:ext>
            </a:extLst>
          </p:cNvPr>
          <p:cNvSpPr/>
          <p:nvPr/>
        </p:nvSpPr>
        <p:spPr bwMode="auto">
          <a:xfrm>
            <a:off x="3924804" y="4574277"/>
            <a:ext cx="60093" cy="21673"/>
          </a:xfrm>
          <a:custGeom>
            <a:avLst/>
            <a:gdLst>
              <a:gd name="T0" fmla="*/ 37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íṩliďé">
            <a:extLst>
              <a:ext uri="{FF2B5EF4-FFF2-40B4-BE49-F238E27FC236}">
                <a16:creationId xmlns:a16="http://schemas.microsoft.com/office/drawing/2014/main" id="{E1375F45-7B4E-4C27-82CE-52BFB2EF013F}"/>
              </a:ext>
            </a:extLst>
          </p:cNvPr>
          <p:cNvSpPr/>
          <p:nvPr/>
        </p:nvSpPr>
        <p:spPr bwMode="auto">
          <a:xfrm>
            <a:off x="3994748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3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ïsļïḓe">
            <a:extLst>
              <a:ext uri="{FF2B5EF4-FFF2-40B4-BE49-F238E27FC236}">
                <a16:creationId xmlns:a16="http://schemas.microsoft.com/office/drawing/2014/main" id="{D65DB0A4-D87E-4FEC-BB42-A1FAA5C9E214}"/>
              </a:ext>
            </a:extLst>
          </p:cNvPr>
          <p:cNvSpPr/>
          <p:nvPr/>
        </p:nvSpPr>
        <p:spPr bwMode="auto">
          <a:xfrm>
            <a:off x="4066663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iš1iďé">
            <a:extLst>
              <a:ext uri="{FF2B5EF4-FFF2-40B4-BE49-F238E27FC236}">
                <a16:creationId xmlns:a16="http://schemas.microsoft.com/office/drawing/2014/main" id="{B31B860B-D3B3-47E2-94D6-89C3490AF134}"/>
              </a:ext>
            </a:extLst>
          </p:cNvPr>
          <p:cNvSpPr/>
          <p:nvPr/>
        </p:nvSpPr>
        <p:spPr bwMode="auto">
          <a:xfrm>
            <a:off x="1766378" y="4595950"/>
            <a:ext cx="2451010" cy="79796"/>
          </a:xfrm>
          <a:custGeom>
            <a:avLst/>
            <a:gdLst>
              <a:gd name="T0" fmla="*/ 1748 w 1814"/>
              <a:gd name="T1" fmla="*/ 0 h 59"/>
              <a:gd name="T2" fmla="*/ 1695 w 1814"/>
              <a:gd name="T3" fmla="*/ 0 h 59"/>
              <a:gd name="T4" fmla="*/ 1642 w 1814"/>
              <a:gd name="T5" fmla="*/ 0 h 59"/>
              <a:gd name="T6" fmla="*/ 1589 w 1814"/>
              <a:gd name="T7" fmla="*/ 0 h 59"/>
              <a:gd name="T8" fmla="*/ 1537 w 1814"/>
              <a:gd name="T9" fmla="*/ 0 h 59"/>
              <a:gd name="T10" fmla="*/ 1484 w 1814"/>
              <a:gd name="T11" fmla="*/ 0 h 59"/>
              <a:gd name="T12" fmla="*/ 1431 w 1814"/>
              <a:gd name="T13" fmla="*/ 0 h 59"/>
              <a:gd name="T14" fmla="*/ 1378 w 1814"/>
              <a:gd name="T15" fmla="*/ 0 h 59"/>
              <a:gd name="T16" fmla="*/ 1326 w 1814"/>
              <a:gd name="T17" fmla="*/ 0 h 59"/>
              <a:gd name="T18" fmla="*/ 1273 w 1814"/>
              <a:gd name="T19" fmla="*/ 0 h 59"/>
              <a:gd name="T20" fmla="*/ 1220 w 1814"/>
              <a:gd name="T21" fmla="*/ 0 h 59"/>
              <a:gd name="T22" fmla="*/ 1167 w 1814"/>
              <a:gd name="T23" fmla="*/ 0 h 59"/>
              <a:gd name="T24" fmla="*/ 1114 w 1814"/>
              <a:gd name="T25" fmla="*/ 0 h 59"/>
              <a:gd name="T26" fmla="*/ 1062 w 1814"/>
              <a:gd name="T27" fmla="*/ 0 h 59"/>
              <a:gd name="T28" fmla="*/ 1009 w 1814"/>
              <a:gd name="T29" fmla="*/ 0 h 59"/>
              <a:gd name="T30" fmla="*/ 956 w 1814"/>
              <a:gd name="T31" fmla="*/ 0 h 59"/>
              <a:gd name="T32" fmla="*/ 903 w 1814"/>
              <a:gd name="T33" fmla="*/ 0 h 59"/>
              <a:gd name="T34" fmla="*/ 851 w 1814"/>
              <a:gd name="T35" fmla="*/ 0 h 59"/>
              <a:gd name="T36" fmla="*/ 798 w 1814"/>
              <a:gd name="T37" fmla="*/ 0 h 59"/>
              <a:gd name="T38" fmla="*/ 745 w 1814"/>
              <a:gd name="T39" fmla="*/ 0 h 59"/>
              <a:gd name="T40" fmla="*/ 692 w 1814"/>
              <a:gd name="T41" fmla="*/ 0 h 59"/>
              <a:gd name="T42" fmla="*/ 639 w 1814"/>
              <a:gd name="T43" fmla="*/ 0 h 59"/>
              <a:gd name="T44" fmla="*/ 587 w 1814"/>
              <a:gd name="T45" fmla="*/ 0 h 59"/>
              <a:gd name="T46" fmla="*/ 534 w 1814"/>
              <a:gd name="T47" fmla="*/ 0 h 59"/>
              <a:gd name="T48" fmla="*/ 481 w 1814"/>
              <a:gd name="T49" fmla="*/ 0 h 59"/>
              <a:gd name="T50" fmla="*/ 428 w 1814"/>
              <a:gd name="T51" fmla="*/ 0 h 59"/>
              <a:gd name="T52" fmla="*/ 375 w 1814"/>
              <a:gd name="T53" fmla="*/ 0 h 59"/>
              <a:gd name="T54" fmla="*/ 323 w 1814"/>
              <a:gd name="T55" fmla="*/ 0 h 59"/>
              <a:gd name="T56" fmla="*/ 270 w 1814"/>
              <a:gd name="T57" fmla="*/ 0 h 59"/>
              <a:gd name="T58" fmla="*/ 217 w 1814"/>
              <a:gd name="T59" fmla="*/ 0 h 59"/>
              <a:gd name="T60" fmla="*/ 164 w 1814"/>
              <a:gd name="T61" fmla="*/ 0 h 59"/>
              <a:gd name="T62" fmla="*/ 112 w 1814"/>
              <a:gd name="T63" fmla="*/ 0 h 59"/>
              <a:gd name="T64" fmla="*/ 63 w 1814"/>
              <a:gd name="T65" fmla="*/ 0 h 59"/>
              <a:gd name="T66" fmla="*/ 1814 w 1814"/>
              <a:gd name="T6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14" h="59">
                <a:moveTo>
                  <a:pt x="1751" y="0"/>
                </a:moveTo>
                <a:cubicBezTo>
                  <a:pt x="1748" y="0"/>
                  <a:pt x="1748" y="0"/>
                  <a:pt x="1748" y="0"/>
                </a:cubicBezTo>
                <a:cubicBezTo>
                  <a:pt x="1702" y="0"/>
                  <a:pt x="1702" y="0"/>
                  <a:pt x="1702" y="0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649" y="0"/>
                  <a:pt x="1649" y="0"/>
                  <a:pt x="1649" y="0"/>
                </a:cubicBezTo>
                <a:cubicBezTo>
                  <a:pt x="1642" y="0"/>
                  <a:pt x="1642" y="0"/>
                  <a:pt x="1642" y="0"/>
                </a:cubicBezTo>
                <a:cubicBezTo>
                  <a:pt x="1597" y="0"/>
                  <a:pt x="1597" y="0"/>
                  <a:pt x="1597" y="0"/>
                </a:cubicBezTo>
                <a:cubicBezTo>
                  <a:pt x="1589" y="0"/>
                  <a:pt x="1589" y="0"/>
                  <a:pt x="1589" y="0"/>
                </a:cubicBezTo>
                <a:cubicBezTo>
                  <a:pt x="1544" y="0"/>
                  <a:pt x="1544" y="0"/>
                  <a:pt x="1544" y="0"/>
                </a:cubicBezTo>
                <a:cubicBezTo>
                  <a:pt x="1537" y="0"/>
                  <a:pt x="1537" y="0"/>
                  <a:pt x="1537" y="0"/>
                </a:cubicBezTo>
                <a:cubicBezTo>
                  <a:pt x="1491" y="0"/>
                  <a:pt x="1491" y="0"/>
                  <a:pt x="1491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38" y="0"/>
                  <a:pt x="1438" y="0"/>
                  <a:pt x="1438" y="0"/>
                </a:cubicBezTo>
                <a:cubicBezTo>
                  <a:pt x="1431" y="0"/>
                  <a:pt x="1431" y="0"/>
                  <a:pt x="1431" y="0"/>
                </a:cubicBezTo>
                <a:cubicBezTo>
                  <a:pt x="1386" y="0"/>
                  <a:pt x="1386" y="0"/>
                  <a:pt x="1386" y="0"/>
                </a:cubicBezTo>
                <a:cubicBezTo>
                  <a:pt x="1378" y="0"/>
                  <a:pt x="1378" y="0"/>
                  <a:pt x="1378" y="0"/>
                </a:cubicBezTo>
                <a:cubicBezTo>
                  <a:pt x="1333" y="0"/>
                  <a:pt x="1333" y="0"/>
                  <a:pt x="1333" y="0"/>
                </a:cubicBezTo>
                <a:cubicBezTo>
                  <a:pt x="1326" y="0"/>
                  <a:pt x="1326" y="0"/>
                  <a:pt x="1326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73" y="0"/>
                  <a:pt x="1273" y="0"/>
                  <a:pt x="1273" y="0"/>
                </a:cubicBezTo>
                <a:cubicBezTo>
                  <a:pt x="1227" y="0"/>
                  <a:pt x="1227" y="0"/>
                  <a:pt x="1227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167" y="0"/>
                  <a:pt x="1167" y="0"/>
                  <a:pt x="1167" y="0"/>
                </a:cubicBezTo>
                <a:cubicBezTo>
                  <a:pt x="1122" y="0"/>
                  <a:pt x="1122" y="0"/>
                  <a:pt x="1122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62" y="0"/>
                  <a:pt x="1062" y="0"/>
                  <a:pt x="1062" y="0"/>
                </a:cubicBezTo>
                <a:cubicBezTo>
                  <a:pt x="1016" y="0"/>
                  <a:pt x="1016" y="0"/>
                  <a:pt x="1016" y="0"/>
                </a:cubicBezTo>
                <a:cubicBezTo>
                  <a:pt x="1009" y="0"/>
                  <a:pt x="1009" y="0"/>
                  <a:pt x="1009" y="0"/>
                </a:cubicBezTo>
                <a:cubicBezTo>
                  <a:pt x="963" y="0"/>
                  <a:pt x="963" y="0"/>
                  <a:pt x="963" y="0"/>
                </a:cubicBezTo>
                <a:cubicBezTo>
                  <a:pt x="956" y="0"/>
                  <a:pt x="956" y="0"/>
                  <a:pt x="956" y="0"/>
                </a:cubicBezTo>
                <a:cubicBezTo>
                  <a:pt x="911" y="0"/>
                  <a:pt x="911" y="0"/>
                  <a:pt x="911" y="0"/>
                </a:cubicBezTo>
                <a:cubicBezTo>
                  <a:pt x="903" y="0"/>
                  <a:pt x="903" y="0"/>
                  <a:pt x="903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805" y="0"/>
                  <a:pt x="805" y="0"/>
                  <a:pt x="805" y="0"/>
                </a:cubicBezTo>
                <a:cubicBezTo>
                  <a:pt x="798" y="0"/>
                  <a:pt x="798" y="0"/>
                  <a:pt x="798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745" y="0"/>
                  <a:pt x="745" y="0"/>
                  <a:pt x="745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692" y="0"/>
                  <a:pt x="692" y="0"/>
                  <a:pt x="692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30" y="0"/>
                  <a:pt x="330" y="0"/>
                  <a:pt x="330" y="0"/>
                </a:cubicBezTo>
                <a:cubicBezTo>
                  <a:pt x="323" y="0"/>
                  <a:pt x="323" y="0"/>
                  <a:pt x="323" y="0"/>
                </a:cubicBezTo>
                <a:cubicBezTo>
                  <a:pt x="277" y="0"/>
                  <a:pt x="277" y="0"/>
                  <a:pt x="277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30" y="0"/>
                  <a:pt x="2" y="26"/>
                  <a:pt x="0" y="59"/>
                </a:cubicBezTo>
                <a:cubicBezTo>
                  <a:pt x="1814" y="59"/>
                  <a:pt x="1814" y="59"/>
                  <a:pt x="1814" y="59"/>
                </a:cubicBezTo>
                <a:cubicBezTo>
                  <a:pt x="1812" y="26"/>
                  <a:pt x="1784" y="0"/>
                  <a:pt x="1751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íṡļîḍé">
            <a:extLst>
              <a:ext uri="{FF2B5EF4-FFF2-40B4-BE49-F238E27FC236}">
                <a16:creationId xmlns:a16="http://schemas.microsoft.com/office/drawing/2014/main" id="{DD07D8EA-CF55-4802-A1F8-A8F80EF2E249}"/>
              </a:ext>
            </a:extLst>
          </p:cNvPr>
          <p:cNvSpPr/>
          <p:nvPr/>
        </p:nvSpPr>
        <p:spPr bwMode="auto">
          <a:xfrm>
            <a:off x="4258764" y="4447195"/>
            <a:ext cx="484685" cy="228551"/>
          </a:xfrm>
          <a:custGeom>
            <a:avLst/>
            <a:gdLst>
              <a:gd name="T0" fmla="*/ 186 w 359"/>
              <a:gd name="T1" fmla="*/ 0 h 169"/>
              <a:gd name="T2" fmla="*/ 173 w 359"/>
              <a:gd name="T3" fmla="*/ 0 h 169"/>
              <a:gd name="T4" fmla="*/ 0 w 359"/>
              <a:gd name="T5" fmla="*/ 169 h 169"/>
              <a:gd name="T6" fmla="*/ 359 w 359"/>
              <a:gd name="T7" fmla="*/ 169 h 169"/>
              <a:gd name="T8" fmla="*/ 186 w 359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" h="169">
                <a:moveTo>
                  <a:pt x="186" y="0"/>
                </a:moveTo>
                <a:cubicBezTo>
                  <a:pt x="173" y="0"/>
                  <a:pt x="173" y="0"/>
                  <a:pt x="173" y="0"/>
                </a:cubicBezTo>
                <a:cubicBezTo>
                  <a:pt x="79" y="0"/>
                  <a:pt x="3" y="75"/>
                  <a:pt x="0" y="169"/>
                </a:cubicBezTo>
                <a:cubicBezTo>
                  <a:pt x="359" y="169"/>
                  <a:pt x="359" y="169"/>
                  <a:pt x="359" y="169"/>
                </a:cubicBezTo>
                <a:cubicBezTo>
                  <a:pt x="357" y="75"/>
                  <a:pt x="281" y="0"/>
                  <a:pt x="186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îŝḻiďé">
            <a:extLst>
              <a:ext uri="{FF2B5EF4-FFF2-40B4-BE49-F238E27FC236}">
                <a16:creationId xmlns:a16="http://schemas.microsoft.com/office/drawing/2014/main" id="{57E54B90-6D8A-40BE-A3FC-ABC536353ACF}"/>
              </a:ext>
            </a:extLst>
          </p:cNvPr>
          <p:cNvSpPr/>
          <p:nvPr/>
        </p:nvSpPr>
        <p:spPr bwMode="auto">
          <a:xfrm>
            <a:off x="724107" y="2575442"/>
            <a:ext cx="1001880" cy="2100304"/>
          </a:xfrm>
          <a:custGeom>
            <a:avLst/>
            <a:gdLst>
              <a:gd name="T0" fmla="*/ 322 w 741"/>
              <a:gd name="T1" fmla="*/ 1382 h 1555"/>
              <a:gd name="T2" fmla="*/ 455 w 741"/>
              <a:gd name="T3" fmla="*/ 1382 h 1555"/>
              <a:gd name="T4" fmla="*/ 381 w 741"/>
              <a:gd name="T5" fmla="*/ 1367 h 1555"/>
              <a:gd name="T6" fmla="*/ 263 w 741"/>
              <a:gd name="T7" fmla="*/ 1353 h 1555"/>
              <a:gd name="T8" fmla="*/ 396 w 741"/>
              <a:gd name="T9" fmla="*/ 1353 h 1555"/>
              <a:gd name="T10" fmla="*/ 249 w 741"/>
              <a:gd name="T11" fmla="*/ 1338 h 1555"/>
              <a:gd name="T12" fmla="*/ 381 w 741"/>
              <a:gd name="T13" fmla="*/ 1338 h 1555"/>
              <a:gd name="T14" fmla="*/ 514 w 741"/>
              <a:gd name="T15" fmla="*/ 1338 h 1555"/>
              <a:gd name="T16" fmla="*/ 337 w 741"/>
              <a:gd name="T17" fmla="*/ 1323 h 1555"/>
              <a:gd name="T18" fmla="*/ 470 w 741"/>
              <a:gd name="T19" fmla="*/ 1323 h 1555"/>
              <a:gd name="T20" fmla="*/ 278 w 741"/>
              <a:gd name="T21" fmla="*/ 1308 h 1555"/>
              <a:gd name="T22" fmla="*/ 411 w 741"/>
              <a:gd name="T23" fmla="*/ 1308 h 1555"/>
              <a:gd name="T24" fmla="*/ 204 w 741"/>
              <a:gd name="T25" fmla="*/ 1294 h 1555"/>
              <a:gd name="T26" fmla="*/ 337 w 741"/>
              <a:gd name="T27" fmla="*/ 1294 h 1555"/>
              <a:gd name="T28" fmla="*/ 470 w 741"/>
              <a:gd name="T29" fmla="*/ 1294 h 1555"/>
              <a:gd name="T30" fmla="*/ 249 w 741"/>
              <a:gd name="T31" fmla="*/ 1279 h 1555"/>
              <a:gd name="T32" fmla="*/ 381 w 741"/>
              <a:gd name="T33" fmla="*/ 1279 h 1555"/>
              <a:gd name="T34" fmla="*/ 514 w 741"/>
              <a:gd name="T35" fmla="*/ 1279 h 1555"/>
              <a:gd name="T36" fmla="*/ 293 w 741"/>
              <a:gd name="T37" fmla="*/ 1264 h 1555"/>
              <a:gd name="T38" fmla="*/ 426 w 741"/>
              <a:gd name="T39" fmla="*/ 1264 h 1555"/>
              <a:gd name="T40" fmla="*/ 190 w 741"/>
              <a:gd name="T41" fmla="*/ 1249 h 1555"/>
              <a:gd name="T42" fmla="*/ 322 w 741"/>
              <a:gd name="T43" fmla="*/ 1249 h 1555"/>
              <a:gd name="T44" fmla="*/ 455 w 741"/>
              <a:gd name="T45" fmla="*/ 1249 h 1555"/>
              <a:gd name="T46" fmla="*/ 204 w 741"/>
              <a:gd name="T47" fmla="*/ 1235 h 1555"/>
              <a:gd name="T48" fmla="*/ 337 w 741"/>
              <a:gd name="T49" fmla="*/ 1235 h 1555"/>
              <a:gd name="T50" fmla="*/ 470 w 741"/>
              <a:gd name="T51" fmla="*/ 1235 h 1555"/>
              <a:gd name="T52" fmla="*/ 219 w 741"/>
              <a:gd name="T53" fmla="*/ 1220 h 1555"/>
              <a:gd name="T54" fmla="*/ 352 w 741"/>
              <a:gd name="T55" fmla="*/ 1220 h 1555"/>
              <a:gd name="T56" fmla="*/ 485 w 741"/>
              <a:gd name="T57" fmla="*/ 1220 h 1555"/>
              <a:gd name="T58" fmla="*/ 234 w 741"/>
              <a:gd name="T59" fmla="*/ 1205 h 1555"/>
              <a:gd name="T60" fmla="*/ 367 w 741"/>
              <a:gd name="T61" fmla="*/ 1205 h 1555"/>
              <a:gd name="T62" fmla="*/ 499 w 741"/>
              <a:gd name="T63" fmla="*/ 1205 h 1555"/>
              <a:gd name="T64" fmla="*/ 249 w 741"/>
              <a:gd name="T65" fmla="*/ 1190 h 1555"/>
              <a:gd name="T66" fmla="*/ 381 w 741"/>
              <a:gd name="T67" fmla="*/ 1190 h 1555"/>
              <a:gd name="T68" fmla="*/ 514 w 741"/>
              <a:gd name="T69" fmla="*/ 1190 h 1555"/>
              <a:gd name="T70" fmla="*/ 263 w 741"/>
              <a:gd name="T71" fmla="*/ 1176 h 1555"/>
              <a:gd name="T72" fmla="*/ 396 w 741"/>
              <a:gd name="T73" fmla="*/ 1176 h 1555"/>
              <a:gd name="T74" fmla="*/ 529 w 741"/>
              <a:gd name="T75" fmla="*/ 1176 h 1555"/>
              <a:gd name="T76" fmla="*/ 293 w 741"/>
              <a:gd name="T77" fmla="*/ 1161 h 1555"/>
              <a:gd name="T78" fmla="*/ 426 w 741"/>
              <a:gd name="T79" fmla="*/ 1161 h 1555"/>
              <a:gd name="T80" fmla="*/ 204 w 741"/>
              <a:gd name="T81" fmla="*/ 1146 h 1555"/>
              <a:gd name="T82" fmla="*/ 337 w 741"/>
              <a:gd name="T83" fmla="*/ 1146 h 1555"/>
              <a:gd name="T84" fmla="*/ 470 w 741"/>
              <a:gd name="T85" fmla="*/ 1146 h 1555"/>
              <a:gd name="T86" fmla="*/ 249 w 741"/>
              <a:gd name="T87" fmla="*/ 1131 h 1555"/>
              <a:gd name="T88" fmla="*/ 381 w 741"/>
              <a:gd name="T89" fmla="*/ 1131 h 1555"/>
              <a:gd name="T90" fmla="*/ 514 w 741"/>
              <a:gd name="T91" fmla="*/ 1131 h 1555"/>
              <a:gd name="T92" fmla="*/ 308 w 741"/>
              <a:gd name="T93" fmla="*/ 1117 h 1555"/>
              <a:gd name="T94" fmla="*/ 440 w 741"/>
              <a:gd name="T95" fmla="*/ 1117 h 1555"/>
              <a:gd name="T96" fmla="*/ 249 w 741"/>
              <a:gd name="T97" fmla="*/ 1102 h 1555"/>
              <a:gd name="T98" fmla="*/ 381 w 741"/>
              <a:gd name="T99" fmla="*/ 1102 h 1555"/>
              <a:gd name="T100" fmla="*/ 514 w 741"/>
              <a:gd name="T101" fmla="*/ 1102 h 1555"/>
              <a:gd name="T102" fmla="*/ 337 w 741"/>
              <a:gd name="T103" fmla="*/ 1087 h 1555"/>
              <a:gd name="T104" fmla="*/ 470 w 741"/>
              <a:gd name="T105" fmla="*/ 1087 h 1555"/>
              <a:gd name="T106" fmla="*/ 322 w 741"/>
              <a:gd name="T107" fmla="*/ 1072 h 1555"/>
              <a:gd name="T108" fmla="*/ 455 w 741"/>
              <a:gd name="T109" fmla="*/ 1072 h 1555"/>
              <a:gd name="T110" fmla="*/ 337 w 741"/>
              <a:gd name="T111" fmla="*/ 1058 h 1555"/>
              <a:gd name="T112" fmla="*/ 470 w 741"/>
              <a:gd name="T113" fmla="*/ 1058 h 1555"/>
              <a:gd name="T114" fmla="*/ 396 w 741"/>
              <a:gd name="T115" fmla="*/ 1043 h 1555"/>
              <a:gd name="T116" fmla="*/ 396 w 741"/>
              <a:gd name="T117" fmla="*/ 1028 h 1555"/>
              <a:gd name="T118" fmla="*/ 316 w 741"/>
              <a:gd name="T119" fmla="*/ 1028 h 1555"/>
              <a:gd name="T120" fmla="*/ 551 w 741"/>
              <a:gd name="T121" fmla="*/ 1286 h 1555"/>
              <a:gd name="T122" fmla="*/ 234 w 741"/>
              <a:gd name="T123" fmla="*/ 1356 h 1555"/>
              <a:gd name="T124" fmla="*/ 278 w 741"/>
              <a:gd name="T125" fmla="*/ 104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1" h="1555">
                <a:moveTo>
                  <a:pt x="337" y="1397"/>
                </a:moveTo>
                <a:cubicBezTo>
                  <a:pt x="330" y="1397"/>
                  <a:pt x="330" y="1397"/>
                  <a:pt x="330" y="1397"/>
                </a:cubicBezTo>
                <a:cubicBezTo>
                  <a:pt x="330" y="1404"/>
                  <a:pt x="330" y="1404"/>
                  <a:pt x="330" y="1404"/>
                </a:cubicBezTo>
                <a:cubicBezTo>
                  <a:pt x="337" y="1404"/>
                  <a:pt x="337" y="1404"/>
                  <a:pt x="337" y="1404"/>
                </a:cubicBezTo>
                <a:cubicBezTo>
                  <a:pt x="337" y="1397"/>
                  <a:pt x="337" y="1397"/>
                  <a:pt x="337" y="1397"/>
                </a:cubicBezTo>
                <a:moveTo>
                  <a:pt x="352" y="1397"/>
                </a:moveTo>
                <a:cubicBezTo>
                  <a:pt x="345" y="1397"/>
                  <a:pt x="345" y="1397"/>
                  <a:pt x="345" y="1397"/>
                </a:cubicBezTo>
                <a:cubicBezTo>
                  <a:pt x="345" y="1404"/>
                  <a:pt x="345" y="1404"/>
                  <a:pt x="345" y="1404"/>
                </a:cubicBezTo>
                <a:cubicBezTo>
                  <a:pt x="352" y="1404"/>
                  <a:pt x="352" y="1404"/>
                  <a:pt x="352" y="1404"/>
                </a:cubicBezTo>
                <a:cubicBezTo>
                  <a:pt x="352" y="1397"/>
                  <a:pt x="352" y="1397"/>
                  <a:pt x="352" y="1397"/>
                </a:cubicBezTo>
                <a:moveTo>
                  <a:pt x="367" y="1397"/>
                </a:moveTo>
                <a:cubicBezTo>
                  <a:pt x="360" y="1397"/>
                  <a:pt x="360" y="1397"/>
                  <a:pt x="360" y="1397"/>
                </a:cubicBezTo>
                <a:cubicBezTo>
                  <a:pt x="360" y="1404"/>
                  <a:pt x="360" y="1404"/>
                  <a:pt x="360" y="1404"/>
                </a:cubicBezTo>
                <a:cubicBezTo>
                  <a:pt x="367" y="1404"/>
                  <a:pt x="367" y="1404"/>
                  <a:pt x="367" y="1404"/>
                </a:cubicBezTo>
                <a:cubicBezTo>
                  <a:pt x="367" y="1397"/>
                  <a:pt x="367" y="1397"/>
                  <a:pt x="367" y="1397"/>
                </a:cubicBezTo>
                <a:moveTo>
                  <a:pt x="381" y="1397"/>
                </a:moveTo>
                <a:cubicBezTo>
                  <a:pt x="374" y="1397"/>
                  <a:pt x="374" y="1397"/>
                  <a:pt x="374" y="1397"/>
                </a:cubicBezTo>
                <a:cubicBezTo>
                  <a:pt x="374" y="1404"/>
                  <a:pt x="374" y="1404"/>
                  <a:pt x="374" y="1404"/>
                </a:cubicBezTo>
                <a:cubicBezTo>
                  <a:pt x="381" y="1404"/>
                  <a:pt x="381" y="1404"/>
                  <a:pt x="381" y="1404"/>
                </a:cubicBezTo>
                <a:cubicBezTo>
                  <a:pt x="381" y="1397"/>
                  <a:pt x="381" y="1397"/>
                  <a:pt x="381" y="1397"/>
                </a:cubicBezTo>
                <a:moveTo>
                  <a:pt x="396" y="1397"/>
                </a:moveTo>
                <a:cubicBezTo>
                  <a:pt x="389" y="1397"/>
                  <a:pt x="389" y="1397"/>
                  <a:pt x="389" y="1397"/>
                </a:cubicBezTo>
                <a:cubicBezTo>
                  <a:pt x="389" y="1404"/>
                  <a:pt x="389" y="1404"/>
                  <a:pt x="389" y="1404"/>
                </a:cubicBezTo>
                <a:cubicBezTo>
                  <a:pt x="396" y="1404"/>
                  <a:pt x="396" y="1404"/>
                  <a:pt x="396" y="1404"/>
                </a:cubicBezTo>
                <a:cubicBezTo>
                  <a:pt x="396" y="1397"/>
                  <a:pt x="396" y="1397"/>
                  <a:pt x="396" y="1397"/>
                </a:cubicBezTo>
                <a:moveTo>
                  <a:pt x="411" y="1397"/>
                </a:moveTo>
                <a:cubicBezTo>
                  <a:pt x="404" y="1397"/>
                  <a:pt x="404" y="1397"/>
                  <a:pt x="404" y="1397"/>
                </a:cubicBezTo>
                <a:cubicBezTo>
                  <a:pt x="404" y="1404"/>
                  <a:pt x="404" y="1404"/>
                  <a:pt x="404" y="1404"/>
                </a:cubicBezTo>
                <a:cubicBezTo>
                  <a:pt x="411" y="1404"/>
                  <a:pt x="411" y="1404"/>
                  <a:pt x="411" y="1404"/>
                </a:cubicBezTo>
                <a:cubicBezTo>
                  <a:pt x="411" y="1397"/>
                  <a:pt x="411" y="1397"/>
                  <a:pt x="411" y="1397"/>
                </a:cubicBezTo>
                <a:moveTo>
                  <a:pt x="293" y="1382"/>
                </a:moveTo>
                <a:cubicBezTo>
                  <a:pt x="286" y="1382"/>
                  <a:pt x="286" y="1382"/>
                  <a:pt x="286" y="1382"/>
                </a:cubicBezTo>
                <a:cubicBezTo>
                  <a:pt x="286" y="1389"/>
                  <a:pt x="286" y="1389"/>
                  <a:pt x="286" y="1389"/>
                </a:cubicBezTo>
                <a:cubicBezTo>
                  <a:pt x="293" y="1389"/>
                  <a:pt x="293" y="1389"/>
                  <a:pt x="293" y="1389"/>
                </a:cubicBezTo>
                <a:cubicBezTo>
                  <a:pt x="293" y="1382"/>
                  <a:pt x="293" y="1382"/>
                  <a:pt x="293" y="1382"/>
                </a:cubicBezTo>
                <a:moveTo>
                  <a:pt x="308" y="1382"/>
                </a:moveTo>
                <a:cubicBezTo>
                  <a:pt x="301" y="1382"/>
                  <a:pt x="301" y="1382"/>
                  <a:pt x="301" y="1382"/>
                </a:cubicBezTo>
                <a:cubicBezTo>
                  <a:pt x="301" y="1389"/>
                  <a:pt x="301" y="1389"/>
                  <a:pt x="301" y="1389"/>
                </a:cubicBezTo>
                <a:cubicBezTo>
                  <a:pt x="308" y="1389"/>
                  <a:pt x="308" y="1389"/>
                  <a:pt x="308" y="1389"/>
                </a:cubicBezTo>
                <a:cubicBezTo>
                  <a:pt x="308" y="1382"/>
                  <a:pt x="308" y="1382"/>
                  <a:pt x="308" y="1382"/>
                </a:cubicBezTo>
                <a:moveTo>
                  <a:pt x="322" y="1382"/>
                </a:moveTo>
                <a:cubicBezTo>
                  <a:pt x="315" y="1382"/>
                  <a:pt x="315" y="1382"/>
                  <a:pt x="315" y="1382"/>
                </a:cubicBezTo>
                <a:cubicBezTo>
                  <a:pt x="315" y="1389"/>
                  <a:pt x="315" y="1389"/>
                  <a:pt x="315" y="1389"/>
                </a:cubicBezTo>
                <a:cubicBezTo>
                  <a:pt x="322" y="1389"/>
                  <a:pt x="322" y="1389"/>
                  <a:pt x="322" y="1389"/>
                </a:cubicBezTo>
                <a:cubicBezTo>
                  <a:pt x="322" y="1382"/>
                  <a:pt x="322" y="1382"/>
                  <a:pt x="322" y="1382"/>
                </a:cubicBezTo>
                <a:moveTo>
                  <a:pt x="337" y="1382"/>
                </a:moveTo>
                <a:cubicBezTo>
                  <a:pt x="330" y="1382"/>
                  <a:pt x="330" y="1382"/>
                  <a:pt x="330" y="1382"/>
                </a:cubicBezTo>
                <a:cubicBezTo>
                  <a:pt x="330" y="1389"/>
                  <a:pt x="330" y="1389"/>
                  <a:pt x="330" y="1389"/>
                </a:cubicBezTo>
                <a:cubicBezTo>
                  <a:pt x="337" y="1389"/>
                  <a:pt x="337" y="1389"/>
                  <a:pt x="337" y="1389"/>
                </a:cubicBezTo>
                <a:cubicBezTo>
                  <a:pt x="337" y="1382"/>
                  <a:pt x="337" y="1382"/>
                  <a:pt x="337" y="1382"/>
                </a:cubicBezTo>
                <a:moveTo>
                  <a:pt x="352" y="1382"/>
                </a:moveTo>
                <a:cubicBezTo>
                  <a:pt x="345" y="1382"/>
                  <a:pt x="345" y="1382"/>
                  <a:pt x="345" y="1382"/>
                </a:cubicBezTo>
                <a:cubicBezTo>
                  <a:pt x="345" y="1389"/>
                  <a:pt x="345" y="1389"/>
                  <a:pt x="345" y="1389"/>
                </a:cubicBezTo>
                <a:cubicBezTo>
                  <a:pt x="352" y="1389"/>
                  <a:pt x="352" y="1389"/>
                  <a:pt x="352" y="1389"/>
                </a:cubicBezTo>
                <a:cubicBezTo>
                  <a:pt x="352" y="1382"/>
                  <a:pt x="352" y="1382"/>
                  <a:pt x="352" y="1382"/>
                </a:cubicBezTo>
                <a:moveTo>
                  <a:pt x="367" y="1382"/>
                </a:moveTo>
                <a:cubicBezTo>
                  <a:pt x="360" y="1382"/>
                  <a:pt x="360" y="1382"/>
                  <a:pt x="360" y="1382"/>
                </a:cubicBezTo>
                <a:cubicBezTo>
                  <a:pt x="360" y="1389"/>
                  <a:pt x="360" y="1389"/>
                  <a:pt x="360" y="1389"/>
                </a:cubicBezTo>
                <a:cubicBezTo>
                  <a:pt x="367" y="1389"/>
                  <a:pt x="367" y="1389"/>
                  <a:pt x="367" y="1389"/>
                </a:cubicBezTo>
                <a:cubicBezTo>
                  <a:pt x="367" y="1382"/>
                  <a:pt x="367" y="1382"/>
                  <a:pt x="367" y="1382"/>
                </a:cubicBezTo>
                <a:moveTo>
                  <a:pt x="381" y="1382"/>
                </a:moveTo>
                <a:cubicBezTo>
                  <a:pt x="374" y="1382"/>
                  <a:pt x="374" y="1382"/>
                  <a:pt x="374" y="1382"/>
                </a:cubicBezTo>
                <a:cubicBezTo>
                  <a:pt x="374" y="1389"/>
                  <a:pt x="374" y="1389"/>
                  <a:pt x="374" y="1389"/>
                </a:cubicBezTo>
                <a:cubicBezTo>
                  <a:pt x="381" y="1389"/>
                  <a:pt x="381" y="1389"/>
                  <a:pt x="381" y="1389"/>
                </a:cubicBezTo>
                <a:cubicBezTo>
                  <a:pt x="381" y="1382"/>
                  <a:pt x="381" y="1382"/>
                  <a:pt x="381" y="1382"/>
                </a:cubicBezTo>
                <a:moveTo>
                  <a:pt x="396" y="1382"/>
                </a:moveTo>
                <a:cubicBezTo>
                  <a:pt x="389" y="1382"/>
                  <a:pt x="389" y="1382"/>
                  <a:pt x="389" y="1382"/>
                </a:cubicBezTo>
                <a:cubicBezTo>
                  <a:pt x="389" y="1389"/>
                  <a:pt x="389" y="1389"/>
                  <a:pt x="389" y="1389"/>
                </a:cubicBezTo>
                <a:cubicBezTo>
                  <a:pt x="396" y="1389"/>
                  <a:pt x="396" y="1389"/>
                  <a:pt x="396" y="1389"/>
                </a:cubicBezTo>
                <a:cubicBezTo>
                  <a:pt x="396" y="1382"/>
                  <a:pt x="396" y="1382"/>
                  <a:pt x="396" y="1382"/>
                </a:cubicBezTo>
                <a:moveTo>
                  <a:pt x="411" y="1382"/>
                </a:moveTo>
                <a:cubicBezTo>
                  <a:pt x="404" y="1382"/>
                  <a:pt x="404" y="1382"/>
                  <a:pt x="404" y="1382"/>
                </a:cubicBezTo>
                <a:cubicBezTo>
                  <a:pt x="404" y="1389"/>
                  <a:pt x="404" y="1389"/>
                  <a:pt x="404" y="1389"/>
                </a:cubicBezTo>
                <a:cubicBezTo>
                  <a:pt x="411" y="1389"/>
                  <a:pt x="411" y="1389"/>
                  <a:pt x="411" y="1389"/>
                </a:cubicBezTo>
                <a:cubicBezTo>
                  <a:pt x="411" y="1382"/>
                  <a:pt x="411" y="1382"/>
                  <a:pt x="411" y="1382"/>
                </a:cubicBezTo>
                <a:moveTo>
                  <a:pt x="426" y="1382"/>
                </a:moveTo>
                <a:cubicBezTo>
                  <a:pt x="419" y="1382"/>
                  <a:pt x="419" y="1382"/>
                  <a:pt x="419" y="1382"/>
                </a:cubicBezTo>
                <a:cubicBezTo>
                  <a:pt x="419" y="1389"/>
                  <a:pt x="419" y="1389"/>
                  <a:pt x="419" y="1389"/>
                </a:cubicBezTo>
                <a:cubicBezTo>
                  <a:pt x="426" y="1389"/>
                  <a:pt x="426" y="1389"/>
                  <a:pt x="426" y="1389"/>
                </a:cubicBezTo>
                <a:cubicBezTo>
                  <a:pt x="426" y="1382"/>
                  <a:pt x="426" y="1382"/>
                  <a:pt x="426" y="1382"/>
                </a:cubicBezTo>
                <a:moveTo>
                  <a:pt x="440" y="1382"/>
                </a:moveTo>
                <a:cubicBezTo>
                  <a:pt x="433" y="1382"/>
                  <a:pt x="433" y="1382"/>
                  <a:pt x="433" y="1382"/>
                </a:cubicBezTo>
                <a:cubicBezTo>
                  <a:pt x="433" y="1389"/>
                  <a:pt x="433" y="1389"/>
                  <a:pt x="433" y="1389"/>
                </a:cubicBezTo>
                <a:cubicBezTo>
                  <a:pt x="440" y="1389"/>
                  <a:pt x="440" y="1389"/>
                  <a:pt x="440" y="1389"/>
                </a:cubicBezTo>
                <a:cubicBezTo>
                  <a:pt x="440" y="1382"/>
                  <a:pt x="440" y="1382"/>
                  <a:pt x="440" y="1382"/>
                </a:cubicBezTo>
                <a:moveTo>
                  <a:pt x="455" y="1382"/>
                </a:moveTo>
                <a:cubicBezTo>
                  <a:pt x="448" y="1382"/>
                  <a:pt x="448" y="1382"/>
                  <a:pt x="448" y="1382"/>
                </a:cubicBezTo>
                <a:cubicBezTo>
                  <a:pt x="448" y="1389"/>
                  <a:pt x="448" y="1389"/>
                  <a:pt x="448" y="1389"/>
                </a:cubicBezTo>
                <a:cubicBezTo>
                  <a:pt x="455" y="1389"/>
                  <a:pt x="455" y="1389"/>
                  <a:pt x="455" y="1389"/>
                </a:cubicBezTo>
                <a:cubicBezTo>
                  <a:pt x="455" y="1382"/>
                  <a:pt x="455" y="1382"/>
                  <a:pt x="455" y="1382"/>
                </a:cubicBezTo>
                <a:moveTo>
                  <a:pt x="263" y="1367"/>
                </a:moveTo>
                <a:cubicBezTo>
                  <a:pt x="256" y="1367"/>
                  <a:pt x="256" y="1367"/>
                  <a:pt x="256" y="1367"/>
                </a:cubicBezTo>
                <a:cubicBezTo>
                  <a:pt x="256" y="1374"/>
                  <a:pt x="256" y="1374"/>
                  <a:pt x="256" y="1374"/>
                </a:cubicBezTo>
                <a:cubicBezTo>
                  <a:pt x="263" y="1374"/>
                  <a:pt x="263" y="1374"/>
                  <a:pt x="263" y="1374"/>
                </a:cubicBezTo>
                <a:cubicBezTo>
                  <a:pt x="263" y="1367"/>
                  <a:pt x="263" y="1367"/>
                  <a:pt x="263" y="1367"/>
                </a:cubicBezTo>
                <a:moveTo>
                  <a:pt x="278" y="1367"/>
                </a:moveTo>
                <a:cubicBezTo>
                  <a:pt x="271" y="1367"/>
                  <a:pt x="271" y="1367"/>
                  <a:pt x="271" y="1367"/>
                </a:cubicBezTo>
                <a:cubicBezTo>
                  <a:pt x="271" y="1374"/>
                  <a:pt x="271" y="1374"/>
                  <a:pt x="271" y="1374"/>
                </a:cubicBezTo>
                <a:cubicBezTo>
                  <a:pt x="278" y="1374"/>
                  <a:pt x="278" y="1374"/>
                  <a:pt x="278" y="1374"/>
                </a:cubicBezTo>
                <a:cubicBezTo>
                  <a:pt x="278" y="1367"/>
                  <a:pt x="278" y="1367"/>
                  <a:pt x="278" y="1367"/>
                </a:cubicBezTo>
                <a:moveTo>
                  <a:pt x="293" y="1367"/>
                </a:moveTo>
                <a:cubicBezTo>
                  <a:pt x="286" y="1367"/>
                  <a:pt x="286" y="1367"/>
                  <a:pt x="286" y="1367"/>
                </a:cubicBezTo>
                <a:cubicBezTo>
                  <a:pt x="286" y="1374"/>
                  <a:pt x="286" y="1374"/>
                  <a:pt x="286" y="1374"/>
                </a:cubicBezTo>
                <a:cubicBezTo>
                  <a:pt x="293" y="1374"/>
                  <a:pt x="293" y="1374"/>
                  <a:pt x="293" y="1374"/>
                </a:cubicBezTo>
                <a:cubicBezTo>
                  <a:pt x="293" y="1367"/>
                  <a:pt x="293" y="1367"/>
                  <a:pt x="293" y="1367"/>
                </a:cubicBezTo>
                <a:moveTo>
                  <a:pt x="308" y="1367"/>
                </a:moveTo>
                <a:cubicBezTo>
                  <a:pt x="301" y="1367"/>
                  <a:pt x="301" y="1367"/>
                  <a:pt x="301" y="1367"/>
                </a:cubicBezTo>
                <a:cubicBezTo>
                  <a:pt x="301" y="1374"/>
                  <a:pt x="301" y="1374"/>
                  <a:pt x="301" y="1374"/>
                </a:cubicBezTo>
                <a:cubicBezTo>
                  <a:pt x="308" y="1374"/>
                  <a:pt x="308" y="1374"/>
                  <a:pt x="308" y="1374"/>
                </a:cubicBezTo>
                <a:cubicBezTo>
                  <a:pt x="308" y="1367"/>
                  <a:pt x="308" y="1367"/>
                  <a:pt x="308" y="1367"/>
                </a:cubicBezTo>
                <a:moveTo>
                  <a:pt x="322" y="1367"/>
                </a:moveTo>
                <a:cubicBezTo>
                  <a:pt x="315" y="1367"/>
                  <a:pt x="315" y="1367"/>
                  <a:pt x="315" y="1367"/>
                </a:cubicBezTo>
                <a:cubicBezTo>
                  <a:pt x="315" y="1374"/>
                  <a:pt x="315" y="1374"/>
                  <a:pt x="315" y="1374"/>
                </a:cubicBezTo>
                <a:cubicBezTo>
                  <a:pt x="322" y="1374"/>
                  <a:pt x="322" y="1374"/>
                  <a:pt x="322" y="1374"/>
                </a:cubicBezTo>
                <a:cubicBezTo>
                  <a:pt x="322" y="1367"/>
                  <a:pt x="322" y="1367"/>
                  <a:pt x="322" y="1367"/>
                </a:cubicBezTo>
                <a:moveTo>
                  <a:pt x="337" y="1367"/>
                </a:moveTo>
                <a:cubicBezTo>
                  <a:pt x="330" y="1367"/>
                  <a:pt x="330" y="1367"/>
                  <a:pt x="330" y="1367"/>
                </a:cubicBezTo>
                <a:cubicBezTo>
                  <a:pt x="330" y="1374"/>
                  <a:pt x="330" y="1374"/>
                  <a:pt x="330" y="1374"/>
                </a:cubicBezTo>
                <a:cubicBezTo>
                  <a:pt x="337" y="1374"/>
                  <a:pt x="337" y="1374"/>
                  <a:pt x="337" y="1374"/>
                </a:cubicBezTo>
                <a:cubicBezTo>
                  <a:pt x="337" y="1367"/>
                  <a:pt x="337" y="1367"/>
                  <a:pt x="337" y="1367"/>
                </a:cubicBezTo>
                <a:moveTo>
                  <a:pt x="352" y="1367"/>
                </a:moveTo>
                <a:cubicBezTo>
                  <a:pt x="345" y="1367"/>
                  <a:pt x="345" y="1367"/>
                  <a:pt x="345" y="1367"/>
                </a:cubicBezTo>
                <a:cubicBezTo>
                  <a:pt x="345" y="1374"/>
                  <a:pt x="345" y="1374"/>
                  <a:pt x="345" y="1374"/>
                </a:cubicBezTo>
                <a:cubicBezTo>
                  <a:pt x="352" y="1374"/>
                  <a:pt x="352" y="1374"/>
                  <a:pt x="352" y="1374"/>
                </a:cubicBezTo>
                <a:cubicBezTo>
                  <a:pt x="352" y="1367"/>
                  <a:pt x="352" y="1367"/>
                  <a:pt x="352" y="1367"/>
                </a:cubicBezTo>
                <a:moveTo>
                  <a:pt x="367" y="1367"/>
                </a:moveTo>
                <a:cubicBezTo>
                  <a:pt x="360" y="1367"/>
                  <a:pt x="360" y="1367"/>
                  <a:pt x="360" y="1367"/>
                </a:cubicBezTo>
                <a:cubicBezTo>
                  <a:pt x="360" y="1374"/>
                  <a:pt x="360" y="1374"/>
                  <a:pt x="360" y="1374"/>
                </a:cubicBezTo>
                <a:cubicBezTo>
                  <a:pt x="367" y="1374"/>
                  <a:pt x="367" y="1374"/>
                  <a:pt x="367" y="1374"/>
                </a:cubicBezTo>
                <a:cubicBezTo>
                  <a:pt x="367" y="1367"/>
                  <a:pt x="367" y="1367"/>
                  <a:pt x="367" y="1367"/>
                </a:cubicBezTo>
                <a:moveTo>
                  <a:pt x="381" y="1367"/>
                </a:moveTo>
                <a:cubicBezTo>
                  <a:pt x="374" y="1367"/>
                  <a:pt x="374" y="1367"/>
                  <a:pt x="374" y="1367"/>
                </a:cubicBezTo>
                <a:cubicBezTo>
                  <a:pt x="374" y="1374"/>
                  <a:pt x="374" y="1374"/>
                  <a:pt x="374" y="1374"/>
                </a:cubicBezTo>
                <a:cubicBezTo>
                  <a:pt x="381" y="1374"/>
                  <a:pt x="381" y="1374"/>
                  <a:pt x="381" y="1374"/>
                </a:cubicBezTo>
                <a:cubicBezTo>
                  <a:pt x="381" y="1367"/>
                  <a:pt x="381" y="1367"/>
                  <a:pt x="381" y="1367"/>
                </a:cubicBezTo>
                <a:moveTo>
                  <a:pt x="396" y="1367"/>
                </a:moveTo>
                <a:cubicBezTo>
                  <a:pt x="389" y="1367"/>
                  <a:pt x="389" y="1367"/>
                  <a:pt x="389" y="1367"/>
                </a:cubicBezTo>
                <a:cubicBezTo>
                  <a:pt x="389" y="1374"/>
                  <a:pt x="389" y="1374"/>
                  <a:pt x="389" y="1374"/>
                </a:cubicBezTo>
                <a:cubicBezTo>
                  <a:pt x="396" y="1374"/>
                  <a:pt x="396" y="1374"/>
                  <a:pt x="396" y="1374"/>
                </a:cubicBezTo>
                <a:cubicBezTo>
                  <a:pt x="396" y="1367"/>
                  <a:pt x="396" y="1367"/>
                  <a:pt x="396" y="1367"/>
                </a:cubicBezTo>
                <a:moveTo>
                  <a:pt x="411" y="1367"/>
                </a:moveTo>
                <a:cubicBezTo>
                  <a:pt x="404" y="1367"/>
                  <a:pt x="404" y="1367"/>
                  <a:pt x="404" y="1367"/>
                </a:cubicBezTo>
                <a:cubicBezTo>
                  <a:pt x="404" y="1374"/>
                  <a:pt x="404" y="1374"/>
                  <a:pt x="404" y="1374"/>
                </a:cubicBezTo>
                <a:cubicBezTo>
                  <a:pt x="411" y="1374"/>
                  <a:pt x="411" y="1374"/>
                  <a:pt x="411" y="1374"/>
                </a:cubicBezTo>
                <a:cubicBezTo>
                  <a:pt x="411" y="1367"/>
                  <a:pt x="411" y="1367"/>
                  <a:pt x="411" y="1367"/>
                </a:cubicBezTo>
                <a:moveTo>
                  <a:pt x="426" y="1367"/>
                </a:moveTo>
                <a:cubicBezTo>
                  <a:pt x="419" y="1367"/>
                  <a:pt x="419" y="1367"/>
                  <a:pt x="419" y="1367"/>
                </a:cubicBezTo>
                <a:cubicBezTo>
                  <a:pt x="419" y="1374"/>
                  <a:pt x="419" y="1374"/>
                  <a:pt x="419" y="1374"/>
                </a:cubicBezTo>
                <a:cubicBezTo>
                  <a:pt x="426" y="1374"/>
                  <a:pt x="426" y="1374"/>
                  <a:pt x="426" y="1374"/>
                </a:cubicBezTo>
                <a:cubicBezTo>
                  <a:pt x="426" y="1367"/>
                  <a:pt x="426" y="1367"/>
                  <a:pt x="426" y="1367"/>
                </a:cubicBezTo>
                <a:moveTo>
                  <a:pt x="440" y="1367"/>
                </a:moveTo>
                <a:cubicBezTo>
                  <a:pt x="433" y="1367"/>
                  <a:pt x="433" y="1367"/>
                  <a:pt x="433" y="1367"/>
                </a:cubicBezTo>
                <a:cubicBezTo>
                  <a:pt x="433" y="1374"/>
                  <a:pt x="433" y="1374"/>
                  <a:pt x="433" y="1374"/>
                </a:cubicBezTo>
                <a:cubicBezTo>
                  <a:pt x="440" y="1374"/>
                  <a:pt x="440" y="1374"/>
                  <a:pt x="440" y="1374"/>
                </a:cubicBezTo>
                <a:cubicBezTo>
                  <a:pt x="440" y="1367"/>
                  <a:pt x="440" y="1367"/>
                  <a:pt x="440" y="1367"/>
                </a:cubicBezTo>
                <a:moveTo>
                  <a:pt x="455" y="1367"/>
                </a:moveTo>
                <a:cubicBezTo>
                  <a:pt x="448" y="1367"/>
                  <a:pt x="448" y="1367"/>
                  <a:pt x="448" y="1367"/>
                </a:cubicBezTo>
                <a:cubicBezTo>
                  <a:pt x="448" y="1374"/>
                  <a:pt x="448" y="1374"/>
                  <a:pt x="448" y="1374"/>
                </a:cubicBezTo>
                <a:cubicBezTo>
                  <a:pt x="455" y="1374"/>
                  <a:pt x="455" y="1374"/>
                  <a:pt x="455" y="1374"/>
                </a:cubicBezTo>
                <a:cubicBezTo>
                  <a:pt x="455" y="1367"/>
                  <a:pt x="455" y="1367"/>
                  <a:pt x="455" y="1367"/>
                </a:cubicBezTo>
                <a:moveTo>
                  <a:pt x="470" y="1367"/>
                </a:moveTo>
                <a:cubicBezTo>
                  <a:pt x="463" y="1367"/>
                  <a:pt x="463" y="1367"/>
                  <a:pt x="463" y="1367"/>
                </a:cubicBezTo>
                <a:cubicBezTo>
                  <a:pt x="463" y="1374"/>
                  <a:pt x="463" y="1374"/>
                  <a:pt x="463" y="1374"/>
                </a:cubicBezTo>
                <a:cubicBezTo>
                  <a:pt x="470" y="1374"/>
                  <a:pt x="470" y="1374"/>
                  <a:pt x="470" y="1374"/>
                </a:cubicBezTo>
                <a:cubicBezTo>
                  <a:pt x="470" y="1367"/>
                  <a:pt x="470" y="1367"/>
                  <a:pt x="470" y="1367"/>
                </a:cubicBezTo>
                <a:moveTo>
                  <a:pt x="485" y="1367"/>
                </a:moveTo>
                <a:cubicBezTo>
                  <a:pt x="478" y="1367"/>
                  <a:pt x="478" y="1367"/>
                  <a:pt x="478" y="1367"/>
                </a:cubicBezTo>
                <a:cubicBezTo>
                  <a:pt x="478" y="1374"/>
                  <a:pt x="478" y="1374"/>
                  <a:pt x="478" y="1374"/>
                </a:cubicBezTo>
                <a:cubicBezTo>
                  <a:pt x="485" y="1374"/>
                  <a:pt x="485" y="1374"/>
                  <a:pt x="485" y="1374"/>
                </a:cubicBezTo>
                <a:cubicBezTo>
                  <a:pt x="485" y="1367"/>
                  <a:pt x="485" y="1367"/>
                  <a:pt x="485" y="1367"/>
                </a:cubicBezTo>
                <a:moveTo>
                  <a:pt x="249" y="1353"/>
                </a:moveTo>
                <a:cubicBezTo>
                  <a:pt x="242" y="1353"/>
                  <a:pt x="242" y="1353"/>
                  <a:pt x="242" y="1353"/>
                </a:cubicBezTo>
                <a:cubicBezTo>
                  <a:pt x="242" y="1360"/>
                  <a:pt x="242" y="1360"/>
                  <a:pt x="242" y="1360"/>
                </a:cubicBezTo>
                <a:cubicBezTo>
                  <a:pt x="249" y="1360"/>
                  <a:pt x="249" y="1360"/>
                  <a:pt x="249" y="1360"/>
                </a:cubicBezTo>
                <a:cubicBezTo>
                  <a:pt x="249" y="1353"/>
                  <a:pt x="249" y="1353"/>
                  <a:pt x="249" y="1353"/>
                </a:cubicBezTo>
                <a:moveTo>
                  <a:pt x="263" y="1353"/>
                </a:moveTo>
                <a:cubicBezTo>
                  <a:pt x="256" y="1353"/>
                  <a:pt x="256" y="1353"/>
                  <a:pt x="256" y="1353"/>
                </a:cubicBezTo>
                <a:cubicBezTo>
                  <a:pt x="256" y="1360"/>
                  <a:pt x="256" y="1360"/>
                  <a:pt x="256" y="1360"/>
                </a:cubicBezTo>
                <a:cubicBezTo>
                  <a:pt x="263" y="1360"/>
                  <a:pt x="263" y="1360"/>
                  <a:pt x="263" y="1360"/>
                </a:cubicBezTo>
                <a:cubicBezTo>
                  <a:pt x="263" y="1353"/>
                  <a:pt x="263" y="1353"/>
                  <a:pt x="263" y="1353"/>
                </a:cubicBezTo>
                <a:moveTo>
                  <a:pt x="278" y="1353"/>
                </a:moveTo>
                <a:cubicBezTo>
                  <a:pt x="271" y="1353"/>
                  <a:pt x="271" y="1353"/>
                  <a:pt x="271" y="1353"/>
                </a:cubicBezTo>
                <a:cubicBezTo>
                  <a:pt x="271" y="1360"/>
                  <a:pt x="271" y="1360"/>
                  <a:pt x="271" y="1360"/>
                </a:cubicBezTo>
                <a:cubicBezTo>
                  <a:pt x="278" y="1360"/>
                  <a:pt x="278" y="1360"/>
                  <a:pt x="278" y="1360"/>
                </a:cubicBezTo>
                <a:cubicBezTo>
                  <a:pt x="278" y="1353"/>
                  <a:pt x="278" y="1353"/>
                  <a:pt x="278" y="1353"/>
                </a:cubicBezTo>
                <a:moveTo>
                  <a:pt x="293" y="1353"/>
                </a:moveTo>
                <a:cubicBezTo>
                  <a:pt x="286" y="1353"/>
                  <a:pt x="286" y="1353"/>
                  <a:pt x="286" y="1353"/>
                </a:cubicBezTo>
                <a:cubicBezTo>
                  <a:pt x="286" y="1360"/>
                  <a:pt x="286" y="1360"/>
                  <a:pt x="286" y="1360"/>
                </a:cubicBezTo>
                <a:cubicBezTo>
                  <a:pt x="293" y="1360"/>
                  <a:pt x="293" y="1360"/>
                  <a:pt x="293" y="1360"/>
                </a:cubicBezTo>
                <a:cubicBezTo>
                  <a:pt x="293" y="1353"/>
                  <a:pt x="293" y="1353"/>
                  <a:pt x="293" y="1353"/>
                </a:cubicBezTo>
                <a:moveTo>
                  <a:pt x="308" y="1353"/>
                </a:moveTo>
                <a:cubicBezTo>
                  <a:pt x="301" y="1353"/>
                  <a:pt x="301" y="1353"/>
                  <a:pt x="301" y="1353"/>
                </a:cubicBezTo>
                <a:cubicBezTo>
                  <a:pt x="301" y="1360"/>
                  <a:pt x="301" y="1360"/>
                  <a:pt x="301" y="1360"/>
                </a:cubicBezTo>
                <a:cubicBezTo>
                  <a:pt x="308" y="1360"/>
                  <a:pt x="308" y="1360"/>
                  <a:pt x="308" y="1360"/>
                </a:cubicBezTo>
                <a:cubicBezTo>
                  <a:pt x="308" y="1353"/>
                  <a:pt x="308" y="1353"/>
                  <a:pt x="308" y="1353"/>
                </a:cubicBezTo>
                <a:moveTo>
                  <a:pt x="322" y="1353"/>
                </a:moveTo>
                <a:cubicBezTo>
                  <a:pt x="315" y="1353"/>
                  <a:pt x="315" y="1353"/>
                  <a:pt x="315" y="1353"/>
                </a:cubicBezTo>
                <a:cubicBezTo>
                  <a:pt x="315" y="1360"/>
                  <a:pt x="315" y="1360"/>
                  <a:pt x="315" y="1360"/>
                </a:cubicBezTo>
                <a:cubicBezTo>
                  <a:pt x="322" y="1360"/>
                  <a:pt x="322" y="1360"/>
                  <a:pt x="322" y="1360"/>
                </a:cubicBezTo>
                <a:cubicBezTo>
                  <a:pt x="322" y="1353"/>
                  <a:pt x="322" y="1353"/>
                  <a:pt x="322" y="1353"/>
                </a:cubicBezTo>
                <a:moveTo>
                  <a:pt x="337" y="1353"/>
                </a:moveTo>
                <a:cubicBezTo>
                  <a:pt x="330" y="1353"/>
                  <a:pt x="330" y="1353"/>
                  <a:pt x="330" y="1353"/>
                </a:cubicBezTo>
                <a:cubicBezTo>
                  <a:pt x="330" y="1360"/>
                  <a:pt x="330" y="1360"/>
                  <a:pt x="330" y="1360"/>
                </a:cubicBezTo>
                <a:cubicBezTo>
                  <a:pt x="337" y="1360"/>
                  <a:pt x="337" y="1360"/>
                  <a:pt x="337" y="1360"/>
                </a:cubicBezTo>
                <a:cubicBezTo>
                  <a:pt x="337" y="1353"/>
                  <a:pt x="337" y="1353"/>
                  <a:pt x="337" y="1353"/>
                </a:cubicBezTo>
                <a:moveTo>
                  <a:pt x="352" y="1353"/>
                </a:moveTo>
                <a:cubicBezTo>
                  <a:pt x="345" y="1353"/>
                  <a:pt x="345" y="1353"/>
                  <a:pt x="345" y="1353"/>
                </a:cubicBezTo>
                <a:cubicBezTo>
                  <a:pt x="345" y="1360"/>
                  <a:pt x="345" y="1360"/>
                  <a:pt x="345" y="1360"/>
                </a:cubicBezTo>
                <a:cubicBezTo>
                  <a:pt x="352" y="1360"/>
                  <a:pt x="352" y="1360"/>
                  <a:pt x="352" y="1360"/>
                </a:cubicBezTo>
                <a:cubicBezTo>
                  <a:pt x="352" y="1353"/>
                  <a:pt x="352" y="1353"/>
                  <a:pt x="352" y="1353"/>
                </a:cubicBezTo>
                <a:moveTo>
                  <a:pt x="367" y="1353"/>
                </a:moveTo>
                <a:cubicBezTo>
                  <a:pt x="360" y="1353"/>
                  <a:pt x="360" y="1353"/>
                  <a:pt x="360" y="1353"/>
                </a:cubicBezTo>
                <a:cubicBezTo>
                  <a:pt x="360" y="1360"/>
                  <a:pt x="360" y="1360"/>
                  <a:pt x="360" y="1360"/>
                </a:cubicBezTo>
                <a:cubicBezTo>
                  <a:pt x="367" y="1360"/>
                  <a:pt x="367" y="1360"/>
                  <a:pt x="367" y="1360"/>
                </a:cubicBezTo>
                <a:cubicBezTo>
                  <a:pt x="367" y="1353"/>
                  <a:pt x="367" y="1353"/>
                  <a:pt x="367" y="1353"/>
                </a:cubicBezTo>
                <a:moveTo>
                  <a:pt x="381" y="1353"/>
                </a:moveTo>
                <a:cubicBezTo>
                  <a:pt x="374" y="1353"/>
                  <a:pt x="374" y="1353"/>
                  <a:pt x="374" y="1353"/>
                </a:cubicBezTo>
                <a:cubicBezTo>
                  <a:pt x="374" y="1360"/>
                  <a:pt x="374" y="1360"/>
                  <a:pt x="374" y="1360"/>
                </a:cubicBezTo>
                <a:cubicBezTo>
                  <a:pt x="381" y="1360"/>
                  <a:pt x="381" y="1360"/>
                  <a:pt x="381" y="1360"/>
                </a:cubicBezTo>
                <a:cubicBezTo>
                  <a:pt x="381" y="1353"/>
                  <a:pt x="381" y="1353"/>
                  <a:pt x="381" y="1353"/>
                </a:cubicBezTo>
                <a:moveTo>
                  <a:pt x="396" y="1353"/>
                </a:moveTo>
                <a:cubicBezTo>
                  <a:pt x="389" y="1353"/>
                  <a:pt x="389" y="1353"/>
                  <a:pt x="389" y="1353"/>
                </a:cubicBezTo>
                <a:cubicBezTo>
                  <a:pt x="389" y="1360"/>
                  <a:pt x="389" y="1360"/>
                  <a:pt x="389" y="1360"/>
                </a:cubicBezTo>
                <a:cubicBezTo>
                  <a:pt x="396" y="1360"/>
                  <a:pt x="396" y="1360"/>
                  <a:pt x="396" y="1360"/>
                </a:cubicBezTo>
                <a:cubicBezTo>
                  <a:pt x="396" y="1353"/>
                  <a:pt x="396" y="1353"/>
                  <a:pt x="396" y="1353"/>
                </a:cubicBezTo>
                <a:moveTo>
                  <a:pt x="411" y="1353"/>
                </a:moveTo>
                <a:cubicBezTo>
                  <a:pt x="404" y="1353"/>
                  <a:pt x="404" y="1353"/>
                  <a:pt x="404" y="1353"/>
                </a:cubicBezTo>
                <a:cubicBezTo>
                  <a:pt x="404" y="1360"/>
                  <a:pt x="404" y="1360"/>
                  <a:pt x="404" y="1360"/>
                </a:cubicBezTo>
                <a:cubicBezTo>
                  <a:pt x="411" y="1360"/>
                  <a:pt x="411" y="1360"/>
                  <a:pt x="411" y="1360"/>
                </a:cubicBezTo>
                <a:cubicBezTo>
                  <a:pt x="411" y="1353"/>
                  <a:pt x="411" y="1353"/>
                  <a:pt x="411" y="1353"/>
                </a:cubicBezTo>
                <a:moveTo>
                  <a:pt x="426" y="1353"/>
                </a:moveTo>
                <a:cubicBezTo>
                  <a:pt x="419" y="1353"/>
                  <a:pt x="419" y="1353"/>
                  <a:pt x="419" y="1353"/>
                </a:cubicBezTo>
                <a:cubicBezTo>
                  <a:pt x="419" y="1360"/>
                  <a:pt x="419" y="1360"/>
                  <a:pt x="419" y="1360"/>
                </a:cubicBezTo>
                <a:cubicBezTo>
                  <a:pt x="426" y="1360"/>
                  <a:pt x="426" y="1360"/>
                  <a:pt x="426" y="1360"/>
                </a:cubicBezTo>
                <a:cubicBezTo>
                  <a:pt x="426" y="1353"/>
                  <a:pt x="426" y="1353"/>
                  <a:pt x="426" y="1353"/>
                </a:cubicBezTo>
                <a:moveTo>
                  <a:pt x="440" y="1353"/>
                </a:moveTo>
                <a:cubicBezTo>
                  <a:pt x="433" y="1353"/>
                  <a:pt x="433" y="1353"/>
                  <a:pt x="433" y="1353"/>
                </a:cubicBezTo>
                <a:cubicBezTo>
                  <a:pt x="433" y="1360"/>
                  <a:pt x="433" y="1360"/>
                  <a:pt x="433" y="1360"/>
                </a:cubicBezTo>
                <a:cubicBezTo>
                  <a:pt x="440" y="1360"/>
                  <a:pt x="440" y="1360"/>
                  <a:pt x="440" y="1360"/>
                </a:cubicBezTo>
                <a:cubicBezTo>
                  <a:pt x="440" y="1353"/>
                  <a:pt x="440" y="1353"/>
                  <a:pt x="440" y="1353"/>
                </a:cubicBezTo>
                <a:moveTo>
                  <a:pt x="455" y="1353"/>
                </a:moveTo>
                <a:cubicBezTo>
                  <a:pt x="448" y="1353"/>
                  <a:pt x="448" y="1353"/>
                  <a:pt x="448" y="1353"/>
                </a:cubicBezTo>
                <a:cubicBezTo>
                  <a:pt x="448" y="1360"/>
                  <a:pt x="448" y="1360"/>
                  <a:pt x="448" y="1360"/>
                </a:cubicBezTo>
                <a:cubicBezTo>
                  <a:pt x="455" y="1360"/>
                  <a:pt x="455" y="1360"/>
                  <a:pt x="455" y="1360"/>
                </a:cubicBezTo>
                <a:cubicBezTo>
                  <a:pt x="455" y="1353"/>
                  <a:pt x="455" y="1353"/>
                  <a:pt x="455" y="1353"/>
                </a:cubicBezTo>
                <a:moveTo>
                  <a:pt x="470" y="1353"/>
                </a:moveTo>
                <a:cubicBezTo>
                  <a:pt x="463" y="1353"/>
                  <a:pt x="463" y="1353"/>
                  <a:pt x="463" y="1353"/>
                </a:cubicBezTo>
                <a:cubicBezTo>
                  <a:pt x="463" y="1360"/>
                  <a:pt x="463" y="1360"/>
                  <a:pt x="463" y="1360"/>
                </a:cubicBezTo>
                <a:cubicBezTo>
                  <a:pt x="470" y="1360"/>
                  <a:pt x="470" y="1360"/>
                  <a:pt x="470" y="1360"/>
                </a:cubicBezTo>
                <a:cubicBezTo>
                  <a:pt x="470" y="1353"/>
                  <a:pt x="470" y="1353"/>
                  <a:pt x="470" y="1353"/>
                </a:cubicBezTo>
                <a:moveTo>
                  <a:pt x="485" y="1353"/>
                </a:moveTo>
                <a:cubicBezTo>
                  <a:pt x="478" y="1353"/>
                  <a:pt x="478" y="1353"/>
                  <a:pt x="478" y="1353"/>
                </a:cubicBezTo>
                <a:cubicBezTo>
                  <a:pt x="478" y="1360"/>
                  <a:pt x="478" y="1360"/>
                  <a:pt x="478" y="1360"/>
                </a:cubicBezTo>
                <a:cubicBezTo>
                  <a:pt x="485" y="1360"/>
                  <a:pt x="485" y="1360"/>
                  <a:pt x="485" y="1360"/>
                </a:cubicBezTo>
                <a:cubicBezTo>
                  <a:pt x="485" y="1353"/>
                  <a:pt x="485" y="1353"/>
                  <a:pt x="485" y="1353"/>
                </a:cubicBezTo>
                <a:moveTo>
                  <a:pt x="499" y="1353"/>
                </a:moveTo>
                <a:cubicBezTo>
                  <a:pt x="492" y="1353"/>
                  <a:pt x="492" y="1353"/>
                  <a:pt x="492" y="1353"/>
                </a:cubicBezTo>
                <a:cubicBezTo>
                  <a:pt x="492" y="1360"/>
                  <a:pt x="492" y="1360"/>
                  <a:pt x="492" y="1360"/>
                </a:cubicBezTo>
                <a:cubicBezTo>
                  <a:pt x="499" y="1360"/>
                  <a:pt x="499" y="1360"/>
                  <a:pt x="499" y="1360"/>
                </a:cubicBezTo>
                <a:cubicBezTo>
                  <a:pt x="499" y="1353"/>
                  <a:pt x="499" y="1353"/>
                  <a:pt x="499" y="1353"/>
                </a:cubicBezTo>
                <a:moveTo>
                  <a:pt x="234" y="1338"/>
                </a:moveTo>
                <a:cubicBezTo>
                  <a:pt x="227" y="1338"/>
                  <a:pt x="227" y="1338"/>
                  <a:pt x="227" y="1338"/>
                </a:cubicBezTo>
                <a:cubicBezTo>
                  <a:pt x="227" y="1345"/>
                  <a:pt x="227" y="1345"/>
                  <a:pt x="227" y="1345"/>
                </a:cubicBezTo>
                <a:cubicBezTo>
                  <a:pt x="234" y="1345"/>
                  <a:pt x="234" y="1345"/>
                  <a:pt x="234" y="1345"/>
                </a:cubicBezTo>
                <a:cubicBezTo>
                  <a:pt x="234" y="1338"/>
                  <a:pt x="234" y="1338"/>
                  <a:pt x="234" y="1338"/>
                </a:cubicBezTo>
                <a:moveTo>
                  <a:pt x="249" y="1338"/>
                </a:moveTo>
                <a:cubicBezTo>
                  <a:pt x="242" y="1338"/>
                  <a:pt x="242" y="1338"/>
                  <a:pt x="242" y="1338"/>
                </a:cubicBezTo>
                <a:cubicBezTo>
                  <a:pt x="242" y="1345"/>
                  <a:pt x="242" y="1345"/>
                  <a:pt x="242" y="1345"/>
                </a:cubicBezTo>
                <a:cubicBezTo>
                  <a:pt x="249" y="1345"/>
                  <a:pt x="249" y="1345"/>
                  <a:pt x="249" y="1345"/>
                </a:cubicBezTo>
                <a:cubicBezTo>
                  <a:pt x="249" y="1338"/>
                  <a:pt x="249" y="1338"/>
                  <a:pt x="249" y="1338"/>
                </a:cubicBezTo>
                <a:moveTo>
                  <a:pt x="263" y="1338"/>
                </a:moveTo>
                <a:cubicBezTo>
                  <a:pt x="256" y="1338"/>
                  <a:pt x="256" y="1338"/>
                  <a:pt x="256" y="1338"/>
                </a:cubicBezTo>
                <a:cubicBezTo>
                  <a:pt x="256" y="1345"/>
                  <a:pt x="256" y="1345"/>
                  <a:pt x="256" y="1345"/>
                </a:cubicBezTo>
                <a:cubicBezTo>
                  <a:pt x="263" y="1345"/>
                  <a:pt x="263" y="1345"/>
                  <a:pt x="263" y="1345"/>
                </a:cubicBezTo>
                <a:cubicBezTo>
                  <a:pt x="263" y="1338"/>
                  <a:pt x="263" y="1338"/>
                  <a:pt x="263" y="1338"/>
                </a:cubicBezTo>
                <a:moveTo>
                  <a:pt x="278" y="1338"/>
                </a:moveTo>
                <a:cubicBezTo>
                  <a:pt x="271" y="1338"/>
                  <a:pt x="271" y="1338"/>
                  <a:pt x="271" y="1338"/>
                </a:cubicBezTo>
                <a:cubicBezTo>
                  <a:pt x="271" y="1345"/>
                  <a:pt x="271" y="1345"/>
                  <a:pt x="271" y="1345"/>
                </a:cubicBezTo>
                <a:cubicBezTo>
                  <a:pt x="278" y="1345"/>
                  <a:pt x="278" y="1345"/>
                  <a:pt x="278" y="1345"/>
                </a:cubicBezTo>
                <a:cubicBezTo>
                  <a:pt x="278" y="1338"/>
                  <a:pt x="278" y="1338"/>
                  <a:pt x="278" y="1338"/>
                </a:cubicBezTo>
                <a:moveTo>
                  <a:pt x="293" y="1338"/>
                </a:moveTo>
                <a:cubicBezTo>
                  <a:pt x="286" y="1338"/>
                  <a:pt x="286" y="1338"/>
                  <a:pt x="286" y="1338"/>
                </a:cubicBezTo>
                <a:cubicBezTo>
                  <a:pt x="286" y="1345"/>
                  <a:pt x="286" y="1345"/>
                  <a:pt x="286" y="1345"/>
                </a:cubicBezTo>
                <a:cubicBezTo>
                  <a:pt x="293" y="1345"/>
                  <a:pt x="293" y="1345"/>
                  <a:pt x="293" y="1345"/>
                </a:cubicBezTo>
                <a:cubicBezTo>
                  <a:pt x="293" y="1338"/>
                  <a:pt x="293" y="1338"/>
                  <a:pt x="293" y="1338"/>
                </a:cubicBezTo>
                <a:moveTo>
                  <a:pt x="308" y="1338"/>
                </a:moveTo>
                <a:cubicBezTo>
                  <a:pt x="301" y="1338"/>
                  <a:pt x="301" y="1338"/>
                  <a:pt x="301" y="1338"/>
                </a:cubicBezTo>
                <a:cubicBezTo>
                  <a:pt x="301" y="1345"/>
                  <a:pt x="301" y="1345"/>
                  <a:pt x="301" y="1345"/>
                </a:cubicBezTo>
                <a:cubicBezTo>
                  <a:pt x="308" y="1345"/>
                  <a:pt x="308" y="1345"/>
                  <a:pt x="308" y="1345"/>
                </a:cubicBezTo>
                <a:cubicBezTo>
                  <a:pt x="308" y="1338"/>
                  <a:pt x="308" y="1338"/>
                  <a:pt x="308" y="1338"/>
                </a:cubicBezTo>
                <a:moveTo>
                  <a:pt x="322" y="1338"/>
                </a:moveTo>
                <a:cubicBezTo>
                  <a:pt x="315" y="1338"/>
                  <a:pt x="315" y="1338"/>
                  <a:pt x="315" y="1338"/>
                </a:cubicBezTo>
                <a:cubicBezTo>
                  <a:pt x="315" y="1345"/>
                  <a:pt x="315" y="1345"/>
                  <a:pt x="315" y="1345"/>
                </a:cubicBezTo>
                <a:cubicBezTo>
                  <a:pt x="322" y="1345"/>
                  <a:pt x="322" y="1345"/>
                  <a:pt x="322" y="1345"/>
                </a:cubicBezTo>
                <a:cubicBezTo>
                  <a:pt x="322" y="1338"/>
                  <a:pt x="322" y="1338"/>
                  <a:pt x="322" y="1338"/>
                </a:cubicBezTo>
                <a:moveTo>
                  <a:pt x="337" y="1338"/>
                </a:moveTo>
                <a:cubicBezTo>
                  <a:pt x="330" y="1338"/>
                  <a:pt x="330" y="1338"/>
                  <a:pt x="330" y="1338"/>
                </a:cubicBezTo>
                <a:cubicBezTo>
                  <a:pt x="330" y="1345"/>
                  <a:pt x="330" y="1345"/>
                  <a:pt x="330" y="1345"/>
                </a:cubicBezTo>
                <a:cubicBezTo>
                  <a:pt x="337" y="1345"/>
                  <a:pt x="337" y="1345"/>
                  <a:pt x="337" y="1345"/>
                </a:cubicBezTo>
                <a:cubicBezTo>
                  <a:pt x="337" y="1338"/>
                  <a:pt x="337" y="1338"/>
                  <a:pt x="337" y="1338"/>
                </a:cubicBezTo>
                <a:moveTo>
                  <a:pt x="352" y="1338"/>
                </a:moveTo>
                <a:cubicBezTo>
                  <a:pt x="345" y="1338"/>
                  <a:pt x="345" y="1338"/>
                  <a:pt x="345" y="1338"/>
                </a:cubicBezTo>
                <a:cubicBezTo>
                  <a:pt x="345" y="1345"/>
                  <a:pt x="345" y="1345"/>
                  <a:pt x="345" y="1345"/>
                </a:cubicBezTo>
                <a:cubicBezTo>
                  <a:pt x="352" y="1345"/>
                  <a:pt x="352" y="1345"/>
                  <a:pt x="352" y="1345"/>
                </a:cubicBezTo>
                <a:cubicBezTo>
                  <a:pt x="352" y="1338"/>
                  <a:pt x="352" y="1338"/>
                  <a:pt x="352" y="1338"/>
                </a:cubicBezTo>
                <a:moveTo>
                  <a:pt x="367" y="1338"/>
                </a:moveTo>
                <a:cubicBezTo>
                  <a:pt x="360" y="1338"/>
                  <a:pt x="360" y="1338"/>
                  <a:pt x="360" y="1338"/>
                </a:cubicBezTo>
                <a:cubicBezTo>
                  <a:pt x="360" y="1345"/>
                  <a:pt x="360" y="1345"/>
                  <a:pt x="360" y="1345"/>
                </a:cubicBezTo>
                <a:cubicBezTo>
                  <a:pt x="367" y="1345"/>
                  <a:pt x="367" y="1345"/>
                  <a:pt x="367" y="1345"/>
                </a:cubicBezTo>
                <a:cubicBezTo>
                  <a:pt x="367" y="1338"/>
                  <a:pt x="367" y="1338"/>
                  <a:pt x="367" y="1338"/>
                </a:cubicBezTo>
                <a:moveTo>
                  <a:pt x="381" y="1338"/>
                </a:moveTo>
                <a:cubicBezTo>
                  <a:pt x="374" y="1338"/>
                  <a:pt x="374" y="1338"/>
                  <a:pt x="374" y="1338"/>
                </a:cubicBezTo>
                <a:cubicBezTo>
                  <a:pt x="374" y="1345"/>
                  <a:pt x="374" y="1345"/>
                  <a:pt x="374" y="1345"/>
                </a:cubicBezTo>
                <a:cubicBezTo>
                  <a:pt x="381" y="1345"/>
                  <a:pt x="381" y="1345"/>
                  <a:pt x="381" y="1345"/>
                </a:cubicBezTo>
                <a:cubicBezTo>
                  <a:pt x="381" y="1338"/>
                  <a:pt x="381" y="1338"/>
                  <a:pt x="381" y="1338"/>
                </a:cubicBezTo>
                <a:moveTo>
                  <a:pt x="396" y="1338"/>
                </a:moveTo>
                <a:cubicBezTo>
                  <a:pt x="389" y="1338"/>
                  <a:pt x="389" y="1338"/>
                  <a:pt x="389" y="1338"/>
                </a:cubicBezTo>
                <a:cubicBezTo>
                  <a:pt x="389" y="1345"/>
                  <a:pt x="389" y="1345"/>
                  <a:pt x="389" y="1345"/>
                </a:cubicBezTo>
                <a:cubicBezTo>
                  <a:pt x="396" y="1345"/>
                  <a:pt x="396" y="1345"/>
                  <a:pt x="396" y="1345"/>
                </a:cubicBezTo>
                <a:cubicBezTo>
                  <a:pt x="396" y="1338"/>
                  <a:pt x="396" y="1338"/>
                  <a:pt x="396" y="1338"/>
                </a:cubicBezTo>
                <a:moveTo>
                  <a:pt x="411" y="1338"/>
                </a:moveTo>
                <a:cubicBezTo>
                  <a:pt x="404" y="1338"/>
                  <a:pt x="404" y="1338"/>
                  <a:pt x="404" y="1338"/>
                </a:cubicBezTo>
                <a:cubicBezTo>
                  <a:pt x="404" y="1345"/>
                  <a:pt x="404" y="1345"/>
                  <a:pt x="404" y="1345"/>
                </a:cubicBezTo>
                <a:cubicBezTo>
                  <a:pt x="411" y="1345"/>
                  <a:pt x="411" y="1345"/>
                  <a:pt x="411" y="1345"/>
                </a:cubicBezTo>
                <a:cubicBezTo>
                  <a:pt x="411" y="1338"/>
                  <a:pt x="411" y="1338"/>
                  <a:pt x="411" y="1338"/>
                </a:cubicBezTo>
                <a:moveTo>
                  <a:pt x="426" y="1338"/>
                </a:moveTo>
                <a:cubicBezTo>
                  <a:pt x="419" y="1338"/>
                  <a:pt x="419" y="1338"/>
                  <a:pt x="419" y="1338"/>
                </a:cubicBezTo>
                <a:cubicBezTo>
                  <a:pt x="419" y="1345"/>
                  <a:pt x="419" y="1345"/>
                  <a:pt x="419" y="1345"/>
                </a:cubicBezTo>
                <a:cubicBezTo>
                  <a:pt x="426" y="1345"/>
                  <a:pt x="426" y="1345"/>
                  <a:pt x="426" y="1345"/>
                </a:cubicBezTo>
                <a:cubicBezTo>
                  <a:pt x="426" y="1338"/>
                  <a:pt x="426" y="1338"/>
                  <a:pt x="426" y="1338"/>
                </a:cubicBezTo>
                <a:moveTo>
                  <a:pt x="440" y="1338"/>
                </a:moveTo>
                <a:cubicBezTo>
                  <a:pt x="433" y="1338"/>
                  <a:pt x="433" y="1338"/>
                  <a:pt x="433" y="1338"/>
                </a:cubicBezTo>
                <a:cubicBezTo>
                  <a:pt x="433" y="1345"/>
                  <a:pt x="433" y="1345"/>
                  <a:pt x="433" y="1345"/>
                </a:cubicBezTo>
                <a:cubicBezTo>
                  <a:pt x="440" y="1345"/>
                  <a:pt x="440" y="1345"/>
                  <a:pt x="440" y="1345"/>
                </a:cubicBezTo>
                <a:cubicBezTo>
                  <a:pt x="440" y="1338"/>
                  <a:pt x="440" y="1338"/>
                  <a:pt x="440" y="1338"/>
                </a:cubicBezTo>
                <a:moveTo>
                  <a:pt x="455" y="1338"/>
                </a:moveTo>
                <a:cubicBezTo>
                  <a:pt x="448" y="1338"/>
                  <a:pt x="448" y="1338"/>
                  <a:pt x="448" y="1338"/>
                </a:cubicBezTo>
                <a:cubicBezTo>
                  <a:pt x="448" y="1345"/>
                  <a:pt x="448" y="1345"/>
                  <a:pt x="448" y="1345"/>
                </a:cubicBezTo>
                <a:cubicBezTo>
                  <a:pt x="455" y="1345"/>
                  <a:pt x="455" y="1345"/>
                  <a:pt x="455" y="1345"/>
                </a:cubicBezTo>
                <a:cubicBezTo>
                  <a:pt x="455" y="1338"/>
                  <a:pt x="455" y="1338"/>
                  <a:pt x="455" y="1338"/>
                </a:cubicBezTo>
                <a:moveTo>
                  <a:pt x="470" y="1338"/>
                </a:moveTo>
                <a:cubicBezTo>
                  <a:pt x="463" y="1338"/>
                  <a:pt x="463" y="1338"/>
                  <a:pt x="463" y="1338"/>
                </a:cubicBezTo>
                <a:cubicBezTo>
                  <a:pt x="463" y="1345"/>
                  <a:pt x="463" y="1345"/>
                  <a:pt x="463" y="1345"/>
                </a:cubicBezTo>
                <a:cubicBezTo>
                  <a:pt x="470" y="1345"/>
                  <a:pt x="470" y="1345"/>
                  <a:pt x="470" y="1345"/>
                </a:cubicBezTo>
                <a:cubicBezTo>
                  <a:pt x="470" y="1338"/>
                  <a:pt x="470" y="1338"/>
                  <a:pt x="470" y="1338"/>
                </a:cubicBezTo>
                <a:moveTo>
                  <a:pt x="485" y="1338"/>
                </a:moveTo>
                <a:cubicBezTo>
                  <a:pt x="478" y="1338"/>
                  <a:pt x="478" y="1338"/>
                  <a:pt x="478" y="1338"/>
                </a:cubicBezTo>
                <a:cubicBezTo>
                  <a:pt x="478" y="1345"/>
                  <a:pt x="478" y="1345"/>
                  <a:pt x="478" y="1345"/>
                </a:cubicBezTo>
                <a:cubicBezTo>
                  <a:pt x="485" y="1345"/>
                  <a:pt x="485" y="1345"/>
                  <a:pt x="485" y="1345"/>
                </a:cubicBezTo>
                <a:cubicBezTo>
                  <a:pt x="485" y="1338"/>
                  <a:pt x="485" y="1338"/>
                  <a:pt x="485" y="1338"/>
                </a:cubicBezTo>
                <a:moveTo>
                  <a:pt x="499" y="1338"/>
                </a:moveTo>
                <a:cubicBezTo>
                  <a:pt x="492" y="1338"/>
                  <a:pt x="492" y="1338"/>
                  <a:pt x="492" y="1338"/>
                </a:cubicBezTo>
                <a:cubicBezTo>
                  <a:pt x="492" y="1345"/>
                  <a:pt x="492" y="1345"/>
                  <a:pt x="492" y="1345"/>
                </a:cubicBezTo>
                <a:cubicBezTo>
                  <a:pt x="499" y="1345"/>
                  <a:pt x="499" y="1345"/>
                  <a:pt x="499" y="1345"/>
                </a:cubicBezTo>
                <a:cubicBezTo>
                  <a:pt x="499" y="1338"/>
                  <a:pt x="499" y="1338"/>
                  <a:pt x="499" y="1338"/>
                </a:cubicBezTo>
                <a:moveTo>
                  <a:pt x="514" y="1338"/>
                </a:moveTo>
                <a:cubicBezTo>
                  <a:pt x="507" y="1338"/>
                  <a:pt x="507" y="1338"/>
                  <a:pt x="507" y="1338"/>
                </a:cubicBezTo>
                <a:cubicBezTo>
                  <a:pt x="507" y="1345"/>
                  <a:pt x="507" y="1345"/>
                  <a:pt x="507" y="1345"/>
                </a:cubicBezTo>
                <a:cubicBezTo>
                  <a:pt x="514" y="1345"/>
                  <a:pt x="514" y="1345"/>
                  <a:pt x="514" y="1345"/>
                </a:cubicBezTo>
                <a:cubicBezTo>
                  <a:pt x="514" y="1338"/>
                  <a:pt x="514" y="1338"/>
                  <a:pt x="514" y="1338"/>
                </a:cubicBezTo>
                <a:moveTo>
                  <a:pt x="219" y="1323"/>
                </a:moveTo>
                <a:cubicBezTo>
                  <a:pt x="212" y="1323"/>
                  <a:pt x="212" y="1323"/>
                  <a:pt x="212" y="1323"/>
                </a:cubicBezTo>
                <a:cubicBezTo>
                  <a:pt x="212" y="1330"/>
                  <a:pt x="212" y="1330"/>
                  <a:pt x="212" y="1330"/>
                </a:cubicBezTo>
                <a:cubicBezTo>
                  <a:pt x="219" y="1330"/>
                  <a:pt x="219" y="1330"/>
                  <a:pt x="219" y="1330"/>
                </a:cubicBezTo>
                <a:cubicBezTo>
                  <a:pt x="219" y="1323"/>
                  <a:pt x="219" y="1323"/>
                  <a:pt x="219" y="1323"/>
                </a:cubicBezTo>
                <a:moveTo>
                  <a:pt x="234" y="1323"/>
                </a:moveTo>
                <a:cubicBezTo>
                  <a:pt x="227" y="1323"/>
                  <a:pt x="227" y="1323"/>
                  <a:pt x="227" y="1323"/>
                </a:cubicBezTo>
                <a:cubicBezTo>
                  <a:pt x="227" y="1330"/>
                  <a:pt x="227" y="1330"/>
                  <a:pt x="227" y="1330"/>
                </a:cubicBezTo>
                <a:cubicBezTo>
                  <a:pt x="234" y="1330"/>
                  <a:pt x="234" y="1330"/>
                  <a:pt x="234" y="1330"/>
                </a:cubicBezTo>
                <a:cubicBezTo>
                  <a:pt x="234" y="1323"/>
                  <a:pt x="234" y="1323"/>
                  <a:pt x="234" y="1323"/>
                </a:cubicBezTo>
                <a:moveTo>
                  <a:pt x="249" y="1323"/>
                </a:moveTo>
                <a:cubicBezTo>
                  <a:pt x="242" y="1323"/>
                  <a:pt x="242" y="1323"/>
                  <a:pt x="242" y="1323"/>
                </a:cubicBezTo>
                <a:cubicBezTo>
                  <a:pt x="242" y="1330"/>
                  <a:pt x="242" y="1330"/>
                  <a:pt x="242" y="1330"/>
                </a:cubicBezTo>
                <a:cubicBezTo>
                  <a:pt x="249" y="1330"/>
                  <a:pt x="249" y="1330"/>
                  <a:pt x="249" y="1330"/>
                </a:cubicBezTo>
                <a:cubicBezTo>
                  <a:pt x="249" y="1323"/>
                  <a:pt x="249" y="1323"/>
                  <a:pt x="249" y="1323"/>
                </a:cubicBezTo>
                <a:moveTo>
                  <a:pt x="263" y="1323"/>
                </a:moveTo>
                <a:cubicBezTo>
                  <a:pt x="256" y="1323"/>
                  <a:pt x="256" y="1323"/>
                  <a:pt x="256" y="1323"/>
                </a:cubicBezTo>
                <a:cubicBezTo>
                  <a:pt x="256" y="1330"/>
                  <a:pt x="256" y="1330"/>
                  <a:pt x="256" y="1330"/>
                </a:cubicBezTo>
                <a:cubicBezTo>
                  <a:pt x="263" y="1330"/>
                  <a:pt x="263" y="1330"/>
                  <a:pt x="263" y="1330"/>
                </a:cubicBezTo>
                <a:cubicBezTo>
                  <a:pt x="263" y="1323"/>
                  <a:pt x="263" y="1323"/>
                  <a:pt x="263" y="1323"/>
                </a:cubicBezTo>
                <a:moveTo>
                  <a:pt x="278" y="1323"/>
                </a:moveTo>
                <a:cubicBezTo>
                  <a:pt x="271" y="1323"/>
                  <a:pt x="271" y="1323"/>
                  <a:pt x="271" y="1323"/>
                </a:cubicBezTo>
                <a:cubicBezTo>
                  <a:pt x="271" y="1330"/>
                  <a:pt x="271" y="1330"/>
                  <a:pt x="271" y="1330"/>
                </a:cubicBezTo>
                <a:cubicBezTo>
                  <a:pt x="278" y="1330"/>
                  <a:pt x="278" y="1330"/>
                  <a:pt x="278" y="1330"/>
                </a:cubicBezTo>
                <a:cubicBezTo>
                  <a:pt x="278" y="1323"/>
                  <a:pt x="278" y="1323"/>
                  <a:pt x="278" y="1323"/>
                </a:cubicBezTo>
                <a:moveTo>
                  <a:pt x="293" y="1323"/>
                </a:moveTo>
                <a:cubicBezTo>
                  <a:pt x="286" y="1323"/>
                  <a:pt x="286" y="1323"/>
                  <a:pt x="286" y="1323"/>
                </a:cubicBezTo>
                <a:cubicBezTo>
                  <a:pt x="286" y="1330"/>
                  <a:pt x="286" y="1330"/>
                  <a:pt x="286" y="1330"/>
                </a:cubicBezTo>
                <a:cubicBezTo>
                  <a:pt x="293" y="1330"/>
                  <a:pt x="293" y="1330"/>
                  <a:pt x="293" y="1330"/>
                </a:cubicBezTo>
                <a:cubicBezTo>
                  <a:pt x="293" y="1323"/>
                  <a:pt x="293" y="1323"/>
                  <a:pt x="293" y="1323"/>
                </a:cubicBezTo>
                <a:moveTo>
                  <a:pt x="308" y="1323"/>
                </a:moveTo>
                <a:cubicBezTo>
                  <a:pt x="301" y="1323"/>
                  <a:pt x="301" y="1323"/>
                  <a:pt x="301" y="1323"/>
                </a:cubicBezTo>
                <a:cubicBezTo>
                  <a:pt x="301" y="1330"/>
                  <a:pt x="301" y="1330"/>
                  <a:pt x="301" y="1330"/>
                </a:cubicBezTo>
                <a:cubicBezTo>
                  <a:pt x="308" y="1330"/>
                  <a:pt x="308" y="1330"/>
                  <a:pt x="308" y="1330"/>
                </a:cubicBezTo>
                <a:cubicBezTo>
                  <a:pt x="308" y="1323"/>
                  <a:pt x="308" y="1323"/>
                  <a:pt x="308" y="1323"/>
                </a:cubicBezTo>
                <a:moveTo>
                  <a:pt x="322" y="1323"/>
                </a:moveTo>
                <a:cubicBezTo>
                  <a:pt x="315" y="1323"/>
                  <a:pt x="315" y="1323"/>
                  <a:pt x="315" y="1323"/>
                </a:cubicBezTo>
                <a:cubicBezTo>
                  <a:pt x="315" y="1330"/>
                  <a:pt x="315" y="1330"/>
                  <a:pt x="315" y="1330"/>
                </a:cubicBezTo>
                <a:cubicBezTo>
                  <a:pt x="322" y="1330"/>
                  <a:pt x="322" y="1330"/>
                  <a:pt x="322" y="1330"/>
                </a:cubicBezTo>
                <a:cubicBezTo>
                  <a:pt x="322" y="1323"/>
                  <a:pt x="322" y="1323"/>
                  <a:pt x="322" y="1323"/>
                </a:cubicBezTo>
                <a:moveTo>
                  <a:pt x="337" y="1323"/>
                </a:moveTo>
                <a:cubicBezTo>
                  <a:pt x="330" y="1323"/>
                  <a:pt x="330" y="1323"/>
                  <a:pt x="330" y="1323"/>
                </a:cubicBezTo>
                <a:cubicBezTo>
                  <a:pt x="330" y="1330"/>
                  <a:pt x="330" y="1330"/>
                  <a:pt x="330" y="1330"/>
                </a:cubicBezTo>
                <a:cubicBezTo>
                  <a:pt x="337" y="1330"/>
                  <a:pt x="337" y="1330"/>
                  <a:pt x="337" y="1330"/>
                </a:cubicBezTo>
                <a:cubicBezTo>
                  <a:pt x="337" y="1323"/>
                  <a:pt x="337" y="1323"/>
                  <a:pt x="337" y="1323"/>
                </a:cubicBezTo>
                <a:moveTo>
                  <a:pt x="352" y="1323"/>
                </a:moveTo>
                <a:cubicBezTo>
                  <a:pt x="345" y="1323"/>
                  <a:pt x="345" y="1323"/>
                  <a:pt x="345" y="1323"/>
                </a:cubicBezTo>
                <a:cubicBezTo>
                  <a:pt x="345" y="1330"/>
                  <a:pt x="345" y="1330"/>
                  <a:pt x="345" y="1330"/>
                </a:cubicBezTo>
                <a:cubicBezTo>
                  <a:pt x="352" y="1330"/>
                  <a:pt x="352" y="1330"/>
                  <a:pt x="352" y="1330"/>
                </a:cubicBezTo>
                <a:cubicBezTo>
                  <a:pt x="352" y="1323"/>
                  <a:pt x="352" y="1323"/>
                  <a:pt x="352" y="1323"/>
                </a:cubicBezTo>
                <a:moveTo>
                  <a:pt x="367" y="1323"/>
                </a:moveTo>
                <a:cubicBezTo>
                  <a:pt x="360" y="1323"/>
                  <a:pt x="360" y="1323"/>
                  <a:pt x="360" y="1323"/>
                </a:cubicBezTo>
                <a:cubicBezTo>
                  <a:pt x="360" y="1330"/>
                  <a:pt x="360" y="1330"/>
                  <a:pt x="360" y="1330"/>
                </a:cubicBezTo>
                <a:cubicBezTo>
                  <a:pt x="367" y="1330"/>
                  <a:pt x="367" y="1330"/>
                  <a:pt x="367" y="1330"/>
                </a:cubicBezTo>
                <a:cubicBezTo>
                  <a:pt x="367" y="1323"/>
                  <a:pt x="367" y="1323"/>
                  <a:pt x="367" y="1323"/>
                </a:cubicBezTo>
                <a:moveTo>
                  <a:pt x="381" y="1323"/>
                </a:moveTo>
                <a:cubicBezTo>
                  <a:pt x="374" y="1323"/>
                  <a:pt x="374" y="1323"/>
                  <a:pt x="374" y="1323"/>
                </a:cubicBezTo>
                <a:cubicBezTo>
                  <a:pt x="374" y="1330"/>
                  <a:pt x="374" y="1330"/>
                  <a:pt x="374" y="1330"/>
                </a:cubicBezTo>
                <a:cubicBezTo>
                  <a:pt x="381" y="1330"/>
                  <a:pt x="381" y="1330"/>
                  <a:pt x="381" y="1330"/>
                </a:cubicBezTo>
                <a:cubicBezTo>
                  <a:pt x="381" y="1323"/>
                  <a:pt x="381" y="1323"/>
                  <a:pt x="381" y="1323"/>
                </a:cubicBezTo>
                <a:moveTo>
                  <a:pt x="396" y="1323"/>
                </a:moveTo>
                <a:cubicBezTo>
                  <a:pt x="389" y="1323"/>
                  <a:pt x="389" y="1323"/>
                  <a:pt x="389" y="1323"/>
                </a:cubicBezTo>
                <a:cubicBezTo>
                  <a:pt x="389" y="1330"/>
                  <a:pt x="389" y="1330"/>
                  <a:pt x="389" y="1330"/>
                </a:cubicBezTo>
                <a:cubicBezTo>
                  <a:pt x="396" y="1330"/>
                  <a:pt x="396" y="1330"/>
                  <a:pt x="396" y="1330"/>
                </a:cubicBezTo>
                <a:cubicBezTo>
                  <a:pt x="396" y="1323"/>
                  <a:pt x="396" y="1323"/>
                  <a:pt x="396" y="1323"/>
                </a:cubicBezTo>
                <a:moveTo>
                  <a:pt x="411" y="1323"/>
                </a:moveTo>
                <a:cubicBezTo>
                  <a:pt x="404" y="1323"/>
                  <a:pt x="404" y="1323"/>
                  <a:pt x="404" y="1323"/>
                </a:cubicBezTo>
                <a:cubicBezTo>
                  <a:pt x="404" y="1330"/>
                  <a:pt x="404" y="1330"/>
                  <a:pt x="404" y="1330"/>
                </a:cubicBezTo>
                <a:cubicBezTo>
                  <a:pt x="411" y="1330"/>
                  <a:pt x="411" y="1330"/>
                  <a:pt x="411" y="1330"/>
                </a:cubicBezTo>
                <a:cubicBezTo>
                  <a:pt x="411" y="1323"/>
                  <a:pt x="411" y="1323"/>
                  <a:pt x="411" y="1323"/>
                </a:cubicBezTo>
                <a:moveTo>
                  <a:pt x="426" y="1323"/>
                </a:moveTo>
                <a:cubicBezTo>
                  <a:pt x="419" y="1323"/>
                  <a:pt x="419" y="1323"/>
                  <a:pt x="419" y="1323"/>
                </a:cubicBezTo>
                <a:cubicBezTo>
                  <a:pt x="419" y="1330"/>
                  <a:pt x="419" y="1330"/>
                  <a:pt x="419" y="1330"/>
                </a:cubicBezTo>
                <a:cubicBezTo>
                  <a:pt x="426" y="1330"/>
                  <a:pt x="426" y="1330"/>
                  <a:pt x="426" y="1330"/>
                </a:cubicBezTo>
                <a:cubicBezTo>
                  <a:pt x="426" y="1323"/>
                  <a:pt x="426" y="1323"/>
                  <a:pt x="426" y="1323"/>
                </a:cubicBezTo>
                <a:moveTo>
                  <a:pt x="440" y="1323"/>
                </a:moveTo>
                <a:cubicBezTo>
                  <a:pt x="433" y="1323"/>
                  <a:pt x="433" y="1323"/>
                  <a:pt x="433" y="1323"/>
                </a:cubicBezTo>
                <a:cubicBezTo>
                  <a:pt x="433" y="1330"/>
                  <a:pt x="433" y="1330"/>
                  <a:pt x="433" y="1330"/>
                </a:cubicBezTo>
                <a:cubicBezTo>
                  <a:pt x="440" y="1330"/>
                  <a:pt x="440" y="1330"/>
                  <a:pt x="440" y="1330"/>
                </a:cubicBezTo>
                <a:cubicBezTo>
                  <a:pt x="440" y="1323"/>
                  <a:pt x="440" y="1323"/>
                  <a:pt x="440" y="1323"/>
                </a:cubicBezTo>
                <a:moveTo>
                  <a:pt x="455" y="1323"/>
                </a:moveTo>
                <a:cubicBezTo>
                  <a:pt x="448" y="1323"/>
                  <a:pt x="448" y="1323"/>
                  <a:pt x="448" y="1323"/>
                </a:cubicBezTo>
                <a:cubicBezTo>
                  <a:pt x="448" y="1330"/>
                  <a:pt x="448" y="1330"/>
                  <a:pt x="448" y="1330"/>
                </a:cubicBezTo>
                <a:cubicBezTo>
                  <a:pt x="455" y="1330"/>
                  <a:pt x="455" y="1330"/>
                  <a:pt x="455" y="1330"/>
                </a:cubicBezTo>
                <a:cubicBezTo>
                  <a:pt x="455" y="1323"/>
                  <a:pt x="455" y="1323"/>
                  <a:pt x="455" y="1323"/>
                </a:cubicBezTo>
                <a:moveTo>
                  <a:pt x="470" y="1323"/>
                </a:moveTo>
                <a:cubicBezTo>
                  <a:pt x="463" y="1323"/>
                  <a:pt x="463" y="1323"/>
                  <a:pt x="463" y="1323"/>
                </a:cubicBezTo>
                <a:cubicBezTo>
                  <a:pt x="463" y="1330"/>
                  <a:pt x="463" y="1330"/>
                  <a:pt x="463" y="1330"/>
                </a:cubicBezTo>
                <a:cubicBezTo>
                  <a:pt x="470" y="1330"/>
                  <a:pt x="470" y="1330"/>
                  <a:pt x="470" y="1330"/>
                </a:cubicBezTo>
                <a:cubicBezTo>
                  <a:pt x="470" y="1323"/>
                  <a:pt x="470" y="1323"/>
                  <a:pt x="470" y="1323"/>
                </a:cubicBezTo>
                <a:moveTo>
                  <a:pt x="485" y="1323"/>
                </a:moveTo>
                <a:cubicBezTo>
                  <a:pt x="478" y="1323"/>
                  <a:pt x="478" y="1323"/>
                  <a:pt x="478" y="1323"/>
                </a:cubicBezTo>
                <a:cubicBezTo>
                  <a:pt x="478" y="1330"/>
                  <a:pt x="478" y="1330"/>
                  <a:pt x="478" y="1330"/>
                </a:cubicBezTo>
                <a:cubicBezTo>
                  <a:pt x="485" y="1330"/>
                  <a:pt x="485" y="1330"/>
                  <a:pt x="485" y="1330"/>
                </a:cubicBezTo>
                <a:cubicBezTo>
                  <a:pt x="485" y="1323"/>
                  <a:pt x="485" y="1323"/>
                  <a:pt x="485" y="1323"/>
                </a:cubicBezTo>
                <a:moveTo>
                  <a:pt x="499" y="1323"/>
                </a:moveTo>
                <a:cubicBezTo>
                  <a:pt x="492" y="1323"/>
                  <a:pt x="492" y="1323"/>
                  <a:pt x="492" y="1323"/>
                </a:cubicBezTo>
                <a:cubicBezTo>
                  <a:pt x="492" y="1330"/>
                  <a:pt x="492" y="1330"/>
                  <a:pt x="492" y="1330"/>
                </a:cubicBezTo>
                <a:cubicBezTo>
                  <a:pt x="499" y="1330"/>
                  <a:pt x="499" y="1330"/>
                  <a:pt x="499" y="1330"/>
                </a:cubicBezTo>
                <a:cubicBezTo>
                  <a:pt x="499" y="1323"/>
                  <a:pt x="499" y="1323"/>
                  <a:pt x="499" y="1323"/>
                </a:cubicBezTo>
                <a:moveTo>
                  <a:pt x="514" y="1323"/>
                </a:moveTo>
                <a:cubicBezTo>
                  <a:pt x="507" y="1323"/>
                  <a:pt x="507" y="1323"/>
                  <a:pt x="507" y="1323"/>
                </a:cubicBezTo>
                <a:cubicBezTo>
                  <a:pt x="507" y="1330"/>
                  <a:pt x="507" y="1330"/>
                  <a:pt x="507" y="1330"/>
                </a:cubicBezTo>
                <a:cubicBezTo>
                  <a:pt x="514" y="1330"/>
                  <a:pt x="514" y="1330"/>
                  <a:pt x="514" y="1330"/>
                </a:cubicBezTo>
                <a:cubicBezTo>
                  <a:pt x="514" y="1323"/>
                  <a:pt x="514" y="1323"/>
                  <a:pt x="514" y="1323"/>
                </a:cubicBezTo>
                <a:moveTo>
                  <a:pt x="529" y="1323"/>
                </a:moveTo>
                <a:cubicBezTo>
                  <a:pt x="522" y="1323"/>
                  <a:pt x="522" y="1323"/>
                  <a:pt x="522" y="1323"/>
                </a:cubicBezTo>
                <a:cubicBezTo>
                  <a:pt x="522" y="1330"/>
                  <a:pt x="522" y="1330"/>
                  <a:pt x="522" y="1330"/>
                </a:cubicBezTo>
                <a:cubicBezTo>
                  <a:pt x="529" y="1330"/>
                  <a:pt x="529" y="1330"/>
                  <a:pt x="529" y="1330"/>
                </a:cubicBezTo>
                <a:cubicBezTo>
                  <a:pt x="529" y="1323"/>
                  <a:pt x="529" y="1323"/>
                  <a:pt x="529" y="1323"/>
                </a:cubicBezTo>
                <a:moveTo>
                  <a:pt x="219" y="1308"/>
                </a:moveTo>
                <a:cubicBezTo>
                  <a:pt x="212" y="1308"/>
                  <a:pt x="212" y="1308"/>
                  <a:pt x="212" y="1308"/>
                </a:cubicBezTo>
                <a:cubicBezTo>
                  <a:pt x="212" y="1315"/>
                  <a:pt x="212" y="1315"/>
                  <a:pt x="212" y="1315"/>
                </a:cubicBezTo>
                <a:cubicBezTo>
                  <a:pt x="219" y="1315"/>
                  <a:pt x="219" y="1315"/>
                  <a:pt x="219" y="1315"/>
                </a:cubicBezTo>
                <a:cubicBezTo>
                  <a:pt x="219" y="1308"/>
                  <a:pt x="219" y="1308"/>
                  <a:pt x="219" y="1308"/>
                </a:cubicBezTo>
                <a:moveTo>
                  <a:pt x="234" y="1308"/>
                </a:moveTo>
                <a:cubicBezTo>
                  <a:pt x="227" y="1308"/>
                  <a:pt x="227" y="1308"/>
                  <a:pt x="227" y="1308"/>
                </a:cubicBezTo>
                <a:cubicBezTo>
                  <a:pt x="227" y="1315"/>
                  <a:pt x="227" y="1315"/>
                  <a:pt x="227" y="1315"/>
                </a:cubicBezTo>
                <a:cubicBezTo>
                  <a:pt x="234" y="1315"/>
                  <a:pt x="234" y="1315"/>
                  <a:pt x="234" y="1315"/>
                </a:cubicBezTo>
                <a:cubicBezTo>
                  <a:pt x="234" y="1308"/>
                  <a:pt x="234" y="1308"/>
                  <a:pt x="234" y="1308"/>
                </a:cubicBezTo>
                <a:moveTo>
                  <a:pt x="249" y="1308"/>
                </a:moveTo>
                <a:cubicBezTo>
                  <a:pt x="242" y="1308"/>
                  <a:pt x="242" y="1308"/>
                  <a:pt x="242" y="1308"/>
                </a:cubicBezTo>
                <a:cubicBezTo>
                  <a:pt x="242" y="1315"/>
                  <a:pt x="242" y="1315"/>
                  <a:pt x="242" y="1315"/>
                </a:cubicBezTo>
                <a:cubicBezTo>
                  <a:pt x="249" y="1315"/>
                  <a:pt x="249" y="1315"/>
                  <a:pt x="249" y="1315"/>
                </a:cubicBezTo>
                <a:cubicBezTo>
                  <a:pt x="249" y="1308"/>
                  <a:pt x="249" y="1308"/>
                  <a:pt x="249" y="1308"/>
                </a:cubicBezTo>
                <a:moveTo>
                  <a:pt x="263" y="1308"/>
                </a:moveTo>
                <a:cubicBezTo>
                  <a:pt x="256" y="1308"/>
                  <a:pt x="256" y="1308"/>
                  <a:pt x="256" y="1308"/>
                </a:cubicBezTo>
                <a:cubicBezTo>
                  <a:pt x="256" y="1315"/>
                  <a:pt x="256" y="1315"/>
                  <a:pt x="256" y="1315"/>
                </a:cubicBezTo>
                <a:cubicBezTo>
                  <a:pt x="263" y="1315"/>
                  <a:pt x="263" y="1315"/>
                  <a:pt x="263" y="1315"/>
                </a:cubicBezTo>
                <a:cubicBezTo>
                  <a:pt x="263" y="1308"/>
                  <a:pt x="263" y="1308"/>
                  <a:pt x="263" y="1308"/>
                </a:cubicBezTo>
                <a:moveTo>
                  <a:pt x="278" y="1308"/>
                </a:moveTo>
                <a:cubicBezTo>
                  <a:pt x="271" y="1308"/>
                  <a:pt x="271" y="1308"/>
                  <a:pt x="271" y="1308"/>
                </a:cubicBezTo>
                <a:cubicBezTo>
                  <a:pt x="271" y="1315"/>
                  <a:pt x="271" y="1315"/>
                  <a:pt x="271" y="1315"/>
                </a:cubicBezTo>
                <a:cubicBezTo>
                  <a:pt x="278" y="1315"/>
                  <a:pt x="278" y="1315"/>
                  <a:pt x="278" y="1315"/>
                </a:cubicBezTo>
                <a:cubicBezTo>
                  <a:pt x="278" y="1308"/>
                  <a:pt x="278" y="1308"/>
                  <a:pt x="278" y="1308"/>
                </a:cubicBezTo>
                <a:moveTo>
                  <a:pt x="293" y="1308"/>
                </a:moveTo>
                <a:cubicBezTo>
                  <a:pt x="286" y="1308"/>
                  <a:pt x="286" y="1308"/>
                  <a:pt x="286" y="1308"/>
                </a:cubicBezTo>
                <a:cubicBezTo>
                  <a:pt x="286" y="1315"/>
                  <a:pt x="286" y="1315"/>
                  <a:pt x="286" y="1315"/>
                </a:cubicBezTo>
                <a:cubicBezTo>
                  <a:pt x="293" y="1315"/>
                  <a:pt x="293" y="1315"/>
                  <a:pt x="293" y="1315"/>
                </a:cubicBezTo>
                <a:cubicBezTo>
                  <a:pt x="293" y="1308"/>
                  <a:pt x="293" y="1308"/>
                  <a:pt x="293" y="1308"/>
                </a:cubicBezTo>
                <a:moveTo>
                  <a:pt x="308" y="1308"/>
                </a:moveTo>
                <a:cubicBezTo>
                  <a:pt x="301" y="1308"/>
                  <a:pt x="301" y="1308"/>
                  <a:pt x="301" y="1308"/>
                </a:cubicBezTo>
                <a:cubicBezTo>
                  <a:pt x="301" y="1315"/>
                  <a:pt x="301" y="1315"/>
                  <a:pt x="301" y="1315"/>
                </a:cubicBezTo>
                <a:cubicBezTo>
                  <a:pt x="308" y="1315"/>
                  <a:pt x="308" y="1315"/>
                  <a:pt x="308" y="1315"/>
                </a:cubicBezTo>
                <a:cubicBezTo>
                  <a:pt x="308" y="1308"/>
                  <a:pt x="308" y="1308"/>
                  <a:pt x="308" y="1308"/>
                </a:cubicBezTo>
                <a:moveTo>
                  <a:pt x="322" y="1308"/>
                </a:moveTo>
                <a:cubicBezTo>
                  <a:pt x="315" y="1308"/>
                  <a:pt x="315" y="1308"/>
                  <a:pt x="315" y="1308"/>
                </a:cubicBezTo>
                <a:cubicBezTo>
                  <a:pt x="315" y="1315"/>
                  <a:pt x="315" y="1315"/>
                  <a:pt x="315" y="1315"/>
                </a:cubicBezTo>
                <a:cubicBezTo>
                  <a:pt x="322" y="1315"/>
                  <a:pt x="322" y="1315"/>
                  <a:pt x="322" y="1315"/>
                </a:cubicBezTo>
                <a:cubicBezTo>
                  <a:pt x="322" y="1308"/>
                  <a:pt x="322" y="1308"/>
                  <a:pt x="322" y="1308"/>
                </a:cubicBezTo>
                <a:moveTo>
                  <a:pt x="337" y="1308"/>
                </a:moveTo>
                <a:cubicBezTo>
                  <a:pt x="330" y="1308"/>
                  <a:pt x="330" y="1308"/>
                  <a:pt x="330" y="1308"/>
                </a:cubicBezTo>
                <a:cubicBezTo>
                  <a:pt x="330" y="1315"/>
                  <a:pt x="330" y="1315"/>
                  <a:pt x="330" y="1315"/>
                </a:cubicBezTo>
                <a:cubicBezTo>
                  <a:pt x="337" y="1315"/>
                  <a:pt x="337" y="1315"/>
                  <a:pt x="337" y="1315"/>
                </a:cubicBezTo>
                <a:cubicBezTo>
                  <a:pt x="337" y="1308"/>
                  <a:pt x="337" y="1308"/>
                  <a:pt x="337" y="1308"/>
                </a:cubicBezTo>
                <a:moveTo>
                  <a:pt x="352" y="1308"/>
                </a:moveTo>
                <a:cubicBezTo>
                  <a:pt x="345" y="1308"/>
                  <a:pt x="345" y="1308"/>
                  <a:pt x="345" y="1308"/>
                </a:cubicBezTo>
                <a:cubicBezTo>
                  <a:pt x="345" y="1315"/>
                  <a:pt x="345" y="1315"/>
                  <a:pt x="345" y="1315"/>
                </a:cubicBezTo>
                <a:cubicBezTo>
                  <a:pt x="352" y="1315"/>
                  <a:pt x="352" y="1315"/>
                  <a:pt x="352" y="1315"/>
                </a:cubicBezTo>
                <a:cubicBezTo>
                  <a:pt x="352" y="1308"/>
                  <a:pt x="352" y="1308"/>
                  <a:pt x="352" y="1308"/>
                </a:cubicBezTo>
                <a:moveTo>
                  <a:pt x="367" y="1308"/>
                </a:moveTo>
                <a:cubicBezTo>
                  <a:pt x="360" y="1308"/>
                  <a:pt x="360" y="1308"/>
                  <a:pt x="360" y="1308"/>
                </a:cubicBezTo>
                <a:cubicBezTo>
                  <a:pt x="360" y="1315"/>
                  <a:pt x="360" y="1315"/>
                  <a:pt x="360" y="1315"/>
                </a:cubicBezTo>
                <a:cubicBezTo>
                  <a:pt x="367" y="1315"/>
                  <a:pt x="367" y="1315"/>
                  <a:pt x="367" y="1315"/>
                </a:cubicBezTo>
                <a:cubicBezTo>
                  <a:pt x="367" y="1308"/>
                  <a:pt x="367" y="1308"/>
                  <a:pt x="367" y="1308"/>
                </a:cubicBezTo>
                <a:moveTo>
                  <a:pt x="381" y="1308"/>
                </a:moveTo>
                <a:cubicBezTo>
                  <a:pt x="374" y="1308"/>
                  <a:pt x="374" y="1308"/>
                  <a:pt x="374" y="1308"/>
                </a:cubicBezTo>
                <a:cubicBezTo>
                  <a:pt x="374" y="1315"/>
                  <a:pt x="374" y="1315"/>
                  <a:pt x="374" y="1315"/>
                </a:cubicBezTo>
                <a:cubicBezTo>
                  <a:pt x="381" y="1315"/>
                  <a:pt x="381" y="1315"/>
                  <a:pt x="381" y="1315"/>
                </a:cubicBezTo>
                <a:cubicBezTo>
                  <a:pt x="381" y="1308"/>
                  <a:pt x="381" y="1308"/>
                  <a:pt x="381" y="1308"/>
                </a:cubicBezTo>
                <a:moveTo>
                  <a:pt x="396" y="1308"/>
                </a:moveTo>
                <a:cubicBezTo>
                  <a:pt x="389" y="1308"/>
                  <a:pt x="389" y="1308"/>
                  <a:pt x="389" y="1308"/>
                </a:cubicBezTo>
                <a:cubicBezTo>
                  <a:pt x="389" y="1315"/>
                  <a:pt x="389" y="1315"/>
                  <a:pt x="389" y="1315"/>
                </a:cubicBezTo>
                <a:cubicBezTo>
                  <a:pt x="396" y="1315"/>
                  <a:pt x="396" y="1315"/>
                  <a:pt x="396" y="1315"/>
                </a:cubicBezTo>
                <a:cubicBezTo>
                  <a:pt x="396" y="1308"/>
                  <a:pt x="396" y="1308"/>
                  <a:pt x="396" y="1308"/>
                </a:cubicBezTo>
                <a:moveTo>
                  <a:pt x="411" y="1308"/>
                </a:moveTo>
                <a:cubicBezTo>
                  <a:pt x="404" y="1308"/>
                  <a:pt x="404" y="1308"/>
                  <a:pt x="404" y="1308"/>
                </a:cubicBezTo>
                <a:cubicBezTo>
                  <a:pt x="404" y="1315"/>
                  <a:pt x="404" y="1315"/>
                  <a:pt x="404" y="1315"/>
                </a:cubicBezTo>
                <a:cubicBezTo>
                  <a:pt x="411" y="1315"/>
                  <a:pt x="411" y="1315"/>
                  <a:pt x="411" y="1315"/>
                </a:cubicBezTo>
                <a:cubicBezTo>
                  <a:pt x="411" y="1308"/>
                  <a:pt x="411" y="1308"/>
                  <a:pt x="411" y="1308"/>
                </a:cubicBezTo>
                <a:moveTo>
                  <a:pt x="426" y="1308"/>
                </a:moveTo>
                <a:cubicBezTo>
                  <a:pt x="419" y="1308"/>
                  <a:pt x="419" y="1308"/>
                  <a:pt x="419" y="1308"/>
                </a:cubicBezTo>
                <a:cubicBezTo>
                  <a:pt x="419" y="1315"/>
                  <a:pt x="419" y="1315"/>
                  <a:pt x="419" y="1315"/>
                </a:cubicBezTo>
                <a:cubicBezTo>
                  <a:pt x="426" y="1315"/>
                  <a:pt x="426" y="1315"/>
                  <a:pt x="426" y="1315"/>
                </a:cubicBezTo>
                <a:cubicBezTo>
                  <a:pt x="426" y="1308"/>
                  <a:pt x="426" y="1308"/>
                  <a:pt x="426" y="1308"/>
                </a:cubicBezTo>
                <a:moveTo>
                  <a:pt x="440" y="1308"/>
                </a:moveTo>
                <a:cubicBezTo>
                  <a:pt x="433" y="1308"/>
                  <a:pt x="433" y="1308"/>
                  <a:pt x="433" y="1308"/>
                </a:cubicBezTo>
                <a:cubicBezTo>
                  <a:pt x="433" y="1315"/>
                  <a:pt x="433" y="1315"/>
                  <a:pt x="433" y="1315"/>
                </a:cubicBezTo>
                <a:cubicBezTo>
                  <a:pt x="440" y="1315"/>
                  <a:pt x="440" y="1315"/>
                  <a:pt x="440" y="1315"/>
                </a:cubicBezTo>
                <a:cubicBezTo>
                  <a:pt x="440" y="1308"/>
                  <a:pt x="440" y="1308"/>
                  <a:pt x="440" y="1308"/>
                </a:cubicBezTo>
                <a:moveTo>
                  <a:pt x="455" y="1308"/>
                </a:moveTo>
                <a:cubicBezTo>
                  <a:pt x="448" y="1308"/>
                  <a:pt x="448" y="1308"/>
                  <a:pt x="448" y="1308"/>
                </a:cubicBezTo>
                <a:cubicBezTo>
                  <a:pt x="448" y="1315"/>
                  <a:pt x="448" y="1315"/>
                  <a:pt x="448" y="1315"/>
                </a:cubicBezTo>
                <a:cubicBezTo>
                  <a:pt x="455" y="1315"/>
                  <a:pt x="455" y="1315"/>
                  <a:pt x="455" y="1315"/>
                </a:cubicBezTo>
                <a:cubicBezTo>
                  <a:pt x="455" y="1308"/>
                  <a:pt x="455" y="1308"/>
                  <a:pt x="455" y="1308"/>
                </a:cubicBezTo>
                <a:moveTo>
                  <a:pt x="470" y="1308"/>
                </a:moveTo>
                <a:cubicBezTo>
                  <a:pt x="463" y="1308"/>
                  <a:pt x="463" y="1308"/>
                  <a:pt x="463" y="1308"/>
                </a:cubicBezTo>
                <a:cubicBezTo>
                  <a:pt x="463" y="1315"/>
                  <a:pt x="463" y="1315"/>
                  <a:pt x="463" y="1315"/>
                </a:cubicBezTo>
                <a:cubicBezTo>
                  <a:pt x="470" y="1315"/>
                  <a:pt x="470" y="1315"/>
                  <a:pt x="470" y="1315"/>
                </a:cubicBezTo>
                <a:cubicBezTo>
                  <a:pt x="470" y="1308"/>
                  <a:pt x="470" y="1308"/>
                  <a:pt x="470" y="1308"/>
                </a:cubicBezTo>
                <a:moveTo>
                  <a:pt x="485" y="1308"/>
                </a:moveTo>
                <a:cubicBezTo>
                  <a:pt x="478" y="1308"/>
                  <a:pt x="478" y="1308"/>
                  <a:pt x="478" y="1308"/>
                </a:cubicBezTo>
                <a:cubicBezTo>
                  <a:pt x="478" y="1315"/>
                  <a:pt x="478" y="1315"/>
                  <a:pt x="478" y="1315"/>
                </a:cubicBezTo>
                <a:cubicBezTo>
                  <a:pt x="485" y="1315"/>
                  <a:pt x="485" y="1315"/>
                  <a:pt x="485" y="1315"/>
                </a:cubicBezTo>
                <a:cubicBezTo>
                  <a:pt x="485" y="1308"/>
                  <a:pt x="485" y="1308"/>
                  <a:pt x="485" y="1308"/>
                </a:cubicBezTo>
                <a:moveTo>
                  <a:pt x="499" y="1308"/>
                </a:moveTo>
                <a:cubicBezTo>
                  <a:pt x="492" y="1308"/>
                  <a:pt x="492" y="1308"/>
                  <a:pt x="492" y="1308"/>
                </a:cubicBezTo>
                <a:cubicBezTo>
                  <a:pt x="492" y="1315"/>
                  <a:pt x="492" y="1315"/>
                  <a:pt x="492" y="1315"/>
                </a:cubicBezTo>
                <a:cubicBezTo>
                  <a:pt x="499" y="1315"/>
                  <a:pt x="499" y="1315"/>
                  <a:pt x="499" y="1315"/>
                </a:cubicBezTo>
                <a:cubicBezTo>
                  <a:pt x="499" y="1308"/>
                  <a:pt x="499" y="1308"/>
                  <a:pt x="499" y="1308"/>
                </a:cubicBezTo>
                <a:moveTo>
                  <a:pt x="514" y="1308"/>
                </a:moveTo>
                <a:cubicBezTo>
                  <a:pt x="507" y="1308"/>
                  <a:pt x="507" y="1308"/>
                  <a:pt x="507" y="1308"/>
                </a:cubicBezTo>
                <a:cubicBezTo>
                  <a:pt x="507" y="1315"/>
                  <a:pt x="507" y="1315"/>
                  <a:pt x="507" y="1315"/>
                </a:cubicBezTo>
                <a:cubicBezTo>
                  <a:pt x="514" y="1315"/>
                  <a:pt x="514" y="1315"/>
                  <a:pt x="514" y="1315"/>
                </a:cubicBezTo>
                <a:cubicBezTo>
                  <a:pt x="514" y="1308"/>
                  <a:pt x="514" y="1308"/>
                  <a:pt x="514" y="1308"/>
                </a:cubicBezTo>
                <a:moveTo>
                  <a:pt x="529" y="1308"/>
                </a:moveTo>
                <a:cubicBezTo>
                  <a:pt x="522" y="1308"/>
                  <a:pt x="522" y="1308"/>
                  <a:pt x="522" y="1308"/>
                </a:cubicBezTo>
                <a:cubicBezTo>
                  <a:pt x="522" y="1315"/>
                  <a:pt x="522" y="1315"/>
                  <a:pt x="522" y="1315"/>
                </a:cubicBezTo>
                <a:cubicBezTo>
                  <a:pt x="529" y="1315"/>
                  <a:pt x="529" y="1315"/>
                  <a:pt x="529" y="1315"/>
                </a:cubicBezTo>
                <a:cubicBezTo>
                  <a:pt x="529" y="1308"/>
                  <a:pt x="529" y="1308"/>
                  <a:pt x="529" y="1308"/>
                </a:cubicBezTo>
                <a:moveTo>
                  <a:pt x="204" y="1294"/>
                </a:moveTo>
                <a:cubicBezTo>
                  <a:pt x="197" y="1294"/>
                  <a:pt x="197" y="1294"/>
                  <a:pt x="197" y="1294"/>
                </a:cubicBezTo>
                <a:cubicBezTo>
                  <a:pt x="197" y="1301"/>
                  <a:pt x="197" y="1301"/>
                  <a:pt x="197" y="1301"/>
                </a:cubicBezTo>
                <a:cubicBezTo>
                  <a:pt x="204" y="1301"/>
                  <a:pt x="204" y="1301"/>
                  <a:pt x="204" y="1301"/>
                </a:cubicBezTo>
                <a:cubicBezTo>
                  <a:pt x="204" y="1294"/>
                  <a:pt x="204" y="1294"/>
                  <a:pt x="204" y="1294"/>
                </a:cubicBezTo>
                <a:moveTo>
                  <a:pt x="219" y="1294"/>
                </a:moveTo>
                <a:cubicBezTo>
                  <a:pt x="212" y="1294"/>
                  <a:pt x="212" y="1294"/>
                  <a:pt x="212" y="1294"/>
                </a:cubicBezTo>
                <a:cubicBezTo>
                  <a:pt x="212" y="1301"/>
                  <a:pt x="212" y="1301"/>
                  <a:pt x="212" y="1301"/>
                </a:cubicBezTo>
                <a:cubicBezTo>
                  <a:pt x="219" y="1301"/>
                  <a:pt x="219" y="1301"/>
                  <a:pt x="219" y="1301"/>
                </a:cubicBezTo>
                <a:cubicBezTo>
                  <a:pt x="219" y="1294"/>
                  <a:pt x="219" y="1294"/>
                  <a:pt x="219" y="1294"/>
                </a:cubicBezTo>
                <a:moveTo>
                  <a:pt x="234" y="1294"/>
                </a:moveTo>
                <a:cubicBezTo>
                  <a:pt x="227" y="1294"/>
                  <a:pt x="227" y="1294"/>
                  <a:pt x="227" y="1294"/>
                </a:cubicBezTo>
                <a:cubicBezTo>
                  <a:pt x="227" y="1301"/>
                  <a:pt x="227" y="1301"/>
                  <a:pt x="227" y="1301"/>
                </a:cubicBezTo>
                <a:cubicBezTo>
                  <a:pt x="234" y="1301"/>
                  <a:pt x="234" y="1301"/>
                  <a:pt x="234" y="1301"/>
                </a:cubicBezTo>
                <a:cubicBezTo>
                  <a:pt x="234" y="1294"/>
                  <a:pt x="234" y="1294"/>
                  <a:pt x="234" y="1294"/>
                </a:cubicBezTo>
                <a:moveTo>
                  <a:pt x="249" y="1294"/>
                </a:moveTo>
                <a:cubicBezTo>
                  <a:pt x="242" y="1294"/>
                  <a:pt x="242" y="1294"/>
                  <a:pt x="242" y="1294"/>
                </a:cubicBezTo>
                <a:cubicBezTo>
                  <a:pt x="242" y="1301"/>
                  <a:pt x="242" y="1301"/>
                  <a:pt x="242" y="1301"/>
                </a:cubicBezTo>
                <a:cubicBezTo>
                  <a:pt x="249" y="1301"/>
                  <a:pt x="249" y="1301"/>
                  <a:pt x="249" y="1301"/>
                </a:cubicBezTo>
                <a:cubicBezTo>
                  <a:pt x="249" y="1294"/>
                  <a:pt x="249" y="1294"/>
                  <a:pt x="249" y="1294"/>
                </a:cubicBezTo>
                <a:moveTo>
                  <a:pt x="263" y="1294"/>
                </a:moveTo>
                <a:cubicBezTo>
                  <a:pt x="256" y="1294"/>
                  <a:pt x="256" y="1294"/>
                  <a:pt x="256" y="1294"/>
                </a:cubicBezTo>
                <a:cubicBezTo>
                  <a:pt x="256" y="1301"/>
                  <a:pt x="256" y="1301"/>
                  <a:pt x="256" y="1301"/>
                </a:cubicBezTo>
                <a:cubicBezTo>
                  <a:pt x="263" y="1301"/>
                  <a:pt x="263" y="1301"/>
                  <a:pt x="263" y="1301"/>
                </a:cubicBezTo>
                <a:cubicBezTo>
                  <a:pt x="263" y="1294"/>
                  <a:pt x="263" y="1294"/>
                  <a:pt x="263" y="1294"/>
                </a:cubicBezTo>
                <a:moveTo>
                  <a:pt x="278" y="1294"/>
                </a:moveTo>
                <a:cubicBezTo>
                  <a:pt x="271" y="1294"/>
                  <a:pt x="271" y="1294"/>
                  <a:pt x="271" y="1294"/>
                </a:cubicBezTo>
                <a:cubicBezTo>
                  <a:pt x="271" y="1301"/>
                  <a:pt x="271" y="1301"/>
                  <a:pt x="271" y="1301"/>
                </a:cubicBezTo>
                <a:cubicBezTo>
                  <a:pt x="278" y="1301"/>
                  <a:pt x="278" y="1301"/>
                  <a:pt x="278" y="1301"/>
                </a:cubicBezTo>
                <a:cubicBezTo>
                  <a:pt x="278" y="1294"/>
                  <a:pt x="278" y="1294"/>
                  <a:pt x="278" y="1294"/>
                </a:cubicBezTo>
                <a:moveTo>
                  <a:pt x="293" y="1294"/>
                </a:moveTo>
                <a:cubicBezTo>
                  <a:pt x="286" y="1294"/>
                  <a:pt x="286" y="1294"/>
                  <a:pt x="286" y="1294"/>
                </a:cubicBezTo>
                <a:cubicBezTo>
                  <a:pt x="286" y="1301"/>
                  <a:pt x="286" y="1301"/>
                  <a:pt x="286" y="1301"/>
                </a:cubicBezTo>
                <a:cubicBezTo>
                  <a:pt x="293" y="1301"/>
                  <a:pt x="293" y="1301"/>
                  <a:pt x="293" y="1301"/>
                </a:cubicBezTo>
                <a:cubicBezTo>
                  <a:pt x="293" y="1294"/>
                  <a:pt x="293" y="1294"/>
                  <a:pt x="293" y="1294"/>
                </a:cubicBezTo>
                <a:moveTo>
                  <a:pt x="308" y="1294"/>
                </a:moveTo>
                <a:cubicBezTo>
                  <a:pt x="301" y="1294"/>
                  <a:pt x="301" y="1294"/>
                  <a:pt x="301" y="1294"/>
                </a:cubicBezTo>
                <a:cubicBezTo>
                  <a:pt x="301" y="1301"/>
                  <a:pt x="301" y="1301"/>
                  <a:pt x="301" y="1301"/>
                </a:cubicBezTo>
                <a:cubicBezTo>
                  <a:pt x="308" y="1301"/>
                  <a:pt x="308" y="1301"/>
                  <a:pt x="308" y="1301"/>
                </a:cubicBezTo>
                <a:cubicBezTo>
                  <a:pt x="308" y="1294"/>
                  <a:pt x="308" y="1294"/>
                  <a:pt x="308" y="1294"/>
                </a:cubicBezTo>
                <a:moveTo>
                  <a:pt x="322" y="1294"/>
                </a:moveTo>
                <a:cubicBezTo>
                  <a:pt x="315" y="1294"/>
                  <a:pt x="315" y="1294"/>
                  <a:pt x="315" y="1294"/>
                </a:cubicBezTo>
                <a:cubicBezTo>
                  <a:pt x="315" y="1301"/>
                  <a:pt x="315" y="1301"/>
                  <a:pt x="315" y="1301"/>
                </a:cubicBezTo>
                <a:cubicBezTo>
                  <a:pt x="322" y="1301"/>
                  <a:pt x="322" y="1301"/>
                  <a:pt x="322" y="1301"/>
                </a:cubicBezTo>
                <a:cubicBezTo>
                  <a:pt x="322" y="1294"/>
                  <a:pt x="322" y="1294"/>
                  <a:pt x="322" y="1294"/>
                </a:cubicBezTo>
                <a:moveTo>
                  <a:pt x="337" y="1294"/>
                </a:moveTo>
                <a:cubicBezTo>
                  <a:pt x="330" y="1294"/>
                  <a:pt x="330" y="1294"/>
                  <a:pt x="330" y="1294"/>
                </a:cubicBezTo>
                <a:cubicBezTo>
                  <a:pt x="330" y="1301"/>
                  <a:pt x="330" y="1301"/>
                  <a:pt x="330" y="1301"/>
                </a:cubicBezTo>
                <a:cubicBezTo>
                  <a:pt x="337" y="1301"/>
                  <a:pt x="337" y="1301"/>
                  <a:pt x="337" y="1301"/>
                </a:cubicBezTo>
                <a:cubicBezTo>
                  <a:pt x="337" y="1294"/>
                  <a:pt x="337" y="1294"/>
                  <a:pt x="337" y="1294"/>
                </a:cubicBezTo>
                <a:moveTo>
                  <a:pt x="352" y="1294"/>
                </a:moveTo>
                <a:cubicBezTo>
                  <a:pt x="345" y="1294"/>
                  <a:pt x="345" y="1294"/>
                  <a:pt x="345" y="1294"/>
                </a:cubicBezTo>
                <a:cubicBezTo>
                  <a:pt x="345" y="1301"/>
                  <a:pt x="345" y="1301"/>
                  <a:pt x="345" y="1301"/>
                </a:cubicBezTo>
                <a:cubicBezTo>
                  <a:pt x="352" y="1301"/>
                  <a:pt x="352" y="1301"/>
                  <a:pt x="352" y="1301"/>
                </a:cubicBezTo>
                <a:cubicBezTo>
                  <a:pt x="352" y="1294"/>
                  <a:pt x="352" y="1294"/>
                  <a:pt x="352" y="1294"/>
                </a:cubicBezTo>
                <a:moveTo>
                  <a:pt x="367" y="1294"/>
                </a:moveTo>
                <a:cubicBezTo>
                  <a:pt x="360" y="1294"/>
                  <a:pt x="360" y="1294"/>
                  <a:pt x="360" y="1294"/>
                </a:cubicBezTo>
                <a:cubicBezTo>
                  <a:pt x="360" y="1301"/>
                  <a:pt x="360" y="1301"/>
                  <a:pt x="360" y="1301"/>
                </a:cubicBezTo>
                <a:cubicBezTo>
                  <a:pt x="367" y="1301"/>
                  <a:pt x="367" y="1301"/>
                  <a:pt x="367" y="1301"/>
                </a:cubicBezTo>
                <a:cubicBezTo>
                  <a:pt x="367" y="1294"/>
                  <a:pt x="367" y="1294"/>
                  <a:pt x="367" y="1294"/>
                </a:cubicBezTo>
                <a:moveTo>
                  <a:pt x="381" y="1294"/>
                </a:moveTo>
                <a:cubicBezTo>
                  <a:pt x="374" y="1294"/>
                  <a:pt x="374" y="1294"/>
                  <a:pt x="374" y="1294"/>
                </a:cubicBezTo>
                <a:cubicBezTo>
                  <a:pt x="374" y="1301"/>
                  <a:pt x="374" y="1301"/>
                  <a:pt x="374" y="1301"/>
                </a:cubicBezTo>
                <a:cubicBezTo>
                  <a:pt x="381" y="1301"/>
                  <a:pt x="381" y="1301"/>
                  <a:pt x="381" y="1301"/>
                </a:cubicBezTo>
                <a:cubicBezTo>
                  <a:pt x="381" y="1294"/>
                  <a:pt x="381" y="1294"/>
                  <a:pt x="381" y="1294"/>
                </a:cubicBezTo>
                <a:moveTo>
                  <a:pt x="396" y="1294"/>
                </a:moveTo>
                <a:cubicBezTo>
                  <a:pt x="389" y="1294"/>
                  <a:pt x="389" y="1294"/>
                  <a:pt x="389" y="1294"/>
                </a:cubicBezTo>
                <a:cubicBezTo>
                  <a:pt x="389" y="1301"/>
                  <a:pt x="389" y="1301"/>
                  <a:pt x="389" y="1301"/>
                </a:cubicBezTo>
                <a:cubicBezTo>
                  <a:pt x="396" y="1301"/>
                  <a:pt x="396" y="1301"/>
                  <a:pt x="396" y="1301"/>
                </a:cubicBezTo>
                <a:cubicBezTo>
                  <a:pt x="396" y="1294"/>
                  <a:pt x="396" y="1294"/>
                  <a:pt x="396" y="1294"/>
                </a:cubicBezTo>
                <a:moveTo>
                  <a:pt x="411" y="1294"/>
                </a:moveTo>
                <a:cubicBezTo>
                  <a:pt x="404" y="1294"/>
                  <a:pt x="404" y="1294"/>
                  <a:pt x="404" y="1294"/>
                </a:cubicBezTo>
                <a:cubicBezTo>
                  <a:pt x="404" y="1301"/>
                  <a:pt x="404" y="1301"/>
                  <a:pt x="404" y="1301"/>
                </a:cubicBezTo>
                <a:cubicBezTo>
                  <a:pt x="411" y="1301"/>
                  <a:pt x="411" y="1301"/>
                  <a:pt x="411" y="1301"/>
                </a:cubicBezTo>
                <a:cubicBezTo>
                  <a:pt x="411" y="1294"/>
                  <a:pt x="411" y="1294"/>
                  <a:pt x="411" y="1294"/>
                </a:cubicBezTo>
                <a:moveTo>
                  <a:pt x="426" y="1294"/>
                </a:moveTo>
                <a:cubicBezTo>
                  <a:pt x="419" y="1294"/>
                  <a:pt x="419" y="1294"/>
                  <a:pt x="419" y="1294"/>
                </a:cubicBezTo>
                <a:cubicBezTo>
                  <a:pt x="419" y="1301"/>
                  <a:pt x="419" y="1301"/>
                  <a:pt x="419" y="1301"/>
                </a:cubicBezTo>
                <a:cubicBezTo>
                  <a:pt x="426" y="1301"/>
                  <a:pt x="426" y="1301"/>
                  <a:pt x="426" y="1301"/>
                </a:cubicBezTo>
                <a:cubicBezTo>
                  <a:pt x="426" y="1294"/>
                  <a:pt x="426" y="1294"/>
                  <a:pt x="426" y="1294"/>
                </a:cubicBezTo>
                <a:moveTo>
                  <a:pt x="440" y="1294"/>
                </a:moveTo>
                <a:cubicBezTo>
                  <a:pt x="433" y="1294"/>
                  <a:pt x="433" y="1294"/>
                  <a:pt x="433" y="1294"/>
                </a:cubicBezTo>
                <a:cubicBezTo>
                  <a:pt x="433" y="1301"/>
                  <a:pt x="433" y="1301"/>
                  <a:pt x="433" y="1301"/>
                </a:cubicBezTo>
                <a:cubicBezTo>
                  <a:pt x="440" y="1301"/>
                  <a:pt x="440" y="1301"/>
                  <a:pt x="440" y="1301"/>
                </a:cubicBezTo>
                <a:cubicBezTo>
                  <a:pt x="440" y="1294"/>
                  <a:pt x="440" y="1294"/>
                  <a:pt x="440" y="1294"/>
                </a:cubicBezTo>
                <a:moveTo>
                  <a:pt x="455" y="1294"/>
                </a:moveTo>
                <a:cubicBezTo>
                  <a:pt x="448" y="1294"/>
                  <a:pt x="448" y="1294"/>
                  <a:pt x="448" y="1294"/>
                </a:cubicBezTo>
                <a:cubicBezTo>
                  <a:pt x="448" y="1301"/>
                  <a:pt x="448" y="1301"/>
                  <a:pt x="448" y="1301"/>
                </a:cubicBezTo>
                <a:cubicBezTo>
                  <a:pt x="455" y="1301"/>
                  <a:pt x="455" y="1301"/>
                  <a:pt x="455" y="1301"/>
                </a:cubicBezTo>
                <a:cubicBezTo>
                  <a:pt x="455" y="1294"/>
                  <a:pt x="455" y="1294"/>
                  <a:pt x="455" y="1294"/>
                </a:cubicBezTo>
                <a:moveTo>
                  <a:pt x="470" y="1294"/>
                </a:moveTo>
                <a:cubicBezTo>
                  <a:pt x="463" y="1294"/>
                  <a:pt x="463" y="1294"/>
                  <a:pt x="463" y="1294"/>
                </a:cubicBezTo>
                <a:cubicBezTo>
                  <a:pt x="463" y="1301"/>
                  <a:pt x="463" y="1301"/>
                  <a:pt x="463" y="1301"/>
                </a:cubicBezTo>
                <a:cubicBezTo>
                  <a:pt x="470" y="1301"/>
                  <a:pt x="470" y="1301"/>
                  <a:pt x="470" y="1301"/>
                </a:cubicBezTo>
                <a:cubicBezTo>
                  <a:pt x="470" y="1294"/>
                  <a:pt x="470" y="1294"/>
                  <a:pt x="470" y="1294"/>
                </a:cubicBezTo>
                <a:moveTo>
                  <a:pt x="485" y="1294"/>
                </a:moveTo>
                <a:cubicBezTo>
                  <a:pt x="478" y="1294"/>
                  <a:pt x="478" y="1294"/>
                  <a:pt x="478" y="1294"/>
                </a:cubicBezTo>
                <a:cubicBezTo>
                  <a:pt x="478" y="1301"/>
                  <a:pt x="478" y="1301"/>
                  <a:pt x="478" y="1301"/>
                </a:cubicBezTo>
                <a:cubicBezTo>
                  <a:pt x="485" y="1301"/>
                  <a:pt x="485" y="1301"/>
                  <a:pt x="485" y="1301"/>
                </a:cubicBezTo>
                <a:cubicBezTo>
                  <a:pt x="485" y="1294"/>
                  <a:pt x="485" y="1294"/>
                  <a:pt x="485" y="1294"/>
                </a:cubicBezTo>
                <a:moveTo>
                  <a:pt x="499" y="1294"/>
                </a:moveTo>
                <a:cubicBezTo>
                  <a:pt x="492" y="1294"/>
                  <a:pt x="492" y="1294"/>
                  <a:pt x="492" y="1294"/>
                </a:cubicBezTo>
                <a:cubicBezTo>
                  <a:pt x="492" y="1301"/>
                  <a:pt x="492" y="1301"/>
                  <a:pt x="492" y="1301"/>
                </a:cubicBezTo>
                <a:cubicBezTo>
                  <a:pt x="499" y="1301"/>
                  <a:pt x="499" y="1301"/>
                  <a:pt x="499" y="1301"/>
                </a:cubicBezTo>
                <a:cubicBezTo>
                  <a:pt x="499" y="1294"/>
                  <a:pt x="499" y="1294"/>
                  <a:pt x="499" y="1294"/>
                </a:cubicBezTo>
                <a:moveTo>
                  <a:pt x="514" y="1294"/>
                </a:moveTo>
                <a:cubicBezTo>
                  <a:pt x="507" y="1294"/>
                  <a:pt x="507" y="1294"/>
                  <a:pt x="507" y="1294"/>
                </a:cubicBezTo>
                <a:cubicBezTo>
                  <a:pt x="507" y="1301"/>
                  <a:pt x="507" y="1301"/>
                  <a:pt x="507" y="1301"/>
                </a:cubicBezTo>
                <a:cubicBezTo>
                  <a:pt x="514" y="1301"/>
                  <a:pt x="514" y="1301"/>
                  <a:pt x="514" y="1301"/>
                </a:cubicBezTo>
                <a:cubicBezTo>
                  <a:pt x="514" y="1294"/>
                  <a:pt x="514" y="1294"/>
                  <a:pt x="514" y="1294"/>
                </a:cubicBezTo>
                <a:moveTo>
                  <a:pt x="529" y="1294"/>
                </a:moveTo>
                <a:cubicBezTo>
                  <a:pt x="522" y="1294"/>
                  <a:pt x="522" y="1294"/>
                  <a:pt x="522" y="1294"/>
                </a:cubicBezTo>
                <a:cubicBezTo>
                  <a:pt x="522" y="1301"/>
                  <a:pt x="522" y="1301"/>
                  <a:pt x="522" y="1301"/>
                </a:cubicBezTo>
                <a:cubicBezTo>
                  <a:pt x="529" y="1301"/>
                  <a:pt x="529" y="1301"/>
                  <a:pt x="529" y="1301"/>
                </a:cubicBezTo>
                <a:cubicBezTo>
                  <a:pt x="529" y="1294"/>
                  <a:pt x="529" y="1294"/>
                  <a:pt x="529" y="1294"/>
                </a:cubicBezTo>
                <a:moveTo>
                  <a:pt x="544" y="1294"/>
                </a:moveTo>
                <a:cubicBezTo>
                  <a:pt x="537" y="1294"/>
                  <a:pt x="537" y="1294"/>
                  <a:pt x="537" y="1294"/>
                </a:cubicBezTo>
                <a:cubicBezTo>
                  <a:pt x="537" y="1301"/>
                  <a:pt x="537" y="1301"/>
                  <a:pt x="537" y="1301"/>
                </a:cubicBezTo>
                <a:cubicBezTo>
                  <a:pt x="544" y="1301"/>
                  <a:pt x="544" y="1301"/>
                  <a:pt x="544" y="1301"/>
                </a:cubicBezTo>
                <a:cubicBezTo>
                  <a:pt x="544" y="1294"/>
                  <a:pt x="544" y="1294"/>
                  <a:pt x="544" y="1294"/>
                </a:cubicBezTo>
                <a:moveTo>
                  <a:pt x="204" y="1279"/>
                </a:moveTo>
                <a:cubicBezTo>
                  <a:pt x="197" y="1279"/>
                  <a:pt x="197" y="1279"/>
                  <a:pt x="197" y="1279"/>
                </a:cubicBezTo>
                <a:cubicBezTo>
                  <a:pt x="197" y="1286"/>
                  <a:pt x="197" y="1286"/>
                  <a:pt x="197" y="1286"/>
                </a:cubicBezTo>
                <a:cubicBezTo>
                  <a:pt x="204" y="1286"/>
                  <a:pt x="204" y="1286"/>
                  <a:pt x="204" y="1286"/>
                </a:cubicBezTo>
                <a:cubicBezTo>
                  <a:pt x="204" y="1279"/>
                  <a:pt x="204" y="1279"/>
                  <a:pt x="204" y="1279"/>
                </a:cubicBezTo>
                <a:moveTo>
                  <a:pt x="219" y="1279"/>
                </a:moveTo>
                <a:cubicBezTo>
                  <a:pt x="212" y="1279"/>
                  <a:pt x="212" y="1279"/>
                  <a:pt x="212" y="1279"/>
                </a:cubicBezTo>
                <a:cubicBezTo>
                  <a:pt x="212" y="1286"/>
                  <a:pt x="212" y="1286"/>
                  <a:pt x="212" y="1286"/>
                </a:cubicBezTo>
                <a:cubicBezTo>
                  <a:pt x="219" y="1286"/>
                  <a:pt x="219" y="1286"/>
                  <a:pt x="219" y="1286"/>
                </a:cubicBezTo>
                <a:cubicBezTo>
                  <a:pt x="219" y="1279"/>
                  <a:pt x="219" y="1279"/>
                  <a:pt x="219" y="1279"/>
                </a:cubicBezTo>
                <a:moveTo>
                  <a:pt x="234" y="1279"/>
                </a:moveTo>
                <a:cubicBezTo>
                  <a:pt x="227" y="1279"/>
                  <a:pt x="227" y="1279"/>
                  <a:pt x="227" y="1279"/>
                </a:cubicBezTo>
                <a:cubicBezTo>
                  <a:pt x="227" y="1286"/>
                  <a:pt x="227" y="1286"/>
                  <a:pt x="227" y="1286"/>
                </a:cubicBezTo>
                <a:cubicBezTo>
                  <a:pt x="234" y="1286"/>
                  <a:pt x="234" y="1286"/>
                  <a:pt x="234" y="1286"/>
                </a:cubicBezTo>
                <a:cubicBezTo>
                  <a:pt x="234" y="1279"/>
                  <a:pt x="234" y="1279"/>
                  <a:pt x="234" y="1279"/>
                </a:cubicBezTo>
                <a:moveTo>
                  <a:pt x="249" y="1279"/>
                </a:moveTo>
                <a:cubicBezTo>
                  <a:pt x="242" y="1279"/>
                  <a:pt x="242" y="1279"/>
                  <a:pt x="242" y="1279"/>
                </a:cubicBezTo>
                <a:cubicBezTo>
                  <a:pt x="242" y="1286"/>
                  <a:pt x="242" y="1286"/>
                  <a:pt x="242" y="1286"/>
                </a:cubicBezTo>
                <a:cubicBezTo>
                  <a:pt x="249" y="1286"/>
                  <a:pt x="249" y="1286"/>
                  <a:pt x="249" y="1286"/>
                </a:cubicBezTo>
                <a:cubicBezTo>
                  <a:pt x="249" y="1279"/>
                  <a:pt x="249" y="1279"/>
                  <a:pt x="249" y="1279"/>
                </a:cubicBezTo>
                <a:moveTo>
                  <a:pt x="263" y="1279"/>
                </a:moveTo>
                <a:cubicBezTo>
                  <a:pt x="256" y="1279"/>
                  <a:pt x="256" y="1279"/>
                  <a:pt x="256" y="1279"/>
                </a:cubicBezTo>
                <a:cubicBezTo>
                  <a:pt x="256" y="1286"/>
                  <a:pt x="256" y="1286"/>
                  <a:pt x="256" y="1286"/>
                </a:cubicBezTo>
                <a:cubicBezTo>
                  <a:pt x="263" y="1286"/>
                  <a:pt x="263" y="1286"/>
                  <a:pt x="263" y="1286"/>
                </a:cubicBezTo>
                <a:cubicBezTo>
                  <a:pt x="263" y="1279"/>
                  <a:pt x="263" y="1279"/>
                  <a:pt x="263" y="1279"/>
                </a:cubicBezTo>
                <a:moveTo>
                  <a:pt x="278" y="1279"/>
                </a:moveTo>
                <a:cubicBezTo>
                  <a:pt x="271" y="1279"/>
                  <a:pt x="271" y="1279"/>
                  <a:pt x="271" y="1279"/>
                </a:cubicBezTo>
                <a:cubicBezTo>
                  <a:pt x="271" y="1286"/>
                  <a:pt x="271" y="1286"/>
                  <a:pt x="271" y="1286"/>
                </a:cubicBezTo>
                <a:cubicBezTo>
                  <a:pt x="278" y="1286"/>
                  <a:pt x="278" y="1286"/>
                  <a:pt x="278" y="1286"/>
                </a:cubicBezTo>
                <a:cubicBezTo>
                  <a:pt x="278" y="1279"/>
                  <a:pt x="278" y="1279"/>
                  <a:pt x="278" y="1279"/>
                </a:cubicBezTo>
                <a:moveTo>
                  <a:pt x="293" y="1279"/>
                </a:moveTo>
                <a:cubicBezTo>
                  <a:pt x="286" y="1279"/>
                  <a:pt x="286" y="1279"/>
                  <a:pt x="286" y="1279"/>
                </a:cubicBezTo>
                <a:cubicBezTo>
                  <a:pt x="286" y="1286"/>
                  <a:pt x="286" y="1286"/>
                  <a:pt x="286" y="1286"/>
                </a:cubicBezTo>
                <a:cubicBezTo>
                  <a:pt x="293" y="1286"/>
                  <a:pt x="293" y="1286"/>
                  <a:pt x="293" y="1286"/>
                </a:cubicBezTo>
                <a:cubicBezTo>
                  <a:pt x="293" y="1279"/>
                  <a:pt x="293" y="1279"/>
                  <a:pt x="293" y="1279"/>
                </a:cubicBezTo>
                <a:moveTo>
                  <a:pt x="308" y="1279"/>
                </a:moveTo>
                <a:cubicBezTo>
                  <a:pt x="301" y="1279"/>
                  <a:pt x="301" y="1279"/>
                  <a:pt x="301" y="1279"/>
                </a:cubicBezTo>
                <a:cubicBezTo>
                  <a:pt x="301" y="1286"/>
                  <a:pt x="301" y="1286"/>
                  <a:pt x="301" y="1286"/>
                </a:cubicBezTo>
                <a:cubicBezTo>
                  <a:pt x="308" y="1286"/>
                  <a:pt x="308" y="1286"/>
                  <a:pt x="308" y="1286"/>
                </a:cubicBezTo>
                <a:cubicBezTo>
                  <a:pt x="308" y="1279"/>
                  <a:pt x="308" y="1279"/>
                  <a:pt x="308" y="1279"/>
                </a:cubicBezTo>
                <a:moveTo>
                  <a:pt x="322" y="1279"/>
                </a:moveTo>
                <a:cubicBezTo>
                  <a:pt x="315" y="1279"/>
                  <a:pt x="315" y="1279"/>
                  <a:pt x="315" y="1279"/>
                </a:cubicBezTo>
                <a:cubicBezTo>
                  <a:pt x="315" y="1286"/>
                  <a:pt x="315" y="1286"/>
                  <a:pt x="315" y="1286"/>
                </a:cubicBezTo>
                <a:cubicBezTo>
                  <a:pt x="322" y="1286"/>
                  <a:pt x="322" y="1286"/>
                  <a:pt x="322" y="1286"/>
                </a:cubicBezTo>
                <a:cubicBezTo>
                  <a:pt x="322" y="1279"/>
                  <a:pt x="322" y="1279"/>
                  <a:pt x="322" y="1279"/>
                </a:cubicBezTo>
                <a:moveTo>
                  <a:pt x="337" y="1279"/>
                </a:moveTo>
                <a:cubicBezTo>
                  <a:pt x="330" y="1279"/>
                  <a:pt x="330" y="1279"/>
                  <a:pt x="330" y="1279"/>
                </a:cubicBezTo>
                <a:cubicBezTo>
                  <a:pt x="330" y="1286"/>
                  <a:pt x="330" y="1286"/>
                  <a:pt x="330" y="1286"/>
                </a:cubicBezTo>
                <a:cubicBezTo>
                  <a:pt x="337" y="1286"/>
                  <a:pt x="337" y="1286"/>
                  <a:pt x="337" y="1286"/>
                </a:cubicBezTo>
                <a:cubicBezTo>
                  <a:pt x="337" y="1279"/>
                  <a:pt x="337" y="1279"/>
                  <a:pt x="337" y="1279"/>
                </a:cubicBezTo>
                <a:moveTo>
                  <a:pt x="352" y="1279"/>
                </a:moveTo>
                <a:cubicBezTo>
                  <a:pt x="345" y="1279"/>
                  <a:pt x="345" y="1279"/>
                  <a:pt x="345" y="1279"/>
                </a:cubicBezTo>
                <a:cubicBezTo>
                  <a:pt x="345" y="1286"/>
                  <a:pt x="345" y="1286"/>
                  <a:pt x="345" y="1286"/>
                </a:cubicBezTo>
                <a:cubicBezTo>
                  <a:pt x="352" y="1286"/>
                  <a:pt x="352" y="1286"/>
                  <a:pt x="352" y="1286"/>
                </a:cubicBezTo>
                <a:cubicBezTo>
                  <a:pt x="352" y="1279"/>
                  <a:pt x="352" y="1279"/>
                  <a:pt x="352" y="1279"/>
                </a:cubicBezTo>
                <a:moveTo>
                  <a:pt x="367" y="1279"/>
                </a:moveTo>
                <a:cubicBezTo>
                  <a:pt x="360" y="1279"/>
                  <a:pt x="360" y="1279"/>
                  <a:pt x="360" y="1279"/>
                </a:cubicBezTo>
                <a:cubicBezTo>
                  <a:pt x="360" y="1286"/>
                  <a:pt x="360" y="1286"/>
                  <a:pt x="360" y="1286"/>
                </a:cubicBezTo>
                <a:cubicBezTo>
                  <a:pt x="367" y="1286"/>
                  <a:pt x="367" y="1286"/>
                  <a:pt x="367" y="1286"/>
                </a:cubicBezTo>
                <a:cubicBezTo>
                  <a:pt x="367" y="1279"/>
                  <a:pt x="367" y="1279"/>
                  <a:pt x="367" y="1279"/>
                </a:cubicBezTo>
                <a:moveTo>
                  <a:pt x="381" y="1279"/>
                </a:moveTo>
                <a:cubicBezTo>
                  <a:pt x="374" y="1279"/>
                  <a:pt x="374" y="1279"/>
                  <a:pt x="374" y="1279"/>
                </a:cubicBezTo>
                <a:cubicBezTo>
                  <a:pt x="374" y="1286"/>
                  <a:pt x="374" y="1286"/>
                  <a:pt x="374" y="1286"/>
                </a:cubicBezTo>
                <a:cubicBezTo>
                  <a:pt x="381" y="1286"/>
                  <a:pt x="381" y="1286"/>
                  <a:pt x="381" y="1286"/>
                </a:cubicBezTo>
                <a:cubicBezTo>
                  <a:pt x="381" y="1279"/>
                  <a:pt x="381" y="1279"/>
                  <a:pt x="381" y="1279"/>
                </a:cubicBezTo>
                <a:moveTo>
                  <a:pt x="396" y="1279"/>
                </a:moveTo>
                <a:cubicBezTo>
                  <a:pt x="389" y="1279"/>
                  <a:pt x="389" y="1279"/>
                  <a:pt x="389" y="1279"/>
                </a:cubicBezTo>
                <a:cubicBezTo>
                  <a:pt x="389" y="1286"/>
                  <a:pt x="389" y="1286"/>
                  <a:pt x="389" y="1286"/>
                </a:cubicBezTo>
                <a:cubicBezTo>
                  <a:pt x="396" y="1286"/>
                  <a:pt x="396" y="1286"/>
                  <a:pt x="396" y="1286"/>
                </a:cubicBezTo>
                <a:cubicBezTo>
                  <a:pt x="396" y="1279"/>
                  <a:pt x="396" y="1279"/>
                  <a:pt x="396" y="1279"/>
                </a:cubicBezTo>
                <a:moveTo>
                  <a:pt x="411" y="1279"/>
                </a:moveTo>
                <a:cubicBezTo>
                  <a:pt x="404" y="1279"/>
                  <a:pt x="404" y="1279"/>
                  <a:pt x="404" y="1279"/>
                </a:cubicBezTo>
                <a:cubicBezTo>
                  <a:pt x="404" y="1286"/>
                  <a:pt x="404" y="1286"/>
                  <a:pt x="404" y="1286"/>
                </a:cubicBezTo>
                <a:cubicBezTo>
                  <a:pt x="411" y="1286"/>
                  <a:pt x="411" y="1286"/>
                  <a:pt x="411" y="1286"/>
                </a:cubicBezTo>
                <a:cubicBezTo>
                  <a:pt x="411" y="1279"/>
                  <a:pt x="411" y="1279"/>
                  <a:pt x="411" y="1279"/>
                </a:cubicBezTo>
                <a:moveTo>
                  <a:pt x="426" y="1279"/>
                </a:moveTo>
                <a:cubicBezTo>
                  <a:pt x="419" y="1279"/>
                  <a:pt x="419" y="1279"/>
                  <a:pt x="419" y="1279"/>
                </a:cubicBezTo>
                <a:cubicBezTo>
                  <a:pt x="419" y="1286"/>
                  <a:pt x="419" y="1286"/>
                  <a:pt x="419" y="1286"/>
                </a:cubicBezTo>
                <a:cubicBezTo>
                  <a:pt x="426" y="1286"/>
                  <a:pt x="426" y="1286"/>
                  <a:pt x="426" y="1286"/>
                </a:cubicBezTo>
                <a:cubicBezTo>
                  <a:pt x="426" y="1279"/>
                  <a:pt x="426" y="1279"/>
                  <a:pt x="426" y="1279"/>
                </a:cubicBezTo>
                <a:moveTo>
                  <a:pt x="440" y="1279"/>
                </a:moveTo>
                <a:cubicBezTo>
                  <a:pt x="433" y="1279"/>
                  <a:pt x="433" y="1279"/>
                  <a:pt x="433" y="1279"/>
                </a:cubicBezTo>
                <a:cubicBezTo>
                  <a:pt x="433" y="1286"/>
                  <a:pt x="433" y="1286"/>
                  <a:pt x="433" y="1286"/>
                </a:cubicBezTo>
                <a:cubicBezTo>
                  <a:pt x="440" y="1286"/>
                  <a:pt x="440" y="1286"/>
                  <a:pt x="440" y="1286"/>
                </a:cubicBezTo>
                <a:cubicBezTo>
                  <a:pt x="440" y="1279"/>
                  <a:pt x="440" y="1279"/>
                  <a:pt x="440" y="1279"/>
                </a:cubicBezTo>
                <a:moveTo>
                  <a:pt x="455" y="1279"/>
                </a:moveTo>
                <a:cubicBezTo>
                  <a:pt x="448" y="1279"/>
                  <a:pt x="448" y="1279"/>
                  <a:pt x="448" y="1279"/>
                </a:cubicBezTo>
                <a:cubicBezTo>
                  <a:pt x="448" y="1286"/>
                  <a:pt x="448" y="1286"/>
                  <a:pt x="448" y="1286"/>
                </a:cubicBezTo>
                <a:cubicBezTo>
                  <a:pt x="455" y="1286"/>
                  <a:pt x="455" y="1286"/>
                  <a:pt x="455" y="1286"/>
                </a:cubicBezTo>
                <a:cubicBezTo>
                  <a:pt x="455" y="1279"/>
                  <a:pt x="455" y="1279"/>
                  <a:pt x="455" y="1279"/>
                </a:cubicBezTo>
                <a:moveTo>
                  <a:pt x="470" y="1279"/>
                </a:moveTo>
                <a:cubicBezTo>
                  <a:pt x="463" y="1279"/>
                  <a:pt x="463" y="1279"/>
                  <a:pt x="463" y="1279"/>
                </a:cubicBezTo>
                <a:cubicBezTo>
                  <a:pt x="463" y="1286"/>
                  <a:pt x="463" y="1286"/>
                  <a:pt x="463" y="1286"/>
                </a:cubicBezTo>
                <a:cubicBezTo>
                  <a:pt x="470" y="1286"/>
                  <a:pt x="470" y="1286"/>
                  <a:pt x="470" y="1286"/>
                </a:cubicBezTo>
                <a:cubicBezTo>
                  <a:pt x="470" y="1279"/>
                  <a:pt x="470" y="1279"/>
                  <a:pt x="470" y="1279"/>
                </a:cubicBezTo>
                <a:moveTo>
                  <a:pt x="485" y="1279"/>
                </a:moveTo>
                <a:cubicBezTo>
                  <a:pt x="478" y="1279"/>
                  <a:pt x="478" y="1279"/>
                  <a:pt x="478" y="1279"/>
                </a:cubicBezTo>
                <a:cubicBezTo>
                  <a:pt x="478" y="1286"/>
                  <a:pt x="478" y="1286"/>
                  <a:pt x="478" y="1286"/>
                </a:cubicBezTo>
                <a:cubicBezTo>
                  <a:pt x="485" y="1286"/>
                  <a:pt x="485" y="1286"/>
                  <a:pt x="485" y="1286"/>
                </a:cubicBezTo>
                <a:cubicBezTo>
                  <a:pt x="485" y="1279"/>
                  <a:pt x="485" y="1279"/>
                  <a:pt x="485" y="1279"/>
                </a:cubicBezTo>
                <a:moveTo>
                  <a:pt x="499" y="1279"/>
                </a:moveTo>
                <a:cubicBezTo>
                  <a:pt x="492" y="1279"/>
                  <a:pt x="492" y="1279"/>
                  <a:pt x="492" y="1279"/>
                </a:cubicBezTo>
                <a:cubicBezTo>
                  <a:pt x="492" y="1286"/>
                  <a:pt x="492" y="1286"/>
                  <a:pt x="492" y="1286"/>
                </a:cubicBezTo>
                <a:cubicBezTo>
                  <a:pt x="499" y="1286"/>
                  <a:pt x="499" y="1286"/>
                  <a:pt x="499" y="1286"/>
                </a:cubicBezTo>
                <a:cubicBezTo>
                  <a:pt x="499" y="1279"/>
                  <a:pt x="499" y="1279"/>
                  <a:pt x="499" y="1279"/>
                </a:cubicBezTo>
                <a:moveTo>
                  <a:pt x="514" y="1279"/>
                </a:moveTo>
                <a:cubicBezTo>
                  <a:pt x="507" y="1279"/>
                  <a:pt x="507" y="1279"/>
                  <a:pt x="507" y="1279"/>
                </a:cubicBezTo>
                <a:cubicBezTo>
                  <a:pt x="507" y="1286"/>
                  <a:pt x="507" y="1286"/>
                  <a:pt x="507" y="1286"/>
                </a:cubicBezTo>
                <a:cubicBezTo>
                  <a:pt x="514" y="1286"/>
                  <a:pt x="514" y="1286"/>
                  <a:pt x="514" y="1286"/>
                </a:cubicBezTo>
                <a:cubicBezTo>
                  <a:pt x="514" y="1279"/>
                  <a:pt x="514" y="1279"/>
                  <a:pt x="514" y="1279"/>
                </a:cubicBezTo>
                <a:moveTo>
                  <a:pt x="529" y="1279"/>
                </a:moveTo>
                <a:cubicBezTo>
                  <a:pt x="522" y="1279"/>
                  <a:pt x="522" y="1279"/>
                  <a:pt x="522" y="1279"/>
                </a:cubicBezTo>
                <a:cubicBezTo>
                  <a:pt x="522" y="1286"/>
                  <a:pt x="522" y="1286"/>
                  <a:pt x="522" y="1286"/>
                </a:cubicBezTo>
                <a:cubicBezTo>
                  <a:pt x="529" y="1286"/>
                  <a:pt x="529" y="1286"/>
                  <a:pt x="529" y="1286"/>
                </a:cubicBezTo>
                <a:cubicBezTo>
                  <a:pt x="529" y="1279"/>
                  <a:pt x="529" y="1279"/>
                  <a:pt x="529" y="1279"/>
                </a:cubicBezTo>
                <a:moveTo>
                  <a:pt x="544" y="1279"/>
                </a:moveTo>
                <a:cubicBezTo>
                  <a:pt x="537" y="1279"/>
                  <a:pt x="537" y="1279"/>
                  <a:pt x="537" y="1279"/>
                </a:cubicBezTo>
                <a:cubicBezTo>
                  <a:pt x="537" y="1286"/>
                  <a:pt x="537" y="1286"/>
                  <a:pt x="537" y="1286"/>
                </a:cubicBezTo>
                <a:cubicBezTo>
                  <a:pt x="544" y="1286"/>
                  <a:pt x="544" y="1286"/>
                  <a:pt x="544" y="1286"/>
                </a:cubicBezTo>
                <a:cubicBezTo>
                  <a:pt x="544" y="1279"/>
                  <a:pt x="544" y="1279"/>
                  <a:pt x="544" y="1279"/>
                </a:cubicBezTo>
                <a:moveTo>
                  <a:pt x="204" y="1264"/>
                </a:moveTo>
                <a:cubicBezTo>
                  <a:pt x="197" y="1264"/>
                  <a:pt x="197" y="1264"/>
                  <a:pt x="197" y="1264"/>
                </a:cubicBezTo>
                <a:cubicBezTo>
                  <a:pt x="197" y="1271"/>
                  <a:pt x="197" y="1271"/>
                  <a:pt x="197" y="1271"/>
                </a:cubicBezTo>
                <a:cubicBezTo>
                  <a:pt x="204" y="1271"/>
                  <a:pt x="204" y="1271"/>
                  <a:pt x="204" y="1271"/>
                </a:cubicBezTo>
                <a:cubicBezTo>
                  <a:pt x="204" y="1264"/>
                  <a:pt x="204" y="1264"/>
                  <a:pt x="204" y="1264"/>
                </a:cubicBezTo>
                <a:moveTo>
                  <a:pt x="219" y="1264"/>
                </a:moveTo>
                <a:cubicBezTo>
                  <a:pt x="212" y="1264"/>
                  <a:pt x="212" y="1264"/>
                  <a:pt x="212" y="1264"/>
                </a:cubicBezTo>
                <a:cubicBezTo>
                  <a:pt x="212" y="1271"/>
                  <a:pt x="212" y="1271"/>
                  <a:pt x="212" y="1271"/>
                </a:cubicBezTo>
                <a:cubicBezTo>
                  <a:pt x="219" y="1271"/>
                  <a:pt x="219" y="1271"/>
                  <a:pt x="219" y="1271"/>
                </a:cubicBezTo>
                <a:cubicBezTo>
                  <a:pt x="219" y="1264"/>
                  <a:pt x="219" y="1264"/>
                  <a:pt x="219" y="1264"/>
                </a:cubicBezTo>
                <a:moveTo>
                  <a:pt x="234" y="1264"/>
                </a:moveTo>
                <a:cubicBezTo>
                  <a:pt x="227" y="1264"/>
                  <a:pt x="227" y="1264"/>
                  <a:pt x="227" y="1264"/>
                </a:cubicBezTo>
                <a:cubicBezTo>
                  <a:pt x="227" y="1271"/>
                  <a:pt x="227" y="1271"/>
                  <a:pt x="227" y="1271"/>
                </a:cubicBezTo>
                <a:cubicBezTo>
                  <a:pt x="234" y="1271"/>
                  <a:pt x="234" y="1271"/>
                  <a:pt x="234" y="1271"/>
                </a:cubicBezTo>
                <a:cubicBezTo>
                  <a:pt x="234" y="1264"/>
                  <a:pt x="234" y="1264"/>
                  <a:pt x="234" y="1264"/>
                </a:cubicBezTo>
                <a:moveTo>
                  <a:pt x="249" y="1264"/>
                </a:moveTo>
                <a:cubicBezTo>
                  <a:pt x="242" y="1264"/>
                  <a:pt x="242" y="1264"/>
                  <a:pt x="242" y="1264"/>
                </a:cubicBezTo>
                <a:cubicBezTo>
                  <a:pt x="242" y="1271"/>
                  <a:pt x="242" y="1271"/>
                  <a:pt x="242" y="1271"/>
                </a:cubicBezTo>
                <a:cubicBezTo>
                  <a:pt x="249" y="1271"/>
                  <a:pt x="249" y="1271"/>
                  <a:pt x="249" y="1271"/>
                </a:cubicBezTo>
                <a:cubicBezTo>
                  <a:pt x="249" y="1264"/>
                  <a:pt x="249" y="1264"/>
                  <a:pt x="249" y="1264"/>
                </a:cubicBezTo>
                <a:moveTo>
                  <a:pt x="263" y="1264"/>
                </a:moveTo>
                <a:cubicBezTo>
                  <a:pt x="256" y="1264"/>
                  <a:pt x="256" y="1264"/>
                  <a:pt x="256" y="1264"/>
                </a:cubicBezTo>
                <a:cubicBezTo>
                  <a:pt x="256" y="1271"/>
                  <a:pt x="256" y="1271"/>
                  <a:pt x="256" y="1271"/>
                </a:cubicBezTo>
                <a:cubicBezTo>
                  <a:pt x="263" y="1271"/>
                  <a:pt x="263" y="1271"/>
                  <a:pt x="263" y="1271"/>
                </a:cubicBezTo>
                <a:cubicBezTo>
                  <a:pt x="263" y="1264"/>
                  <a:pt x="263" y="1264"/>
                  <a:pt x="263" y="1264"/>
                </a:cubicBezTo>
                <a:moveTo>
                  <a:pt x="278" y="1264"/>
                </a:moveTo>
                <a:cubicBezTo>
                  <a:pt x="271" y="1264"/>
                  <a:pt x="271" y="1264"/>
                  <a:pt x="271" y="1264"/>
                </a:cubicBezTo>
                <a:cubicBezTo>
                  <a:pt x="271" y="1271"/>
                  <a:pt x="271" y="1271"/>
                  <a:pt x="271" y="1271"/>
                </a:cubicBezTo>
                <a:cubicBezTo>
                  <a:pt x="278" y="1271"/>
                  <a:pt x="278" y="1271"/>
                  <a:pt x="278" y="1271"/>
                </a:cubicBezTo>
                <a:cubicBezTo>
                  <a:pt x="278" y="1264"/>
                  <a:pt x="278" y="1264"/>
                  <a:pt x="278" y="1264"/>
                </a:cubicBezTo>
                <a:moveTo>
                  <a:pt x="293" y="1264"/>
                </a:moveTo>
                <a:cubicBezTo>
                  <a:pt x="286" y="1264"/>
                  <a:pt x="286" y="1264"/>
                  <a:pt x="286" y="1264"/>
                </a:cubicBezTo>
                <a:cubicBezTo>
                  <a:pt x="286" y="1271"/>
                  <a:pt x="286" y="1271"/>
                  <a:pt x="286" y="1271"/>
                </a:cubicBezTo>
                <a:cubicBezTo>
                  <a:pt x="293" y="1271"/>
                  <a:pt x="293" y="1271"/>
                  <a:pt x="293" y="1271"/>
                </a:cubicBezTo>
                <a:cubicBezTo>
                  <a:pt x="293" y="1264"/>
                  <a:pt x="293" y="1264"/>
                  <a:pt x="293" y="1264"/>
                </a:cubicBezTo>
                <a:moveTo>
                  <a:pt x="308" y="1264"/>
                </a:moveTo>
                <a:cubicBezTo>
                  <a:pt x="301" y="1264"/>
                  <a:pt x="301" y="1264"/>
                  <a:pt x="301" y="1264"/>
                </a:cubicBezTo>
                <a:cubicBezTo>
                  <a:pt x="301" y="1271"/>
                  <a:pt x="301" y="1271"/>
                  <a:pt x="301" y="1271"/>
                </a:cubicBezTo>
                <a:cubicBezTo>
                  <a:pt x="308" y="1271"/>
                  <a:pt x="308" y="1271"/>
                  <a:pt x="308" y="1271"/>
                </a:cubicBezTo>
                <a:cubicBezTo>
                  <a:pt x="308" y="1264"/>
                  <a:pt x="308" y="1264"/>
                  <a:pt x="308" y="1264"/>
                </a:cubicBezTo>
                <a:moveTo>
                  <a:pt x="322" y="1264"/>
                </a:moveTo>
                <a:cubicBezTo>
                  <a:pt x="315" y="1264"/>
                  <a:pt x="315" y="1264"/>
                  <a:pt x="315" y="1264"/>
                </a:cubicBezTo>
                <a:cubicBezTo>
                  <a:pt x="315" y="1271"/>
                  <a:pt x="315" y="1271"/>
                  <a:pt x="315" y="1271"/>
                </a:cubicBezTo>
                <a:cubicBezTo>
                  <a:pt x="322" y="1271"/>
                  <a:pt x="322" y="1271"/>
                  <a:pt x="322" y="1271"/>
                </a:cubicBezTo>
                <a:cubicBezTo>
                  <a:pt x="322" y="1264"/>
                  <a:pt x="322" y="1264"/>
                  <a:pt x="322" y="1264"/>
                </a:cubicBezTo>
                <a:moveTo>
                  <a:pt x="337" y="1264"/>
                </a:moveTo>
                <a:cubicBezTo>
                  <a:pt x="330" y="1264"/>
                  <a:pt x="330" y="1264"/>
                  <a:pt x="330" y="1264"/>
                </a:cubicBezTo>
                <a:cubicBezTo>
                  <a:pt x="330" y="1271"/>
                  <a:pt x="330" y="1271"/>
                  <a:pt x="330" y="1271"/>
                </a:cubicBezTo>
                <a:cubicBezTo>
                  <a:pt x="337" y="1271"/>
                  <a:pt x="337" y="1271"/>
                  <a:pt x="337" y="1271"/>
                </a:cubicBezTo>
                <a:cubicBezTo>
                  <a:pt x="337" y="1264"/>
                  <a:pt x="337" y="1264"/>
                  <a:pt x="337" y="1264"/>
                </a:cubicBezTo>
                <a:moveTo>
                  <a:pt x="352" y="1264"/>
                </a:moveTo>
                <a:cubicBezTo>
                  <a:pt x="345" y="1264"/>
                  <a:pt x="345" y="1264"/>
                  <a:pt x="345" y="1264"/>
                </a:cubicBezTo>
                <a:cubicBezTo>
                  <a:pt x="345" y="1271"/>
                  <a:pt x="345" y="1271"/>
                  <a:pt x="345" y="1271"/>
                </a:cubicBezTo>
                <a:cubicBezTo>
                  <a:pt x="352" y="1271"/>
                  <a:pt x="352" y="1271"/>
                  <a:pt x="352" y="1271"/>
                </a:cubicBezTo>
                <a:cubicBezTo>
                  <a:pt x="352" y="1264"/>
                  <a:pt x="352" y="1264"/>
                  <a:pt x="352" y="1264"/>
                </a:cubicBezTo>
                <a:moveTo>
                  <a:pt x="367" y="1264"/>
                </a:moveTo>
                <a:cubicBezTo>
                  <a:pt x="360" y="1264"/>
                  <a:pt x="360" y="1264"/>
                  <a:pt x="360" y="1264"/>
                </a:cubicBezTo>
                <a:cubicBezTo>
                  <a:pt x="360" y="1271"/>
                  <a:pt x="360" y="1271"/>
                  <a:pt x="360" y="1271"/>
                </a:cubicBezTo>
                <a:cubicBezTo>
                  <a:pt x="367" y="1271"/>
                  <a:pt x="367" y="1271"/>
                  <a:pt x="367" y="1271"/>
                </a:cubicBezTo>
                <a:cubicBezTo>
                  <a:pt x="367" y="1264"/>
                  <a:pt x="367" y="1264"/>
                  <a:pt x="367" y="1264"/>
                </a:cubicBezTo>
                <a:moveTo>
                  <a:pt x="381" y="1264"/>
                </a:moveTo>
                <a:cubicBezTo>
                  <a:pt x="374" y="1264"/>
                  <a:pt x="374" y="1264"/>
                  <a:pt x="374" y="1264"/>
                </a:cubicBezTo>
                <a:cubicBezTo>
                  <a:pt x="374" y="1271"/>
                  <a:pt x="374" y="1271"/>
                  <a:pt x="374" y="1271"/>
                </a:cubicBezTo>
                <a:cubicBezTo>
                  <a:pt x="381" y="1271"/>
                  <a:pt x="381" y="1271"/>
                  <a:pt x="381" y="1271"/>
                </a:cubicBezTo>
                <a:cubicBezTo>
                  <a:pt x="381" y="1264"/>
                  <a:pt x="381" y="1264"/>
                  <a:pt x="381" y="1264"/>
                </a:cubicBezTo>
                <a:moveTo>
                  <a:pt x="396" y="1264"/>
                </a:moveTo>
                <a:cubicBezTo>
                  <a:pt x="389" y="1264"/>
                  <a:pt x="389" y="1264"/>
                  <a:pt x="389" y="1264"/>
                </a:cubicBezTo>
                <a:cubicBezTo>
                  <a:pt x="389" y="1271"/>
                  <a:pt x="389" y="1271"/>
                  <a:pt x="389" y="1271"/>
                </a:cubicBezTo>
                <a:cubicBezTo>
                  <a:pt x="396" y="1271"/>
                  <a:pt x="396" y="1271"/>
                  <a:pt x="396" y="1271"/>
                </a:cubicBezTo>
                <a:cubicBezTo>
                  <a:pt x="396" y="1264"/>
                  <a:pt x="396" y="1264"/>
                  <a:pt x="396" y="1264"/>
                </a:cubicBezTo>
                <a:moveTo>
                  <a:pt x="411" y="1264"/>
                </a:moveTo>
                <a:cubicBezTo>
                  <a:pt x="404" y="1264"/>
                  <a:pt x="404" y="1264"/>
                  <a:pt x="404" y="1264"/>
                </a:cubicBezTo>
                <a:cubicBezTo>
                  <a:pt x="404" y="1271"/>
                  <a:pt x="404" y="1271"/>
                  <a:pt x="404" y="1271"/>
                </a:cubicBezTo>
                <a:cubicBezTo>
                  <a:pt x="411" y="1271"/>
                  <a:pt x="411" y="1271"/>
                  <a:pt x="411" y="1271"/>
                </a:cubicBezTo>
                <a:cubicBezTo>
                  <a:pt x="411" y="1264"/>
                  <a:pt x="411" y="1264"/>
                  <a:pt x="411" y="1264"/>
                </a:cubicBezTo>
                <a:moveTo>
                  <a:pt x="426" y="1264"/>
                </a:moveTo>
                <a:cubicBezTo>
                  <a:pt x="419" y="1264"/>
                  <a:pt x="419" y="1264"/>
                  <a:pt x="419" y="1264"/>
                </a:cubicBezTo>
                <a:cubicBezTo>
                  <a:pt x="419" y="1271"/>
                  <a:pt x="419" y="1271"/>
                  <a:pt x="419" y="1271"/>
                </a:cubicBezTo>
                <a:cubicBezTo>
                  <a:pt x="426" y="1271"/>
                  <a:pt x="426" y="1271"/>
                  <a:pt x="426" y="1271"/>
                </a:cubicBezTo>
                <a:cubicBezTo>
                  <a:pt x="426" y="1264"/>
                  <a:pt x="426" y="1264"/>
                  <a:pt x="426" y="1264"/>
                </a:cubicBezTo>
                <a:moveTo>
                  <a:pt x="440" y="1264"/>
                </a:moveTo>
                <a:cubicBezTo>
                  <a:pt x="433" y="1264"/>
                  <a:pt x="433" y="1264"/>
                  <a:pt x="433" y="1264"/>
                </a:cubicBezTo>
                <a:cubicBezTo>
                  <a:pt x="433" y="1271"/>
                  <a:pt x="433" y="1271"/>
                  <a:pt x="433" y="1271"/>
                </a:cubicBezTo>
                <a:cubicBezTo>
                  <a:pt x="440" y="1271"/>
                  <a:pt x="440" y="1271"/>
                  <a:pt x="440" y="1271"/>
                </a:cubicBezTo>
                <a:cubicBezTo>
                  <a:pt x="440" y="1264"/>
                  <a:pt x="440" y="1264"/>
                  <a:pt x="440" y="1264"/>
                </a:cubicBezTo>
                <a:moveTo>
                  <a:pt x="455" y="1264"/>
                </a:moveTo>
                <a:cubicBezTo>
                  <a:pt x="448" y="1264"/>
                  <a:pt x="448" y="1264"/>
                  <a:pt x="448" y="1264"/>
                </a:cubicBezTo>
                <a:cubicBezTo>
                  <a:pt x="448" y="1271"/>
                  <a:pt x="448" y="1271"/>
                  <a:pt x="448" y="1271"/>
                </a:cubicBezTo>
                <a:cubicBezTo>
                  <a:pt x="455" y="1271"/>
                  <a:pt x="455" y="1271"/>
                  <a:pt x="455" y="1271"/>
                </a:cubicBezTo>
                <a:cubicBezTo>
                  <a:pt x="455" y="1264"/>
                  <a:pt x="455" y="1264"/>
                  <a:pt x="455" y="1264"/>
                </a:cubicBezTo>
                <a:moveTo>
                  <a:pt x="470" y="1264"/>
                </a:moveTo>
                <a:cubicBezTo>
                  <a:pt x="463" y="1264"/>
                  <a:pt x="463" y="1264"/>
                  <a:pt x="463" y="1264"/>
                </a:cubicBezTo>
                <a:cubicBezTo>
                  <a:pt x="463" y="1271"/>
                  <a:pt x="463" y="1271"/>
                  <a:pt x="463" y="1271"/>
                </a:cubicBezTo>
                <a:cubicBezTo>
                  <a:pt x="470" y="1271"/>
                  <a:pt x="470" y="1271"/>
                  <a:pt x="470" y="1271"/>
                </a:cubicBezTo>
                <a:cubicBezTo>
                  <a:pt x="470" y="1264"/>
                  <a:pt x="470" y="1264"/>
                  <a:pt x="470" y="1264"/>
                </a:cubicBezTo>
                <a:moveTo>
                  <a:pt x="485" y="1264"/>
                </a:moveTo>
                <a:cubicBezTo>
                  <a:pt x="478" y="1264"/>
                  <a:pt x="478" y="1264"/>
                  <a:pt x="478" y="1264"/>
                </a:cubicBezTo>
                <a:cubicBezTo>
                  <a:pt x="478" y="1271"/>
                  <a:pt x="478" y="1271"/>
                  <a:pt x="478" y="1271"/>
                </a:cubicBezTo>
                <a:cubicBezTo>
                  <a:pt x="485" y="1271"/>
                  <a:pt x="485" y="1271"/>
                  <a:pt x="485" y="1271"/>
                </a:cubicBezTo>
                <a:cubicBezTo>
                  <a:pt x="485" y="1264"/>
                  <a:pt x="485" y="1264"/>
                  <a:pt x="485" y="1264"/>
                </a:cubicBezTo>
                <a:moveTo>
                  <a:pt x="499" y="1264"/>
                </a:moveTo>
                <a:cubicBezTo>
                  <a:pt x="492" y="1264"/>
                  <a:pt x="492" y="1264"/>
                  <a:pt x="492" y="1264"/>
                </a:cubicBezTo>
                <a:cubicBezTo>
                  <a:pt x="492" y="1271"/>
                  <a:pt x="492" y="1271"/>
                  <a:pt x="492" y="1271"/>
                </a:cubicBezTo>
                <a:cubicBezTo>
                  <a:pt x="499" y="1271"/>
                  <a:pt x="499" y="1271"/>
                  <a:pt x="499" y="1271"/>
                </a:cubicBezTo>
                <a:cubicBezTo>
                  <a:pt x="499" y="1264"/>
                  <a:pt x="499" y="1264"/>
                  <a:pt x="499" y="1264"/>
                </a:cubicBezTo>
                <a:moveTo>
                  <a:pt x="514" y="1264"/>
                </a:moveTo>
                <a:cubicBezTo>
                  <a:pt x="507" y="1264"/>
                  <a:pt x="507" y="1264"/>
                  <a:pt x="507" y="1264"/>
                </a:cubicBezTo>
                <a:cubicBezTo>
                  <a:pt x="507" y="1271"/>
                  <a:pt x="507" y="1271"/>
                  <a:pt x="507" y="1271"/>
                </a:cubicBezTo>
                <a:cubicBezTo>
                  <a:pt x="514" y="1271"/>
                  <a:pt x="514" y="1271"/>
                  <a:pt x="514" y="1271"/>
                </a:cubicBezTo>
                <a:cubicBezTo>
                  <a:pt x="514" y="1264"/>
                  <a:pt x="514" y="1264"/>
                  <a:pt x="514" y="1264"/>
                </a:cubicBezTo>
                <a:moveTo>
                  <a:pt x="529" y="1264"/>
                </a:moveTo>
                <a:cubicBezTo>
                  <a:pt x="522" y="1264"/>
                  <a:pt x="522" y="1264"/>
                  <a:pt x="522" y="1264"/>
                </a:cubicBezTo>
                <a:cubicBezTo>
                  <a:pt x="522" y="1271"/>
                  <a:pt x="522" y="1271"/>
                  <a:pt x="522" y="1271"/>
                </a:cubicBezTo>
                <a:cubicBezTo>
                  <a:pt x="529" y="1271"/>
                  <a:pt x="529" y="1271"/>
                  <a:pt x="529" y="1271"/>
                </a:cubicBezTo>
                <a:cubicBezTo>
                  <a:pt x="529" y="1264"/>
                  <a:pt x="529" y="1264"/>
                  <a:pt x="529" y="1264"/>
                </a:cubicBezTo>
                <a:moveTo>
                  <a:pt x="544" y="1264"/>
                </a:moveTo>
                <a:cubicBezTo>
                  <a:pt x="537" y="1264"/>
                  <a:pt x="537" y="1264"/>
                  <a:pt x="537" y="1264"/>
                </a:cubicBezTo>
                <a:cubicBezTo>
                  <a:pt x="537" y="1271"/>
                  <a:pt x="537" y="1271"/>
                  <a:pt x="537" y="1271"/>
                </a:cubicBezTo>
                <a:cubicBezTo>
                  <a:pt x="544" y="1271"/>
                  <a:pt x="544" y="1271"/>
                  <a:pt x="544" y="1271"/>
                </a:cubicBezTo>
                <a:cubicBezTo>
                  <a:pt x="544" y="1264"/>
                  <a:pt x="544" y="1264"/>
                  <a:pt x="544" y="1264"/>
                </a:cubicBezTo>
                <a:moveTo>
                  <a:pt x="190" y="1249"/>
                </a:moveTo>
                <a:cubicBezTo>
                  <a:pt x="183" y="1249"/>
                  <a:pt x="183" y="1249"/>
                  <a:pt x="183" y="1249"/>
                </a:cubicBezTo>
                <a:cubicBezTo>
                  <a:pt x="183" y="1256"/>
                  <a:pt x="183" y="1256"/>
                  <a:pt x="183" y="1256"/>
                </a:cubicBezTo>
                <a:cubicBezTo>
                  <a:pt x="190" y="1256"/>
                  <a:pt x="190" y="1256"/>
                  <a:pt x="190" y="1256"/>
                </a:cubicBezTo>
                <a:cubicBezTo>
                  <a:pt x="190" y="1249"/>
                  <a:pt x="190" y="1249"/>
                  <a:pt x="190" y="1249"/>
                </a:cubicBezTo>
                <a:moveTo>
                  <a:pt x="204" y="1249"/>
                </a:moveTo>
                <a:cubicBezTo>
                  <a:pt x="197" y="1249"/>
                  <a:pt x="197" y="1249"/>
                  <a:pt x="197" y="1249"/>
                </a:cubicBezTo>
                <a:cubicBezTo>
                  <a:pt x="197" y="1256"/>
                  <a:pt x="197" y="1256"/>
                  <a:pt x="197" y="1256"/>
                </a:cubicBezTo>
                <a:cubicBezTo>
                  <a:pt x="204" y="1256"/>
                  <a:pt x="204" y="1256"/>
                  <a:pt x="204" y="1256"/>
                </a:cubicBezTo>
                <a:cubicBezTo>
                  <a:pt x="204" y="1249"/>
                  <a:pt x="204" y="1249"/>
                  <a:pt x="204" y="1249"/>
                </a:cubicBezTo>
                <a:moveTo>
                  <a:pt x="219" y="1249"/>
                </a:moveTo>
                <a:cubicBezTo>
                  <a:pt x="212" y="1249"/>
                  <a:pt x="212" y="1249"/>
                  <a:pt x="212" y="1249"/>
                </a:cubicBezTo>
                <a:cubicBezTo>
                  <a:pt x="212" y="1256"/>
                  <a:pt x="212" y="1256"/>
                  <a:pt x="212" y="1256"/>
                </a:cubicBezTo>
                <a:cubicBezTo>
                  <a:pt x="219" y="1256"/>
                  <a:pt x="219" y="1256"/>
                  <a:pt x="219" y="1256"/>
                </a:cubicBezTo>
                <a:cubicBezTo>
                  <a:pt x="219" y="1249"/>
                  <a:pt x="219" y="1249"/>
                  <a:pt x="219" y="1249"/>
                </a:cubicBezTo>
                <a:moveTo>
                  <a:pt x="234" y="1249"/>
                </a:moveTo>
                <a:cubicBezTo>
                  <a:pt x="227" y="1249"/>
                  <a:pt x="227" y="1249"/>
                  <a:pt x="227" y="1249"/>
                </a:cubicBezTo>
                <a:cubicBezTo>
                  <a:pt x="227" y="1256"/>
                  <a:pt x="227" y="1256"/>
                  <a:pt x="227" y="1256"/>
                </a:cubicBezTo>
                <a:cubicBezTo>
                  <a:pt x="234" y="1256"/>
                  <a:pt x="234" y="1256"/>
                  <a:pt x="234" y="1256"/>
                </a:cubicBezTo>
                <a:cubicBezTo>
                  <a:pt x="234" y="1249"/>
                  <a:pt x="234" y="1249"/>
                  <a:pt x="234" y="1249"/>
                </a:cubicBezTo>
                <a:moveTo>
                  <a:pt x="249" y="1249"/>
                </a:moveTo>
                <a:cubicBezTo>
                  <a:pt x="242" y="1249"/>
                  <a:pt x="242" y="1249"/>
                  <a:pt x="242" y="1249"/>
                </a:cubicBezTo>
                <a:cubicBezTo>
                  <a:pt x="242" y="1256"/>
                  <a:pt x="242" y="1256"/>
                  <a:pt x="242" y="1256"/>
                </a:cubicBezTo>
                <a:cubicBezTo>
                  <a:pt x="249" y="1256"/>
                  <a:pt x="249" y="1256"/>
                  <a:pt x="249" y="1256"/>
                </a:cubicBezTo>
                <a:cubicBezTo>
                  <a:pt x="249" y="1249"/>
                  <a:pt x="249" y="1249"/>
                  <a:pt x="249" y="1249"/>
                </a:cubicBezTo>
                <a:moveTo>
                  <a:pt x="263" y="1249"/>
                </a:moveTo>
                <a:cubicBezTo>
                  <a:pt x="256" y="1249"/>
                  <a:pt x="256" y="1249"/>
                  <a:pt x="256" y="1249"/>
                </a:cubicBezTo>
                <a:cubicBezTo>
                  <a:pt x="256" y="1256"/>
                  <a:pt x="256" y="1256"/>
                  <a:pt x="256" y="1256"/>
                </a:cubicBezTo>
                <a:cubicBezTo>
                  <a:pt x="263" y="1256"/>
                  <a:pt x="263" y="1256"/>
                  <a:pt x="263" y="1256"/>
                </a:cubicBezTo>
                <a:cubicBezTo>
                  <a:pt x="263" y="1249"/>
                  <a:pt x="263" y="1249"/>
                  <a:pt x="263" y="1249"/>
                </a:cubicBezTo>
                <a:moveTo>
                  <a:pt x="278" y="1249"/>
                </a:moveTo>
                <a:cubicBezTo>
                  <a:pt x="271" y="1249"/>
                  <a:pt x="271" y="1249"/>
                  <a:pt x="271" y="1249"/>
                </a:cubicBezTo>
                <a:cubicBezTo>
                  <a:pt x="271" y="1256"/>
                  <a:pt x="271" y="1256"/>
                  <a:pt x="271" y="1256"/>
                </a:cubicBezTo>
                <a:cubicBezTo>
                  <a:pt x="278" y="1256"/>
                  <a:pt x="278" y="1256"/>
                  <a:pt x="278" y="1256"/>
                </a:cubicBezTo>
                <a:cubicBezTo>
                  <a:pt x="278" y="1249"/>
                  <a:pt x="278" y="1249"/>
                  <a:pt x="278" y="1249"/>
                </a:cubicBezTo>
                <a:moveTo>
                  <a:pt x="293" y="1249"/>
                </a:moveTo>
                <a:cubicBezTo>
                  <a:pt x="286" y="1249"/>
                  <a:pt x="286" y="1249"/>
                  <a:pt x="286" y="1249"/>
                </a:cubicBezTo>
                <a:cubicBezTo>
                  <a:pt x="286" y="1256"/>
                  <a:pt x="286" y="1256"/>
                  <a:pt x="286" y="1256"/>
                </a:cubicBezTo>
                <a:cubicBezTo>
                  <a:pt x="293" y="1256"/>
                  <a:pt x="293" y="1256"/>
                  <a:pt x="293" y="1256"/>
                </a:cubicBezTo>
                <a:cubicBezTo>
                  <a:pt x="293" y="1249"/>
                  <a:pt x="293" y="1249"/>
                  <a:pt x="293" y="1249"/>
                </a:cubicBezTo>
                <a:moveTo>
                  <a:pt x="308" y="1249"/>
                </a:moveTo>
                <a:cubicBezTo>
                  <a:pt x="301" y="1249"/>
                  <a:pt x="301" y="1249"/>
                  <a:pt x="301" y="1249"/>
                </a:cubicBezTo>
                <a:cubicBezTo>
                  <a:pt x="301" y="1256"/>
                  <a:pt x="301" y="1256"/>
                  <a:pt x="301" y="1256"/>
                </a:cubicBezTo>
                <a:cubicBezTo>
                  <a:pt x="308" y="1256"/>
                  <a:pt x="308" y="1256"/>
                  <a:pt x="308" y="1256"/>
                </a:cubicBezTo>
                <a:cubicBezTo>
                  <a:pt x="308" y="1249"/>
                  <a:pt x="308" y="1249"/>
                  <a:pt x="308" y="1249"/>
                </a:cubicBezTo>
                <a:moveTo>
                  <a:pt x="322" y="1249"/>
                </a:moveTo>
                <a:cubicBezTo>
                  <a:pt x="315" y="1249"/>
                  <a:pt x="315" y="1249"/>
                  <a:pt x="315" y="1249"/>
                </a:cubicBezTo>
                <a:cubicBezTo>
                  <a:pt x="315" y="1256"/>
                  <a:pt x="315" y="1256"/>
                  <a:pt x="315" y="1256"/>
                </a:cubicBezTo>
                <a:cubicBezTo>
                  <a:pt x="322" y="1256"/>
                  <a:pt x="322" y="1256"/>
                  <a:pt x="322" y="1256"/>
                </a:cubicBezTo>
                <a:cubicBezTo>
                  <a:pt x="322" y="1249"/>
                  <a:pt x="322" y="1249"/>
                  <a:pt x="322" y="1249"/>
                </a:cubicBezTo>
                <a:moveTo>
                  <a:pt x="337" y="1249"/>
                </a:moveTo>
                <a:cubicBezTo>
                  <a:pt x="330" y="1249"/>
                  <a:pt x="330" y="1249"/>
                  <a:pt x="330" y="1249"/>
                </a:cubicBezTo>
                <a:cubicBezTo>
                  <a:pt x="330" y="1256"/>
                  <a:pt x="330" y="1256"/>
                  <a:pt x="330" y="1256"/>
                </a:cubicBezTo>
                <a:cubicBezTo>
                  <a:pt x="337" y="1256"/>
                  <a:pt x="337" y="1256"/>
                  <a:pt x="337" y="1256"/>
                </a:cubicBezTo>
                <a:cubicBezTo>
                  <a:pt x="337" y="1249"/>
                  <a:pt x="337" y="1249"/>
                  <a:pt x="337" y="1249"/>
                </a:cubicBezTo>
                <a:moveTo>
                  <a:pt x="352" y="1249"/>
                </a:moveTo>
                <a:cubicBezTo>
                  <a:pt x="345" y="1249"/>
                  <a:pt x="345" y="1249"/>
                  <a:pt x="345" y="1249"/>
                </a:cubicBezTo>
                <a:cubicBezTo>
                  <a:pt x="345" y="1256"/>
                  <a:pt x="345" y="1256"/>
                  <a:pt x="345" y="1256"/>
                </a:cubicBezTo>
                <a:cubicBezTo>
                  <a:pt x="352" y="1256"/>
                  <a:pt x="352" y="1256"/>
                  <a:pt x="352" y="1256"/>
                </a:cubicBezTo>
                <a:cubicBezTo>
                  <a:pt x="352" y="1249"/>
                  <a:pt x="352" y="1249"/>
                  <a:pt x="352" y="1249"/>
                </a:cubicBezTo>
                <a:moveTo>
                  <a:pt x="367" y="1249"/>
                </a:moveTo>
                <a:cubicBezTo>
                  <a:pt x="360" y="1249"/>
                  <a:pt x="360" y="1249"/>
                  <a:pt x="360" y="1249"/>
                </a:cubicBezTo>
                <a:cubicBezTo>
                  <a:pt x="360" y="1256"/>
                  <a:pt x="360" y="1256"/>
                  <a:pt x="360" y="1256"/>
                </a:cubicBezTo>
                <a:cubicBezTo>
                  <a:pt x="367" y="1256"/>
                  <a:pt x="367" y="1256"/>
                  <a:pt x="367" y="1256"/>
                </a:cubicBezTo>
                <a:cubicBezTo>
                  <a:pt x="367" y="1249"/>
                  <a:pt x="367" y="1249"/>
                  <a:pt x="367" y="1249"/>
                </a:cubicBezTo>
                <a:moveTo>
                  <a:pt x="381" y="1249"/>
                </a:moveTo>
                <a:cubicBezTo>
                  <a:pt x="374" y="1249"/>
                  <a:pt x="374" y="1249"/>
                  <a:pt x="374" y="1249"/>
                </a:cubicBezTo>
                <a:cubicBezTo>
                  <a:pt x="374" y="1256"/>
                  <a:pt x="374" y="1256"/>
                  <a:pt x="374" y="1256"/>
                </a:cubicBezTo>
                <a:cubicBezTo>
                  <a:pt x="381" y="1256"/>
                  <a:pt x="381" y="1256"/>
                  <a:pt x="381" y="1256"/>
                </a:cubicBezTo>
                <a:cubicBezTo>
                  <a:pt x="381" y="1249"/>
                  <a:pt x="381" y="1249"/>
                  <a:pt x="381" y="1249"/>
                </a:cubicBezTo>
                <a:moveTo>
                  <a:pt x="396" y="1249"/>
                </a:moveTo>
                <a:cubicBezTo>
                  <a:pt x="389" y="1249"/>
                  <a:pt x="389" y="1249"/>
                  <a:pt x="389" y="1249"/>
                </a:cubicBezTo>
                <a:cubicBezTo>
                  <a:pt x="389" y="1256"/>
                  <a:pt x="389" y="1256"/>
                  <a:pt x="389" y="1256"/>
                </a:cubicBezTo>
                <a:cubicBezTo>
                  <a:pt x="396" y="1256"/>
                  <a:pt x="396" y="1256"/>
                  <a:pt x="396" y="1256"/>
                </a:cubicBezTo>
                <a:cubicBezTo>
                  <a:pt x="396" y="1249"/>
                  <a:pt x="396" y="1249"/>
                  <a:pt x="396" y="1249"/>
                </a:cubicBezTo>
                <a:moveTo>
                  <a:pt x="411" y="1249"/>
                </a:moveTo>
                <a:cubicBezTo>
                  <a:pt x="404" y="1249"/>
                  <a:pt x="404" y="1249"/>
                  <a:pt x="404" y="1249"/>
                </a:cubicBezTo>
                <a:cubicBezTo>
                  <a:pt x="404" y="1256"/>
                  <a:pt x="404" y="1256"/>
                  <a:pt x="404" y="1256"/>
                </a:cubicBezTo>
                <a:cubicBezTo>
                  <a:pt x="411" y="1256"/>
                  <a:pt x="411" y="1256"/>
                  <a:pt x="411" y="1256"/>
                </a:cubicBezTo>
                <a:cubicBezTo>
                  <a:pt x="411" y="1249"/>
                  <a:pt x="411" y="1249"/>
                  <a:pt x="411" y="1249"/>
                </a:cubicBezTo>
                <a:moveTo>
                  <a:pt x="426" y="1249"/>
                </a:moveTo>
                <a:cubicBezTo>
                  <a:pt x="419" y="1249"/>
                  <a:pt x="419" y="1249"/>
                  <a:pt x="419" y="1249"/>
                </a:cubicBezTo>
                <a:cubicBezTo>
                  <a:pt x="419" y="1256"/>
                  <a:pt x="419" y="1256"/>
                  <a:pt x="419" y="1256"/>
                </a:cubicBezTo>
                <a:cubicBezTo>
                  <a:pt x="426" y="1256"/>
                  <a:pt x="426" y="1256"/>
                  <a:pt x="426" y="1256"/>
                </a:cubicBezTo>
                <a:cubicBezTo>
                  <a:pt x="426" y="1249"/>
                  <a:pt x="426" y="1249"/>
                  <a:pt x="426" y="1249"/>
                </a:cubicBezTo>
                <a:moveTo>
                  <a:pt x="440" y="1249"/>
                </a:moveTo>
                <a:cubicBezTo>
                  <a:pt x="433" y="1249"/>
                  <a:pt x="433" y="1249"/>
                  <a:pt x="433" y="1249"/>
                </a:cubicBezTo>
                <a:cubicBezTo>
                  <a:pt x="433" y="1256"/>
                  <a:pt x="433" y="1256"/>
                  <a:pt x="433" y="1256"/>
                </a:cubicBezTo>
                <a:cubicBezTo>
                  <a:pt x="440" y="1256"/>
                  <a:pt x="440" y="1256"/>
                  <a:pt x="440" y="1256"/>
                </a:cubicBezTo>
                <a:cubicBezTo>
                  <a:pt x="440" y="1249"/>
                  <a:pt x="440" y="1249"/>
                  <a:pt x="440" y="1249"/>
                </a:cubicBezTo>
                <a:moveTo>
                  <a:pt x="455" y="1249"/>
                </a:moveTo>
                <a:cubicBezTo>
                  <a:pt x="448" y="1249"/>
                  <a:pt x="448" y="1249"/>
                  <a:pt x="448" y="1249"/>
                </a:cubicBezTo>
                <a:cubicBezTo>
                  <a:pt x="448" y="1256"/>
                  <a:pt x="448" y="1256"/>
                  <a:pt x="448" y="1256"/>
                </a:cubicBezTo>
                <a:cubicBezTo>
                  <a:pt x="455" y="1256"/>
                  <a:pt x="455" y="1256"/>
                  <a:pt x="455" y="1256"/>
                </a:cubicBezTo>
                <a:cubicBezTo>
                  <a:pt x="455" y="1249"/>
                  <a:pt x="455" y="1249"/>
                  <a:pt x="455" y="1249"/>
                </a:cubicBezTo>
                <a:moveTo>
                  <a:pt x="470" y="1249"/>
                </a:moveTo>
                <a:cubicBezTo>
                  <a:pt x="463" y="1249"/>
                  <a:pt x="463" y="1249"/>
                  <a:pt x="463" y="1249"/>
                </a:cubicBezTo>
                <a:cubicBezTo>
                  <a:pt x="463" y="1256"/>
                  <a:pt x="463" y="1256"/>
                  <a:pt x="463" y="1256"/>
                </a:cubicBezTo>
                <a:cubicBezTo>
                  <a:pt x="470" y="1256"/>
                  <a:pt x="470" y="1256"/>
                  <a:pt x="470" y="1256"/>
                </a:cubicBezTo>
                <a:cubicBezTo>
                  <a:pt x="470" y="1249"/>
                  <a:pt x="470" y="1249"/>
                  <a:pt x="470" y="1249"/>
                </a:cubicBezTo>
                <a:moveTo>
                  <a:pt x="485" y="1249"/>
                </a:moveTo>
                <a:cubicBezTo>
                  <a:pt x="478" y="1249"/>
                  <a:pt x="478" y="1249"/>
                  <a:pt x="478" y="1249"/>
                </a:cubicBezTo>
                <a:cubicBezTo>
                  <a:pt x="478" y="1256"/>
                  <a:pt x="478" y="1256"/>
                  <a:pt x="478" y="1256"/>
                </a:cubicBezTo>
                <a:cubicBezTo>
                  <a:pt x="485" y="1256"/>
                  <a:pt x="485" y="1256"/>
                  <a:pt x="485" y="1256"/>
                </a:cubicBezTo>
                <a:cubicBezTo>
                  <a:pt x="485" y="1249"/>
                  <a:pt x="485" y="1249"/>
                  <a:pt x="485" y="1249"/>
                </a:cubicBezTo>
                <a:moveTo>
                  <a:pt x="499" y="1249"/>
                </a:moveTo>
                <a:cubicBezTo>
                  <a:pt x="492" y="1249"/>
                  <a:pt x="492" y="1249"/>
                  <a:pt x="492" y="1249"/>
                </a:cubicBezTo>
                <a:cubicBezTo>
                  <a:pt x="492" y="1256"/>
                  <a:pt x="492" y="1256"/>
                  <a:pt x="492" y="1256"/>
                </a:cubicBezTo>
                <a:cubicBezTo>
                  <a:pt x="499" y="1256"/>
                  <a:pt x="499" y="1256"/>
                  <a:pt x="499" y="1256"/>
                </a:cubicBezTo>
                <a:cubicBezTo>
                  <a:pt x="499" y="1249"/>
                  <a:pt x="499" y="1249"/>
                  <a:pt x="499" y="1249"/>
                </a:cubicBezTo>
                <a:moveTo>
                  <a:pt x="514" y="1249"/>
                </a:moveTo>
                <a:cubicBezTo>
                  <a:pt x="507" y="1249"/>
                  <a:pt x="507" y="1249"/>
                  <a:pt x="507" y="1249"/>
                </a:cubicBezTo>
                <a:cubicBezTo>
                  <a:pt x="507" y="1256"/>
                  <a:pt x="507" y="1256"/>
                  <a:pt x="507" y="1256"/>
                </a:cubicBezTo>
                <a:cubicBezTo>
                  <a:pt x="514" y="1256"/>
                  <a:pt x="514" y="1256"/>
                  <a:pt x="514" y="1256"/>
                </a:cubicBezTo>
                <a:cubicBezTo>
                  <a:pt x="514" y="1249"/>
                  <a:pt x="514" y="1249"/>
                  <a:pt x="514" y="1249"/>
                </a:cubicBezTo>
                <a:moveTo>
                  <a:pt x="529" y="1249"/>
                </a:moveTo>
                <a:cubicBezTo>
                  <a:pt x="522" y="1249"/>
                  <a:pt x="522" y="1249"/>
                  <a:pt x="522" y="1249"/>
                </a:cubicBezTo>
                <a:cubicBezTo>
                  <a:pt x="522" y="1256"/>
                  <a:pt x="522" y="1256"/>
                  <a:pt x="522" y="1256"/>
                </a:cubicBezTo>
                <a:cubicBezTo>
                  <a:pt x="529" y="1256"/>
                  <a:pt x="529" y="1256"/>
                  <a:pt x="529" y="1256"/>
                </a:cubicBezTo>
                <a:cubicBezTo>
                  <a:pt x="529" y="1249"/>
                  <a:pt x="529" y="1249"/>
                  <a:pt x="529" y="1249"/>
                </a:cubicBezTo>
                <a:moveTo>
                  <a:pt x="544" y="1249"/>
                </a:moveTo>
                <a:cubicBezTo>
                  <a:pt x="537" y="1249"/>
                  <a:pt x="537" y="1249"/>
                  <a:pt x="537" y="1249"/>
                </a:cubicBezTo>
                <a:cubicBezTo>
                  <a:pt x="537" y="1256"/>
                  <a:pt x="537" y="1256"/>
                  <a:pt x="537" y="1256"/>
                </a:cubicBezTo>
                <a:cubicBezTo>
                  <a:pt x="544" y="1256"/>
                  <a:pt x="544" y="1256"/>
                  <a:pt x="544" y="1256"/>
                </a:cubicBezTo>
                <a:cubicBezTo>
                  <a:pt x="544" y="1249"/>
                  <a:pt x="544" y="1249"/>
                  <a:pt x="544" y="1249"/>
                </a:cubicBezTo>
                <a:moveTo>
                  <a:pt x="558" y="1249"/>
                </a:moveTo>
                <a:cubicBezTo>
                  <a:pt x="551" y="1249"/>
                  <a:pt x="551" y="1249"/>
                  <a:pt x="551" y="1249"/>
                </a:cubicBezTo>
                <a:cubicBezTo>
                  <a:pt x="551" y="1256"/>
                  <a:pt x="551" y="1256"/>
                  <a:pt x="551" y="1256"/>
                </a:cubicBezTo>
                <a:cubicBezTo>
                  <a:pt x="558" y="1256"/>
                  <a:pt x="558" y="1256"/>
                  <a:pt x="558" y="1256"/>
                </a:cubicBezTo>
                <a:cubicBezTo>
                  <a:pt x="558" y="1249"/>
                  <a:pt x="558" y="1249"/>
                  <a:pt x="558" y="1249"/>
                </a:cubicBezTo>
                <a:moveTo>
                  <a:pt x="190" y="1235"/>
                </a:moveTo>
                <a:cubicBezTo>
                  <a:pt x="183" y="1235"/>
                  <a:pt x="183" y="1235"/>
                  <a:pt x="183" y="1235"/>
                </a:cubicBezTo>
                <a:cubicBezTo>
                  <a:pt x="183" y="1242"/>
                  <a:pt x="183" y="1242"/>
                  <a:pt x="183" y="1242"/>
                </a:cubicBezTo>
                <a:cubicBezTo>
                  <a:pt x="190" y="1242"/>
                  <a:pt x="190" y="1242"/>
                  <a:pt x="190" y="1242"/>
                </a:cubicBezTo>
                <a:cubicBezTo>
                  <a:pt x="190" y="1235"/>
                  <a:pt x="190" y="1235"/>
                  <a:pt x="190" y="1235"/>
                </a:cubicBezTo>
                <a:moveTo>
                  <a:pt x="204" y="1235"/>
                </a:moveTo>
                <a:cubicBezTo>
                  <a:pt x="197" y="1235"/>
                  <a:pt x="197" y="1235"/>
                  <a:pt x="197" y="1235"/>
                </a:cubicBezTo>
                <a:cubicBezTo>
                  <a:pt x="197" y="1242"/>
                  <a:pt x="197" y="1242"/>
                  <a:pt x="197" y="1242"/>
                </a:cubicBezTo>
                <a:cubicBezTo>
                  <a:pt x="204" y="1242"/>
                  <a:pt x="204" y="1242"/>
                  <a:pt x="204" y="1242"/>
                </a:cubicBezTo>
                <a:cubicBezTo>
                  <a:pt x="204" y="1235"/>
                  <a:pt x="204" y="1235"/>
                  <a:pt x="204" y="1235"/>
                </a:cubicBezTo>
                <a:moveTo>
                  <a:pt x="219" y="1235"/>
                </a:moveTo>
                <a:cubicBezTo>
                  <a:pt x="212" y="1235"/>
                  <a:pt x="212" y="1235"/>
                  <a:pt x="212" y="1235"/>
                </a:cubicBezTo>
                <a:cubicBezTo>
                  <a:pt x="212" y="1242"/>
                  <a:pt x="212" y="1242"/>
                  <a:pt x="212" y="1242"/>
                </a:cubicBezTo>
                <a:cubicBezTo>
                  <a:pt x="219" y="1242"/>
                  <a:pt x="219" y="1242"/>
                  <a:pt x="219" y="1242"/>
                </a:cubicBezTo>
                <a:cubicBezTo>
                  <a:pt x="219" y="1235"/>
                  <a:pt x="219" y="1235"/>
                  <a:pt x="219" y="1235"/>
                </a:cubicBezTo>
                <a:moveTo>
                  <a:pt x="234" y="1235"/>
                </a:moveTo>
                <a:cubicBezTo>
                  <a:pt x="227" y="1235"/>
                  <a:pt x="227" y="1235"/>
                  <a:pt x="227" y="1235"/>
                </a:cubicBezTo>
                <a:cubicBezTo>
                  <a:pt x="227" y="1242"/>
                  <a:pt x="227" y="1242"/>
                  <a:pt x="227" y="1242"/>
                </a:cubicBezTo>
                <a:cubicBezTo>
                  <a:pt x="234" y="1242"/>
                  <a:pt x="234" y="1242"/>
                  <a:pt x="234" y="1242"/>
                </a:cubicBezTo>
                <a:cubicBezTo>
                  <a:pt x="234" y="1235"/>
                  <a:pt x="234" y="1235"/>
                  <a:pt x="234" y="1235"/>
                </a:cubicBezTo>
                <a:moveTo>
                  <a:pt x="249" y="1235"/>
                </a:moveTo>
                <a:cubicBezTo>
                  <a:pt x="242" y="1235"/>
                  <a:pt x="242" y="1235"/>
                  <a:pt x="242" y="1235"/>
                </a:cubicBezTo>
                <a:cubicBezTo>
                  <a:pt x="242" y="1242"/>
                  <a:pt x="242" y="1242"/>
                  <a:pt x="242" y="1242"/>
                </a:cubicBezTo>
                <a:cubicBezTo>
                  <a:pt x="249" y="1242"/>
                  <a:pt x="249" y="1242"/>
                  <a:pt x="249" y="1242"/>
                </a:cubicBezTo>
                <a:cubicBezTo>
                  <a:pt x="249" y="1235"/>
                  <a:pt x="249" y="1235"/>
                  <a:pt x="249" y="1235"/>
                </a:cubicBezTo>
                <a:moveTo>
                  <a:pt x="263" y="1235"/>
                </a:moveTo>
                <a:cubicBezTo>
                  <a:pt x="256" y="1235"/>
                  <a:pt x="256" y="1235"/>
                  <a:pt x="256" y="1235"/>
                </a:cubicBezTo>
                <a:cubicBezTo>
                  <a:pt x="256" y="1242"/>
                  <a:pt x="256" y="1242"/>
                  <a:pt x="256" y="1242"/>
                </a:cubicBezTo>
                <a:cubicBezTo>
                  <a:pt x="263" y="1242"/>
                  <a:pt x="263" y="1242"/>
                  <a:pt x="263" y="1242"/>
                </a:cubicBezTo>
                <a:cubicBezTo>
                  <a:pt x="263" y="1235"/>
                  <a:pt x="263" y="1235"/>
                  <a:pt x="263" y="1235"/>
                </a:cubicBezTo>
                <a:moveTo>
                  <a:pt x="278" y="1235"/>
                </a:moveTo>
                <a:cubicBezTo>
                  <a:pt x="271" y="1235"/>
                  <a:pt x="271" y="1235"/>
                  <a:pt x="271" y="1235"/>
                </a:cubicBezTo>
                <a:cubicBezTo>
                  <a:pt x="271" y="1242"/>
                  <a:pt x="271" y="1242"/>
                  <a:pt x="271" y="1242"/>
                </a:cubicBezTo>
                <a:cubicBezTo>
                  <a:pt x="278" y="1242"/>
                  <a:pt x="278" y="1242"/>
                  <a:pt x="278" y="1242"/>
                </a:cubicBezTo>
                <a:cubicBezTo>
                  <a:pt x="278" y="1235"/>
                  <a:pt x="278" y="1235"/>
                  <a:pt x="278" y="1235"/>
                </a:cubicBezTo>
                <a:moveTo>
                  <a:pt x="293" y="1235"/>
                </a:moveTo>
                <a:cubicBezTo>
                  <a:pt x="286" y="1235"/>
                  <a:pt x="286" y="1235"/>
                  <a:pt x="286" y="1235"/>
                </a:cubicBezTo>
                <a:cubicBezTo>
                  <a:pt x="286" y="1242"/>
                  <a:pt x="286" y="1242"/>
                  <a:pt x="286" y="1242"/>
                </a:cubicBezTo>
                <a:cubicBezTo>
                  <a:pt x="293" y="1242"/>
                  <a:pt x="293" y="1242"/>
                  <a:pt x="293" y="1242"/>
                </a:cubicBezTo>
                <a:cubicBezTo>
                  <a:pt x="293" y="1235"/>
                  <a:pt x="293" y="1235"/>
                  <a:pt x="293" y="1235"/>
                </a:cubicBezTo>
                <a:moveTo>
                  <a:pt x="308" y="1235"/>
                </a:moveTo>
                <a:cubicBezTo>
                  <a:pt x="301" y="1235"/>
                  <a:pt x="301" y="1235"/>
                  <a:pt x="301" y="1235"/>
                </a:cubicBezTo>
                <a:cubicBezTo>
                  <a:pt x="301" y="1242"/>
                  <a:pt x="301" y="1242"/>
                  <a:pt x="301" y="1242"/>
                </a:cubicBezTo>
                <a:cubicBezTo>
                  <a:pt x="308" y="1242"/>
                  <a:pt x="308" y="1242"/>
                  <a:pt x="308" y="1242"/>
                </a:cubicBezTo>
                <a:cubicBezTo>
                  <a:pt x="308" y="1235"/>
                  <a:pt x="308" y="1235"/>
                  <a:pt x="308" y="1235"/>
                </a:cubicBezTo>
                <a:moveTo>
                  <a:pt x="322" y="1235"/>
                </a:moveTo>
                <a:cubicBezTo>
                  <a:pt x="315" y="1235"/>
                  <a:pt x="315" y="1235"/>
                  <a:pt x="315" y="1235"/>
                </a:cubicBezTo>
                <a:cubicBezTo>
                  <a:pt x="315" y="1242"/>
                  <a:pt x="315" y="1242"/>
                  <a:pt x="315" y="1242"/>
                </a:cubicBezTo>
                <a:cubicBezTo>
                  <a:pt x="322" y="1242"/>
                  <a:pt x="322" y="1242"/>
                  <a:pt x="322" y="1242"/>
                </a:cubicBezTo>
                <a:cubicBezTo>
                  <a:pt x="322" y="1235"/>
                  <a:pt x="322" y="1235"/>
                  <a:pt x="322" y="1235"/>
                </a:cubicBezTo>
                <a:moveTo>
                  <a:pt x="337" y="1235"/>
                </a:moveTo>
                <a:cubicBezTo>
                  <a:pt x="330" y="1235"/>
                  <a:pt x="330" y="1235"/>
                  <a:pt x="330" y="1235"/>
                </a:cubicBezTo>
                <a:cubicBezTo>
                  <a:pt x="330" y="1242"/>
                  <a:pt x="330" y="1242"/>
                  <a:pt x="330" y="1242"/>
                </a:cubicBezTo>
                <a:cubicBezTo>
                  <a:pt x="337" y="1242"/>
                  <a:pt x="337" y="1242"/>
                  <a:pt x="337" y="1242"/>
                </a:cubicBezTo>
                <a:cubicBezTo>
                  <a:pt x="337" y="1235"/>
                  <a:pt x="337" y="1235"/>
                  <a:pt x="337" y="1235"/>
                </a:cubicBezTo>
                <a:moveTo>
                  <a:pt x="352" y="1235"/>
                </a:moveTo>
                <a:cubicBezTo>
                  <a:pt x="345" y="1235"/>
                  <a:pt x="345" y="1235"/>
                  <a:pt x="345" y="1235"/>
                </a:cubicBezTo>
                <a:cubicBezTo>
                  <a:pt x="345" y="1242"/>
                  <a:pt x="345" y="1242"/>
                  <a:pt x="345" y="1242"/>
                </a:cubicBezTo>
                <a:cubicBezTo>
                  <a:pt x="352" y="1242"/>
                  <a:pt x="352" y="1242"/>
                  <a:pt x="352" y="1242"/>
                </a:cubicBezTo>
                <a:cubicBezTo>
                  <a:pt x="352" y="1235"/>
                  <a:pt x="352" y="1235"/>
                  <a:pt x="352" y="1235"/>
                </a:cubicBezTo>
                <a:moveTo>
                  <a:pt x="367" y="1235"/>
                </a:moveTo>
                <a:cubicBezTo>
                  <a:pt x="360" y="1235"/>
                  <a:pt x="360" y="1235"/>
                  <a:pt x="360" y="1235"/>
                </a:cubicBezTo>
                <a:cubicBezTo>
                  <a:pt x="360" y="1242"/>
                  <a:pt x="360" y="1242"/>
                  <a:pt x="360" y="1242"/>
                </a:cubicBezTo>
                <a:cubicBezTo>
                  <a:pt x="367" y="1242"/>
                  <a:pt x="367" y="1242"/>
                  <a:pt x="367" y="1242"/>
                </a:cubicBezTo>
                <a:cubicBezTo>
                  <a:pt x="367" y="1235"/>
                  <a:pt x="367" y="1235"/>
                  <a:pt x="367" y="1235"/>
                </a:cubicBezTo>
                <a:moveTo>
                  <a:pt x="381" y="1235"/>
                </a:moveTo>
                <a:cubicBezTo>
                  <a:pt x="374" y="1235"/>
                  <a:pt x="374" y="1235"/>
                  <a:pt x="374" y="1235"/>
                </a:cubicBezTo>
                <a:cubicBezTo>
                  <a:pt x="374" y="1242"/>
                  <a:pt x="374" y="1242"/>
                  <a:pt x="374" y="1242"/>
                </a:cubicBezTo>
                <a:cubicBezTo>
                  <a:pt x="381" y="1242"/>
                  <a:pt x="381" y="1242"/>
                  <a:pt x="381" y="1242"/>
                </a:cubicBezTo>
                <a:cubicBezTo>
                  <a:pt x="381" y="1235"/>
                  <a:pt x="381" y="1235"/>
                  <a:pt x="381" y="1235"/>
                </a:cubicBezTo>
                <a:moveTo>
                  <a:pt x="396" y="1235"/>
                </a:moveTo>
                <a:cubicBezTo>
                  <a:pt x="389" y="1235"/>
                  <a:pt x="389" y="1235"/>
                  <a:pt x="389" y="1235"/>
                </a:cubicBezTo>
                <a:cubicBezTo>
                  <a:pt x="389" y="1242"/>
                  <a:pt x="389" y="1242"/>
                  <a:pt x="389" y="1242"/>
                </a:cubicBezTo>
                <a:cubicBezTo>
                  <a:pt x="396" y="1242"/>
                  <a:pt x="396" y="1242"/>
                  <a:pt x="396" y="1242"/>
                </a:cubicBezTo>
                <a:cubicBezTo>
                  <a:pt x="396" y="1235"/>
                  <a:pt x="396" y="1235"/>
                  <a:pt x="396" y="1235"/>
                </a:cubicBezTo>
                <a:moveTo>
                  <a:pt x="411" y="1235"/>
                </a:moveTo>
                <a:cubicBezTo>
                  <a:pt x="404" y="1235"/>
                  <a:pt x="404" y="1235"/>
                  <a:pt x="404" y="1235"/>
                </a:cubicBezTo>
                <a:cubicBezTo>
                  <a:pt x="404" y="1242"/>
                  <a:pt x="404" y="1242"/>
                  <a:pt x="404" y="1242"/>
                </a:cubicBezTo>
                <a:cubicBezTo>
                  <a:pt x="411" y="1242"/>
                  <a:pt x="411" y="1242"/>
                  <a:pt x="411" y="1242"/>
                </a:cubicBezTo>
                <a:cubicBezTo>
                  <a:pt x="411" y="1235"/>
                  <a:pt x="411" y="1235"/>
                  <a:pt x="411" y="1235"/>
                </a:cubicBezTo>
                <a:moveTo>
                  <a:pt x="426" y="1235"/>
                </a:moveTo>
                <a:cubicBezTo>
                  <a:pt x="419" y="1235"/>
                  <a:pt x="419" y="1235"/>
                  <a:pt x="419" y="1235"/>
                </a:cubicBezTo>
                <a:cubicBezTo>
                  <a:pt x="419" y="1242"/>
                  <a:pt x="419" y="1242"/>
                  <a:pt x="419" y="1242"/>
                </a:cubicBezTo>
                <a:cubicBezTo>
                  <a:pt x="426" y="1242"/>
                  <a:pt x="426" y="1242"/>
                  <a:pt x="426" y="1242"/>
                </a:cubicBezTo>
                <a:cubicBezTo>
                  <a:pt x="426" y="1235"/>
                  <a:pt x="426" y="1235"/>
                  <a:pt x="426" y="1235"/>
                </a:cubicBezTo>
                <a:moveTo>
                  <a:pt x="440" y="1235"/>
                </a:moveTo>
                <a:cubicBezTo>
                  <a:pt x="433" y="1235"/>
                  <a:pt x="433" y="1235"/>
                  <a:pt x="433" y="1235"/>
                </a:cubicBezTo>
                <a:cubicBezTo>
                  <a:pt x="433" y="1242"/>
                  <a:pt x="433" y="1242"/>
                  <a:pt x="433" y="1242"/>
                </a:cubicBezTo>
                <a:cubicBezTo>
                  <a:pt x="440" y="1242"/>
                  <a:pt x="440" y="1242"/>
                  <a:pt x="440" y="1242"/>
                </a:cubicBezTo>
                <a:cubicBezTo>
                  <a:pt x="440" y="1235"/>
                  <a:pt x="440" y="1235"/>
                  <a:pt x="440" y="1235"/>
                </a:cubicBezTo>
                <a:moveTo>
                  <a:pt x="455" y="1235"/>
                </a:moveTo>
                <a:cubicBezTo>
                  <a:pt x="448" y="1235"/>
                  <a:pt x="448" y="1235"/>
                  <a:pt x="448" y="1235"/>
                </a:cubicBezTo>
                <a:cubicBezTo>
                  <a:pt x="448" y="1242"/>
                  <a:pt x="448" y="1242"/>
                  <a:pt x="448" y="1242"/>
                </a:cubicBezTo>
                <a:cubicBezTo>
                  <a:pt x="455" y="1242"/>
                  <a:pt x="455" y="1242"/>
                  <a:pt x="455" y="1242"/>
                </a:cubicBezTo>
                <a:cubicBezTo>
                  <a:pt x="455" y="1235"/>
                  <a:pt x="455" y="1235"/>
                  <a:pt x="455" y="1235"/>
                </a:cubicBezTo>
                <a:moveTo>
                  <a:pt x="470" y="1235"/>
                </a:moveTo>
                <a:cubicBezTo>
                  <a:pt x="463" y="1235"/>
                  <a:pt x="463" y="1235"/>
                  <a:pt x="463" y="1235"/>
                </a:cubicBezTo>
                <a:cubicBezTo>
                  <a:pt x="463" y="1242"/>
                  <a:pt x="463" y="1242"/>
                  <a:pt x="463" y="1242"/>
                </a:cubicBezTo>
                <a:cubicBezTo>
                  <a:pt x="470" y="1242"/>
                  <a:pt x="470" y="1242"/>
                  <a:pt x="470" y="1242"/>
                </a:cubicBezTo>
                <a:cubicBezTo>
                  <a:pt x="470" y="1235"/>
                  <a:pt x="470" y="1235"/>
                  <a:pt x="470" y="1235"/>
                </a:cubicBezTo>
                <a:moveTo>
                  <a:pt x="485" y="1235"/>
                </a:moveTo>
                <a:cubicBezTo>
                  <a:pt x="478" y="1235"/>
                  <a:pt x="478" y="1235"/>
                  <a:pt x="478" y="1235"/>
                </a:cubicBezTo>
                <a:cubicBezTo>
                  <a:pt x="478" y="1242"/>
                  <a:pt x="478" y="1242"/>
                  <a:pt x="478" y="1242"/>
                </a:cubicBezTo>
                <a:cubicBezTo>
                  <a:pt x="485" y="1242"/>
                  <a:pt x="485" y="1242"/>
                  <a:pt x="485" y="1242"/>
                </a:cubicBezTo>
                <a:cubicBezTo>
                  <a:pt x="485" y="1235"/>
                  <a:pt x="485" y="1235"/>
                  <a:pt x="485" y="1235"/>
                </a:cubicBezTo>
                <a:moveTo>
                  <a:pt x="499" y="1235"/>
                </a:moveTo>
                <a:cubicBezTo>
                  <a:pt x="492" y="1235"/>
                  <a:pt x="492" y="1235"/>
                  <a:pt x="492" y="1235"/>
                </a:cubicBezTo>
                <a:cubicBezTo>
                  <a:pt x="492" y="1242"/>
                  <a:pt x="492" y="1242"/>
                  <a:pt x="492" y="1242"/>
                </a:cubicBezTo>
                <a:cubicBezTo>
                  <a:pt x="499" y="1242"/>
                  <a:pt x="499" y="1242"/>
                  <a:pt x="499" y="1242"/>
                </a:cubicBezTo>
                <a:cubicBezTo>
                  <a:pt x="499" y="1235"/>
                  <a:pt x="499" y="1235"/>
                  <a:pt x="499" y="1235"/>
                </a:cubicBezTo>
                <a:moveTo>
                  <a:pt x="514" y="1235"/>
                </a:moveTo>
                <a:cubicBezTo>
                  <a:pt x="507" y="1235"/>
                  <a:pt x="507" y="1235"/>
                  <a:pt x="507" y="1235"/>
                </a:cubicBezTo>
                <a:cubicBezTo>
                  <a:pt x="507" y="1242"/>
                  <a:pt x="507" y="1242"/>
                  <a:pt x="507" y="1242"/>
                </a:cubicBezTo>
                <a:cubicBezTo>
                  <a:pt x="514" y="1242"/>
                  <a:pt x="514" y="1242"/>
                  <a:pt x="514" y="1242"/>
                </a:cubicBezTo>
                <a:cubicBezTo>
                  <a:pt x="514" y="1235"/>
                  <a:pt x="514" y="1235"/>
                  <a:pt x="514" y="1235"/>
                </a:cubicBezTo>
                <a:moveTo>
                  <a:pt x="529" y="1235"/>
                </a:moveTo>
                <a:cubicBezTo>
                  <a:pt x="522" y="1235"/>
                  <a:pt x="522" y="1235"/>
                  <a:pt x="522" y="1235"/>
                </a:cubicBezTo>
                <a:cubicBezTo>
                  <a:pt x="522" y="1242"/>
                  <a:pt x="522" y="1242"/>
                  <a:pt x="522" y="1242"/>
                </a:cubicBezTo>
                <a:cubicBezTo>
                  <a:pt x="529" y="1242"/>
                  <a:pt x="529" y="1242"/>
                  <a:pt x="529" y="1242"/>
                </a:cubicBezTo>
                <a:cubicBezTo>
                  <a:pt x="529" y="1235"/>
                  <a:pt x="529" y="1235"/>
                  <a:pt x="529" y="1235"/>
                </a:cubicBezTo>
                <a:moveTo>
                  <a:pt x="544" y="1235"/>
                </a:moveTo>
                <a:cubicBezTo>
                  <a:pt x="537" y="1235"/>
                  <a:pt x="537" y="1235"/>
                  <a:pt x="537" y="1235"/>
                </a:cubicBezTo>
                <a:cubicBezTo>
                  <a:pt x="537" y="1242"/>
                  <a:pt x="537" y="1242"/>
                  <a:pt x="537" y="1242"/>
                </a:cubicBezTo>
                <a:cubicBezTo>
                  <a:pt x="544" y="1242"/>
                  <a:pt x="544" y="1242"/>
                  <a:pt x="544" y="1242"/>
                </a:cubicBezTo>
                <a:cubicBezTo>
                  <a:pt x="544" y="1235"/>
                  <a:pt x="544" y="1235"/>
                  <a:pt x="544" y="1235"/>
                </a:cubicBezTo>
                <a:moveTo>
                  <a:pt x="558" y="1235"/>
                </a:moveTo>
                <a:cubicBezTo>
                  <a:pt x="551" y="1235"/>
                  <a:pt x="551" y="1235"/>
                  <a:pt x="551" y="1235"/>
                </a:cubicBezTo>
                <a:cubicBezTo>
                  <a:pt x="551" y="1242"/>
                  <a:pt x="551" y="1242"/>
                  <a:pt x="551" y="1242"/>
                </a:cubicBezTo>
                <a:cubicBezTo>
                  <a:pt x="558" y="1242"/>
                  <a:pt x="558" y="1242"/>
                  <a:pt x="558" y="1242"/>
                </a:cubicBezTo>
                <a:cubicBezTo>
                  <a:pt x="558" y="1235"/>
                  <a:pt x="558" y="1235"/>
                  <a:pt x="558" y="1235"/>
                </a:cubicBezTo>
                <a:moveTo>
                  <a:pt x="190" y="1220"/>
                </a:moveTo>
                <a:cubicBezTo>
                  <a:pt x="183" y="1220"/>
                  <a:pt x="183" y="1220"/>
                  <a:pt x="183" y="1220"/>
                </a:cubicBezTo>
                <a:cubicBezTo>
                  <a:pt x="183" y="1227"/>
                  <a:pt x="183" y="1227"/>
                  <a:pt x="183" y="1227"/>
                </a:cubicBezTo>
                <a:cubicBezTo>
                  <a:pt x="190" y="1227"/>
                  <a:pt x="190" y="1227"/>
                  <a:pt x="190" y="1227"/>
                </a:cubicBezTo>
                <a:cubicBezTo>
                  <a:pt x="190" y="1220"/>
                  <a:pt x="190" y="1220"/>
                  <a:pt x="190" y="1220"/>
                </a:cubicBezTo>
                <a:moveTo>
                  <a:pt x="204" y="1220"/>
                </a:moveTo>
                <a:cubicBezTo>
                  <a:pt x="197" y="1220"/>
                  <a:pt x="197" y="1220"/>
                  <a:pt x="197" y="1220"/>
                </a:cubicBezTo>
                <a:cubicBezTo>
                  <a:pt x="197" y="1227"/>
                  <a:pt x="197" y="1227"/>
                  <a:pt x="197" y="1227"/>
                </a:cubicBezTo>
                <a:cubicBezTo>
                  <a:pt x="204" y="1227"/>
                  <a:pt x="204" y="1227"/>
                  <a:pt x="204" y="1227"/>
                </a:cubicBezTo>
                <a:cubicBezTo>
                  <a:pt x="204" y="1220"/>
                  <a:pt x="204" y="1220"/>
                  <a:pt x="204" y="1220"/>
                </a:cubicBezTo>
                <a:moveTo>
                  <a:pt x="219" y="1220"/>
                </a:moveTo>
                <a:cubicBezTo>
                  <a:pt x="212" y="1220"/>
                  <a:pt x="212" y="1220"/>
                  <a:pt x="212" y="1220"/>
                </a:cubicBezTo>
                <a:cubicBezTo>
                  <a:pt x="212" y="1227"/>
                  <a:pt x="212" y="1227"/>
                  <a:pt x="212" y="1227"/>
                </a:cubicBezTo>
                <a:cubicBezTo>
                  <a:pt x="219" y="1227"/>
                  <a:pt x="219" y="1227"/>
                  <a:pt x="219" y="1227"/>
                </a:cubicBezTo>
                <a:cubicBezTo>
                  <a:pt x="219" y="1220"/>
                  <a:pt x="219" y="1220"/>
                  <a:pt x="219" y="1220"/>
                </a:cubicBezTo>
                <a:moveTo>
                  <a:pt x="234" y="1220"/>
                </a:moveTo>
                <a:cubicBezTo>
                  <a:pt x="227" y="1220"/>
                  <a:pt x="227" y="1220"/>
                  <a:pt x="227" y="1220"/>
                </a:cubicBezTo>
                <a:cubicBezTo>
                  <a:pt x="227" y="1227"/>
                  <a:pt x="227" y="1227"/>
                  <a:pt x="227" y="1227"/>
                </a:cubicBezTo>
                <a:cubicBezTo>
                  <a:pt x="234" y="1227"/>
                  <a:pt x="234" y="1227"/>
                  <a:pt x="234" y="1227"/>
                </a:cubicBezTo>
                <a:cubicBezTo>
                  <a:pt x="234" y="1220"/>
                  <a:pt x="234" y="1220"/>
                  <a:pt x="234" y="1220"/>
                </a:cubicBezTo>
                <a:moveTo>
                  <a:pt x="249" y="1220"/>
                </a:moveTo>
                <a:cubicBezTo>
                  <a:pt x="242" y="1220"/>
                  <a:pt x="242" y="1220"/>
                  <a:pt x="242" y="1220"/>
                </a:cubicBezTo>
                <a:cubicBezTo>
                  <a:pt x="242" y="1227"/>
                  <a:pt x="242" y="1227"/>
                  <a:pt x="242" y="1227"/>
                </a:cubicBezTo>
                <a:cubicBezTo>
                  <a:pt x="249" y="1227"/>
                  <a:pt x="249" y="1227"/>
                  <a:pt x="249" y="1227"/>
                </a:cubicBezTo>
                <a:cubicBezTo>
                  <a:pt x="249" y="1220"/>
                  <a:pt x="249" y="1220"/>
                  <a:pt x="249" y="1220"/>
                </a:cubicBezTo>
                <a:moveTo>
                  <a:pt x="263" y="1220"/>
                </a:moveTo>
                <a:cubicBezTo>
                  <a:pt x="256" y="1220"/>
                  <a:pt x="256" y="1220"/>
                  <a:pt x="256" y="1220"/>
                </a:cubicBezTo>
                <a:cubicBezTo>
                  <a:pt x="256" y="1227"/>
                  <a:pt x="256" y="1227"/>
                  <a:pt x="256" y="1227"/>
                </a:cubicBezTo>
                <a:cubicBezTo>
                  <a:pt x="263" y="1227"/>
                  <a:pt x="263" y="1227"/>
                  <a:pt x="263" y="1227"/>
                </a:cubicBezTo>
                <a:cubicBezTo>
                  <a:pt x="263" y="1220"/>
                  <a:pt x="263" y="1220"/>
                  <a:pt x="263" y="1220"/>
                </a:cubicBezTo>
                <a:moveTo>
                  <a:pt x="278" y="1220"/>
                </a:moveTo>
                <a:cubicBezTo>
                  <a:pt x="271" y="1220"/>
                  <a:pt x="271" y="1220"/>
                  <a:pt x="271" y="1220"/>
                </a:cubicBezTo>
                <a:cubicBezTo>
                  <a:pt x="271" y="1227"/>
                  <a:pt x="271" y="1227"/>
                  <a:pt x="271" y="1227"/>
                </a:cubicBezTo>
                <a:cubicBezTo>
                  <a:pt x="278" y="1227"/>
                  <a:pt x="278" y="1227"/>
                  <a:pt x="278" y="1227"/>
                </a:cubicBezTo>
                <a:cubicBezTo>
                  <a:pt x="278" y="1220"/>
                  <a:pt x="278" y="1220"/>
                  <a:pt x="278" y="1220"/>
                </a:cubicBezTo>
                <a:moveTo>
                  <a:pt x="293" y="1220"/>
                </a:moveTo>
                <a:cubicBezTo>
                  <a:pt x="286" y="1220"/>
                  <a:pt x="286" y="1220"/>
                  <a:pt x="286" y="1220"/>
                </a:cubicBezTo>
                <a:cubicBezTo>
                  <a:pt x="286" y="1227"/>
                  <a:pt x="286" y="1227"/>
                  <a:pt x="286" y="1227"/>
                </a:cubicBezTo>
                <a:cubicBezTo>
                  <a:pt x="293" y="1227"/>
                  <a:pt x="293" y="1227"/>
                  <a:pt x="293" y="1227"/>
                </a:cubicBezTo>
                <a:cubicBezTo>
                  <a:pt x="293" y="1220"/>
                  <a:pt x="293" y="1220"/>
                  <a:pt x="293" y="1220"/>
                </a:cubicBezTo>
                <a:moveTo>
                  <a:pt x="308" y="1220"/>
                </a:moveTo>
                <a:cubicBezTo>
                  <a:pt x="301" y="1220"/>
                  <a:pt x="301" y="1220"/>
                  <a:pt x="301" y="1220"/>
                </a:cubicBezTo>
                <a:cubicBezTo>
                  <a:pt x="301" y="1227"/>
                  <a:pt x="301" y="1227"/>
                  <a:pt x="301" y="1227"/>
                </a:cubicBezTo>
                <a:cubicBezTo>
                  <a:pt x="308" y="1227"/>
                  <a:pt x="308" y="1227"/>
                  <a:pt x="308" y="1227"/>
                </a:cubicBezTo>
                <a:cubicBezTo>
                  <a:pt x="308" y="1220"/>
                  <a:pt x="308" y="1220"/>
                  <a:pt x="308" y="1220"/>
                </a:cubicBezTo>
                <a:moveTo>
                  <a:pt x="322" y="1220"/>
                </a:moveTo>
                <a:cubicBezTo>
                  <a:pt x="315" y="1220"/>
                  <a:pt x="315" y="1220"/>
                  <a:pt x="315" y="1220"/>
                </a:cubicBezTo>
                <a:cubicBezTo>
                  <a:pt x="315" y="1227"/>
                  <a:pt x="315" y="1227"/>
                  <a:pt x="315" y="1227"/>
                </a:cubicBezTo>
                <a:cubicBezTo>
                  <a:pt x="322" y="1227"/>
                  <a:pt x="322" y="1227"/>
                  <a:pt x="322" y="1227"/>
                </a:cubicBezTo>
                <a:cubicBezTo>
                  <a:pt x="322" y="1220"/>
                  <a:pt x="322" y="1220"/>
                  <a:pt x="322" y="1220"/>
                </a:cubicBezTo>
                <a:moveTo>
                  <a:pt x="337" y="1220"/>
                </a:moveTo>
                <a:cubicBezTo>
                  <a:pt x="330" y="1220"/>
                  <a:pt x="330" y="1220"/>
                  <a:pt x="330" y="1220"/>
                </a:cubicBezTo>
                <a:cubicBezTo>
                  <a:pt x="330" y="1227"/>
                  <a:pt x="330" y="1227"/>
                  <a:pt x="330" y="1227"/>
                </a:cubicBezTo>
                <a:cubicBezTo>
                  <a:pt x="337" y="1227"/>
                  <a:pt x="337" y="1227"/>
                  <a:pt x="337" y="1227"/>
                </a:cubicBezTo>
                <a:cubicBezTo>
                  <a:pt x="337" y="1220"/>
                  <a:pt x="337" y="1220"/>
                  <a:pt x="337" y="1220"/>
                </a:cubicBezTo>
                <a:moveTo>
                  <a:pt x="352" y="1220"/>
                </a:moveTo>
                <a:cubicBezTo>
                  <a:pt x="345" y="1220"/>
                  <a:pt x="345" y="1220"/>
                  <a:pt x="345" y="1220"/>
                </a:cubicBezTo>
                <a:cubicBezTo>
                  <a:pt x="345" y="1227"/>
                  <a:pt x="345" y="1227"/>
                  <a:pt x="345" y="1227"/>
                </a:cubicBezTo>
                <a:cubicBezTo>
                  <a:pt x="352" y="1227"/>
                  <a:pt x="352" y="1227"/>
                  <a:pt x="352" y="1227"/>
                </a:cubicBezTo>
                <a:cubicBezTo>
                  <a:pt x="352" y="1220"/>
                  <a:pt x="352" y="1220"/>
                  <a:pt x="352" y="1220"/>
                </a:cubicBezTo>
                <a:moveTo>
                  <a:pt x="367" y="1220"/>
                </a:moveTo>
                <a:cubicBezTo>
                  <a:pt x="360" y="1220"/>
                  <a:pt x="360" y="1220"/>
                  <a:pt x="360" y="1220"/>
                </a:cubicBezTo>
                <a:cubicBezTo>
                  <a:pt x="360" y="1227"/>
                  <a:pt x="360" y="1227"/>
                  <a:pt x="360" y="1227"/>
                </a:cubicBezTo>
                <a:cubicBezTo>
                  <a:pt x="367" y="1227"/>
                  <a:pt x="367" y="1227"/>
                  <a:pt x="367" y="1227"/>
                </a:cubicBezTo>
                <a:cubicBezTo>
                  <a:pt x="367" y="1220"/>
                  <a:pt x="367" y="1220"/>
                  <a:pt x="367" y="1220"/>
                </a:cubicBezTo>
                <a:moveTo>
                  <a:pt x="381" y="1220"/>
                </a:moveTo>
                <a:cubicBezTo>
                  <a:pt x="374" y="1220"/>
                  <a:pt x="374" y="1220"/>
                  <a:pt x="374" y="1220"/>
                </a:cubicBezTo>
                <a:cubicBezTo>
                  <a:pt x="374" y="1227"/>
                  <a:pt x="374" y="1227"/>
                  <a:pt x="374" y="1227"/>
                </a:cubicBezTo>
                <a:cubicBezTo>
                  <a:pt x="381" y="1227"/>
                  <a:pt x="381" y="1227"/>
                  <a:pt x="381" y="1227"/>
                </a:cubicBezTo>
                <a:cubicBezTo>
                  <a:pt x="381" y="1220"/>
                  <a:pt x="381" y="1220"/>
                  <a:pt x="381" y="1220"/>
                </a:cubicBezTo>
                <a:moveTo>
                  <a:pt x="396" y="1220"/>
                </a:moveTo>
                <a:cubicBezTo>
                  <a:pt x="389" y="1220"/>
                  <a:pt x="389" y="1220"/>
                  <a:pt x="389" y="1220"/>
                </a:cubicBezTo>
                <a:cubicBezTo>
                  <a:pt x="389" y="1227"/>
                  <a:pt x="389" y="1227"/>
                  <a:pt x="389" y="1227"/>
                </a:cubicBezTo>
                <a:cubicBezTo>
                  <a:pt x="396" y="1227"/>
                  <a:pt x="396" y="1227"/>
                  <a:pt x="396" y="1227"/>
                </a:cubicBezTo>
                <a:cubicBezTo>
                  <a:pt x="396" y="1220"/>
                  <a:pt x="396" y="1220"/>
                  <a:pt x="396" y="1220"/>
                </a:cubicBezTo>
                <a:moveTo>
                  <a:pt x="411" y="1220"/>
                </a:moveTo>
                <a:cubicBezTo>
                  <a:pt x="404" y="1220"/>
                  <a:pt x="404" y="1220"/>
                  <a:pt x="404" y="1220"/>
                </a:cubicBezTo>
                <a:cubicBezTo>
                  <a:pt x="404" y="1227"/>
                  <a:pt x="404" y="1227"/>
                  <a:pt x="404" y="1227"/>
                </a:cubicBezTo>
                <a:cubicBezTo>
                  <a:pt x="411" y="1227"/>
                  <a:pt x="411" y="1227"/>
                  <a:pt x="411" y="1227"/>
                </a:cubicBezTo>
                <a:cubicBezTo>
                  <a:pt x="411" y="1220"/>
                  <a:pt x="411" y="1220"/>
                  <a:pt x="411" y="1220"/>
                </a:cubicBezTo>
                <a:moveTo>
                  <a:pt x="426" y="1220"/>
                </a:moveTo>
                <a:cubicBezTo>
                  <a:pt x="419" y="1220"/>
                  <a:pt x="419" y="1220"/>
                  <a:pt x="419" y="1220"/>
                </a:cubicBezTo>
                <a:cubicBezTo>
                  <a:pt x="419" y="1227"/>
                  <a:pt x="419" y="1227"/>
                  <a:pt x="419" y="1227"/>
                </a:cubicBezTo>
                <a:cubicBezTo>
                  <a:pt x="426" y="1227"/>
                  <a:pt x="426" y="1227"/>
                  <a:pt x="426" y="1227"/>
                </a:cubicBezTo>
                <a:cubicBezTo>
                  <a:pt x="426" y="1220"/>
                  <a:pt x="426" y="1220"/>
                  <a:pt x="426" y="1220"/>
                </a:cubicBezTo>
                <a:moveTo>
                  <a:pt x="440" y="1220"/>
                </a:moveTo>
                <a:cubicBezTo>
                  <a:pt x="433" y="1220"/>
                  <a:pt x="433" y="1220"/>
                  <a:pt x="433" y="1220"/>
                </a:cubicBezTo>
                <a:cubicBezTo>
                  <a:pt x="433" y="1227"/>
                  <a:pt x="433" y="1227"/>
                  <a:pt x="433" y="1227"/>
                </a:cubicBezTo>
                <a:cubicBezTo>
                  <a:pt x="440" y="1227"/>
                  <a:pt x="440" y="1227"/>
                  <a:pt x="440" y="1227"/>
                </a:cubicBezTo>
                <a:cubicBezTo>
                  <a:pt x="440" y="1220"/>
                  <a:pt x="440" y="1220"/>
                  <a:pt x="440" y="1220"/>
                </a:cubicBezTo>
                <a:moveTo>
                  <a:pt x="455" y="1220"/>
                </a:moveTo>
                <a:cubicBezTo>
                  <a:pt x="448" y="1220"/>
                  <a:pt x="448" y="1220"/>
                  <a:pt x="448" y="1220"/>
                </a:cubicBezTo>
                <a:cubicBezTo>
                  <a:pt x="448" y="1227"/>
                  <a:pt x="448" y="1227"/>
                  <a:pt x="448" y="1227"/>
                </a:cubicBezTo>
                <a:cubicBezTo>
                  <a:pt x="455" y="1227"/>
                  <a:pt x="455" y="1227"/>
                  <a:pt x="455" y="1227"/>
                </a:cubicBezTo>
                <a:cubicBezTo>
                  <a:pt x="455" y="1220"/>
                  <a:pt x="455" y="1220"/>
                  <a:pt x="455" y="1220"/>
                </a:cubicBezTo>
                <a:moveTo>
                  <a:pt x="470" y="1220"/>
                </a:moveTo>
                <a:cubicBezTo>
                  <a:pt x="463" y="1220"/>
                  <a:pt x="463" y="1220"/>
                  <a:pt x="463" y="1220"/>
                </a:cubicBezTo>
                <a:cubicBezTo>
                  <a:pt x="463" y="1227"/>
                  <a:pt x="463" y="1227"/>
                  <a:pt x="463" y="1227"/>
                </a:cubicBezTo>
                <a:cubicBezTo>
                  <a:pt x="470" y="1227"/>
                  <a:pt x="470" y="1227"/>
                  <a:pt x="470" y="1227"/>
                </a:cubicBezTo>
                <a:cubicBezTo>
                  <a:pt x="470" y="1220"/>
                  <a:pt x="470" y="1220"/>
                  <a:pt x="470" y="1220"/>
                </a:cubicBezTo>
                <a:moveTo>
                  <a:pt x="485" y="1220"/>
                </a:moveTo>
                <a:cubicBezTo>
                  <a:pt x="478" y="1220"/>
                  <a:pt x="478" y="1220"/>
                  <a:pt x="478" y="1220"/>
                </a:cubicBezTo>
                <a:cubicBezTo>
                  <a:pt x="478" y="1227"/>
                  <a:pt x="478" y="1227"/>
                  <a:pt x="478" y="1227"/>
                </a:cubicBezTo>
                <a:cubicBezTo>
                  <a:pt x="485" y="1227"/>
                  <a:pt x="485" y="1227"/>
                  <a:pt x="485" y="1227"/>
                </a:cubicBezTo>
                <a:cubicBezTo>
                  <a:pt x="485" y="1220"/>
                  <a:pt x="485" y="1220"/>
                  <a:pt x="485" y="1220"/>
                </a:cubicBezTo>
                <a:moveTo>
                  <a:pt x="499" y="1220"/>
                </a:moveTo>
                <a:cubicBezTo>
                  <a:pt x="492" y="1220"/>
                  <a:pt x="492" y="1220"/>
                  <a:pt x="492" y="1220"/>
                </a:cubicBezTo>
                <a:cubicBezTo>
                  <a:pt x="492" y="1227"/>
                  <a:pt x="492" y="1227"/>
                  <a:pt x="492" y="1227"/>
                </a:cubicBezTo>
                <a:cubicBezTo>
                  <a:pt x="499" y="1227"/>
                  <a:pt x="499" y="1227"/>
                  <a:pt x="499" y="1227"/>
                </a:cubicBezTo>
                <a:cubicBezTo>
                  <a:pt x="499" y="1220"/>
                  <a:pt x="499" y="1220"/>
                  <a:pt x="499" y="1220"/>
                </a:cubicBezTo>
                <a:moveTo>
                  <a:pt x="514" y="1220"/>
                </a:moveTo>
                <a:cubicBezTo>
                  <a:pt x="507" y="1220"/>
                  <a:pt x="507" y="1220"/>
                  <a:pt x="507" y="1220"/>
                </a:cubicBezTo>
                <a:cubicBezTo>
                  <a:pt x="507" y="1227"/>
                  <a:pt x="507" y="1227"/>
                  <a:pt x="507" y="1227"/>
                </a:cubicBezTo>
                <a:cubicBezTo>
                  <a:pt x="514" y="1227"/>
                  <a:pt x="514" y="1227"/>
                  <a:pt x="514" y="1227"/>
                </a:cubicBezTo>
                <a:cubicBezTo>
                  <a:pt x="514" y="1220"/>
                  <a:pt x="514" y="1220"/>
                  <a:pt x="514" y="1220"/>
                </a:cubicBezTo>
                <a:moveTo>
                  <a:pt x="529" y="1220"/>
                </a:moveTo>
                <a:cubicBezTo>
                  <a:pt x="522" y="1220"/>
                  <a:pt x="522" y="1220"/>
                  <a:pt x="522" y="1220"/>
                </a:cubicBezTo>
                <a:cubicBezTo>
                  <a:pt x="522" y="1227"/>
                  <a:pt x="522" y="1227"/>
                  <a:pt x="522" y="1227"/>
                </a:cubicBezTo>
                <a:cubicBezTo>
                  <a:pt x="529" y="1227"/>
                  <a:pt x="529" y="1227"/>
                  <a:pt x="529" y="1227"/>
                </a:cubicBezTo>
                <a:cubicBezTo>
                  <a:pt x="529" y="1220"/>
                  <a:pt x="529" y="1220"/>
                  <a:pt x="529" y="1220"/>
                </a:cubicBezTo>
                <a:moveTo>
                  <a:pt x="544" y="1220"/>
                </a:moveTo>
                <a:cubicBezTo>
                  <a:pt x="537" y="1220"/>
                  <a:pt x="537" y="1220"/>
                  <a:pt x="537" y="1220"/>
                </a:cubicBezTo>
                <a:cubicBezTo>
                  <a:pt x="537" y="1227"/>
                  <a:pt x="537" y="1227"/>
                  <a:pt x="537" y="1227"/>
                </a:cubicBezTo>
                <a:cubicBezTo>
                  <a:pt x="544" y="1227"/>
                  <a:pt x="544" y="1227"/>
                  <a:pt x="544" y="1227"/>
                </a:cubicBezTo>
                <a:cubicBezTo>
                  <a:pt x="544" y="1220"/>
                  <a:pt x="544" y="1220"/>
                  <a:pt x="544" y="1220"/>
                </a:cubicBezTo>
                <a:moveTo>
                  <a:pt x="558" y="1220"/>
                </a:moveTo>
                <a:cubicBezTo>
                  <a:pt x="551" y="1220"/>
                  <a:pt x="551" y="1220"/>
                  <a:pt x="551" y="1220"/>
                </a:cubicBezTo>
                <a:cubicBezTo>
                  <a:pt x="551" y="1227"/>
                  <a:pt x="551" y="1227"/>
                  <a:pt x="551" y="1227"/>
                </a:cubicBezTo>
                <a:cubicBezTo>
                  <a:pt x="558" y="1227"/>
                  <a:pt x="558" y="1227"/>
                  <a:pt x="558" y="1227"/>
                </a:cubicBezTo>
                <a:cubicBezTo>
                  <a:pt x="558" y="1220"/>
                  <a:pt x="558" y="1220"/>
                  <a:pt x="558" y="1220"/>
                </a:cubicBezTo>
                <a:moveTo>
                  <a:pt x="190" y="1205"/>
                </a:moveTo>
                <a:cubicBezTo>
                  <a:pt x="183" y="1205"/>
                  <a:pt x="183" y="1205"/>
                  <a:pt x="183" y="1205"/>
                </a:cubicBezTo>
                <a:cubicBezTo>
                  <a:pt x="183" y="1212"/>
                  <a:pt x="183" y="1212"/>
                  <a:pt x="183" y="1212"/>
                </a:cubicBezTo>
                <a:cubicBezTo>
                  <a:pt x="190" y="1212"/>
                  <a:pt x="190" y="1212"/>
                  <a:pt x="190" y="1212"/>
                </a:cubicBezTo>
                <a:cubicBezTo>
                  <a:pt x="190" y="1205"/>
                  <a:pt x="190" y="1205"/>
                  <a:pt x="190" y="1205"/>
                </a:cubicBezTo>
                <a:moveTo>
                  <a:pt x="204" y="1205"/>
                </a:moveTo>
                <a:cubicBezTo>
                  <a:pt x="197" y="1205"/>
                  <a:pt x="197" y="1205"/>
                  <a:pt x="197" y="1205"/>
                </a:cubicBezTo>
                <a:cubicBezTo>
                  <a:pt x="197" y="1212"/>
                  <a:pt x="197" y="1212"/>
                  <a:pt x="197" y="1212"/>
                </a:cubicBezTo>
                <a:cubicBezTo>
                  <a:pt x="204" y="1212"/>
                  <a:pt x="204" y="1212"/>
                  <a:pt x="204" y="1212"/>
                </a:cubicBezTo>
                <a:cubicBezTo>
                  <a:pt x="204" y="1205"/>
                  <a:pt x="204" y="1205"/>
                  <a:pt x="204" y="1205"/>
                </a:cubicBezTo>
                <a:moveTo>
                  <a:pt x="219" y="1205"/>
                </a:moveTo>
                <a:cubicBezTo>
                  <a:pt x="212" y="1205"/>
                  <a:pt x="212" y="1205"/>
                  <a:pt x="212" y="1205"/>
                </a:cubicBezTo>
                <a:cubicBezTo>
                  <a:pt x="212" y="1212"/>
                  <a:pt x="212" y="1212"/>
                  <a:pt x="212" y="1212"/>
                </a:cubicBezTo>
                <a:cubicBezTo>
                  <a:pt x="219" y="1212"/>
                  <a:pt x="219" y="1212"/>
                  <a:pt x="219" y="1212"/>
                </a:cubicBezTo>
                <a:cubicBezTo>
                  <a:pt x="219" y="1205"/>
                  <a:pt x="219" y="1205"/>
                  <a:pt x="219" y="1205"/>
                </a:cubicBezTo>
                <a:moveTo>
                  <a:pt x="234" y="1205"/>
                </a:moveTo>
                <a:cubicBezTo>
                  <a:pt x="227" y="1205"/>
                  <a:pt x="227" y="1205"/>
                  <a:pt x="227" y="1205"/>
                </a:cubicBezTo>
                <a:cubicBezTo>
                  <a:pt x="227" y="1212"/>
                  <a:pt x="227" y="1212"/>
                  <a:pt x="227" y="1212"/>
                </a:cubicBezTo>
                <a:cubicBezTo>
                  <a:pt x="234" y="1212"/>
                  <a:pt x="234" y="1212"/>
                  <a:pt x="234" y="1212"/>
                </a:cubicBezTo>
                <a:cubicBezTo>
                  <a:pt x="234" y="1205"/>
                  <a:pt x="234" y="1205"/>
                  <a:pt x="234" y="1205"/>
                </a:cubicBezTo>
                <a:moveTo>
                  <a:pt x="249" y="1205"/>
                </a:moveTo>
                <a:cubicBezTo>
                  <a:pt x="242" y="1205"/>
                  <a:pt x="242" y="1205"/>
                  <a:pt x="242" y="1205"/>
                </a:cubicBezTo>
                <a:cubicBezTo>
                  <a:pt x="242" y="1212"/>
                  <a:pt x="242" y="1212"/>
                  <a:pt x="242" y="1212"/>
                </a:cubicBezTo>
                <a:cubicBezTo>
                  <a:pt x="249" y="1212"/>
                  <a:pt x="249" y="1212"/>
                  <a:pt x="249" y="1212"/>
                </a:cubicBezTo>
                <a:cubicBezTo>
                  <a:pt x="249" y="1205"/>
                  <a:pt x="249" y="1205"/>
                  <a:pt x="249" y="1205"/>
                </a:cubicBezTo>
                <a:moveTo>
                  <a:pt x="263" y="1205"/>
                </a:moveTo>
                <a:cubicBezTo>
                  <a:pt x="256" y="1205"/>
                  <a:pt x="256" y="1205"/>
                  <a:pt x="256" y="1205"/>
                </a:cubicBezTo>
                <a:cubicBezTo>
                  <a:pt x="256" y="1212"/>
                  <a:pt x="256" y="1212"/>
                  <a:pt x="256" y="1212"/>
                </a:cubicBezTo>
                <a:cubicBezTo>
                  <a:pt x="263" y="1212"/>
                  <a:pt x="263" y="1212"/>
                  <a:pt x="263" y="1212"/>
                </a:cubicBezTo>
                <a:cubicBezTo>
                  <a:pt x="263" y="1205"/>
                  <a:pt x="263" y="1205"/>
                  <a:pt x="263" y="1205"/>
                </a:cubicBezTo>
                <a:moveTo>
                  <a:pt x="278" y="1205"/>
                </a:moveTo>
                <a:cubicBezTo>
                  <a:pt x="271" y="1205"/>
                  <a:pt x="271" y="1205"/>
                  <a:pt x="271" y="1205"/>
                </a:cubicBezTo>
                <a:cubicBezTo>
                  <a:pt x="271" y="1212"/>
                  <a:pt x="271" y="1212"/>
                  <a:pt x="271" y="1212"/>
                </a:cubicBezTo>
                <a:cubicBezTo>
                  <a:pt x="278" y="1212"/>
                  <a:pt x="278" y="1212"/>
                  <a:pt x="278" y="1212"/>
                </a:cubicBezTo>
                <a:cubicBezTo>
                  <a:pt x="278" y="1205"/>
                  <a:pt x="278" y="1205"/>
                  <a:pt x="278" y="1205"/>
                </a:cubicBezTo>
                <a:moveTo>
                  <a:pt x="293" y="1205"/>
                </a:moveTo>
                <a:cubicBezTo>
                  <a:pt x="286" y="1205"/>
                  <a:pt x="286" y="1205"/>
                  <a:pt x="286" y="1205"/>
                </a:cubicBezTo>
                <a:cubicBezTo>
                  <a:pt x="286" y="1212"/>
                  <a:pt x="286" y="1212"/>
                  <a:pt x="286" y="1212"/>
                </a:cubicBezTo>
                <a:cubicBezTo>
                  <a:pt x="293" y="1212"/>
                  <a:pt x="293" y="1212"/>
                  <a:pt x="293" y="1212"/>
                </a:cubicBezTo>
                <a:cubicBezTo>
                  <a:pt x="293" y="1205"/>
                  <a:pt x="293" y="1205"/>
                  <a:pt x="293" y="1205"/>
                </a:cubicBezTo>
                <a:moveTo>
                  <a:pt x="308" y="1205"/>
                </a:moveTo>
                <a:cubicBezTo>
                  <a:pt x="301" y="1205"/>
                  <a:pt x="301" y="1205"/>
                  <a:pt x="301" y="1205"/>
                </a:cubicBezTo>
                <a:cubicBezTo>
                  <a:pt x="301" y="1212"/>
                  <a:pt x="301" y="1212"/>
                  <a:pt x="301" y="1212"/>
                </a:cubicBezTo>
                <a:cubicBezTo>
                  <a:pt x="308" y="1212"/>
                  <a:pt x="308" y="1212"/>
                  <a:pt x="308" y="1212"/>
                </a:cubicBezTo>
                <a:cubicBezTo>
                  <a:pt x="308" y="1205"/>
                  <a:pt x="308" y="1205"/>
                  <a:pt x="308" y="1205"/>
                </a:cubicBezTo>
                <a:moveTo>
                  <a:pt x="322" y="1205"/>
                </a:moveTo>
                <a:cubicBezTo>
                  <a:pt x="315" y="1205"/>
                  <a:pt x="315" y="1205"/>
                  <a:pt x="315" y="1205"/>
                </a:cubicBezTo>
                <a:cubicBezTo>
                  <a:pt x="315" y="1212"/>
                  <a:pt x="315" y="1212"/>
                  <a:pt x="315" y="1212"/>
                </a:cubicBezTo>
                <a:cubicBezTo>
                  <a:pt x="322" y="1212"/>
                  <a:pt x="322" y="1212"/>
                  <a:pt x="322" y="1212"/>
                </a:cubicBezTo>
                <a:cubicBezTo>
                  <a:pt x="322" y="1205"/>
                  <a:pt x="322" y="1205"/>
                  <a:pt x="322" y="1205"/>
                </a:cubicBezTo>
                <a:moveTo>
                  <a:pt x="337" y="1205"/>
                </a:moveTo>
                <a:cubicBezTo>
                  <a:pt x="330" y="1205"/>
                  <a:pt x="330" y="1205"/>
                  <a:pt x="330" y="1205"/>
                </a:cubicBezTo>
                <a:cubicBezTo>
                  <a:pt x="330" y="1212"/>
                  <a:pt x="330" y="1212"/>
                  <a:pt x="330" y="1212"/>
                </a:cubicBezTo>
                <a:cubicBezTo>
                  <a:pt x="337" y="1212"/>
                  <a:pt x="337" y="1212"/>
                  <a:pt x="337" y="1212"/>
                </a:cubicBezTo>
                <a:cubicBezTo>
                  <a:pt x="337" y="1205"/>
                  <a:pt x="337" y="1205"/>
                  <a:pt x="337" y="1205"/>
                </a:cubicBezTo>
                <a:moveTo>
                  <a:pt x="352" y="1205"/>
                </a:moveTo>
                <a:cubicBezTo>
                  <a:pt x="345" y="1205"/>
                  <a:pt x="345" y="1205"/>
                  <a:pt x="345" y="1205"/>
                </a:cubicBezTo>
                <a:cubicBezTo>
                  <a:pt x="345" y="1212"/>
                  <a:pt x="345" y="1212"/>
                  <a:pt x="345" y="1212"/>
                </a:cubicBezTo>
                <a:cubicBezTo>
                  <a:pt x="352" y="1212"/>
                  <a:pt x="352" y="1212"/>
                  <a:pt x="352" y="1212"/>
                </a:cubicBezTo>
                <a:cubicBezTo>
                  <a:pt x="352" y="1205"/>
                  <a:pt x="352" y="1205"/>
                  <a:pt x="352" y="1205"/>
                </a:cubicBezTo>
                <a:moveTo>
                  <a:pt x="367" y="1205"/>
                </a:moveTo>
                <a:cubicBezTo>
                  <a:pt x="360" y="1205"/>
                  <a:pt x="360" y="1205"/>
                  <a:pt x="360" y="1205"/>
                </a:cubicBezTo>
                <a:cubicBezTo>
                  <a:pt x="360" y="1212"/>
                  <a:pt x="360" y="1212"/>
                  <a:pt x="360" y="1212"/>
                </a:cubicBezTo>
                <a:cubicBezTo>
                  <a:pt x="367" y="1212"/>
                  <a:pt x="367" y="1212"/>
                  <a:pt x="367" y="1212"/>
                </a:cubicBezTo>
                <a:cubicBezTo>
                  <a:pt x="367" y="1205"/>
                  <a:pt x="367" y="1205"/>
                  <a:pt x="367" y="1205"/>
                </a:cubicBezTo>
                <a:moveTo>
                  <a:pt x="381" y="1205"/>
                </a:moveTo>
                <a:cubicBezTo>
                  <a:pt x="374" y="1205"/>
                  <a:pt x="374" y="1205"/>
                  <a:pt x="374" y="1205"/>
                </a:cubicBezTo>
                <a:cubicBezTo>
                  <a:pt x="374" y="1212"/>
                  <a:pt x="374" y="1212"/>
                  <a:pt x="374" y="1212"/>
                </a:cubicBezTo>
                <a:cubicBezTo>
                  <a:pt x="381" y="1212"/>
                  <a:pt x="381" y="1212"/>
                  <a:pt x="381" y="1212"/>
                </a:cubicBezTo>
                <a:cubicBezTo>
                  <a:pt x="381" y="1205"/>
                  <a:pt x="381" y="1205"/>
                  <a:pt x="381" y="1205"/>
                </a:cubicBezTo>
                <a:moveTo>
                  <a:pt x="396" y="1205"/>
                </a:moveTo>
                <a:cubicBezTo>
                  <a:pt x="389" y="1205"/>
                  <a:pt x="389" y="1205"/>
                  <a:pt x="389" y="1205"/>
                </a:cubicBezTo>
                <a:cubicBezTo>
                  <a:pt x="389" y="1212"/>
                  <a:pt x="389" y="1212"/>
                  <a:pt x="389" y="1212"/>
                </a:cubicBezTo>
                <a:cubicBezTo>
                  <a:pt x="396" y="1212"/>
                  <a:pt x="396" y="1212"/>
                  <a:pt x="396" y="1212"/>
                </a:cubicBezTo>
                <a:cubicBezTo>
                  <a:pt x="396" y="1205"/>
                  <a:pt x="396" y="1205"/>
                  <a:pt x="396" y="1205"/>
                </a:cubicBezTo>
                <a:moveTo>
                  <a:pt x="411" y="1205"/>
                </a:moveTo>
                <a:cubicBezTo>
                  <a:pt x="404" y="1205"/>
                  <a:pt x="404" y="1205"/>
                  <a:pt x="404" y="1205"/>
                </a:cubicBezTo>
                <a:cubicBezTo>
                  <a:pt x="404" y="1212"/>
                  <a:pt x="404" y="1212"/>
                  <a:pt x="404" y="1212"/>
                </a:cubicBezTo>
                <a:cubicBezTo>
                  <a:pt x="411" y="1212"/>
                  <a:pt x="411" y="1212"/>
                  <a:pt x="411" y="1212"/>
                </a:cubicBezTo>
                <a:cubicBezTo>
                  <a:pt x="411" y="1205"/>
                  <a:pt x="411" y="1205"/>
                  <a:pt x="411" y="1205"/>
                </a:cubicBezTo>
                <a:moveTo>
                  <a:pt x="426" y="1205"/>
                </a:moveTo>
                <a:cubicBezTo>
                  <a:pt x="419" y="1205"/>
                  <a:pt x="419" y="1205"/>
                  <a:pt x="419" y="1205"/>
                </a:cubicBezTo>
                <a:cubicBezTo>
                  <a:pt x="419" y="1212"/>
                  <a:pt x="419" y="1212"/>
                  <a:pt x="419" y="1212"/>
                </a:cubicBezTo>
                <a:cubicBezTo>
                  <a:pt x="426" y="1212"/>
                  <a:pt x="426" y="1212"/>
                  <a:pt x="426" y="1212"/>
                </a:cubicBezTo>
                <a:cubicBezTo>
                  <a:pt x="426" y="1205"/>
                  <a:pt x="426" y="1205"/>
                  <a:pt x="426" y="1205"/>
                </a:cubicBezTo>
                <a:moveTo>
                  <a:pt x="440" y="1205"/>
                </a:moveTo>
                <a:cubicBezTo>
                  <a:pt x="433" y="1205"/>
                  <a:pt x="433" y="1205"/>
                  <a:pt x="433" y="1205"/>
                </a:cubicBezTo>
                <a:cubicBezTo>
                  <a:pt x="433" y="1212"/>
                  <a:pt x="433" y="1212"/>
                  <a:pt x="433" y="1212"/>
                </a:cubicBezTo>
                <a:cubicBezTo>
                  <a:pt x="440" y="1212"/>
                  <a:pt x="440" y="1212"/>
                  <a:pt x="440" y="1212"/>
                </a:cubicBezTo>
                <a:cubicBezTo>
                  <a:pt x="440" y="1205"/>
                  <a:pt x="440" y="1205"/>
                  <a:pt x="440" y="1205"/>
                </a:cubicBezTo>
                <a:moveTo>
                  <a:pt x="455" y="1205"/>
                </a:moveTo>
                <a:cubicBezTo>
                  <a:pt x="448" y="1205"/>
                  <a:pt x="448" y="1205"/>
                  <a:pt x="448" y="1205"/>
                </a:cubicBezTo>
                <a:cubicBezTo>
                  <a:pt x="448" y="1212"/>
                  <a:pt x="448" y="1212"/>
                  <a:pt x="448" y="1212"/>
                </a:cubicBezTo>
                <a:cubicBezTo>
                  <a:pt x="455" y="1212"/>
                  <a:pt x="455" y="1212"/>
                  <a:pt x="455" y="1212"/>
                </a:cubicBezTo>
                <a:cubicBezTo>
                  <a:pt x="455" y="1205"/>
                  <a:pt x="455" y="1205"/>
                  <a:pt x="455" y="1205"/>
                </a:cubicBezTo>
                <a:moveTo>
                  <a:pt x="470" y="1205"/>
                </a:moveTo>
                <a:cubicBezTo>
                  <a:pt x="463" y="1205"/>
                  <a:pt x="463" y="1205"/>
                  <a:pt x="463" y="1205"/>
                </a:cubicBezTo>
                <a:cubicBezTo>
                  <a:pt x="463" y="1212"/>
                  <a:pt x="463" y="1212"/>
                  <a:pt x="463" y="1212"/>
                </a:cubicBezTo>
                <a:cubicBezTo>
                  <a:pt x="470" y="1212"/>
                  <a:pt x="470" y="1212"/>
                  <a:pt x="470" y="1212"/>
                </a:cubicBezTo>
                <a:cubicBezTo>
                  <a:pt x="470" y="1205"/>
                  <a:pt x="470" y="1205"/>
                  <a:pt x="470" y="1205"/>
                </a:cubicBezTo>
                <a:moveTo>
                  <a:pt x="485" y="1205"/>
                </a:moveTo>
                <a:cubicBezTo>
                  <a:pt x="478" y="1205"/>
                  <a:pt x="478" y="1205"/>
                  <a:pt x="478" y="1205"/>
                </a:cubicBezTo>
                <a:cubicBezTo>
                  <a:pt x="478" y="1212"/>
                  <a:pt x="478" y="1212"/>
                  <a:pt x="478" y="1212"/>
                </a:cubicBezTo>
                <a:cubicBezTo>
                  <a:pt x="485" y="1212"/>
                  <a:pt x="485" y="1212"/>
                  <a:pt x="485" y="1212"/>
                </a:cubicBezTo>
                <a:cubicBezTo>
                  <a:pt x="485" y="1205"/>
                  <a:pt x="485" y="1205"/>
                  <a:pt x="485" y="1205"/>
                </a:cubicBezTo>
                <a:moveTo>
                  <a:pt x="499" y="1205"/>
                </a:moveTo>
                <a:cubicBezTo>
                  <a:pt x="492" y="1205"/>
                  <a:pt x="492" y="1205"/>
                  <a:pt x="492" y="1205"/>
                </a:cubicBezTo>
                <a:cubicBezTo>
                  <a:pt x="492" y="1212"/>
                  <a:pt x="492" y="1212"/>
                  <a:pt x="492" y="1212"/>
                </a:cubicBezTo>
                <a:cubicBezTo>
                  <a:pt x="499" y="1212"/>
                  <a:pt x="499" y="1212"/>
                  <a:pt x="499" y="1212"/>
                </a:cubicBezTo>
                <a:cubicBezTo>
                  <a:pt x="499" y="1205"/>
                  <a:pt x="499" y="1205"/>
                  <a:pt x="499" y="1205"/>
                </a:cubicBezTo>
                <a:moveTo>
                  <a:pt x="514" y="1205"/>
                </a:moveTo>
                <a:cubicBezTo>
                  <a:pt x="507" y="1205"/>
                  <a:pt x="507" y="1205"/>
                  <a:pt x="507" y="1205"/>
                </a:cubicBezTo>
                <a:cubicBezTo>
                  <a:pt x="507" y="1212"/>
                  <a:pt x="507" y="1212"/>
                  <a:pt x="507" y="1212"/>
                </a:cubicBezTo>
                <a:cubicBezTo>
                  <a:pt x="514" y="1212"/>
                  <a:pt x="514" y="1212"/>
                  <a:pt x="514" y="1212"/>
                </a:cubicBezTo>
                <a:cubicBezTo>
                  <a:pt x="514" y="1205"/>
                  <a:pt x="514" y="1205"/>
                  <a:pt x="514" y="1205"/>
                </a:cubicBezTo>
                <a:moveTo>
                  <a:pt x="529" y="1205"/>
                </a:moveTo>
                <a:cubicBezTo>
                  <a:pt x="522" y="1205"/>
                  <a:pt x="522" y="1205"/>
                  <a:pt x="522" y="1205"/>
                </a:cubicBezTo>
                <a:cubicBezTo>
                  <a:pt x="522" y="1212"/>
                  <a:pt x="522" y="1212"/>
                  <a:pt x="522" y="1212"/>
                </a:cubicBezTo>
                <a:cubicBezTo>
                  <a:pt x="529" y="1212"/>
                  <a:pt x="529" y="1212"/>
                  <a:pt x="529" y="1212"/>
                </a:cubicBezTo>
                <a:cubicBezTo>
                  <a:pt x="529" y="1205"/>
                  <a:pt x="529" y="1205"/>
                  <a:pt x="529" y="1205"/>
                </a:cubicBezTo>
                <a:moveTo>
                  <a:pt x="544" y="1205"/>
                </a:moveTo>
                <a:cubicBezTo>
                  <a:pt x="537" y="1205"/>
                  <a:pt x="537" y="1205"/>
                  <a:pt x="537" y="1205"/>
                </a:cubicBezTo>
                <a:cubicBezTo>
                  <a:pt x="537" y="1212"/>
                  <a:pt x="537" y="1212"/>
                  <a:pt x="537" y="1212"/>
                </a:cubicBezTo>
                <a:cubicBezTo>
                  <a:pt x="544" y="1212"/>
                  <a:pt x="544" y="1212"/>
                  <a:pt x="544" y="1212"/>
                </a:cubicBezTo>
                <a:cubicBezTo>
                  <a:pt x="544" y="1205"/>
                  <a:pt x="544" y="1205"/>
                  <a:pt x="544" y="1205"/>
                </a:cubicBezTo>
                <a:moveTo>
                  <a:pt x="558" y="1205"/>
                </a:moveTo>
                <a:cubicBezTo>
                  <a:pt x="551" y="1205"/>
                  <a:pt x="551" y="1205"/>
                  <a:pt x="551" y="1205"/>
                </a:cubicBezTo>
                <a:cubicBezTo>
                  <a:pt x="551" y="1212"/>
                  <a:pt x="551" y="1212"/>
                  <a:pt x="551" y="1212"/>
                </a:cubicBezTo>
                <a:cubicBezTo>
                  <a:pt x="558" y="1212"/>
                  <a:pt x="558" y="1212"/>
                  <a:pt x="558" y="1212"/>
                </a:cubicBezTo>
                <a:cubicBezTo>
                  <a:pt x="558" y="1205"/>
                  <a:pt x="558" y="1205"/>
                  <a:pt x="558" y="1205"/>
                </a:cubicBezTo>
                <a:moveTo>
                  <a:pt x="190" y="1190"/>
                </a:moveTo>
                <a:cubicBezTo>
                  <a:pt x="183" y="1190"/>
                  <a:pt x="183" y="1190"/>
                  <a:pt x="183" y="1190"/>
                </a:cubicBezTo>
                <a:cubicBezTo>
                  <a:pt x="183" y="1197"/>
                  <a:pt x="183" y="1197"/>
                  <a:pt x="183" y="1197"/>
                </a:cubicBezTo>
                <a:cubicBezTo>
                  <a:pt x="190" y="1197"/>
                  <a:pt x="190" y="1197"/>
                  <a:pt x="190" y="1197"/>
                </a:cubicBezTo>
                <a:cubicBezTo>
                  <a:pt x="190" y="1190"/>
                  <a:pt x="190" y="1190"/>
                  <a:pt x="190" y="1190"/>
                </a:cubicBezTo>
                <a:moveTo>
                  <a:pt x="204" y="1190"/>
                </a:moveTo>
                <a:cubicBezTo>
                  <a:pt x="197" y="1190"/>
                  <a:pt x="197" y="1190"/>
                  <a:pt x="197" y="1190"/>
                </a:cubicBezTo>
                <a:cubicBezTo>
                  <a:pt x="197" y="1197"/>
                  <a:pt x="197" y="1197"/>
                  <a:pt x="197" y="1197"/>
                </a:cubicBezTo>
                <a:cubicBezTo>
                  <a:pt x="204" y="1197"/>
                  <a:pt x="204" y="1197"/>
                  <a:pt x="204" y="1197"/>
                </a:cubicBezTo>
                <a:cubicBezTo>
                  <a:pt x="204" y="1190"/>
                  <a:pt x="204" y="1190"/>
                  <a:pt x="204" y="1190"/>
                </a:cubicBezTo>
                <a:moveTo>
                  <a:pt x="219" y="1190"/>
                </a:moveTo>
                <a:cubicBezTo>
                  <a:pt x="212" y="1190"/>
                  <a:pt x="212" y="1190"/>
                  <a:pt x="212" y="1190"/>
                </a:cubicBezTo>
                <a:cubicBezTo>
                  <a:pt x="212" y="1197"/>
                  <a:pt x="212" y="1197"/>
                  <a:pt x="212" y="1197"/>
                </a:cubicBezTo>
                <a:cubicBezTo>
                  <a:pt x="219" y="1197"/>
                  <a:pt x="219" y="1197"/>
                  <a:pt x="219" y="1197"/>
                </a:cubicBezTo>
                <a:cubicBezTo>
                  <a:pt x="219" y="1190"/>
                  <a:pt x="219" y="1190"/>
                  <a:pt x="219" y="1190"/>
                </a:cubicBezTo>
                <a:moveTo>
                  <a:pt x="234" y="1190"/>
                </a:moveTo>
                <a:cubicBezTo>
                  <a:pt x="227" y="1190"/>
                  <a:pt x="227" y="1190"/>
                  <a:pt x="227" y="1190"/>
                </a:cubicBezTo>
                <a:cubicBezTo>
                  <a:pt x="227" y="1197"/>
                  <a:pt x="227" y="1197"/>
                  <a:pt x="227" y="1197"/>
                </a:cubicBezTo>
                <a:cubicBezTo>
                  <a:pt x="234" y="1197"/>
                  <a:pt x="234" y="1197"/>
                  <a:pt x="234" y="1197"/>
                </a:cubicBezTo>
                <a:cubicBezTo>
                  <a:pt x="234" y="1190"/>
                  <a:pt x="234" y="1190"/>
                  <a:pt x="234" y="1190"/>
                </a:cubicBezTo>
                <a:moveTo>
                  <a:pt x="249" y="1190"/>
                </a:moveTo>
                <a:cubicBezTo>
                  <a:pt x="242" y="1190"/>
                  <a:pt x="242" y="1190"/>
                  <a:pt x="242" y="1190"/>
                </a:cubicBezTo>
                <a:cubicBezTo>
                  <a:pt x="242" y="1197"/>
                  <a:pt x="242" y="1197"/>
                  <a:pt x="242" y="1197"/>
                </a:cubicBezTo>
                <a:cubicBezTo>
                  <a:pt x="249" y="1197"/>
                  <a:pt x="249" y="1197"/>
                  <a:pt x="249" y="1197"/>
                </a:cubicBezTo>
                <a:cubicBezTo>
                  <a:pt x="249" y="1190"/>
                  <a:pt x="249" y="1190"/>
                  <a:pt x="249" y="1190"/>
                </a:cubicBezTo>
                <a:moveTo>
                  <a:pt x="263" y="1190"/>
                </a:moveTo>
                <a:cubicBezTo>
                  <a:pt x="256" y="1190"/>
                  <a:pt x="256" y="1190"/>
                  <a:pt x="256" y="1190"/>
                </a:cubicBezTo>
                <a:cubicBezTo>
                  <a:pt x="256" y="1197"/>
                  <a:pt x="256" y="1197"/>
                  <a:pt x="256" y="1197"/>
                </a:cubicBezTo>
                <a:cubicBezTo>
                  <a:pt x="263" y="1197"/>
                  <a:pt x="263" y="1197"/>
                  <a:pt x="263" y="1197"/>
                </a:cubicBezTo>
                <a:cubicBezTo>
                  <a:pt x="263" y="1190"/>
                  <a:pt x="263" y="1190"/>
                  <a:pt x="263" y="1190"/>
                </a:cubicBezTo>
                <a:moveTo>
                  <a:pt x="278" y="1190"/>
                </a:moveTo>
                <a:cubicBezTo>
                  <a:pt x="271" y="1190"/>
                  <a:pt x="271" y="1190"/>
                  <a:pt x="271" y="1190"/>
                </a:cubicBezTo>
                <a:cubicBezTo>
                  <a:pt x="271" y="1197"/>
                  <a:pt x="271" y="1197"/>
                  <a:pt x="271" y="1197"/>
                </a:cubicBezTo>
                <a:cubicBezTo>
                  <a:pt x="278" y="1197"/>
                  <a:pt x="278" y="1197"/>
                  <a:pt x="278" y="1197"/>
                </a:cubicBezTo>
                <a:cubicBezTo>
                  <a:pt x="278" y="1190"/>
                  <a:pt x="278" y="1190"/>
                  <a:pt x="278" y="1190"/>
                </a:cubicBezTo>
                <a:moveTo>
                  <a:pt x="293" y="1190"/>
                </a:moveTo>
                <a:cubicBezTo>
                  <a:pt x="286" y="1190"/>
                  <a:pt x="286" y="1190"/>
                  <a:pt x="286" y="1190"/>
                </a:cubicBezTo>
                <a:cubicBezTo>
                  <a:pt x="286" y="1197"/>
                  <a:pt x="286" y="1197"/>
                  <a:pt x="286" y="1197"/>
                </a:cubicBezTo>
                <a:cubicBezTo>
                  <a:pt x="293" y="1197"/>
                  <a:pt x="293" y="1197"/>
                  <a:pt x="293" y="1197"/>
                </a:cubicBezTo>
                <a:cubicBezTo>
                  <a:pt x="293" y="1190"/>
                  <a:pt x="293" y="1190"/>
                  <a:pt x="293" y="1190"/>
                </a:cubicBezTo>
                <a:moveTo>
                  <a:pt x="308" y="1190"/>
                </a:moveTo>
                <a:cubicBezTo>
                  <a:pt x="301" y="1190"/>
                  <a:pt x="301" y="1190"/>
                  <a:pt x="301" y="1190"/>
                </a:cubicBezTo>
                <a:cubicBezTo>
                  <a:pt x="301" y="1197"/>
                  <a:pt x="301" y="1197"/>
                  <a:pt x="301" y="1197"/>
                </a:cubicBezTo>
                <a:cubicBezTo>
                  <a:pt x="308" y="1197"/>
                  <a:pt x="308" y="1197"/>
                  <a:pt x="308" y="1197"/>
                </a:cubicBezTo>
                <a:cubicBezTo>
                  <a:pt x="308" y="1190"/>
                  <a:pt x="308" y="1190"/>
                  <a:pt x="308" y="1190"/>
                </a:cubicBezTo>
                <a:moveTo>
                  <a:pt x="322" y="1190"/>
                </a:moveTo>
                <a:cubicBezTo>
                  <a:pt x="315" y="1190"/>
                  <a:pt x="315" y="1190"/>
                  <a:pt x="315" y="1190"/>
                </a:cubicBezTo>
                <a:cubicBezTo>
                  <a:pt x="315" y="1197"/>
                  <a:pt x="315" y="1197"/>
                  <a:pt x="315" y="1197"/>
                </a:cubicBezTo>
                <a:cubicBezTo>
                  <a:pt x="322" y="1197"/>
                  <a:pt x="322" y="1197"/>
                  <a:pt x="322" y="1197"/>
                </a:cubicBezTo>
                <a:cubicBezTo>
                  <a:pt x="322" y="1190"/>
                  <a:pt x="322" y="1190"/>
                  <a:pt x="322" y="1190"/>
                </a:cubicBezTo>
                <a:moveTo>
                  <a:pt x="337" y="1190"/>
                </a:moveTo>
                <a:cubicBezTo>
                  <a:pt x="330" y="1190"/>
                  <a:pt x="330" y="1190"/>
                  <a:pt x="330" y="1190"/>
                </a:cubicBezTo>
                <a:cubicBezTo>
                  <a:pt x="330" y="1197"/>
                  <a:pt x="330" y="1197"/>
                  <a:pt x="330" y="1197"/>
                </a:cubicBezTo>
                <a:cubicBezTo>
                  <a:pt x="337" y="1197"/>
                  <a:pt x="337" y="1197"/>
                  <a:pt x="337" y="1197"/>
                </a:cubicBezTo>
                <a:cubicBezTo>
                  <a:pt x="337" y="1190"/>
                  <a:pt x="337" y="1190"/>
                  <a:pt x="337" y="1190"/>
                </a:cubicBezTo>
                <a:moveTo>
                  <a:pt x="352" y="1190"/>
                </a:moveTo>
                <a:cubicBezTo>
                  <a:pt x="345" y="1190"/>
                  <a:pt x="345" y="1190"/>
                  <a:pt x="345" y="1190"/>
                </a:cubicBezTo>
                <a:cubicBezTo>
                  <a:pt x="345" y="1197"/>
                  <a:pt x="345" y="1197"/>
                  <a:pt x="345" y="1197"/>
                </a:cubicBezTo>
                <a:cubicBezTo>
                  <a:pt x="352" y="1197"/>
                  <a:pt x="352" y="1197"/>
                  <a:pt x="352" y="1197"/>
                </a:cubicBezTo>
                <a:cubicBezTo>
                  <a:pt x="352" y="1190"/>
                  <a:pt x="352" y="1190"/>
                  <a:pt x="352" y="1190"/>
                </a:cubicBezTo>
                <a:moveTo>
                  <a:pt x="367" y="1190"/>
                </a:moveTo>
                <a:cubicBezTo>
                  <a:pt x="360" y="1190"/>
                  <a:pt x="360" y="1190"/>
                  <a:pt x="360" y="1190"/>
                </a:cubicBezTo>
                <a:cubicBezTo>
                  <a:pt x="360" y="1197"/>
                  <a:pt x="360" y="1197"/>
                  <a:pt x="360" y="1197"/>
                </a:cubicBezTo>
                <a:cubicBezTo>
                  <a:pt x="367" y="1197"/>
                  <a:pt x="367" y="1197"/>
                  <a:pt x="367" y="1197"/>
                </a:cubicBezTo>
                <a:cubicBezTo>
                  <a:pt x="367" y="1190"/>
                  <a:pt x="367" y="1190"/>
                  <a:pt x="367" y="1190"/>
                </a:cubicBezTo>
                <a:moveTo>
                  <a:pt x="381" y="1190"/>
                </a:moveTo>
                <a:cubicBezTo>
                  <a:pt x="374" y="1190"/>
                  <a:pt x="374" y="1190"/>
                  <a:pt x="374" y="1190"/>
                </a:cubicBezTo>
                <a:cubicBezTo>
                  <a:pt x="374" y="1197"/>
                  <a:pt x="374" y="1197"/>
                  <a:pt x="374" y="1197"/>
                </a:cubicBezTo>
                <a:cubicBezTo>
                  <a:pt x="381" y="1197"/>
                  <a:pt x="381" y="1197"/>
                  <a:pt x="381" y="1197"/>
                </a:cubicBezTo>
                <a:cubicBezTo>
                  <a:pt x="381" y="1190"/>
                  <a:pt x="381" y="1190"/>
                  <a:pt x="381" y="1190"/>
                </a:cubicBezTo>
                <a:moveTo>
                  <a:pt x="396" y="1190"/>
                </a:moveTo>
                <a:cubicBezTo>
                  <a:pt x="389" y="1190"/>
                  <a:pt x="389" y="1190"/>
                  <a:pt x="389" y="1190"/>
                </a:cubicBezTo>
                <a:cubicBezTo>
                  <a:pt x="389" y="1197"/>
                  <a:pt x="389" y="1197"/>
                  <a:pt x="389" y="1197"/>
                </a:cubicBezTo>
                <a:cubicBezTo>
                  <a:pt x="396" y="1197"/>
                  <a:pt x="396" y="1197"/>
                  <a:pt x="396" y="1197"/>
                </a:cubicBezTo>
                <a:cubicBezTo>
                  <a:pt x="396" y="1190"/>
                  <a:pt x="396" y="1190"/>
                  <a:pt x="396" y="1190"/>
                </a:cubicBezTo>
                <a:moveTo>
                  <a:pt x="411" y="1190"/>
                </a:moveTo>
                <a:cubicBezTo>
                  <a:pt x="404" y="1190"/>
                  <a:pt x="404" y="1190"/>
                  <a:pt x="404" y="1190"/>
                </a:cubicBezTo>
                <a:cubicBezTo>
                  <a:pt x="404" y="1197"/>
                  <a:pt x="404" y="1197"/>
                  <a:pt x="404" y="1197"/>
                </a:cubicBezTo>
                <a:cubicBezTo>
                  <a:pt x="411" y="1197"/>
                  <a:pt x="411" y="1197"/>
                  <a:pt x="411" y="1197"/>
                </a:cubicBezTo>
                <a:cubicBezTo>
                  <a:pt x="411" y="1190"/>
                  <a:pt x="411" y="1190"/>
                  <a:pt x="411" y="1190"/>
                </a:cubicBezTo>
                <a:moveTo>
                  <a:pt x="426" y="1190"/>
                </a:moveTo>
                <a:cubicBezTo>
                  <a:pt x="419" y="1190"/>
                  <a:pt x="419" y="1190"/>
                  <a:pt x="419" y="1190"/>
                </a:cubicBezTo>
                <a:cubicBezTo>
                  <a:pt x="419" y="1197"/>
                  <a:pt x="419" y="1197"/>
                  <a:pt x="419" y="1197"/>
                </a:cubicBezTo>
                <a:cubicBezTo>
                  <a:pt x="426" y="1197"/>
                  <a:pt x="426" y="1197"/>
                  <a:pt x="426" y="1197"/>
                </a:cubicBezTo>
                <a:cubicBezTo>
                  <a:pt x="426" y="1190"/>
                  <a:pt x="426" y="1190"/>
                  <a:pt x="426" y="1190"/>
                </a:cubicBezTo>
                <a:moveTo>
                  <a:pt x="440" y="1190"/>
                </a:moveTo>
                <a:cubicBezTo>
                  <a:pt x="433" y="1190"/>
                  <a:pt x="433" y="1190"/>
                  <a:pt x="433" y="1190"/>
                </a:cubicBezTo>
                <a:cubicBezTo>
                  <a:pt x="433" y="1197"/>
                  <a:pt x="433" y="1197"/>
                  <a:pt x="433" y="1197"/>
                </a:cubicBezTo>
                <a:cubicBezTo>
                  <a:pt x="440" y="1197"/>
                  <a:pt x="440" y="1197"/>
                  <a:pt x="440" y="1197"/>
                </a:cubicBezTo>
                <a:cubicBezTo>
                  <a:pt x="440" y="1190"/>
                  <a:pt x="440" y="1190"/>
                  <a:pt x="440" y="1190"/>
                </a:cubicBezTo>
                <a:moveTo>
                  <a:pt x="455" y="1190"/>
                </a:moveTo>
                <a:cubicBezTo>
                  <a:pt x="448" y="1190"/>
                  <a:pt x="448" y="1190"/>
                  <a:pt x="448" y="1190"/>
                </a:cubicBezTo>
                <a:cubicBezTo>
                  <a:pt x="448" y="1197"/>
                  <a:pt x="448" y="1197"/>
                  <a:pt x="448" y="1197"/>
                </a:cubicBezTo>
                <a:cubicBezTo>
                  <a:pt x="455" y="1197"/>
                  <a:pt x="455" y="1197"/>
                  <a:pt x="455" y="1197"/>
                </a:cubicBezTo>
                <a:cubicBezTo>
                  <a:pt x="455" y="1190"/>
                  <a:pt x="455" y="1190"/>
                  <a:pt x="455" y="1190"/>
                </a:cubicBezTo>
                <a:moveTo>
                  <a:pt x="470" y="1190"/>
                </a:moveTo>
                <a:cubicBezTo>
                  <a:pt x="463" y="1190"/>
                  <a:pt x="463" y="1190"/>
                  <a:pt x="463" y="1190"/>
                </a:cubicBezTo>
                <a:cubicBezTo>
                  <a:pt x="463" y="1197"/>
                  <a:pt x="463" y="1197"/>
                  <a:pt x="463" y="1197"/>
                </a:cubicBezTo>
                <a:cubicBezTo>
                  <a:pt x="470" y="1197"/>
                  <a:pt x="470" y="1197"/>
                  <a:pt x="470" y="1197"/>
                </a:cubicBezTo>
                <a:cubicBezTo>
                  <a:pt x="470" y="1190"/>
                  <a:pt x="470" y="1190"/>
                  <a:pt x="470" y="1190"/>
                </a:cubicBezTo>
                <a:moveTo>
                  <a:pt x="485" y="1190"/>
                </a:moveTo>
                <a:cubicBezTo>
                  <a:pt x="478" y="1190"/>
                  <a:pt x="478" y="1190"/>
                  <a:pt x="478" y="1190"/>
                </a:cubicBezTo>
                <a:cubicBezTo>
                  <a:pt x="478" y="1197"/>
                  <a:pt x="478" y="1197"/>
                  <a:pt x="478" y="1197"/>
                </a:cubicBezTo>
                <a:cubicBezTo>
                  <a:pt x="485" y="1197"/>
                  <a:pt x="485" y="1197"/>
                  <a:pt x="485" y="1197"/>
                </a:cubicBezTo>
                <a:cubicBezTo>
                  <a:pt x="485" y="1190"/>
                  <a:pt x="485" y="1190"/>
                  <a:pt x="485" y="1190"/>
                </a:cubicBezTo>
                <a:moveTo>
                  <a:pt x="499" y="1190"/>
                </a:moveTo>
                <a:cubicBezTo>
                  <a:pt x="492" y="1190"/>
                  <a:pt x="492" y="1190"/>
                  <a:pt x="492" y="1190"/>
                </a:cubicBezTo>
                <a:cubicBezTo>
                  <a:pt x="492" y="1197"/>
                  <a:pt x="492" y="1197"/>
                  <a:pt x="492" y="1197"/>
                </a:cubicBezTo>
                <a:cubicBezTo>
                  <a:pt x="499" y="1197"/>
                  <a:pt x="499" y="1197"/>
                  <a:pt x="499" y="1197"/>
                </a:cubicBezTo>
                <a:cubicBezTo>
                  <a:pt x="499" y="1190"/>
                  <a:pt x="499" y="1190"/>
                  <a:pt x="499" y="1190"/>
                </a:cubicBezTo>
                <a:moveTo>
                  <a:pt x="514" y="1190"/>
                </a:moveTo>
                <a:cubicBezTo>
                  <a:pt x="507" y="1190"/>
                  <a:pt x="507" y="1190"/>
                  <a:pt x="507" y="1190"/>
                </a:cubicBezTo>
                <a:cubicBezTo>
                  <a:pt x="507" y="1197"/>
                  <a:pt x="507" y="1197"/>
                  <a:pt x="507" y="1197"/>
                </a:cubicBezTo>
                <a:cubicBezTo>
                  <a:pt x="514" y="1197"/>
                  <a:pt x="514" y="1197"/>
                  <a:pt x="514" y="1197"/>
                </a:cubicBezTo>
                <a:cubicBezTo>
                  <a:pt x="514" y="1190"/>
                  <a:pt x="514" y="1190"/>
                  <a:pt x="514" y="1190"/>
                </a:cubicBezTo>
                <a:moveTo>
                  <a:pt x="529" y="1190"/>
                </a:moveTo>
                <a:cubicBezTo>
                  <a:pt x="522" y="1190"/>
                  <a:pt x="522" y="1190"/>
                  <a:pt x="522" y="1190"/>
                </a:cubicBezTo>
                <a:cubicBezTo>
                  <a:pt x="522" y="1197"/>
                  <a:pt x="522" y="1197"/>
                  <a:pt x="522" y="1197"/>
                </a:cubicBezTo>
                <a:cubicBezTo>
                  <a:pt x="529" y="1197"/>
                  <a:pt x="529" y="1197"/>
                  <a:pt x="529" y="1197"/>
                </a:cubicBezTo>
                <a:cubicBezTo>
                  <a:pt x="529" y="1190"/>
                  <a:pt x="529" y="1190"/>
                  <a:pt x="529" y="1190"/>
                </a:cubicBezTo>
                <a:moveTo>
                  <a:pt x="544" y="1190"/>
                </a:moveTo>
                <a:cubicBezTo>
                  <a:pt x="537" y="1190"/>
                  <a:pt x="537" y="1190"/>
                  <a:pt x="537" y="1190"/>
                </a:cubicBezTo>
                <a:cubicBezTo>
                  <a:pt x="537" y="1197"/>
                  <a:pt x="537" y="1197"/>
                  <a:pt x="537" y="1197"/>
                </a:cubicBezTo>
                <a:cubicBezTo>
                  <a:pt x="544" y="1197"/>
                  <a:pt x="544" y="1197"/>
                  <a:pt x="544" y="1197"/>
                </a:cubicBezTo>
                <a:cubicBezTo>
                  <a:pt x="544" y="1190"/>
                  <a:pt x="544" y="1190"/>
                  <a:pt x="544" y="1190"/>
                </a:cubicBezTo>
                <a:moveTo>
                  <a:pt x="558" y="1190"/>
                </a:moveTo>
                <a:cubicBezTo>
                  <a:pt x="551" y="1190"/>
                  <a:pt x="551" y="1190"/>
                  <a:pt x="551" y="1190"/>
                </a:cubicBezTo>
                <a:cubicBezTo>
                  <a:pt x="551" y="1197"/>
                  <a:pt x="551" y="1197"/>
                  <a:pt x="551" y="1197"/>
                </a:cubicBezTo>
                <a:cubicBezTo>
                  <a:pt x="558" y="1197"/>
                  <a:pt x="558" y="1197"/>
                  <a:pt x="558" y="1197"/>
                </a:cubicBezTo>
                <a:cubicBezTo>
                  <a:pt x="558" y="1190"/>
                  <a:pt x="558" y="1190"/>
                  <a:pt x="558" y="1190"/>
                </a:cubicBezTo>
                <a:moveTo>
                  <a:pt x="190" y="1176"/>
                </a:moveTo>
                <a:cubicBezTo>
                  <a:pt x="183" y="1176"/>
                  <a:pt x="183" y="1176"/>
                  <a:pt x="183" y="1176"/>
                </a:cubicBezTo>
                <a:cubicBezTo>
                  <a:pt x="183" y="1183"/>
                  <a:pt x="183" y="1183"/>
                  <a:pt x="183" y="1183"/>
                </a:cubicBezTo>
                <a:cubicBezTo>
                  <a:pt x="190" y="1183"/>
                  <a:pt x="190" y="1183"/>
                  <a:pt x="190" y="1183"/>
                </a:cubicBezTo>
                <a:cubicBezTo>
                  <a:pt x="190" y="1176"/>
                  <a:pt x="190" y="1176"/>
                  <a:pt x="190" y="1176"/>
                </a:cubicBezTo>
                <a:moveTo>
                  <a:pt x="204" y="1176"/>
                </a:moveTo>
                <a:cubicBezTo>
                  <a:pt x="197" y="1176"/>
                  <a:pt x="197" y="1176"/>
                  <a:pt x="197" y="1176"/>
                </a:cubicBezTo>
                <a:cubicBezTo>
                  <a:pt x="197" y="1183"/>
                  <a:pt x="197" y="1183"/>
                  <a:pt x="197" y="1183"/>
                </a:cubicBezTo>
                <a:cubicBezTo>
                  <a:pt x="204" y="1183"/>
                  <a:pt x="204" y="1183"/>
                  <a:pt x="204" y="1183"/>
                </a:cubicBezTo>
                <a:cubicBezTo>
                  <a:pt x="204" y="1176"/>
                  <a:pt x="204" y="1176"/>
                  <a:pt x="204" y="1176"/>
                </a:cubicBezTo>
                <a:moveTo>
                  <a:pt x="219" y="1176"/>
                </a:moveTo>
                <a:cubicBezTo>
                  <a:pt x="212" y="1176"/>
                  <a:pt x="212" y="1176"/>
                  <a:pt x="212" y="1176"/>
                </a:cubicBezTo>
                <a:cubicBezTo>
                  <a:pt x="212" y="1183"/>
                  <a:pt x="212" y="1183"/>
                  <a:pt x="212" y="1183"/>
                </a:cubicBezTo>
                <a:cubicBezTo>
                  <a:pt x="219" y="1183"/>
                  <a:pt x="219" y="1183"/>
                  <a:pt x="219" y="1183"/>
                </a:cubicBezTo>
                <a:cubicBezTo>
                  <a:pt x="219" y="1176"/>
                  <a:pt x="219" y="1176"/>
                  <a:pt x="219" y="1176"/>
                </a:cubicBezTo>
                <a:moveTo>
                  <a:pt x="234" y="1176"/>
                </a:moveTo>
                <a:cubicBezTo>
                  <a:pt x="227" y="1176"/>
                  <a:pt x="227" y="1176"/>
                  <a:pt x="227" y="1176"/>
                </a:cubicBezTo>
                <a:cubicBezTo>
                  <a:pt x="227" y="1183"/>
                  <a:pt x="227" y="1183"/>
                  <a:pt x="227" y="1183"/>
                </a:cubicBezTo>
                <a:cubicBezTo>
                  <a:pt x="234" y="1183"/>
                  <a:pt x="234" y="1183"/>
                  <a:pt x="234" y="1183"/>
                </a:cubicBezTo>
                <a:cubicBezTo>
                  <a:pt x="234" y="1176"/>
                  <a:pt x="234" y="1176"/>
                  <a:pt x="234" y="1176"/>
                </a:cubicBezTo>
                <a:moveTo>
                  <a:pt x="249" y="1176"/>
                </a:moveTo>
                <a:cubicBezTo>
                  <a:pt x="242" y="1176"/>
                  <a:pt x="242" y="1176"/>
                  <a:pt x="242" y="1176"/>
                </a:cubicBezTo>
                <a:cubicBezTo>
                  <a:pt x="242" y="1183"/>
                  <a:pt x="242" y="1183"/>
                  <a:pt x="242" y="1183"/>
                </a:cubicBezTo>
                <a:cubicBezTo>
                  <a:pt x="249" y="1183"/>
                  <a:pt x="249" y="1183"/>
                  <a:pt x="249" y="1183"/>
                </a:cubicBezTo>
                <a:cubicBezTo>
                  <a:pt x="249" y="1176"/>
                  <a:pt x="249" y="1176"/>
                  <a:pt x="249" y="1176"/>
                </a:cubicBezTo>
                <a:moveTo>
                  <a:pt x="263" y="1176"/>
                </a:moveTo>
                <a:cubicBezTo>
                  <a:pt x="256" y="1176"/>
                  <a:pt x="256" y="1176"/>
                  <a:pt x="256" y="1176"/>
                </a:cubicBezTo>
                <a:cubicBezTo>
                  <a:pt x="256" y="1183"/>
                  <a:pt x="256" y="1183"/>
                  <a:pt x="256" y="1183"/>
                </a:cubicBezTo>
                <a:cubicBezTo>
                  <a:pt x="263" y="1183"/>
                  <a:pt x="263" y="1183"/>
                  <a:pt x="263" y="1183"/>
                </a:cubicBezTo>
                <a:cubicBezTo>
                  <a:pt x="263" y="1176"/>
                  <a:pt x="263" y="1176"/>
                  <a:pt x="263" y="1176"/>
                </a:cubicBezTo>
                <a:moveTo>
                  <a:pt x="278" y="1176"/>
                </a:moveTo>
                <a:cubicBezTo>
                  <a:pt x="271" y="1176"/>
                  <a:pt x="271" y="1176"/>
                  <a:pt x="271" y="1176"/>
                </a:cubicBezTo>
                <a:cubicBezTo>
                  <a:pt x="271" y="1183"/>
                  <a:pt x="271" y="1183"/>
                  <a:pt x="271" y="1183"/>
                </a:cubicBezTo>
                <a:cubicBezTo>
                  <a:pt x="278" y="1183"/>
                  <a:pt x="278" y="1183"/>
                  <a:pt x="278" y="1183"/>
                </a:cubicBezTo>
                <a:cubicBezTo>
                  <a:pt x="278" y="1176"/>
                  <a:pt x="278" y="1176"/>
                  <a:pt x="278" y="1176"/>
                </a:cubicBezTo>
                <a:moveTo>
                  <a:pt x="293" y="1176"/>
                </a:moveTo>
                <a:cubicBezTo>
                  <a:pt x="286" y="1176"/>
                  <a:pt x="286" y="1176"/>
                  <a:pt x="286" y="1176"/>
                </a:cubicBezTo>
                <a:cubicBezTo>
                  <a:pt x="286" y="1183"/>
                  <a:pt x="286" y="1183"/>
                  <a:pt x="286" y="1183"/>
                </a:cubicBezTo>
                <a:cubicBezTo>
                  <a:pt x="293" y="1183"/>
                  <a:pt x="293" y="1183"/>
                  <a:pt x="293" y="1183"/>
                </a:cubicBezTo>
                <a:cubicBezTo>
                  <a:pt x="293" y="1176"/>
                  <a:pt x="293" y="1176"/>
                  <a:pt x="293" y="1176"/>
                </a:cubicBezTo>
                <a:moveTo>
                  <a:pt x="308" y="1176"/>
                </a:moveTo>
                <a:cubicBezTo>
                  <a:pt x="301" y="1176"/>
                  <a:pt x="301" y="1176"/>
                  <a:pt x="301" y="1176"/>
                </a:cubicBezTo>
                <a:cubicBezTo>
                  <a:pt x="301" y="1183"/>
                  <a:pt x="301" y="1183"/>
                  <a:pt x="301" y="1183"/>
                </a:cubicBezTo>
                <a:cubicBezTo>
                  <a:pt x="308" y="1183"/>
                  <a:pt x="308" y="1183"/>
                  <a:pt x="308" y="1183"/>
                </a:cubicBezTo>
                <a:cubicBezTo>
                  <a:pt x="308" y="1176"/>
                  <a:pt x="308" y="1176"/>
                  <a:pt x="308" y="1176"/>
                </a:cubicBezTo>
                <a:moveTo>
                  <a:pt x="322" y="1176"/>
                </a:moveTo>
                <a:cubicBezTo>
                  <a:pt x="315" y="1176"/>
                  <a:pt x="315" y="1176"/>
                  <a:pt x="315" y="1176"/>
                </a:cubicBezTo>
                <a:cubicBezTo>
                  <a:pt x="315" y="1183"/>
                  <a:pt x="315" y="1183"/>
                  <a:pt x="315" y="1183"/>
                </a:cubicBezTo>
                <a:cubicBezTo>
                  <a:pt x="322" y="1183"/>
                  <a:pt x="322" y="1183"/>
                  <a:pt x="322" y="1183"/>
                </a:cubicBezTo>
                <a:cubicBezTo>
                  <a:pt x="322" y="1176"/>
                  <a:pt x="322" y="1176"/>
                  <a:pt x="322" y="1176"/>
                </a:cubicBezTo>
                <a:moveTo>
                  <a:pt x="337" y="1176"/>
                </a:moveTo>
                <a:cubicBezTo>
                  <a:pt x="330" y="1176"/>
                  <a:pt x="330" y="1176"/>
                  <a:pt x="330" y="1176"/>
                </a:cubicBezTo>
                <a:cubicBezTo>
                  <a:pt x="330" y="1183"/>
                  <a:pt x="330" y="1183"/>
                  <a:pt x="330" y="1183"/>
                </a:cubicBezTo>
                <a:cubicBezTo>
                  <a:pt x="337" y="1183"/>
                  <a:pt x="337" y="1183"/>
                  <a:pt x="337" y="1183"/>
                </a:cubicBezTo>
                <a:cubicBezTo>
                  <a:pt x="337" y="1176"/>
                  <a:pt x="337" y="1176"/>
                  <a:pt x="337" y="1176"/>
                </a:cubicBezTo>
                <a:moveTo>
                  <a:pt x="352" y="1176"/>
                </a:moveTo>
                <a:cubicBezTo>
                  <a:pt x="345" y="1176"/>
                  <a:pt x="345" y="1176"/>
                  <a:pt x="345" y="1176"/>
                </a:cubicBezTo>
                <a:cubicBezTo>
                  <a:pt x="345" y="1183"/>
                  <a:pt x="345" y="1183"/>
                  <a:pt x="345" y="1183"/>
                </a:cubicBezTo>
                <a:cubicBezTo>
                  <a:pt x="352" y="1183"/>
                  <a:pt x="352" y="1183"/>
                  <a:pt x="352" y="1183"/>
                </a:cubicBezTo>
                <a:cubicBezTo>
                  <a:pt x="352" y="1176"/>
                  <a:pt x="352" y="1176"/>
                  <a:pt x="352" y="1176"/>
                </a:cubicBezTo>
                <a:moveTo>
                  <a:pt x="367" y="1176"/>
                </a:moveTo>
                <a:cubicBezTo>
                  <a:pt x="360" y="1176"/>
                  <a:pt x="360" y="1176"/>
                  <a:pt x="360" y="1176"/>
                </a:cubicBezTo>
                <a:cubicBezTo>
                  <a:pt x="360" y="1183"/>
                  <a:pt x="360" y="1183"/>
                  <a:pt x="360" y="1183"/>
                </a:cubicBezTo>
                <a:cubicBezTo>
                  <a:pt x="367" y="1183"/>
                  <a:pt x="367" y="1183"/>
                  <a:pt x="367" y="1183"/>
                </a:cubicBezTo>
                <a:cubicBezTo>
                  <a:pt x="367" y="1176"/>
                  <a:pt x="367" y="1176"/>
                  <a:pt x="367" y="1176"/>
                </a:cubicBezTo>
                <a:moveTo>
                  <a:pt x="381" y="1176"/>
                </a:moveTo>
                <a:cubicBezTo>
                  <a:pt x="374" y="1176"/>
                  <a:pt x="374" y="1176"/>
                  <a:pt x="374" y="1176"/>
                </a:cubicBezTo>
                <a:cubicBezTo>
                  <a:pt x="374" y="1183"/>
                  <a:pt x="374" y="1183"/>
                  <a:pt x="374" y="1183"/>
                </a:cubicBezTo>
                <a:cubicBezTo>
                  <a:pt x="381" y="1183"/>
                  <a:pt x="381" y="1183"/>
                  <a:pt x="381" y="1183"/>
                </a:cubicBezTo>
                <a:cubicBezTo>
                  <a:pt x="381" y="1176"/>
                  <a:pt x="381" y="1176"/>
                  <a:pt x="381" y="1176"/>
                </a:cubicBezTo>
                <a:moveTo>
                  <a:pt x="396" y="1176"/>
                </a:moveTo>
                <a:cubicBezTo>
                  <a:pt x="389" y="1176"/>
                  <a:pt x="389" y="1176"/>
                  <a:pt x="389" y="1176"/>
                </a:cubicBezTo>
                <a:cubicBezTo>
                  <a:pt x="389" y="1183"/>
                  <a:pt x="389" y="1183"/>
                  <a:pt x="389" y="1183"/>
                </a:cubicBezTo>
                <a:cubicBezTo>
                  <a:pt x="396" y="1183"/>
                  <a:pt x="396" y="1183"/>
                  <a:pt x="396" y="1183"/>
                </a:cubicBezTo>
                <a:cubicBezTo>
                  <a:pt x="396" y="1176"/>
                  <a:pt x="396" y="1176"/>
                  <a:pt x="396" y="1176"/>
                </a:cubicBezTo>
                <a:moveTo>
                  <a:pt x="411" y="1176"/>
                </a:moveTo>
                <a:cubicBezTo>
                  <a:pt x="404" y="1176"/>
                  <a:pt x="404" y="1176"/>
                  <a:pt x="404" y="1176"/>
                </a:cubicBezTo>
                <a:cubicBezTo>
                  <a:pt x="404" y="1183"/>
                  <a:pt x="404" y="1183"/>
                  <a:pt x="404" y="1183"/>
                </a:cubicBezTo>
                <a:cubicBezTo>
                  <a:pt x="411" y="1183"/>
                  <a:pt x="411" y="1183"/>
                  <a:pt x="411" y="1183"/>
                </a:cubicBezTo>
                <a:cubicBezTo>
                  <a:pt x="411" y="1176"/>
                  <a:pt x="411" y="1176"/>
                  <a:pt x="411" y="1176"/>
                </a:cubicBezTo>
                <a:moveTo>
                  <a:pt x="426" y="1176"/>
                </a:moveTo>
                <a:cubicBezTo>
                  <a:pt x="419" y="1176"/>
                  <a:pt x="419" y="1176"/>
                  <a:pt x="419" y="1176"/>
                </a:cubicBezTo>
                <a:cubicBezTo>
                  <a:pt x="419" y="1183"/>
                  <a:pt x="419" y="1183"/>
                  <a:pt x="419" y="1183"/>
                </a:cubicBezTo>
                <a:cubicBezTo>
                  <a:pt x="426" y="1183"/>
                  <a:pt x="426" y="1183"/>
                  <a:pt x="426" y="1183"/>
                </a:cubicBezTo>
                <a:cubicBezTo>
                  <a:pt x="426" y="1176"/>
                  <a:pt x="426" y="1176"/>
                  <a:pt x="426" y="1176"/>
                </a:cubicBezTo>
                <a:moveTo>
                  <a:pt x="440" y="1176"/>
                </a:moveTo>
                <a:cubicBezTo>
                  <a:pt x="433" y="1176"/>
                  <a:pt x="433" y="1176"/>
                  <a:pt x="433" y="1176"/>
                </a:cubicBezTo>
                <a:cubicBezTo>
                  <a:pt x="433" y="1183"/>
                  <a:pt x="433" y="1183"/>
                  <a:pt x="433" y="1183"/>
                </a:cubicBezTo>
                <a:cubicBezTo>
                  <a:pt x="440" y="1183"/>
                  <a:pt x="440" y="1183"/>
                  <a:pt x="440" y="1183"/>
                </a:cubicBezTo>
                <a:cubicBezTo>
                  <a:pt x="440" y="1176"/>
                  <a:pt x="440" y="1176"/>
                  <a:pt x="440" y="1176"/>
                </a:cubicBezTo>
                <a:moveTo>
                  <a:pt x="455" y="1176"/>
                </a:moveTo>
                <a:cubicBezTo>
                  <a:pt x="448" y="1176"/>
                  <a:pt x="448" y="1176"/>
                  <a:pt x="448" y="1176"/>
                </a:cubicBezTo>
                <a:cubicBezTo>
                  <a:pt x="448" y="1183"/>
                  <a:pt x="448" y="1183"/>
                  <a:pt x="448" y="1183"/>
                </a:cubicBezTo>
                <a:cubicBezTo>
                  <a:pt x="455" y="1183"/>
                  <a:pt x="455" y="1183"/>
                  <a:pt x="455" y="1183"/>
                </a:cubicBezTo>
                <a:cubicBezTo>
                  <a:pt x="455" y="1176"/>
                  <a:pt x="455" y="1176"/>
                  <a:pt x="455" y="1176"/>
                </a:cubicBezTo>
                <a:moveTo>
                  <a:pt x="470" y="1176"/>
                </a:moveTo>
                <a:cubicBezTo>
                  <a:pt x="463" y="1176"/>
                  <a:pt x="463" y="1176"/>
                  <a:pt x="463" y="1176"/>
                </a:cubicBezTo>
                <a:cubicBezTo>
                  <a:pt x="463" y="1183"/>
                  <a:pt x="463" y="1183"/>
                  <a:pt x="463" y="1183"/>
                </a:cubicBezTo>
                <a:cubicBezTo>
                  <a:pt x="470" y="1183"/>
                  <a:pt x="470" y="1183"/>
                  <a:pt x="470" y="1183"/>
                </a:cubicBezTo>
                <a:cubicBezTo>
                  <a:pt x="470" y="1176"/>
                  <a:pt x="470" y="1176"/>
                  <a:pt x="470" y="1176"/>
                </a:cubicBezTo>
                <a:moveTo>
                  <a:pt x="485" y="1176"/>
                </a:moveTo>
                <a:cubicBezTo>
                  <a:pt x="478" y="1176"/>
                  <a:pt x="478" y="1176"/>
                  <a:pt x="478" y="1176"/>
                </a:cubicBezTo>
                <a:cubicBezTo>
                  <a:pt x="478" y="1183"/>
                  <a:pt x="478" y="1183"/>
                  <a:pt x="478" y="1183"/>
                </a:cubicBezTo>
                <a:cubicBezTo>
                  <a:pt x="485" y="1183"/>
                  <a:pt x="485" y="1183"/>
                  <a:pt x="485" y="1183"/>
                </a:cubicBezTo>
                <a:cubicBezTo>
                  <a:pt x="485" y="1176"/>
                  <a:pt x="485" y="1176"/>
                  <a:pt x="485" y="1176"/>
                </a:cubicBezTo>
                <a:moveTo>
                  <a:pt x="499" y="1176"/>
                </a:moveTo>
                <a:cubicBezTo>
                  <a:pt x="492" y="1176"/>
                  <a:pt x="492" y="1176"/>
                  <a:pt x="492" y="1176"/>
                </a:cubicBezTo>
                <a:cubicBezTo>
                  <a:pt x="492" y="1183"/>
                  <a:pt x="492" y="1183"/>
                  <a:pt x="492" y="1183"/>
                </a:cubicBezTo>
                <a:cubicBezTo>
                  <a:pt x="499" y="1183"/>
                  <a:pt x="499" y="1183"/>
                  <a:pt x="499" y="1183"/>
                </a:cubicBezTo>
                <a:cubicBezTo>
                  <a:pt x="499" y="1176"/>
                  <a:pt x="499" y="1176"/>
                  <a:pt x="499" y="1176"/>
                </a:cubicBezTo>
                <a:moveTo>
                  <a:pt x="514" y="1176"/>
                </a:moveTo>
                <a:cubicBezTo>
                  <a:pt x="507" y="1176"/>
                  <a:pt x="507" y="1176"/>
                  <a:pt x="507" y="1176"/>
                </a:cubicBezTo>
                <a:cubicBezTo>
                  <a:pt x="507" y="1183"/>
                  <a:pt x="507" y="1183"/>
                  <a:pt x="507" y="1183"/>
                </a:cubicBezTo>
                <a:cubicBezTo>
                  <a:pt x="514" y="1183"/>
                  <a:pt x="514" y="1183"/>
                  <a:pt x="514" y="1183"/>
                </a:cubicBezTo>
                <a:cubicBezTo>
                  <a:pt x="514" y="1176"/>
                  <a:pt x="514" y="1176"/>
                  <a:pt x="514" y="1176"/>
                </a:cubicBezTo>
                <a:moveTo>
                  <a:pt x="529" y="1176"/>
                </a:moveTo>
                <a:cubicBezTo>
                  <a:pt x="522" y="1176"/>
                  <a:pt x="522" y="1176"/>
                  <a:pt x="522" y="1176"/>
                </a:cubicBezTo>
                <a:cubicBezTo>
                  <a:pt x="522" y="1183"/>
                  <a:pt x="522" y="1183"/>
                  <a:pt x="522" y="1183"/>
                </a:cubicBezTo>
                <a:cubicBezTo>
                  <a:pt x="529" y="1183"/>
                  <a:pt x="529" y="1183"/>
                  <a:pt x="529" y="1183"/>
                </a:cubicBezTo>
                <a:cubicBezTo>
                  <a:pt x="529" y="1176"/>
                  <a:pt x="529" y="1176"/>
                  <a:pt x="529" y="1176"/>
                </a:cubicBezTo>
                <a:moveTo>
                  <a:pt x="544" y="1176"/>
                </a:moveTo>
                <a:cubicBezTo>
                  <a:pt x="537" y="1176"/>
                  <a:pt x="537" y="1176"/>
                  <a:pt x="537" y="1176"/>
                </a:cubicBezTo>
                <a:cubicBezTo>
                  <a:pt x="537" y="1183"/>
                  <a:pt x="537" y="1183"/>
                  <a:pt x="537" y="1183"/>
                </a:cubicBezTo>
                <a:cubicBezTo>
                  <a:pt x="544" y="1183"/>
                  <a:pt x="544" y="1183"/>
                  <a:pt x="544" y="1183"/>
                </a:cubicBezTo>
                <a:cubicBezTo>
                  <a:pt x="544" y="1176"/>
                  <a:pt x="544" y="1176"/>
                  <a:pt x="544" y="1176"/>
                </a:cubicBezTo>
                <a:moveTo>
                  <a:pt x="558" y="1176"/>
                </a:moveTo>
                <a:cubicBezTo>
                  <a:pt x="551" y="1176"/>
                  <a:pt x="551" y="1176"/>
                  <a:pt x="551" y="1176"/>
                </a:cubicBezTo>
                <a:cubicBezTo>
                  <a:pt x="551" y="1183"/>
                  <a:pt x="551" y="1183"/>
                  <a:pt x="551" y="1183"/>
                </a:cubicBezTo>
                <a:cubicBezTo>
                  <a:pt x="558" y="1183"/>
                  <a:pt x="558" y="1183"/>
                  <a:pt x="558" y="1183"/>
                </a:cubicBezTo>
                <a:cubicBezTo>
                  <a:pt x="558" y="1176"/>
                  <a:pt x="558" y="1176"/>
                  <a:pt x="558" y="1176"/>
                </a:cubicBezTo>
                <a:moveTo>
                  <a:pt x="204" y="1161"/>
                </a:moveTo>
                <a:cubicBezTo>
                  <a:pt x="197" y="1161"/>
                  <a:pt x="197" y="1161"/>
                  <a:pt x="197" y="1161"/>
                </a:cubicBezTo>
                <a:cubicBezTo>
                  <a:pt x="197" y="1168"/>
                  <a:pt x="197" y="1168"/>
                  <a:pt x="197" y="1168"/>
                </a:cubicBezTo>
                <a:cubicBezTo>
                  <a:pt x="204" y="1168"/>
                  <a:pt x="204" y="1168"/>
                  <a:pt x="204" y="1168"/>
                </a:cubicBezTo>
                <a:cubicBezTo>
                  <a:pt x="204" y="1161"/>
                  <a:pt x="204" y="1161"/>
                  <a:pt x="204" y="1161"/>
                </a:cubicBezTo>
                <a:moveTo>
                  <a:pt x="219" y="1161"/>
                </a:moveTo>
                <a:cubicBezTo>
                  <a:pt x="212" y="1161"/>
                  <a:pt x="212" y="1161"/>
                  <a:pt x="212" y="1161"/>
                </a:cubicBezTo>
                <a:cubicBezTo>
                  <a:pt x="212" y="1168"/>
                  <a:pt x="212" y="1168"/>
                  <a:pt x="212" y="1168"/>
                </a:cubicBezTo>
                <a:cubicBezTo>
                  <a:pt x="219" y="1168"/>
                  <a:pt x="219" y="1168"/>
                  <a:pt x="219" y="1168"/>
                </a:cubicBezTo>
                <a:cubicBezTo>
                  <a:pt x="219" y="1161"/>
                  <a:pt x="219" y="1161"/>
                  <a:pt x="219" y="1161"/>
                </a:cubicBezTo>
                <a:moveTo>
                  <a:pt x="234" y="1161"/>
                </a:moveTo>
                <a:cubicBezTo>
                  <a:pt x="227" y="1161"/>
                  <a:pt x="227" y="1161"/>
                  <a:pt x="227" y="1161"/>
                </a:cubicBezTo>
                <a:cubicBezTo>
                  <a:pt x="227" y="1168"/>
                  <a:pt x="227" y="1168"/>
                  <a:pt x="227" y="1168"/>
                </a:cubicBezTo>
                <a:cubicBezTo>
                  <a:pt x="234" y="1168"/>
                  <a:pt x="234" y="1168"/>
                  <a:pt x="234" y="1168"/>
                </a:cubicBezTo>
                <a:cubicBezTo>
                  <a:pt x="234" y="1161"/>
                  <a:pt x="234" y="1161"/>
                  <a:pt x="234" y="1161"/>
                </a:cubicBezTo>
                <a:moveTo>
                  <a:pt x="249" y="1161"/>
                </a:moveTo>
                <a:cubicBezTo>
                  <a:pt x="242" y="1161"/>
                  <a:pt x="242" y="1161"/>
                  <a:pt x="242" y="1161"/>
                </a:cubicBezTo>
                <a:cubicBezTo>
                  <a:pt x="242" y="1168"/>
                  <a:pt x="242" y="1168"/>
                  <a:pt x="242" y="1168"/>
                </a:cubicBezTo>
                <a:cubicBezTo>
                  <a:pt x="249" y="1168"/>
                  <a:pt x="249" y="1168"/>
                  <a:pt x="249" y="1168"/>
                </a:cubicBezTo>
                <a:cubicBezTo>
                  <a:pt x="249" y="1161"/>
                  <a:pt x="249" y="1161"/>
                  <a:pt x="249" y="1161"/>
                </a:cubicBezTo>
                <a:moveTo>
                  <a:pt x="263" y="1161"/>
                </a:moveTo>
                <a:cubicBezTo>
                  <a:pt x="256" y="1161"/>
                  <a:pt x="256" y="1161"/>
                  <a:pt x="256" y="1161"/>
                </a:cubicBezTo>
                <a:cubicBezTo>
                  <a:pt x="256" y="1168"/>
                  <a:pt x="256" y="1168"/>
                  <a:pt x="256" y="1168"/>
                </a:cubicBezTo>
                <a:cubicBezTo>
                  <a:pt x="263" y="1168"/>
                  <a:pt x="263" y="1168"/>
                  <a:pt x="263" y="1168"/>
                </a:cubicBezTo>
                <a:cubicBezTo>
                  <a:pt x="263" y="1161"/>
                  <a:pt x="263" y="1161"/>
                  <a:pt x="263" y="1161"/>
                </a:cubicBezTo>
                <a:moveTo>
                  <a:pt x="278" y="1161"/>
                </a:moveTo>
                <a:cubicBezTo>
                  <a:pt x="271" y="1161"/>
                  <a:pt x="271" y="1161"/>
                  <a:pt x="271" y="1161"/>
                </a:cubicBezTo>
                <a:cubicBezTo>
                  <a:pt x="271" y="1168"/>
                  <a:pt x="271" y="1168"/>
                  <a:pt x="271" y="1168"/>
                </a:cubicBezTo>
                <a:cubicBezTo>
                  <a:pt x="278" y="1168"/>
                  <a:pt x="278" y="1168"/>
                  <a:pt x="278" y="1168"/>
                </a:cubicBezTo>
                <a:cubicBezTo>
                  <a:pt x="278" y="1161"/>
                  <a:pt x="278" y="1161"/>
                  <a:pt x="278" y="1161"/>
                </a:cubicBezTo>
                <a:moveTo>
                  <a:pt x="293" y="1161"/>
                </a:moveTo>
                <a:cubicBezTo>
                  <a:pt x="286" y="1161"/>
                  <a:pt x="286" y="1161"/>
                  <a:pt x="286" y="1161"/>
                </a:cubicBezTo>
                <a:cubicBezTo>
                  <a:pt x="286" y="1168"/>
                  <a:pt x="286" y="1168"/>
                  <a:pt x="286" y="1168"/>
                </a:cubicBezTo>
                <a:cubicBezTo>
                  <a:pt x="293" y="1168"/>
                  <a:pt x="293" y="1168"/>
                  <a:pt x="293" y="1168"/>
                </a:cubicBezTo>
                <a:cubicBezTo>
                  <a:pt x="293" y="1161"/>
                  <a:pt x="293" y="1161"/>
                  <a:pt x="293" y="1161"/>
                </a:cubicBezTo>
                <a:moveTo>
                  <a:pt x="308" y="1161"/>
                </a:moveTo>
                <a:cubicBezTo>
                  <a:pt x="301" y="1161"/>
                  <a:pt x="301" y="1161"/>
                  <a:pt x="301" y="1161"/>
                </a:cubicBezTo>
                <a:cubicBezTo>
                  <a:pt x="301" y="1168"/>
                  <a:pt x="301" y="1168"/>
                  <a:pt x="301" y="1168"/>
                </a:cubicBezTo>
                <a:cubicBezTo>
                  <a:pt x="308" y="1168"/>
                  <a:pt x="308" y="1168"/>
                  <a:pt x="308" y="1168"/>
                </a:cubicBezTo>
                <a:cubicBezTo>
                  <a:pt x="308" y="1161"/>
                  <a:pt x="308" y="1161"/>
                  <a:pt x="308" y="1161"/>
                </a:cubicBezTo>
                <a:moveTo>
                  <a:pt x="322" y="1161"/>
                </a:moveTo>
                <a:cubicBezTo>
                  <a:pt x="315" y="1161"/>
                  <a:pt x="315" y="1161"/>
                  <a:pt x="315" y="1161"/>
                </a:cubicBezTo>
                <a:cubicBezTo>
                  <a:pt x="315" y="1168"/>
                  <a:pt x="315" y="1168"/>
                  <a:pt x="315" y="1168"/>
                </a:cubicBezTo>
                <a:cubicBezTo>
                  <a:pt x="322" y="1168"/>
                  <a:pt x="322" y="1168"/>
                  <a:pt x="322" y="1168"/>
                </a:cubicBezTo>
                <a:cubicBezTo>
                  <a:pt x="322" y="1161"/>
                  <a:pt x="322" y="1161"/>
                  <a:pt x="322" y="1161"/>
                </a:cubicBezTo>
                <a:moveTo>
                  <a:pt x="337" y="1161"/>
                </a:moveTo>
                <a:cubicBezTo>
                  <a:pt x="330" y="1161"/>
                  <a:pt x="330" y="1161"/>
                  <a:pt x="330" y="1161"/>
                </a:cubicBezTo>
                <a:cubicBezTo>
                  <a:pt x="330" y="1168"/>
                  <a:pt x="330" y="1168"/>
                  <a:pt x="330" y="1168"/>
                </a:cubicBezTo>
                <a:cubicBezTo>
                  <a:pt x="337" y="1168"/>
                  <a:pt x="337" y="1168"/>
                  <a:pt x="337" y="1168"/>
                </a:cubicBezTo>
                <a:cubicBezTo>
                  <a:pt x="337" y="1161"/>
                  <a:pt x="337" y="1161"/>
                  <a:pt x="337" y="1161"/>
                </a:cubicBezTo>
                <a:moveTo>
                  <a:pt x="352" y="1161"/>
                </a:moveTo>
                <a:cubicBezTo>
                  <a:pt x="345" y="1161"/>
                  <a:pt x="345" y="1161"/>
                  <a:pt x="345" y="1161"/>
                </a:cubicBezTo>
                <a:cubicBezTo>
                  <a:pt x="345" y="1168"/>
                  <a:pt x="345" y="1168"/>
                  <a:pt x="345" y="1168"/>
                </a:cubicBezTo>
                <a:cubicBezTo>
                  <a:pt x="352" y="1168"/>
                  <a:pt x="352" y="1168"/>
                  <a:pt x="352" y="1168"/>
                </a:cubicBezTo>
                <a:cubicBezTo>
                  <a:pt x="352" y="1161"/>
                  <a:pt x="352" y="1161"/>
                  <a:pt x="352" y="1161"/>
                </a:cubicBezTo>
                <a:moveTo>
                  <a:pt x="367" y="1161"/>
                </a:moveTo>
                <a:cubicBezTo>
                  <a:pt x="360" y="1161"/>
                  <a:pt x="360" y="1161"/>
                  <a:pt x="360" y="1161"/>
                </a:cubicBezTo>
                <a:cubicBezTo>
                  <a:pt x="360" y="1168"/>
                  <a:pt x="360" y="1168"/>
                  <a:pt x="360" y="1168"/>
                </a:cubicBezTo>
                <a:cubicBezTo>
                  <a:pt x="367" y="1168"/>
                  <a:pt x="367" y="1168"/>
                  <a:pt x="367" y="1168"/>
                </a:cubicBezTo>
                <a:cubicBezTo>
                  <a:pt x="367" y="1161"/>
                  <a:pt x="367" y="1161"/>
                  <a:pt x="367" y="1161"/>
                </a:cubicBezTo>
                <a:moveTo>
                  <a:pt x="381" y="1161"/>
                </a:moveTo>
                <a:cubicBezTo>
                  <a:pt x="374" y="1161"/>
                  <a:pt x="374" y="1161"/>
                  <a:pt x="374" y="1161"/>
                </a:cubicBezTo>
                <a:cubicBezTo>
                  <a:pt x="374" y="1168"/>
                  <a:pt x="374" y="1168"/>
                  <a:pt x="374" y="1168"/>
                </a:cubicBezTo>
                <a:cubicBezTo>
                  <a:pt x="381" y="1168"/>
                  <a:pt x="381" y="1168"/>
                  <a:pt x="381" y="1168"/>
                </a:cubicBezTo>
                <a:cubicBezTo>
                  <a:pt x="381" y="1161"/>
                  <a:pt x="381" y="1161"/>
                  <a:pt x="381" y="1161"/>
                </a:cubicBezTo>
                <a:moveTo>
                  <a:pt x="396" y="1161"/>
                </a:moveTo>
                <a:cubicBezTo>
                  <a:pt x="389" y="1161"/>
                  <a:pt x="389" y="1161"/>
                  <a:pt x="389" y="1161"/>
                </a:cubicBezTo>
                <a:cubicBezTo>
                  <a:pt x="389" y="1168"/>
                  <a:pt x="389" y="1168"/>
                  <a:pt x="389" y="1168"/>
                </a:cubicBezTo>
                <a:cubicBezTo>
                  <a:pt x="396" y="1168"/>
                  <a:pt x="396" y="1168"/>
                  <a:pt x="396" y="1168"/>
                </a:cubicBezTo>
                <a:cubicBezTo>
                  <a:pt x="396" y="1161"/>
                  <a:pt x="396" y="1161"/>
                  <a:pt x="396" y="1161"/>
                </a:cubicBezTo>
                <a:moveTo>
                  <a:pt x="411" y="1161"/>
                </a:moveTo>
                <a:cubicBezTo>
                  <a:pt x="404" y="1161"/>
                  <a:pt x="404" y="1161"/>
                  <a:pt x="404" y="1161"/>
                </a:cubicBezTo>
                <a:cubicBezTo>
                  <a:pt x="404" y="1168"/>
                  <a:pt x="404" y="1168"/>
                  <a:pt x="404" y="1168"/>
                </a:cubicBezTo>
                <a:cubicBezTo>
                  <a:pt x="411" y="1168"/>
                  <a:pt x="411" y="1168"/>
                  <a:pt x="411" y="1168"/>
                </a:cubicBezTo>
                <a:cubicBezTo>
                  <a:pt x="411" y="1161"/>
                  <a:pt x="411" y="1161"/>
                  <a:pt x="411" y="1161"/>
                </a:cubicBezTo>
                <a:moveTo>
                  <a:pt x="426" y="1161"/>
                </a:moveTo>
                <a:cubicBezTo>
                  <a:pt x="419" y="1161"/>
                  <a:pt x="419" y="1161"/>
                  <a:pt x="419" y="1161"/>
                </a:cubicBezTo>
                <a:cubicBezTo>
                  <a:pt x="419" y="1168"/>
                  <a:pt x="419" y="1168"/>
                  <a:pt x="419" y="1168"/>
                </a:cubicBezTo>
                <a:cubicBezTo>
                  <a:pt x="426" y="1168"/>
                  <a:pt x="426" y="1168"/>
                  <a:pt x="426" y="1168"/>
                </a:cubicBezTo>
                <a:cubicBezTo>
                  <a:pt x="426" y="1161"/>
                  <a:pt x="426" y="1161"/>
                  <a:pt x="426" y="1161"/>
                </a:cubicBezTo>
                <a:moveTo>
                  <a:pt x="440" y="1161"/>
                </a:moveTo>
                <a:cubicBezTo>
                  <a:pt x="433" y="1161"/>
                  <a:pt x="433" y="1161"/>
                  <a:pt x="433" y="1161"/>
                </a:cubicBezTo>
                <a:cubicBezTo>
                  <a:pt x="433" y="1168"/>
                  <a:pt x="433" y="1168"/>
                  <a:pt x="433" y="1168"/>
                </a:cubicBezTo>
                <a:cubicBezTo>
                  <a:pt x="440" y="1168"/>
                  <a:pt x="440" y="1168"/>
                  <a:pt x="440" y="1168"/>
                </a:cubicBezTo>
                <a:cubicBezTo>
                  <a:pt x="440" y="1161"/>
                  <a:pt x="440" y="1161"/>
                  <a:pt x="440" y="1161"/>
                </a:cubicBezTo>
                <a:moveTo>
                  <a:pt x="455" y="1161"/>
                </a:moveTo>
                <a:cubicBezTo>
                  <a:pt x="448" y="1161"/>
                  <a:pt x="448" y="1161"/>
                  <a:pt x="448" y="1161"/>
                </a:cubicBezTo>
                <a:cubicBezTo>
                  <a:pt x="448" y="1168"/>
                  <a:pt x="448" y="1168"/>
                  <a:pt x="448" y="1168"/>
                </a:cubicBezTo>
                <a:cubicBezTo>
                  <a:pt x="455" y="1168"/>
                  <a:pt x="455" y="1168"/>
                  <a:pt x="455" y="1168"/>
                </a:cubicBezTo>
                <a:cubicBezTo>
                  <a:pt x="455" y="1161"/>
                  <a:pt x="455" y="1161"/>
                  <a:pt x="455" y="1161"/>
                </a:cubicBezTo>
                <a:moveTo>
                  <a:pt x="470" y="1161"/>
                </a:moveTo>
                <a:cubicBezTo>
                  <a:pt x="463" y="1161"/>
                  <a:pt x="463" y="1161"/>
                  <a:pt x="463" y="1161"/>
                </a:cubicBezTo>
                <a:cubicBezTo>
                  <a:pt x="463" y="1168"/>
                  <a:pt x="463" y="1168"/>
                  <a:pt x="463" y="1168"/>
                </a:cubicBezTo>
                <a:cubicBezTo>
                  <a:pt x="470" y="1168"/>
                  <a:pt x="470" y="1168"/>
                  <a:pt x="470" y="1168"/>
                </a:cubicBezTo>
                <a:cubicBezTo>
                  <a:pt x="470" y="1161"/>
                  <a:pt x="470" y="1161"/>
                  <a:pt x="470" y="1161"/>
                </a:cubicBezTo>
                <a:moveTo>
                  <a:pt x="485" y="1161"/>
                </a:moveTo>
                <a:cubicBezTo>
                  <a:pt x="478" y="1161"/>
                  <a:pt x="478" y="1161"/>
                  <a:pt x="478" y="1161"/>
                </a:cubicBezTo>
                <a:cubicBezTo>
                  <a:pt x="478" y="1168"/>
                  <a:pt x="478" y="1168"/>
                  <a:pt x="478" y="1168"/>
                </a:cubicBezTo>
                <a:cubicBezTo>
                  <a:pt x="485" y="1168"/>
                  <a:pt x="485" y="1168"/>
                  <a:pt x="485" y="1168"/>
                </a:cubicBezTo>
                <a:cubicBezTo>
                  <a:pt x="485" y="1161"/>
                  <a:pt x="485" y="1161"/>
                  <a:pt x="485" y="1161"/>
                </a:cubicBezTo>
                <a:moveTo>
                  <a:pt x="499" y="1161"/>
                </a:moveTo>
                <a:cubicBezTo>
                  <a:pt x="492" y="1161"/>
                  <a:pt x="492" y="1161"/>
                  <a:pt x="492" y="1161"/>
                </a:cubicBezTo>
                <a:cubicBezTo>
                  <a:pt x="492" y="1168"/>
                  <a:pt x="492" y="1168"/>
                  <a:pt x="492" y="1168"/>
                </a:cubicBezTo>
                <a:cubicBezTo>
                  <a:pt x="499" y="1168"/>
                  <a:pt x="499" y="1168"/>
                  <a:pt x="499" y="1168"/>
                </a:cubicBezTo>
                <a:cubicBezTo>
                  <a:pt x="499" y="1161"/>
                  <a:pt x="499" y="1161"/>
                  <a:pt x="499" y="1161"/>
                </a:cubicBezTo>
                <a:moveTo>
                  <a:pt x="514" y="1161"/>
                </a:moveTo>
                <a:cubicBezTo>
                  <a:pt x="507" y="1161"/>
                  <a:pt x="507" y="1161"/>
                  <a:pt x="507" y="1161"/>
                </a:cubicBezTo>
                <a:cubicBezTo>
                  <a:pt x="507" y="1168"/>
                  <a:pt x="507" y="1168"/>
                  <a:pt x="507" y="1168"/>
                </a:cubicBezTo>
                <a:cubicBezTo>
                  <a:pt x="514" y="1168"/>
                  <a:pt x="514" y="1168"/>
                  <a:pt x="514" y="1168"/>
                </a:cubicBezTo>
                <a:cubicBezTo>
                  <a:pt x="514" y="1161"/>
                  <a:pt x="514" y="1161"/>
                  <a:pt x="514" y="1161"/>
                </a:cubicBezTo>
                <a:moveTo>
                  <a:pt x="529" y="1161"/>
                </a:moveTo>
                <a:cubicBezTo>
                  <a:pt x="522" y="1161"/>
                  <a:pt x="522" y="1161"/>
                  <a:pt x="522" y="1161"/>
                </a:cubicBezTo>
                <a:cubicBezTo>
                  <a:pt x="522" y="1168"/>
                  <a:pt x="522" y="1168"/>
                  <a:pt x="522" y="1168"/>
                </a:cubicBezTo>
                <a:cubicBezTo>
                  <a:pt x="529" y="1168"/>
                  <a:pt x="529" y="1168"/>
                  <a:pt x="529" y="1168"/>
                </a:cubicBezTo>
                <a:cubicBezTo>
                  <a:pt x="529" y="1161"/>
                  <a:pt x="529" y="1161"/>
                  <a:pt x="529" y="1161"/>
                </a:cubicBezTo>
                <a:moveTo>
                  <a:pt x="544" y="1161"/>
                </a:moveTo>
                <a:cubicBezTo>
                  <a:pt x="537" y="1161"/>
                  <a:pt x="537" y="1161"/>
                  <a:pt x="537" y="1161"/>
                </a:cubicBezTo>
                <a:cubicBezTo>
                  <a:pt x="537" y="1168"/>
                  <a:pt x="537" y="1168"/>
                  <a:pt x="537" y="1168"/>
                </a:cubicBezTo>
                <a:cubicBezTo>
                  <a:pt x="544" y="1168"/>
                  <a:pt x="544" y="1168"/>
                  <a:pt x="544" y="1168"/>
                </a:cubicBezTo>
                <a:cubicBezTo>
                  <a:pt x="544" y="1161"/>
                  <a:pt x="544" y="1161"/>
                  <a:pt x="544" y="1161"/>
                </a:cubicBezTo>
                <a:moveTo>
                  <a:pt x="204" y="1146"/>
                </a:moveTo>
                <a:cubicBezTo>
                  <a:pt x="197" y="1146"/>
                  <a:pt x="197" y="1146"/>
                  <a:pt x="197" y="1146"/>
                </a:cubicBezTo>
                <a:cubicBezTo>
                  <a:pt x="197" y="1153"/>
                  <a:pt x="197" y="1153"/>
                  <a:pt x="197" y="1153"/>
                </a:cubicBezTo>
                <a:cubicBezTo>
                  <a:pt x="204" y="1153"/>
                  <a:pt x="204" y="1153"/>
                  <a:pt x="204" y="1153"/>
                </a:cubicBezTo>
                <a:cubicBezTo>
                  <a:pt x="204" y="1146"/>
                  <a:pt x="204" y="1146"/>
                  <a:pt x="204" y="1146"/>
                </a:cubicBezTo>
                <a:moveTo>
                  <a:pt x="219" y="1146"/>
                </a:moveTo>
                <a:cubicBezTo>
                  <a:pt x="212" y="1146"/>
                  <a:pt x="212" y="1146"/>
                  <a:pt x="212" y="1146"/>
                </a:cubicBezTo>
                <a:cubicBezTo>
                  <a:pt x="212" y="1153"/>
                  <a:pt x="212" y="1153"/>
                  <a:pt x="212" y="1153"/>
                </a:cubicBezTo>
                <a:cubicBezTo>
                  <a:pt x="219" y="1153"/>
                  <a:pt x="219" y="1153"/>
                  <a:pt x="219" y="1153"/>
                </a:cubicBezTo>
                <a:cubicBezTo>
                  <a:pt x="219" y="1146"/>
                  <a:pt x="219" y="1146"/>
                  <a:pt x="219" y="1146"/>
                </a:cubicBezTo>
                <a:moveTo>
                  <a:pt x="234" y="1146"/>
                </a:moveTo>
                <a:cubicBezTo>
                  <a:pt x="227" y="1146"/>
                  <a:pt x="227" y="1146"/>
                  <a:pt x="227" y="1146"/>
                </a:cubicBezTo>
                <a:cubicBezTo>
                  <a:pt x="227" y="1153"/>
                  <a:pt x="227" y="1153"/>
                  <a:pt x="227" y="1153"/>
                </a:cubicBezTo>
                <a:cubicBezTo>
                  <a:pt x="234" y="1153"/>
                  <a:pt x="234" y="1153"/>
                  <a:pt x="234" y="1153"/>
                </a:cubicBezTo>
                <a:cubicBezTo>
                  <a:pt x="234" y="1146"/>
                  <a:pt x="234" y="1146"/>
                  <a:pt x="234" y="1146"/>
                </a:cubicBezTo>
                <a:moveTo>
                  <a:pt x="249" y="1146"/>
                </a:moveTo>
                <a:cubicBezTo>
                  <a:pt x="242" y="1146"/>
                  <a:pt x="242" y="1146"/>
                  <a:pt x="242" y="1146"/>
                </a:cubicBezTo>
                <a:cubicBezTo>
                  <a:pt x="242" y="1153"/>
                  <a:pt x="242" y="1153"/>
                  <a:pt x="242" y="1153"/>
                </a:cubicBezTo>
                <a:cubicBezTo>
                  <a:pt x="249" y="1153"/>
                  <a:pt x="249" y="1153"/>
                  <a:pt x="249" y="1153"/>
                </a:cubicBezTo>
                <a:cubicBezTo>
                  <a:pt x="249" y="1146"/>
                  <a:pt x="249" y="1146"/>
                  <a:pt x="249" y="1146"/>
                </a:cubicBezTo>
                <a:moveTo>
                  <a:pt x="263" y="1146"/>
                </a:moveTo>
                <a:cubicBezTo>
                  <a:pt x="256" y="1146"/>
                  <a:pt x="256" y="1146"/>
                  <a:pt x="256" y="1146"/>
                </a:cubicBezTo>
                <a:cubicBezTo>
                  <a:pt x="256" y="1153"/>
                  <a:pt x="256" y="1153"/>
                  <a:pt x="256" y="1153"/>
                </a:cubicBezTo>
                <a:cubicBezTo>
                  <a:pt x="263" y="1153"/>
                  <a:pt x="263" y="1153"/>
                  <a:pt x="263" y="1153"/>
                </a:cubicBezTo>
                <a:cubicBezTo>
                  <a:pt x="263" y="1146"/>
                  <a:pt x="263" y="1146"/>
                  <a:pt x="263" y="1146"/>
                </a:cubicBezTo>
                <a:moveTo>
                  <a:pt x="278" y="1146"/>
                </a:moveTo>
                <a:cubicBezTo>
                  <a:pt x="271" y="1146"/>
                  <a:pt x="271" y="1146"/>
                  <a:pt x="271" y="1146"/>
                </a:cubicBezTo>
                <a:cubicBezTo>
                  <a:pt x="271" y="1153"/>
                  <a:pt x="271" y="1153"/>
                  <a:pt x="271" y="1153"/>
                </a:cubicBezTo>
                <a:cubicBezTo>
                  <a:pt x="278" y="1153"/>
                  <a:pt x="278" y="1153"/>
                  <a:pt x="278" y="1153"/>
                </a:cubicBezTo>
                <a:cubicBezTo>
                  <a:pt x="278" y="1146"/>
                  <a:pt x="278" y="1146"/>
                  <a:pt x="278" y="1146"/>
                </a:cubicBezTo>
                <a:moveTo>
                  <a:pt x="293" y="1146"/>
                </a:moveTo>
                <a:cubicBezTo>
                  <a:pt x="286" y="1146"/>
                  <a:pt x="286" y="1146"/>
                  <a:pt x="286" y="1146"/>
                </a:cubicBezTo>
                <a:cubicBezTo>
                  <a:pt x="286" y="1153"/>
                  <a:pt x="286" y="1153"/>
                  <a:pt x="286" y="1153"/>
                </a:cubicBezTo>
                <a:cubicBezTo>
                  <a:pt x="293" y="1153"/>
                  <a:pt x="293" y="1153"/>
                  <a:pt x="293" y="1153"/>
                </a:cubicBezTo>
                <a:cubicBezTo>
                  <a:pt x="293" y="1146"/>
                  <a:pt x="293" y="1146"/>
                  <a:pt x="293" y="1146"/>
                </a:cubicBezTo>
                <a:moveTo>
                  <a:pt x="308" y="1146"/>
                </a:moveTo>
                <a:cubicBezTo>
                  <a:pt x="301" y="1146"/>
                  <a:pt x="301" y="1146"/>
                  <a:pt x="301" y="1146"/>
                </a:cubicBezTo>
                <a:cubicBezTo>
                  <a:pt x="301" y="1153"/>
                  <a:pt x="301" y="1153"/>
                  <a:pt x="301" y="1153"/>
                </a:cubicBezTo>
                <a:cubicBezTo>
                  <a:pt x="308" y="1153"/>
                  <a:pt x="308" y="1153"/>
                  <a:pt x="308" y="1153"/>
                </a:cubicBezTo>
                <a:cubicBezTo>
                  <a:pt x="308" y="1146"/>
                  <a:pt x="308" y="1146"/>
                  <a:pt x="308" y="1146"/>
                </a:cubicBezTo>
                <a:moveTo>
                  <a:pt x="322" y="1146"/>
                </a:moveTo>
                <a:cubicBezTo>
                  <a:pt x="315" y="1146"/>
                  <a:pt x="315" y="1146"/>
                  <a:pt x="315" y="1146"/>
                </a:cubicBezTo>
                <a:cubicBezTo>
                  <a:pt x="315" y="1153"/>
                  <a:pt x="315" y="1153"/>
                  <a:pt x="315" y="1153"/>
                </a:cubicBezTo>
                <a:cubicBezTo>
                  <a:pt x="322" y="1153"/>
                  <a:pt x="322" y="1153"/>
                  <a:pt x="322" y="1153"/>
                </a:cubicBezTo>
                <a:cubicBezTo>
                  <a:pt x="322" y="1146"/>
                  <a:pt x="322" y="1146"/>
                  <a:pt x="322" y="1146"/>
                </a:cubicBezTo>
                <a:moveTo>
                  <a:pt x="337" y="1146"/>
                </a:moveTo>
                <a:cubicBezTo>
                  <a:pt x="330" y="1146"/>
                  <a:pt x="330" y="1146"/>
                  <a:pt x="330" y="1146"/>
                </a:cubicBezTo>
                <a:cubicBezTo>
                  <a:pt x="330" y="1153"/>
                  <a:pt x="330" y="1153"/>
                  <a:pt x="330" y="1153"/>
                </a:cubicBezTo>
                <a:cubicBezTo>
                  <a:pt x="337" y="1153"/>
                  <a:pt x="337" y="1153"/>
                  <a:pt x="337" y="1153"/>
                </a:cubicBezTo>
                <a:cubicBezTo>
                  <a:pt x="337" y="1146"/>
                  <a:pt x="337" y="1146"/>
                  <a:pt x="337" y="1146"/>
                </a:cubicBezTo>
                <a:moveTo>
                  <a:pt x="352" y="1146"/>
                </a:moveTo>
                <a:cubicBezTo>
                  <a:pt x="345" y="1146"/>
                  <a:pt x="345" y="1146"/>
                  <a:pt x="345" y="1146"/>
                </a:cubicBezTo>
                <a:cubicBezTo>
                  <a:pt x="345" y="1153"/>
                  <a:pt x="345" y="1153"/>
                  <a:pt x="345" y="1153"/>
                </a:cubicBezTo>
                <a:cubicBezTo>
                  <a:pt x="352" y="1153"/>
                  <a:pt x="352" y="1153"/>
                  <a:pt x="352" y="1153"/>
                </a:cubicBezTo>
                <a:cubicBezTo>
                  <a:pt x="352" y="1146"/>
                  <a:pt x="352" y="1146"/>
                  <a:pt x="352" y="1146"/>
                </a:cubicBezTo>
                <a:moveTo>
                  <a:pt x="367" y="1146"/>
                </a:moveTo>
                <a:cubicBezTo>
                  <a:pt x="360" y="1146"/>
                  <a:pt x="360" y="1146"/>
                  <a:pt x="360" y="1146"/>
                </a:cubicBezTo>
                <a:cubicBezTo>
                  <a:pt x="360" y="1153"/>
                  <a:pt x="360" y="1153"/>
                  <a:pt x="360" y="1153"/>
                </a:cubicBezTo>
                <a:cubicBezTo>
                  <a:pt x="367" y="1153"/>
                  <a:pt x="367" y="1153"/>
                  <a:pt x="367" y="1153"/>
                </a:cubicBezTo>
                <a:cubicBezTo>
                  <a:pt x="367" y="1146"/>
                  <a:pt x="367" y="1146"/>
                  <a:pt x="367" y="1146"/>
                </a:cubicBezTo>
                <a:moveTo>
                  <a:pt x="381" y="1146"/>
                </a:moveTo>
                <a:cubicBezTo>
                  <a:pt x="374" y="1146"/>
                  <a:pt x="374" y="1146"/>
                  <a:pt x="374" y="1146"/>
                </a:cubicBezTo>
                <a:cubicBezTo>
                  <a:pt x="374" y="1153"/>
                  <a:pt x="374" y="1153"/>
                  <a:pt x="374" y="1153"/>
                </a:cubicBezTo>
                <a:cubicBezTo>
                  <a:pt x="381" y="1153"/>
                  <a:pt x="381" y="1153"/>
                  <a:pt x="381" y="1153"/>
                </a:cubicBezTo>
                <a:cubicBezTo>
                  <a:pt x="381" y="1146"/>
                  <a:pt x="381" y="1146"/>
                  <a:pt x="381" y="1146"/>
                </a:cubicBezTo>
                <a:moveTo>
                  <a:pt x="396" y="1146"/>
                </a:moveTo>
                <a:cubicBezTo>
                  <a:pt x="389" y="1146"/>
                  <a:pt x="389" y="1146"/>
                  <a:pt x="389" y="1146"/>
                </a:cubicBezTo>
                <a:cubicBezTo>
                  <a:pt x="389" y="1153"/>
                  <a:pt x="389" y="1153"/>
                  <a:pt x="389" y="1153"/>
                </a:cubicBezTo>
                <a:cubicBezTo>
                  <a:pt x="396" y="1153"/>
                  <a:pt x="396" y="1153"/>
                  <a:pt x="396" y="1153"/>
                </a:cubicBezTo>
                <a:cubicBezTo>
                  <a:pt x="396" y="1146"/>
                  <a:pt x="396" y="1146"/>
                  <a:pt x="396" y="1146"/>
                </a:cubicBezTo>
                <a:moveTo>
                  <a:pt x="411" y="1146"/>
                </a:moveTo>
                <a:cubicBezTo>
                  <a:pt x="404" y="1146"/>
                  <a:pt x="404" y="1146"/>
                  <a:pt x="404" y="1146"/>
                </a:cubicBezTo>
                <a:cubicBezTo>
                  <a:pt x="404" y="1153"/>
                  <a:pt x="404" y="1153"/>
                  <a:pt x="404" y="1153"/>
                </a:cubicBezTo>
                <a:cubicBezTo>
                  <a:pt x="411" y="1153"/>
                  <a:pt x="411" y="1153"/>
                  <a:pt x="411" y="1153"/>
                </a:cubicBezTo>
                <a:cubicBezTo>
                  <a:pt x="411" y="1146"/>
                  <a:pt x="411" y="1146"/>
                  <a:pt x="411" y="1146"/>
                </a:cubicBezTo>
                <a:moveTo>
                  <a:pt x="426" y="1146"/>
                </a:moveTo>
                <a:cubicBezTo>
                  <a:pt x="419" y="1146"/>
                  <a:pt x="419" y="1146"/>
                  <a:pt x="419" y="1146"/>
                </a:cubicBezTo>
                <a:cubicBezTo>
                  <a:pt x="419" y="1153"/>
                  <a:pt x="419" y="1153"/>
                  <a:pt x="419" y="1153"/>
                </a:cubicBezTo>
                <a:cubicBezTo>
                  <a:pt x="426" y="1153"/>
                  <a:pt x="426" y="1153"/>
                  <a:pt x="426" y="1153"/>
                </a:cubicBezTo>
                <a:cubicBezTo>
                  <a:pt x="426" y="1146"/>
                  <a:pt x="426" y="1146"/>
                  <a:pt x="426" y="1146"/>
                </a:cubicBezTo>
                <a:moveTo>
                  <a:pt x="440" y="1146"/>
                </a:moveTo>
                <a:cubicBezTo>
                  <a:pt x="433" y="1146"/>
                  <a:pt x="433" y="1146"/>
                  <a:pt x="433" y="1146"/>
                </a:cubicBezTo>
                <a:cubicBezTo>
                  <a:pt x="433" y="1153"/>
                  <a:pt x="433" y="1153"/>
                  <a:pt x="433" y="1153"/>
                </a:cubicBezTo>
                <a:cubicBezTo>
                  <a:pt x="440" y="1153"/>
                  <a:pt x="440" y="1153"/>
                  <a:pt x="440" y="1153"/>
                </a:cubicBezTo>
                <a:cubicBezTo>
                  <a:pt x="440" y="1146"/>
                  <a:pt x="440" y="1146"/>
                  <a:pt x="440" y="1146"/>
                </a:cubicBezTo>
                <a:moveTo>
                  <a:pt x="455" y="1146"/>
                </a:moveTo>
                <a:cubicBezTo>
                  <a:pt x="448" y="1146"/>
                  <a:pt x="448" y="1146"/>
                  <a:pt x="448" y="1146"/>
                </a:cubicBezTo>
                <a:cubicBezTo>
                  <a:pt x="448" y="1153"/>
                  <a:pt x="448" y="1153"/>
                  <a:pt x="448" y="1153"/>
                </a:cubicBezTo>
                <a:cubicBezTo>
                  <a:pt x="455" y="1153"/>
                  <a:pt x="455" y="1153"/>
                  <a:pt x="455" y="1153"/>
                </a:cubicBezTo>
                <a:cubicBezTo>
                  <a:pt x="455" y="1146"/>
                  <a:pt x="455" y="1146"/>
                  <a:pt x="455" y="1146"/>
                </a:cubicBezTo>
                <a:moveTo>
                  <a:pt x="470" y="1146"/>
                </a:moveTo>
                <a:cubicBezTo>
                  <a:pt x="463" y="1146"/>
                  <a:pt x="463" y="1146"/>
                  <a:pt x="463" y="1146"/>
                </a:cubicBezTo>
                <a:cubicBezTo>
                  <a:pt x="463" y="1153"/>
                  <a:pt x="463" y="1153"/>
                  <a:pt x="463" y="1153"/>
                </a:cubicBezTo>
                <a:cubicBezTo>
                  <a:pt x="470" y="1153"/>
                  <a:pt x="470" y="1153"/>
                  <a:pt x="470" y="1153"/>
                </a:cubicBezTo>
                <a:cubicBezTo>
                  <a:pt x="470" y="1146"/>
                  <a:pt x="470" y="1146"/>
                  <a:pt x="470" y="1146"/>
                </a:cubicBezTo>
                <a:moveTo>
                  <a:pt x="485" y="1146"/>
                </a:moveTo>
                <a:cubicBezTo>
                  <a:pt x="478" y="1146"/>
                  <a:pt x="478" y="1146"/>
                  <a:pt x="478" y="1146"/>
                </a:cubicBezTo>
                <a:cubicBezTo>
                  <a:pt x="478" y="1153"/>
                  <a:pt x="478" y="1153"/>
                  <a:pt x="478" y="1153"/>
                </a:cubicBezTo>
                <a:cubicBezTo>
                  <a:pt x="485" y="1153"/>
                  <a:pt x="485" y="1153"/>
                  <a:pt x="485" y="1153"/>
                </a:cubicBezTo>
                <a:cubicBezTo>
                  <a:pt x="485" y="1146"/>
                  <a:pt x="485" y="1146"/>
                  <a:pt x="485" y="1146"/>
                </a:cubicBezTo>
                <a:moveTo>
                  <a:pt x="499" y="1146"/>
                </a:moveTo>
                <a:cubicBezTo>
                  <a:pt x="492" y="1146"/>
                  <a:pt x="492" y="1146"/>
                  <a:pt x="492" y="1146"/>
                </a:cubicBezTo>
                <a:cubicBezTo>
                  <a:pt x="492" y="1153"/>
                  <a:pt x="492" y="1153"/>
                  <a:pt x="492" y="1153"/>
                </a:cubicBezTo>
                <a:cubicBezTo>
                  <a:pt x="499" y="1153"/>
                  <a:pt x="499" y="1153"/>
                  <a:pt x="499" y="1153"/>
                </a:cubicBezTo>
                <a:cubicBezTo>
                  <a:pt x="499" y="1146"/>
                  <a:pt x="499" y="1146"/>
                  <a:pt x="499" y="1146"/>
                </a:cubicBezTo>
                <a:moveTo>
                  <a:pt x="514" y="1146"/>
                </a:moveTo>
                <a:cubicBezTo>
                  <a:pt x="507" y="1146"/>
                  <a:pt x="507" y="1146"/>
                  <a:pt x="507" y="1146"/>
                </a:cubicBezTo>
                <a:cubicBezTo>
                  <a:pt x="507" y="1153"/>
                  <a:pt x="507" y="1153"/>
                  <a:pt x="507" y="1153"/>
                </a:cubicBezTo>
                <a:cubicBezTo>
                  <a:pt x="514" y="1153"/>
                  <a:pt x="514" y="1153"/>
                  <a:pt x="514" y="1153"/>
                </a:cubicBezTo>
                <a:cubicBezTo>
                  <a:pt x="514" y="1146"/>
                  <a:pt x="514" y="1146"/>
                  <a:pt x="514" y="1146"/>
                </a:cubicBezTo>
                <a:moveTo>
                  <a:pt x="529" y="1146"/>
                </a:moveTo>
                <a:cubicBezTo>
                  <a:pt x="522" y="1146"/>
                  <a:pt x="522" y="1146"/>
                  <a:pt x="522" y="1146"/>
                </a:cubicBezTo>
                <a:cubicBezTo>
                  <a:pt x="522" y="1153"/>
                  <a:pt x="522" y="1153"/>
                  <a:pt x="522" y="1153"/>
                </a:cubicBezTo>
                <a:cubicBezTo>
                  <a:pt x="529" y="1153"/>
                  <a:pt x="529" y="1153"/>
                  <a:pt x="529" y="1153"/>
                </a:cubicBezTo>
                <a:cubicBezTo>
                  <a:pt x="529" y="1146"/>
                  <a:pt x="529" y="1146"/>
                  <a:pt x="529" y="1146"/>
                </a:cubicBezTo>
                <a:moveTo>
                  <a:pt x="544" y="1146"/>
                </a:moveTo>
                <a:cubicBezTo>
                  <a:pt x="537" y="1146"/>
                  <a:pt x="537" y="1146"/>
                  <a:pt x="537" y="1146"/>
                </a:cubicBezTo>
                <a:cubicBezTo>
                  <a:pt x="537" y="1153"/>
                  <a:pt x="537" y="1153"/>
                  <a:pt x="537" y="1153"/>
                </a:cubicBezTo>
                <a:cubicBezTo>
                  <a:pt x="544" y="1153"/>
                  <a:pt x="544" y="1153"/>
                  <a:pt x="544" y="1153"/>
                </a:cubicBezTo>
                <a:cubicBezTo>
                  <a:pt x="544" y="1146"/>
                  <a:pt x="544" y="1146"/>
                  <a:pt x="544" y="1146"/>
                </a:cubicBezTo>
                <a:moveTo>
                  <a:pt x="204" y="1131"/>
                </a:moveTo>
                <a:cubicBezTo>
                  <a:pt x="197" y="1131"/>
                  <a:pt x="197" y="1131"/>
                  <a:pt x="197" y="1131"/>
                </a:cubicBezTo>
                <a:cubicBezTo>
                  <a:pt x="197" y="1138"/>
                  <a:pt x="197" y="1138"/>
                  <a:pt x="197" y="1138"/>
                </a:cubicBezTo>
                <a:cubicBezTo>
                  <a:pt x="204" y="1138"/>
                  <a:pt x="204" y="1138"/>
                  <a:pt x="204" y="1138"/>
                </a:cubicBezTo>
                <a:cubicBezTo>
                  <a:pt x="204" y="1131"/>
                  <a:pt x="204" y="1131"/>
                  <a:pt x="204" y="1131"/>
                </a:cubicBezTo>
                <a:moveTo>
                  <a:pt x="219" y="1131"/>
                </a:moveTo>
                <a:cubicBezTo>
                  <a:pt x="212" y="1131"/>
                  <a:pt x="212" y="1131"/>
                  <a:pt x="212" y="1131"/>
                </a:cubicBezTo>
                <a:cubicBezTo>
                  <a:pt x="212" y="1138"/>
                  <a:pt x="212" y="1138"/>
                  <a:pt x="212" y="1138"/>
                </a:cubicBezTo>
                <a:cubicBezTo>
                  <a:pt x="219" y="1138"/>
                  <a:pt x="219" y="1138"/>
                  <a:pt x="219" y="1138"/>
                </a:cubicBezTo>
                <a:cubicBezTo>
                  <a:pt x="219" y="1131"/>
                  <a:pt x="219" y="1131"/>
                  <a:pt x="219" y="1131"/>
                </a:cubicBezTo>
                <a:moveTo>
                  <a:pt x="234" y="1131"/>
                </a:moveTo>
                <a:cubicBezTo>
                  <a:pt x="227" y="1131"/>
                  <a:pt x="227" y="1131"/>
                  <a:pt x="227" y="1131"/>
                </a:cubicBezTo>
                <a:cubicBezTo>
                  <a:pt x="227" y="1138"/>
                  <a:pt x="227" y="1138"/>
                  <a:pt x="227" y="1138"/>
                </a:cubicBezTo>
                <a:cubicBezTo>
                  <a:pt x="234" y="1138"/>
                  <a:pt x="234" y="1138"/>
                  <a:pt x="234" y="1138"/>
                </a:cubicBezTo>
                <a:cubicBezTo>
                  <a:pt x="234" y="1131"/>
                  <a:pt x="234" y="1131"/>
                  <a:pt x="234" y="1131"/>
                </a:cubicBezTo>
                <a:moveTo>
                  <a:pt x="249" y="1131"/>
                </a:moveTo>
                <a:cubicBezTo>
                  <a:pt x="242" y="1131"/>
                  <a:pt x="242" y="1131"/>
                  <a:pt x="242" y="1131"/>
                </a:cubicBezTo>
                <a:cubicBezTo>
                  <a:pt x="242" y="1138"/>
                  <a:pt x="242" y="1138"/>
                  <a:pt x="242" y="1138"/>
                </a:cubicBezTo>
                <a:cubicBezTo>
                  <a:pt x="249" y="1138"/>
                  <a:pt x="249" y="1138"/>
                  <a:pt x="249" y="1138"/>
                </a:cubicBezTo>
                <a:cubicBezTo>
                  <a:pt x="249" y="1131"/>
                  <a:pt x="249" y="1131"/>
                  <a:pt x="249" y="1131"/>
                </a:cubicBezTo>
                <a:moveTo>
                  <a:pt x="263" y="1131"/>
                </a:moveTo>
                <a:cubicBezTo>
                  <a:pt x="256" y="1131"/>
                  <a:pt x="256" y="1131"/>
                  <a:pt x="256" y="1131"/>
                </a:cubicBezTo>
                <a:cubicBezTo>
                  <a:pt x="256" y="1138"/>
                  <a:pt x="256" y="1138"/>
                  <a:pt x="256" y="1138"/>
                </a:cubicBezTo>
                <a:cubicBezTo>
                  <a:pt x="263" y="1138"/>
                  <a:pt x="263" y="1138"/>
                  <a:pt x="263" y="1138"/>
                </a:cubicBezTo>
                <a:cubicBezTo>
                  <a:pt x="263" y="1131"/>
                  <a:pt x="263" y="1131"/>
                  <a:pt x="263" y="1131"/>
                </a:cubicBezTo>
                <a:moveTo>
                  <a:pt x="278" y="1131"/>
                </a:moveTo>
                <a:cubicBezTo>
                  <a:pt x="271" y="1131"/>
                  <a:pt x="271" y="1131"/>
                  <a:pt x="271" y="1131"/>
                </a:cubicBezTo>
                <a:cubicBezTo>
                  <a:pt x="271" y="1138"/>
                  <a:pt x="271" y="1138"/>
                  <a:pt x="271" y="1138"/>
                </a:cubicBezTo>
                <a:cubicBezTo>
                  <a:pt x="278" y="1138"/>
                  <a:pt x="278" y="1138"/>
                  <a:pt x="278" y="1138"/>
                </a:cubicBezTo>
                <a:cubicBezTo>
                  <a:pt x="278" y="1131"/>
                  <a:pt x="278" y="1131"/>
                  <a:pt x="278" y="1131"/>
                </a:cubicBezTo>
                <a:moveTo>
                  <a:pt x="293" y="1131"/>
                </a:moveTo>
                <a:cubicBezTo>
                  <a:pt x="286" y="1131"/>
                  <a:pt x="286" y="1131"/>
                  <a:pt x="286" y="1131"/>
                </a:cubicBezTo>
                <a:cubicBezTo>
                  <a:pt x="286" y="1138"/>
                  <a:pt x="286" y="1138"/>
                  <a:pt x="286" y="1138"/>
                </a:cubicBezTo>
                <a:cubicBezTo>
                  <a:pt x="293" y="1138"/>
                  <a:pt x="293" y="1138"/>
                  <a:pt x="293" y="1138"/>
                </a:cubicBezTo>
                <a:cubicBezTo>
                  <a:pt x="293" y="1131"/>
                  <a:pt x="293" y="1131"/>
                  <a:pt x="293" y="1131"/>
                </a:cubicBezTo>
                <a:moveTo>
                  <a:pt x="308" y="1131"/>
                </a:moveTo>
                <a:cubicBezTo>
                  <a:pt x="301" y="1131"/>
                  <a:pt x="301" y="1131"/>
                  <a:pt x="301" y="1131"/>
                </a:cubicBezTo>
                <a:cubicBezTo>
                  <a:pt x="301" y="1138"/>
                  <a:pt x="301" y="1138"/>
                  <a:pt x="301" y="1138"/>
                </a:cubicBezTo>
                <a:cubicBezTo>
                  <a:pt x="308" y="1138"/>
                  <a:pt x="308" y="1138"/>
                  <a:pt x="308" y="1138"/>
                </a:cubicBezTo>
                <a:cubicBezTo>
                  <a:pt x="308" y="1131"/>
                  <a:pt x="308" y="1131"/>
                  <a:pt x="308" y="1131"/>
                </a:cubicBezTo>
                <a:moveTo>
                  <a:pt x="322" y="1131"/>
                </a:moveTo>
                <a:cubicBezTo>
                  <a:pt x="315" y="1131"/>
                  <a:pt x="315" y="1131"/>
                  <a:pt x="315" y="1131"/>
                </a:cubicBezTo>
                <a:cubicBezTo>
                  <a:pt x="315" y="1138"/>
                  <a:pt x="315" y="1138"/>
                  <a:pt x="315" y="1138"/>
                </a:cubicBezTo>
                <a:cubicBezTo>
                  <a:pt x="322" y="1138"/>
                  <a:pt x="322" y="1138"/>
                  <a:pt x="322" y="1138"/>
                </a:cubicBezTo>
                <a:cubicBezTo>
                  <a:pt x="322" y="1131"/>
                  <a:pt x="322" y="1131"/>
                  <a:pt x="322" y="1131"/>
                </a:cubicBezTo>
                <a:moveTo>
                  <a:pt x="337" y="1131"/>
                </a:moveTo>
                <a:cubicBezTo>
                  <a:pt x="330" y="1131"/>
                  <a:pt x="330" y="1131"/>
                  <a:pt x="330" y="1131"/>
                </a:cubicBezTo>
                <a:cubicBezTo>
                  <a:pt x="330" y="1138"/>
                  <a:pt x="330" y="1138"/>
                  <a:pt x="330" y="1138"/>
                </a:cubicBezTo>
                <a:cubicBezTo>
                  <a:pt x="337" y="1138"/>
                  <a:pt x="337" y="1138"/>
                  <a:pt x="337" y="1138"/>
                </a:cubicBezTo>
                <a:cubicBezTo>
                  <a:pt x="337" y="1131"/>
                  <a:pt x="337" y="1131"/>
                  <a:pt x="337" y="1131"/>
                </a:cubicBezTo>
                <a:moveTo>
                  <a:pt x="352" y="1131"/>
                </a:moveTo>
                <a:cubicBezTo>
                  <a:pt x="345" y="1131"/>
                  <a:pt x="345" y="1131"/>
                  <a:pt x="345" y="1131"/>
                </a:cubicBezTo>
                <a:cubicBezTo>
                  <a:pt x="345" y="1138"/>
                  <a:pt x="345" y="1138"/>
                  <a:pt x="345" y="1138"/>
                </a:cubicBezTo>
                <a:cubicBezTo>
                  <a:pt x="352" y="1138"/>
                  <a:pt x="352" y="1138"/>
                  <a:pt x="352" y="1138"/>
                </a:cubicBezTo>
                <a:cubicBezTo>
                  <a:pt x="352" y="1131"/>
                  <a:pt x="352" y="1131"/>
                  <a:pt x="352" y="1131"/>
                </a:cubicBezTo>
                <a:moveTo>
                  <a:pt x="367" y="1131"/>
                </a:moveTo>
                <a:cubicBezTo>
                  <a:pt x="360" y="1131"/>
                  <a:pt x="360" y="1131"/>
                  <a:pt x="360" y="1131"/>
                </a:cubicBezTo>
                <a:cubicBezTo>
                  <a:pt x="360" y="1138"/>
                  <a:pt x="360" y="1138"/>
                  <a:pt x="360" y="1138"/>
                </a:cubicBezTo>
                <a:cubicBezTo>
                  <a:pt x="367" y="1138"/>
                  <a:pt x="367" y="1138"/>
                  <a:pt x="367" y="1138"/>
                </a:cubicBezTo>
                <a:cubicBezTo>
                  <a:pt x="367" y="1131"/>
                  <a:pt x="367" y="1131"/>
                  <a:pt x="367" y="1131"/>
                </a:cubicBezTo>
                <a:moveTo>
                  <a:pt x="381" y="1131"/>
                </a:moveTo>
                <a:cubicBezTo>
                  <a:pt x="374" y="1131"/>
                  <a:pt x="374" y="1131"/>
                  <a:pt x="374" y="1131"/>
                </a:cubicBezTo>
                <a:cubicBezTo>
                  <a:pt x="374" y="1138"/>
                  <a:pt x="374" y="1138"/>
                  <a:pt x="374" y="1138"/>
                </a:cubicBezTo>
                <a:cubicBezTo>
                  <a:pt x="381" y="1138"/>
                  <a:pt x="381" y="1138"/>
                  <a:pt x="381" y="1138"/>
                </a:cubicBezTo>
                <a:cubicBezTo>
                  <a:pt x="381" y="1131"/>
                  <a:pt x="381" y="1131"/>
                  <a:pt x="381" y="1131"/>
                </a:cubicBezTo>
                <a:moveTo>
                  <a:pt x="396" y="1131"/>
                </a:moveTo>
                <a:cubicBezTo>
                  <a:pt x="389" y="1131"/>
                  <a:pt x="389" y="1131"/>
                  <a:pt x="389" y="1131"/>
                </a:cubicBezTo>
                <a:cubicBezTo>
                  <a:pt x="389" y="1138"/>
                  <a:pt x="389" y="1138"/>
                  <a:pt x="389" y="1138"/>
                </a:cubicBezTo>
                <a:cubicBezTo>
                  <a:pt x="396" y="1138"/>
                  <a:pt x="396" y="1138"/>
                  <a:pt x="396" y="1138"/>
                </a:cubicBezTo>
                <a:cubicBezTo>
                  <a:pt x="396" y="1131"/>
                  <a:pt x="396" y="1131"/>
                  <a:pt x="396" y="1131"/>
                </a:cubicBezTo>
                <a:moveTo>
                  <a:pt x="411" y="1131"/>
                </a:moveTo>
                <a:cubicBezTo>
                  <a:pt x="404" y="1131"/>
                  <a:pt x="404" y="1131"/>
                  <a:pt x="404" y="1131"/>
                </a:cubicBezTo>
                <a:cubicBezTo>
                  <a:pt x="404" y="1138"/>
                  <a:pt x="404" y="1138"/>
                  <a:pt x="404" y="1138"/>
                </a:cubicBezTo>
                <a:cubicBezTo>
                  <a:pt x="411" y="1138"/>
                  <a:pt x="411" y="1138"/>
                  <a:pt x="411" y="1138"/>
                </a:cubicBezTo>
                <a:cubicBezTo>
                  <a:pt x="411" y="1131"/>
                  <a:pt x="411" y="1131"/>
                  <a:pt x="411" y="1131"/>
                </a:cubicBezTo>
                <a:moveTo>
                  <a:pt x="426" y="1131"/>
                </a:moveTo>
                <a:cubicBezTo>
                  <a:pt x="419" y="1131"/>
                  <a:pt x="419" y="1131"/>
                  <a:pt x="419" y="1131"/>
                </a:cubicBezTo>
                <a:cubicBezTo>
                  <a:pt x="419" y="1138"/>
                  <a:pt x="419" y="1138"/>
                  <a:pt x="419" y="1138"/>
                </a:cubicBezTo>
                <a:cubicBezTo>
                  <a:pt x="426" y="1138"/>
                  <a:pt x="426" y="1138"/>
                  <a:pt x="426" y="1138"/>
                </a:cubicBezTo>
                <a:cubicBezTo>
                  <a:pt x="426" y="1131"/>
                  <a:pt x="426" y="1131"/>
                  <a:pt x="426" y="1131"/>
                </a:cubicBezTo>
                <a:moveTo>
                  <a:pt x="440" y="1131"/>
                </a:moveTo>
                <a:cubicBezTo>
                  <a:pt x="433" y="1131"/>
                  <a:pt x="433" y="1131"/>
                  <a:pt x="433" y="1131"/>
                </a:cubicBezTo>
                <a:cubicBezTo>
                  <a:pt x="433" y="1138"/>
                  <a:pt x="433" y="1138"/>
                  <a:pt x="433" y="1138"/>
                </a:cubicBezTo>
                <a:cubicBezTo>
                  <a:pt x="440" y="1138"/>
                  <a:pt x="440" y="1138"/>
                  <a:pt x="440" y="1138"/>
                </a:cubicBezTo>
                <a:cubicBezTo>
                  <a:pt x="440" y="1131"/>
                  <a:pt x="440" y="1131"/>
                  <a:pt x="440" y="1131"/>
                </a:cubicBezTo>
                <a:moveTo>
                  <a:pt x="455" y="1131"/>
                </a:moveTo>
                <a:cubicBezTo>
                  <a:pt x="448" y="1131"/>
                  <a:pt x="448" y="1131"/>
                  <a:pt x="448" y="1131"/>
                </a:cubicBezTo>
                <a:cubicBezTo>
                  <a:pt x="448" y="1138"/>
                  <a:pt x="448" y="1138"/>
                  <a:pt x="448" y="1138"/>
                </a:cubicBezTo>
                <a:cubicBezTo>
                  <a:pt x="455" y="1138"/>
                  <a:pt x="455" y="1138"/>
                  <a:pt x="455" y="1138"/>
                </a:cubicBezTo>
                <a:cubicBezTo>
                  <a:pt x="455" y="1131"/>
                  <a:pt x="455" y="1131"/>
                  <a:pt x="455" y="1131"/>
                </a:cubicBezTo>
                <a:moveTo>
                  <a:pt x="470" y="1131"/>
                </a:moveTo>
                <a:cubicBezTo>
                  <a:pt x="463" y="1131"/>
                  <a:pt x="463" y="1131"/>
                  <a:pt x="463" y="1131"/>
                </a:cubicBezTo>
                <a:cubicBezTo>
                  <a:pt x="463" y="1138"/>
                  <a:pt x="463" y="1138"/>
                  <a:pt x="463" y="1138"/>
                </a:cubicBezTo>
                <a:cubicBezTo>
                  <a:pt x="470" y="1138"/>
                  <a:pt x="470" y="1138"/>
                  <a:pt x="470" y="1138"/>
                </a:cubicBezTo>
                <a:cubicBezTo>
                  <a:pt x="470" y="1131"/>
                  <a:pt x="470" y="1131"/>
                  <a:pt x="470" y="1131"/>
                </a:cubicBezTo>
                <a:moveTo>
                  <a:pt x="485" y="1131"/>
                </a:moveTo>
                <a:cubicBezTo>
                  <a:pt x="478" y="1131"/>
                  <a:pt x="478" y="1131"/>
                  <a:pt x="478" y="1131"/>
                </a:cubicBezTo>
                <a:cubicBezTo>
                  <a:pt x="478" y="1138"/>
                  <a:pt x="478" y="1138"/>
                  <a:pt x="478" y="1138"/>
                </a:cubicBezTo>
                <a:cubicBezTo>
                  <a:pt x="485" y="1138"/>
                  <a:pt x="485" y="1138"/>
                  <a:pt x="485" y="1138"/>
                </a:cubicBezTo>
                <a:cubicBezTo>
                  <a:pt x="485" y="1131"/>
                  <a:pt x="485" y="1131"/>
                  <a:pt x="485" y="1131"/>
                </a:cubicBezTo>
                <a:moveTo>
                  <a:pt x="499" y="1131"/>
                </a:moveTo>
                <a:cubicBezTo>
                  <a:pt x="492" y="1131"/>
                  <a:pt x="492" y="1131"/>
                  <a:pt x="492" y="1131"/>
                </a:cubicBezTo>
                <a:cubicBezTo>
                  <a:pt x="492" y="1138"/>
                  <a:pt x="492" y="1138"/>
                  <a:pt x="492" y="1138"/>
                </a:cubicBezTo>
                <a:cubicBezTo>
                  <a:pt x="499" y="1138"/>
                  <a:pt x="499" y="1138"/>
                  <a:pt x="499" y="1138"/>
                </a:cubicBezTo>
                <a:cubicBezTo>
                  <a:pt x="499" y="1131"/>
                  <a:pt x="499" y="1131"/>
                  <a:pt x="499" y="1131"/>
                </a:cubicBezTo>
                <a:moveTo>
                  <a:pt x="514" y="1131"/>
                </a:moveTo>
                <a:cubicBezTo>
                  <a:pt x="507" y="1131"/>
                  <a:pt x="507" y="1131"/>
                  <a:pt x="507" y="1131"/>
                </a:cubicBezTo>
                <a:cubicBezTo>
                  <a:pt x="507" y="1138"/>
                  <a:pt x="507" y="1138"/>
                  <a:pt x="507" y="1138"/>
                </a:cubicBezTo>
                <a:cubicBezTo>
                  <a:pt x="514" y="1138"/>
                  <a:pt x="514" y="1138"/>
                  <a:pt x="514" y="1138"/>
                </a:cubicBezTo>
                <a:cubicBezTo>
                  <a:pt x="514" y="1131"/>
                  <a:pt x="514" y="1131"/>
                  <a:pt x="514" y="1131"/>
                </a:cubicBezTo>
                <a:moveTo>
                  <a:pt x="529" y="1131"/>
                </a:moveTo>
                <a:cubicBezTo>
                  <a:pt x="522" y="1131"/>
                  <a:pt x="522" y="1131"/>
                  <a:pt x="522" y="1131"/>
                </a:cubicBezTo>
                <a:cubicBezTo>
                  <a:pt x="522" y="1138"/>
                  <a:pt x="522" y="1138"/>
                  <a:pt x="522" y="1138"/>
                </a:cubicBezTo>
                <a:cubicBezTo>
                  <a:pt x="529" y="1138"/>
                  <a:pt x="529" y="1138"/>
                  <a:pt x="529" y="1138"/>
                </a:cubicBezTo>
                <a:cubicBezTo>
                  <a:pt x="529" y="1131"/>
                  <a:pt x="529" y="1131"/>
                  <a:pt x="529" y="1131"/>
                </a:cubicBezTo>
                <a:moveTo>
                  <a:pt x="544" y="1131"/>
                </a:moveTo>
                <a:cubicBezTo>
                  <a:pt x="537" y="1131"/>
                  <a:pt x="537" y="1131"/>
                  <a:pt x="537" y="1131"/>
                </a:cubicBezTo>
                <a:cubicBezTo>
                  <a:pt x="537" y="1138"/>
                  <a:pt x="537" y="1138"/>
                  <a:pt x="537" y="1138"/>
                </a:cubicBezTo>
                <a:cubicBezTo>
                  <a:pt x="544" y="1138"/>
                  <a:pt x="544" y="1138"/>
                  <a:pt x="544" y="1138"/>
                </a:cubicBezTo>
                <a:cubicBezTo>
                  <a:pt x="544" y="1131"/>
                  <a:pt x="544" y="1131"/>
                  <a:pt x="544" y="1131"/>
                </a:cubicBezTo>
                <a:moveTo>
                  <a:pt x="219" y="1117"/>
                </a:moveTo>
                <a:cubicBezTo>
                  <a:pt x="212" y="1117"/>
                  <a:pt x="212" y="1117"/>
                  <a:pt x="212" y="1117"/>
                </a:cubicBezTo>
                <a:cubicBezTo>
                  <a:pt x="212" y="1124"/>
                  <a:pt x="212" y="1124"/>
                  <a:pt x="212" y="1124"/>
                </a:cubicBezTo>
                <a:cubicBezTo>
                  <a:pt x="219" y="1124"/>
                  <a:pt x="219" y="1124"/>
                  <a:pt x="219" y="1124"/>
                </a:cubicBezTo>
                <a:cubicBezTo>
                  <a:pt x="219" y="1117"/>
                  <a:pt x="219" y="1117"/>
                  <a:pt x="219" y="1117"/>
                </a:cubicBezTo>
                <a:moveTo>
                  <a:pt x="234" y="1117"/>
                </a:moveTo>
                <a:cubicBezTo>
                  <a:pt x="227" y="1117"/>
                  <a:pt x="227" y="1117"/>
                  <a:pt x="227" y="1117"/>
                </a:cubicBezTo>
                <a:cubicBezTo>
                  <a:pt x="227" y="1124"/>
                  <a:pt x="227" y="1124"/>
                  <a:pt x="227" y="1124"/>
                </a:cubicBezTo>
                <a:cubicBezTo>
                  <a:pt x="234" y="1124"/>
                  <a:pt x="234" y="1124"/>
                  <a:pt x="234" y="1124"/>
                </a:cubicBezTo>
                <a:cubicBezTo>
                  <a:pt x="234" y="1117"/>
                  <a:pt x="234" y="1117"/>
                  <a:pt x="234" y="1117"/>
                </a:cubicBezTo>
                <a:moveTo>
                  <a:pt x="249" y="1117"/>
                </a:moveTo>
                <a:cubicBezTo>
                  <a:pt x="242" y="1117"/>
                  <a:pt x="242" y="1117"/>
                  <a:pt x="242" y="1117"/>
                </a:cubicBezTo>
                <a:cubicBezTo>
                  <a:pt x="242" y="1124"/>
                  <a:pt x="242" y="1124"/>
                  <a:pt x="242" y="1124"/>
                </a:cubicBezTo>
                <a:cubicBezTo>
                  <a:pt x="249" y="1124"/>
                  <a:pt x="249" y="1124"/>
                  <a:pt x="249" y="1124"/>
                </a:cubicBezTo>
                <a:cubicBezTo>
                  <a:pt x="249" y="1117"/>
                  <a:pt x="249" y="1117"/>
                  <a:pt x="249" y="1117"/>
                </a:cubicBezTo>
                <a:moveTo>
                  <a:pt x="263" y="1117"/>
                </a:moveTo>
                <a:cubicBezTo>
                  <a:pt x="256" y="1117"/>
                  <a:pt x="256" y="1117"/>
                  <a:pt x="256" y="1117"/>
                </a:cubicBezTo>
                <a:cubicBezTo>
                  <a:pt x="256" y="1124"/>
                  <a:pt x="256" y="1124"/>
                  <a:pt x="256" y="1124"/>
                </a:cubicBezTo>
                <a:cubicBezTo>
                  <a:pt x="263" y="1124"/>
                  <a:pt x="263" y="1124"/>
                  <a:pt x="263" y="1124"/>
                </a:cubicBezTo>
                <a:cubicBezTo>
                  <a:pt x="263" y="1117"/>
                  <a:pt x="263" y="1117"/>
                  <a:pt x="263" y="1117"/>
                </a:cubicBezTo>
                <a:moveTo>
                  <a:pt x="278" y="1117"/>
                </a:moveTo>
                <a:cubicBezTo>
                  <a:pt x="271" y="1117"/>
                  <a:pt x="271" y="1117"/>
                  <a:pt x="271" y="1117"/>
                </a:cubicBezTo>
                <a:cubicBezTo>
                  <a:pt x="271" y="1124"/>
                  <a:pt x="271" y="1124"/>
                  <a:pt x="271" y="1124"/>
                </a:cubicBezTo>
                <a:cubicBezTo>
                  <a:pt x="278" y="1124"/>
                  <a:pt x="278" y="1124"/>
                  <a:pt x="278" y="1124"/>
                </a:cubicBezTo>
                <a:cubicBezTo>
                  <a:pt x="278" y="1117"/>
                  <a:pt x="278" y="1117"/>
                  <a:pt x="278" y="1117"/>
                </a:cubicBezTo>
                <a:moveTo>
                  <a:pt x="293" y="1117"/>
                </a:moveTo>
                <a:cubicBezTo>
                  <a:pt x="286" y="1117"/>
                  <a:pt x="286" y="1117"/>
                  <a:pt x="286" y="1117"/>
                </a:cubicBezTo>
                <a:cubicBezTo>
                  <a:pt x="286" y="1124"/>
                  <a:pt x="286" y="1124"/>
                  <a:pt x="286" y="1124"/>
                </a:cubicBezTo>
                <a:cubicBezTo>
                  <a:pt x="293" y="1124"/>
                  <a:pt x="293" y="1124"/>
                  <a:pt x="293" y="1124"/>
                </a:cubicBezTo>
                <a:cubicBezTo>
                  <a:pt x="293" y="1117"/>
                  <a:pt x="293" y="1117"/>
                  <a:pt x="293" y="1117"/>
                </a:cubicBezTo>
                <a:moveTo>
                  <a:pt x="308" y="1117"/>
                </a:moveTo>
                <a:cubicBezTo>
                  <a:pt x="301" y="1117"/>
                  <a:pt x="301" y="1117"/>
                  <a:pt x="301" y="1117"/>
                </a:cubicBezTo>
                <a:cubicBezTo>
                  <a:pt x="301" y="1124"/>
                  <a:pt x="301" y="1124"/>
                  <a:pt x="301" y="1124"/>
                </a:cubicBezTo>
                <a:cubicBezTo>
                  <a:pt x="308" y="1124"/>
                  <a:pt x="308" y="1124"/>
                  <a:pt x="308" y="1124"/>
                </a:cubicBezTo>
                <a:cubicBezTo>
                  <a:pt x="308" y="1117"/>
                  <a:pt x="308" y="1117"/>
                  <a:pt x="308" y="1117"/>
                </a:cubicBezTo>
                <a:moveTo>
                  <a:pt x="322" y="1117"/>
                </a:moveTo>
                <a:cubicBezTo>
                  <a:pt x="315" y="1117"/>
                  <a:pt x="315" y="1117"/>
                  <a:pt x="315" y="1117"/>
                </a:cubicBezTo>
                <a:cubicBezTo>
                  <a:pt x="315" y="1124"/>
                  <a:pt x="315" y="1124"/>
                  <a:pt x="315" y="1124"/>
                </a:cubicBezTo>
                <a:cubicBezTo>
                  <a:pt x="322" y="1124"/>
                  <a:pt x="322" y="1124"/>
                  <a:pt x="322" y="1124"/>
                </a:cubicBezTo>
                <a:cubicBezTo>
                  <a:pt x="322" y="1117"/>
                  <a:pt x="322" y="1117"/>
                  <a:pt x="322" y="1117"/>
                </a:cubicBezTo>
                <a:moveTo>
                  <a:pt x="337" y="1117"/>
                </a:moveTo>
                <a:cubicBezTo>
                  <a:pt x="330" y="1117"/>
                  <a:pt x="330" y="1117"/>
                  <a:pt x="330" y="1117"/>
                </a:cubicBezTo>
                <a:cubicBezTo>
                  <a:pt x="330" y="1124"/>
                  <a:pt x="330" y="1124"/>
                  <a:pt x="330" y="1124"/>
                </a:cubicBezTo>
                <a:cubicBezTo>
                  <a:pt x="337" y="1124"/>
                  <a:pt x="337" y="1124"/>
                  <a:pt x="337" y="1124"/>
                </a:cubicBezTo>
                <a:cubicBezTo>
                  <a:pt x="337" y="1117"/>
                  <a:pt x="337" y="1117"/>
                  <a:pt x="337" y="1117"/>
                </a:cubicBezTo>
                <a:moveTo>
                  <a:pt x="352" y="1117"/>
                </a:moveTo>
                <a:cubicBezTo>
                  <a:pt x="345" y="1117"/>
                  <a:pt x="345" y="1117"/>
                  <a:pt x="345" y="1117"/>
                </a:cubicBezTo>
                <a:cubicBezTo>
                  <a:pt x="345" y="1124"/>
                  <a:pt x="345" y="1124"/>
                  <a:pt x="345" y="1124"/>
                </a:cubicBezTo>
                <a:cubicBezTo>
                  <a:pt x="352" y="1124"/>
                  <a:pt x="352" y="1124"/>
                  <a:pt x="352" y="1124"/>
                </a:cubicBezTo>
                <a:cubicBezTo>
                  <a:pt x="352" y="1117"/>
                  <a:pt x="352" y="1117"/>
                  <a:pt x="352" y="1117"/>
                </a:cubicBezTo>
                <a:moveTo>
                  <a:pt x="367" y="1117"/>
                </a:moveTo>
                <a:cubicBezTo>
                  <a:pt x="360" y="1117"/>
                  <a:pt x="360" y="1117"/>
                  <a:pt x="360" y="1117"/>
                </a:cubicBezTo>
                <a:cubicBezTo>
                  <a:pt x="360" y="1124"/>
                  <a:pt x="360" y="1124"/>
                  <a:pt x="360" y="1124"/>
                </a:cubicBezTo>
                <a:cubicBezTo>
                  <a:pt x="367" y="1124"/>
                  <a:pt x="367" y="1124"/>
                  <a:pt x="367" y="1124"/>
                </a:cubicBezTo>
                <a:cubicBezTo>
                  <a:pt x="367" y="1117"/>
                  <a:pt x="367" y="1117"/>
                  <a:pt x="367" y="1117"/>
                </a:cubicBezTo>
                <a:moveTo>
                  <a:pt x="381" y="1117"/>
                </a:moveTo>
                <a:cubicBezTo>
                  <a:pt x="374" y="1117"/>
                  <a:pt x="374" y="1117"/>
                  <a:pt x="374" y="1117"/>
                </a:cubicBezTo>
                <a:cubicBezTo>
                  <a:pt x="374" y="1124"/>
                  <a:pt x="374" y="1124"/>
                  <a:pt x="374" y="1124"/>
                </a:cubicBezTo>
                <a:cubicBezTo>
                  <a:pt x="381" y="1124"/>
                  <a:pt x="381" y="1124"/>
                  <a:pt x="381" y="1124"/>
                </a:cubicBezTo>
                <a:cubicBezTo>
                  <a:pt x="381" y="1117"/>
                  <a:pt x="381" y="1117"/>
                  <a:pt x="381" y="1117"/>
                </a:cubicBezTo>
                <a:moveTo>
                  <a:pt x="396" y="1117"/>
                </a:moveTo>
                <a:cubicBezTo>
                  <a:pt x="389" y="1117"/>
                  <a:pt x="389" y="1117"/>
                  <a:pt x="389" y="1117"/>
                </a:cubicBezTo>
                <a:cubicBezTo>
                  <a:pt x="389" y="1124"/>
                  <a:pt x="389" y="1124"/>
                  <a:pt x="389" y="1124"/>
                </a:cubicBezTo>
                <a:cubicBezTo>
                  <a:pt x="396" y="1124"/>
                  <a:pt x="396" y="1124"/>
                  <a:pt x="396" y="1124"/>
                </a:cubicBezTo>
                <a:cubicBezTo>
                  <a:pt x="396" y="1117"/>
                  <a:pt x="396" y="1117"/>
                  <a:pt x="396" y="1117"/>
                </a:cubicBezTo>
                <a:moveTo>
                  <a:pt x="411" y="1117"/>
                </a:moveTo>
                <a:cubicBezTo>
                  <a:pt x="404" y="1117"/>
                  <a:pt x="404" y="1117"/>
                  <a:pt x="404" y="1117"/>
                </a:cubicBezTo>
                <a:cubicBezTo>
                  <a:pt x="404" y="1124"/>
                  <a:pt x="404" y="1124"/>
                  <a:pt x="404" y="1124"/>
                </a:cubicBezTo>
                <a:cubicBezTo>
                  <a:pt x="411" y="1124"/>
                  <a:pt x="411" y="1124"/>
                  <a:pt x="411" y="1124"/>
                </a:cubicBezTo>
                <a:cubicBezTo>
                  <a:pt x="411" y="1117"/>
                  <a:pt x="411" y="1117"/>
                  <a:pt x="411" y="1117"/>
                </a:cubicBezTo>
                <a:moveTo>
                  <a:pt x="426" y="1117"/>
                </a:moveTo>
                <a:cubicBezTo>
                  <a:pt x="419" y="1117"/>
                  <a:pt x="419" y="1117"/>
                  <a:pt x="419" y="1117"/>
                </a:cubicBezTo>
                <a:cubicBezTo>
                  <a:pt x="419" y="1124"/>
                  <a:pt x="419" y="1124"/>
                  <a:pt x="419" y="1124"/>
                </a:cubicBezTo>
                <a:cubicBezTo>
                  <a:pt x="426" y="1124"/>
                  <a:pt x="426" y="1124"/>
                  <a:pt x="426" y="1124"/>
                </a:cubicBezTo>
                <a:cubicBezTo>
                  <a:pt x="426" y="1117"/>
                  <a:pt x="426" y="1117"/>
                  <a:pt x="426" y="1117"/>
                </a:cubicBezTo>
                <a:moveTo>
                  <a:pt x="440" y="1117"/>
                </a:moveTo>
                <a:cubicBezTo>
                  <a:pt x="433" y="1117"/>
                  <a:pt x="433" y="1117"/>
                  <a:pt x="433" y="1117"/>
                </a:cubicBezTo>
                <a:cubicBezTo>
                  <a:pt x="433" y="1124"/>
                  <a:pt x="433" y="1124"/>
                  <a:pt x="433" y="1124"/>
                </a:cubicBezTo>
                <a:cubicBezTo>
                  <a:pt x="440" y="1124"/>
                  <a:pt x="440" y="1124"/>
                  <a:pt x="440" y="1124"/>
                </a:cubicBezTo>
                <a:cubicBezTo>
                  <a:pt x="440" y="1117"/>
                  <a:pt x="440" y="1117"/>
                  <a:pt x="440" y="1117"/>
                </a:cubicBezTo>
                <a:moveTo>
                  <a:pt x="455" y="1117"/>
                </a:moveTo>
                <a:cubicBezTo>
                  <a:pt x="448" y="1117"/>
                  <a:pt x="448" y="1117"/>
                  <a:pt x="448" y="1117"/>
                </a:cubicBezTo>
                <a:cubicBezTo>
                  <a:pt x="448" y="1124"/>
                  <a:pt x="448" y="1124"/>
                  <a:pt x="448" y="1124"/>
                </a:cubicBezTo>
                <a:cubicBezTo>
                  <a:pt x="455" y="1124"/>
                  <a:pt x="455" y="1124"/>
                  <a:pt x="455" y="1124"/>
                </a:cubicBezTo>
                <a:cubicBezTo>
                  <a:pt x="455" y="1117"/>
                  <a:pt x="455" y="1117"/>
                  <a:pt x="455" y="1117"/>
                </a:cubicBezTo>
                <a:moveTo>
                  <a:pt x="470" y="1117"/>
                </a:moveTo>
                <a:cubicBezTo>
                  <a:pt x="463" y="1117"/>
                  <a:pt x="463" y="1117"/>
                  <a:pt x="463" y="1117"/>
                </a:cubicBezTo>
                <a:cubicBezTo>
                  <a:pt x="463" y="1124"/>
                  <a:pt x="463" y="1124"/>
                  <a:pt x="463" y="1124"/>
                </a:cubicBezTo>
                <a:cubicBezTo>
                  <a:pt x="470" y="1124"/>
                  <a:pt x="470" y="1124"/>
                  <a:pt x="470" y="1124"/>
                </a:cubicBezTo>
                <a:cubicBezTo>
                  <a:pt x="470" y="1117"/>
                  <a:pt x="470" y="1117"/>
                  <a:pt x="470" y="1117"/>
                </a:cubicBezTo>
                <a:moveTo>
                  <a:pt x="485" y="1117"/>
                </a:moveTo>
                <a:cubicBezTo>
                  <a:pt x="478" y="1117"/>
                  <a:pt x="478" y="1117"/>
                  <a:pt x="478" y="1117"/>
                </a:cubicBezTo>
                <a:cubicBezTo>
                  <a:pt x="478" y="1124"/>
                  <a:pt x="478" y="1124"/>
                  <a:pt x="478" y="1124"/>
                </a:cubicBezTo>
                <a:cubicBezTo>
                  <a:pt x="485" y="1124"/>
                  <a:pt x="485" y="1124"/>
                  <a:pt x="485" y="1124"/>
                </a:cubicBezTo>
                <a:cubicBezTo>
                  <a:pt x="485" y="1117"/>
                  <a:pt x="485" y="1117"/>
                  <a:pt x="485" y="1117"/>
                </a:cubicBezTo>
                <a:moveTo>
                  <a:pt x="499" y="1117"/>
                </a:moveTo>
                <a:cubicBezTo>
                  <a:pt x="492" y="1117"/>
                  <a:pt x="492" y="1117"/>
                  <a:pt x="492" y="1117"/>
                </a:cubicBezTo>
                <a:cubicBezTo>
                  <a:pt x="492" y="1124"/>
                  <a:pt x="492" y="1124"/>
                  <a:pt x="492" y="1124"/>
                </a:cubicBezTo>
                <a:cubicBezTo>
                  <a:pt x="499" y="1124"/>
                  <a:pt x="499" y="1124"/>
                  <a:pt x="499" y="1124"/>
                </a:cubicBezTo>
                <a:cubicBezTo>
                  <a:pt x="499" y="1117"/>
                  <a:pt x="499" y="1117"/>
                  <a:pt x="499" y="1117"/>
                </a:cubicBezTo>
                <a:moveTo>
                  <a:pt x="514" y="1117"/>
                </a:moveTo>
                <a:cubicBezTo>
                  <a:pt x="507" y="1117"/>
                  <a:pt x="507" y="1117"/>
                  <a:pt x="507" y="1117"/>
                </a:cubicBezTo>
                <a:cubicBezTo>
                  <a:pt x="507" y="1124"/>
                  <a:pt x="507" y="1124"/>
                  <a:pt x="507" y="1124"/>
                </a:cubicBezTo>
                <a:cubicBezTo>
                  <a:pt x="514" y="1124"/>
                  <a:pt x="514" y="1124"/>
                  <a:pt x="514" y="1124"/>
                </a:cubicBezTo>
                <a:cubicBezTo>
                  <a:pt x="514" y="1117"/>
                  <a:pt x="514" y="1117"/>
                  <a:pt x="514" y="1117"/>
                </a:cubicBezTo>
                <a:moveTo>
                  <a:pt x="529" y="1117"/>
                </a:moveTo>
                <a:cubicBezTo>
                  <a:pt x="522" y="1117"/>
                  <a:pt x="522" y="1117"/>
                  <a:pt x="522" y="1117"/>
                </a:cubicBezTo>
                <a:cubicBezTo>
                  <a:pt x="522" y="1124"/>
                  <a:pt x="522" y="1124"/>
                  <a:pt x="522" y="1124"/>
                </a:cubicBezTo>
                <a:cubicBezTo>
                  <a:pt x="529" y="1124"/>
                  <a:pt x="529" y="1124"/>
                  <a:pt x="529" y="1124"/>
                </a:cubicBezTo>
                <a:cubicBezTo>
                  <a:pt x="529" y="1117"/>
                  <a:pt x="529" y="1117"/>
                  <a:pt x="529" y="1117"/>
                </a:cubicBezTo>
                <a:moveTo>
                  <a:pt x="219" y="1102"/>
                </a:moveTo>
                <a:cubicBezTo>
                  <a:pt x="212" y="1102"/>
                  <a:pt x="212" y="1102"/>
                  <a:pt x="212" y="1102"/>
                </a:cubicBezTo>
                <a:cubicBezTo>
                  <a:pt x="212" y="1109"/>
                  <a:pt x="212" y="1109"/>
                  <a:pt x="212" y="1109"/>
                </a:cubicBezTo>
                <a:cubicBezTo>
                  <a:pt x="219" y="1109"/>
                  <a:pt x="219" y="1109"/>
                  <a:pt x="219" y="1109"/>
                </a:cubicBezTo>
                <a:cubicBezTo>
                  <a:pt x="219" y="1102"/>
                  <a:pt x="219" y="1102"/>
                  <a:pt x="219" y="1102"/>
                </a:cubicBezTo>
                <a:moveTo>
                  <a:pt x="234" y="1102"/>
                </a:moveTo>
                <a:cubicBezTo>
                  <a:pt x="227" y="1102"/>
                  <a:pt x="227" y="1102"/>
                  <a:pt x="227" y="1102"/>
                </a:cubicBezTo>
                <a:cubicBezTo>
                  <a:pt x="227" y="1109"/>
                  <a:pt x="227" y="1109"/>
                  <a:pt x="227" y="1109"/>
                </a:cubicBezTo>
                <a:cubicBezTo>
                  <a:pt x="234" y="1109"/>
                  <a:pt x="234" y="1109"/>
                  <a:pt x="234" y="1109"/>
                </a:cubicBezTo>
                <a:cubicBezTo>
                  <a:pt x="234" y="1102"/>
                  <a:pt x="234" y="1102"/>
                  <a:pt x="234" y="1102"/>
                </a:cubicBezTo>
                <a:moveTo>
                  <a:pt x="249" y="1102"/>
                </a:moveTo>
                <a:cubicBezTo>
                  <a:pt x="242" y="1102"/>
                  <a:pt x="242" y="1102"/>
                  <a:pt x="242" y="1102"/>
                </a:cubicBezTo>
                <a:cubicBezTo>
                  <a:pt x="242" y="1109"/>
                  <a:pt x="242" y="1109"/>
                  <a:pt x="242" y="1109"/>
                </a:cubicBezTo>
                <a:cubicBezTo>
                  <a:pt x="249" y="1109"/>
                  <a:pt x="249" y="1109"/>
                  <a:pt x="249" y="1109"/>
                </a:cubicBezTo>
                <a:cubicBezTo>
                  <a:pt x="249" y="1102"/>
                  <a:pt x="249" y="1102"/>
                  <a:pt x="249" y="1102"/>
                </a:cubicBezTo>
                <a:moveTo>
                  <a:pt x="263" y="1102"/>
                </a:moveTo>
                <a:cubicBezTo>
                  <a:pt x="256" y="1102"/>
                  <a:pt x="256" y="1102"/>
                  <a:pt x="256" y="1102"/>
                </a:cubicBezTo>
                <a:cubicBezTo>
                  <a:pt x="256" y="1109"/>
                  <a:pt x="256" y="1109"/>
                  <a:pt x="256" y="1109"/>
                </a:cubicBezTo>
                <a:cubicBezTo>
                  <a:pt x="263" y="1109"/>
                  <a:pt x="263" y="1109"/>
                  <a:pt x="263" y="1109"/>
                </a:cubicBezTo>
                <a:cubicBezTo>
                  <a:pt x="263" y="1102"/>
                  <a:pt x="263" y="1102"/>
                  <a:pt x="263" y="1102"/>
                </a:cubicBezTo>
                <a:moveTo>
                  <a:pt x="278" y="1102"/>
                </a:moveTo>
                <a:cubicBezTo>
                  <a:pt x="271" y="1102"/>
                  <a:pt x="271" y="1102"/>
                  <a:pt x="271" y="1102"/>
                </a:cubicBezTo>
                <a:cubicBezTo>
                  <a:pt x="271" y="1109"/>
                  <a:pt x="271" y="1109"/>
                  <a:pt x="271" y="1109"/>
                </a:cubicBezTo>
                <a:cubicBezTo>
                  <a:pt x="278" y="1109"/>
                  <a:pt x="278" y="1109"/>
                  <a:pt x="278" y="1109"/>
                </a:cubicBezTo>
                <a:cubicBezTo>
                  <a:pt x="278" y="1102"/>
                  <a:pt x="278" y="1102"/>
                  <a:pt x="278" y="1102"/>
                </a:cubicBezTo>
                <a:moveTo>
                  <a:pt x="293" y="1102"/>
                </a:moveTo>
                <a:cubicBezTo>
                  <a:pt x="286" y="1102"/>
                  <a:pt x="286" y="1102"/>
                  <a:pt x="286" y="1102"/>
                </a:cubicBezTo>
                <a:cubicBezTo>
                  <a:pt x="286" y="1109"/>
                  <a:pt x="286" y="1109"/>
                  <a:pt x="286" y="1109"/>
                </a:cubicBezTo>
                <a:cubicBezTo>
                  <a:pt x="293" y="1109"/>
                  <a:pt x="293" y="1109"/>
                  <a:pt x="293" y="1109"/>
                </a:cubicBezTo>
                <a:cubicBezTo>
                  <a:pt x="293" y="1102"/>
                  <a:pt x="293" y="1102"/>
                  <a:pt x="293" y="1102"/>
                </a:cubicBezTo>
                <a:moveTo>
                  <a:pt x="308" y="1102"/>
                </a:moveTo>
                <a:cubicBezTo>
                  <a:pt x="301" y="1102"/>
                  <a:pt x="301" y="1102"/>
                  <a:pt x="301" y="1102"/>
                </a:cubicBezTo>
                <a:cubicBezTo>
                  <a:pt x="301" y="1109"/>
                  <a:pt x="301" y="1109"/>
                  <a:pt x="301" y="1109"/>
                </a:cubicBezTo>
                <a:cubicBezTo>
                  <a:pt x="308" y="1109"/>
                  <a:pt x="308" y="1109"/>
                  <a:pt x="308" y="1109"/>
                </a:cubicBezTo>
                <a:cubicBezTo>
                  <a:pt x="308" y="1102"/>
                  <a:pt x="308" y="1102"/>
                  <a:pt x="308" y="1102"/>
                </a:cubicBezTo>
                <a:moveTo>
                  <a:pt x="322" y="1102"/>
                </a:moveTo>
                <a:cubicBezTo>
                  <a:pt x="315" y="1102"/>
                  <a:pt x="315" y="1102"/>
                  <a:pt x="315" y="1102"/>
                </a:cubicBezTo>
                <a:cubicBezTo>
                  <a:pt x="315" y="1109"/>
                  <a:pt x="315" y="1109"/>
                  <a:pt x="315" y="1109"/>
                </a:cubicBezTo>
                <a:cubicBezTo>
                  <a:pt x="322" y="1109"/>
                  <a:pt x="322" y="1109"/>
                  <a:pt x="322" y="1109"/>
                </a:cubicBezTo>
                <a:cubicBezTo>
                  <a:pt x="322" y="1102"/>
                  <a:pt x="322" y="1102"/>
                  <a:pt x="322" y="1102"/>
                </a:cubicBezTo>
                <a:moveTo>
                  <a:pt x="337" y="1102"/>
                </a:moveTo>
                <a:cubicBezTo>
                  <a:pt x="330" y="1102"/>
                  <a:pt x="330" y="1102"/>
                  <a:pt x="330" y="1102"/>
                </a:cubicBezTo>
                <a:cubicBezTo>
                  <a:pt x="330" y="1109"/>
                  <a:pt x="330" y="1109"/>
                  <a:pt x="330" y="1109"/>
                </a:cubicBezTo>
                <a:cubicBezTo>
                  <a:pt x="337" y="1109"/>
                  <a:pt x="337" y="1109"/>
                  <a:pt x="337" y="1109"/>
                </a:cubicBezTo>
                <a:cubicBezTo>
                  <a:pt x="337" y="1102"/>
                  <a:pt x="337" y="1102"/>
                  <a:pt x="337" y="1102"/>
                </a:cubicBezTo>
                <a:moveTo>
                  <a:pt x="352" y="1102"/>
                </a:moveTo>
                <a:cubicBezTo>
                  <a:pt x="345" y="1102"/>
                  <a:pt x="345" y="1102"/>
                  <a:pt x="345" y="1102"/>
                </a:cubicBezTo>
                <a:cubicBezTo>
                  <a:pt x="345" y="1109"/>
                  <a:pt x="345" y="1109"/>
                  <a:pt x="345" y="1109"/>
                </a:cubicBezTo>
                <a:cubicBezTo>
                  <a:pt x="352" y="1109"/>
                  <a:pt x="352" y="1109"/>
                  <a:pt x="352" y="1109"/>
                </a:cubicBezTo>
                <a:cubicBezTo>
                  <a:pt x="352" y="1102"/>
                  <a:pt x="352" y="1102"/>
                  <a:pt x="352" y="1102"/>
                </a:cubicBezTo>
                <a:moveTo>
                  <a:pt x="367" y="1102"/>
                </a:moveTo>
                <a:cubicBezTo>
                  <a:pt x="360" y="1102"/>
                  <a:pt x="360" y="1102"/>
                  <a:pt x="360" y="1102"/>
                </a:cubicBezTo>
                <a:cubicBezTo>
                  <a:pt x="360" y="1109"/>
                  <a:pt x="360" y="1109"/>
                  <a:pt x="360" y="1109"/>
                </a:cubicBezTo>
                <a:cubicBezTo>
                  <a:pt x="367" y="1109"/>
                  <a:pt x="367" y="1109"/>
                  <a:pt x="367" y="1109"/>
                </a:cubicBezTo>
                <a:cubicBezTo>
                  <a:pt x="367" y="1102"/>
                  <a:pt x="367" y="1102"/>
                  <a:pt x="367" y="1102"/>
                </a:cubicBezTo>
                <a:moveTo>
                  <a:pt x="381" y="1102"/>
                </a:moveTo>
                <a:cubicBezTo>
                  <a:pt x="374" y="1102"/>
                  <a:pt x="374" y="1102"/>
                  <a:pt x="374" y="1102"/>
                </a:cubicBezTo>
                <a:cubicBezTo>
                  <a:pt x="374" y="1109"/>
                  <a:pt x="374" y="1109"/>
                  <a:pt x="374" y="1109"/>
                </a:cubicBezTo>
                <a:cubicBezTo>
                  <a:pt x="381" y="1109"/>
                  <a:pt x="381" y="1109"/>
                  <a:pt x="381" y="1109"/>
                </a:cubicBezTo>
                <a:cubicBezTo>
                  <a:pt x="381" y="1102"/>
                  <a:pt x="381" y="1102"/>
                  <a:pt x="381" y="1102"/>
                </a:cubicBezTo>
                <a:moveTo>
                  <a:pt x="396" y="1102"/>
                </a:moveTo>
                <a:cubicBezTo>
                  <a:pt x="389" y="1102"/>
                  <a:pt x="389" y="1102"/>
                  <a:pt x="389" y="1102"/>
                </a:cubicBezTo>
                <a:cubicBezTo>
                  <a:pt x="389" y="1109"/>
                  <a:pt x="389" y="1109"/>
                  <a:pt x="389" y="1109"/>
                </a:cubicBezTo>
                <a:cubicBezTo>
                  <a:pt x="396" y="1109"/>
                  <a:pt x="396" y="1109"/>
                  <a:pt x="396" y="1109"/>
                </a:cubicBezTo>
                <a:cubicBezTo>
                  <a:pt x="396" y="1102"/>
                  <a:pt x="396" y="1102"/>
                  <a:pt x="396" y="1102"/>
                </a:cubicBezTo>
                <a:moveTo>
                  <a:pt x="411" y="1102"/>
                </a:moveTo>
                <a:cubicBezTo>
                  <a:pt x="404" y="1102"/>
                  <a:pt x="404" y="1102"/>
                  <a:pt x="404" y="1102"/>
                </a:cubicBezTo>
                <a:cubicBezTo>
                  <a:pt x="404" y="1109"/>
                  <a:pt x="404" y="1109"/>
                  <a:pt x="404" y="1109"/>
                </a:cubicBezTo>
                <a:cubicBezTo>
                  <a:pt x="411" y="1109"/>
                  <a:pt x="411" y="1109"/>
                  <a:pt x="411" y="1109"/>
                </a:cubicBezTo>
                <a:cubicBezTo>
                  <a:pt x="411" y="1102"/>
                  <a:pt x="411" y="1102"/>
                  <a:pt x="411" y="1102"/>
                </a:cubicBezTo>
                <a:moveTo>
                  <a:pt x="426" y="1102"/>
                </a:moveTo>
                <a:cubicBezTo>
                  <a:pt x="419" y="1102"/>
                  <a:pt x="419" y="1102"/>
                  <a:pt x="419" y="1102"/>
                </a:cubicBezTo>
                <a:cubicBezTo>
                  <a:pt x="419" y="1109"/>
                  <a:pt x="419" y="1109"/>
                  <a:pt x="419" y="1109"/>
                </a:cubicBezTo>
                <a:cubicBezTo>
                  <a:pt x="426" y="1109"/>
                  <a:pt x="426" y="1109"/>
                  <a:pt x="426" y="1109"/>
                </a:cubicBezTo>
                <a:cubicBezTo>
                  <a:pt x="426" y="1102"/>
                  <a:pt x="426" y="1102"/>
                  <a:pt x="426" y="1102"/>
                </a:cubicBezTo>
                <a:moveTo>
                  <a:pt x="440" y="1102"/>
                </a:moveTo>
                <a:cubicBezTo>
                  <a:pt x="433" y="1102"/>
                  <a:pt x="433" y="1102"/>
                  <a:pt x="433" y="1102"/>
                </a:cubicBezTo>
                <a:cubicBezTo>
                  <a:pt x="433" y="1109"/>
                  <a:pt x="433" y="1109"/>
                  <a:pt x="433" y="1109"/>
                </a:cubicBezTo>
                <a:cubicBezTo>
                  <a:pt x="440" y="1109"/>
                  <a:pt x="440" y="1109"/>
                  <a:pt x="440" y="1109"/>
                </a:cubicBezTo>
                <a:cubicBezTo>
                  <a:pt x="440" y="1102"/>
                  <a:pt x="440" y="1102"/>
                  <a:pt x="440" y="1102"/>
                </a:cubicBezTo>
                <a:moveTo>
                  <a:pt x="455" y="1102"/>
                </a:moveTo>
                <a:cubicBezTo>
                  <a:pt x="448" y="1102"/>
                  <a:pt x="448" y="1102"/>
                  <a:pt x="448" y="1102"/>
                </a:cubicBezTo>
                <a:cubicBezTo>
                  <a:pt x="448" y="1109"/>
                  <a:pt x="448" y="1109"/>
                  <a:pt x="448" y="1109"/>
                </a:cubicBezTo>
                <a:cubicBezTo>
                  <a:pt x="455" y="1109"/>
                  <a:pt x="455" y="1109"/>
                  <a:pt x="455" y="1109"/>
                </a:cubicBezTo>
                <a:cubicBezTo>
                  <a:pt x="455" y="1102"/>
                  <a:pt x="455" y="1102"/>
                  <a:pt x="455" y="1102"/>
                </a:cubicBezTo>
                <a:moveTo>
                  <a:pt x="470" y="1102"/>
                </a:moveTo>
                <a:cubicBezTo>
                  <a:pt x="463" y="1102"/>
                  <a:pt x="463" y="1102"/>
                  <a:pt x="463" y="1102"/>
                </a:cubicBezTo>
                <a:cubicBezTo>
                  <a:pt x="463" y="1109"/>
                  <a:pt x="463" y="1109"/>
                  <a:pt x="463" y="1109"/>
                </a:cubicBezTo>
                <a:cubicBezTo>
                  <a:pt x="470" y="1109"/>
                  <a:pt x="470" y="1109"/>
                  <a:pt x="470" y="1109"/>
                </a:cubicBezTo>
                <a:cubicBezTo>
                  <a:pt x="470" y="1102"/>
                  <a:pt x="470" y="1102"/>
                  <a:pt x="470" y="1102"/>
                </a:cubicBezTo>
                <a:moveTo>
                  <a:pt x="485" y="1102"/>
                </a:moveTo>
                <a:cubicBezTo>
                  <a:pt x="478" y="1102"/>
                  <a:pt x="478" y="1102"/>
                  <a:pt x="478" y="1102"/>
                </a:cubicBezTo>
                <a:cubicBezTo>
                  <a:pt x="478" y="1109"/>
                  <a:pt x="478" y="1109"/>
                  <a:pt x="478" y="1109"/>
                </a:cubicBezTo>
                <a:cubicBezTo>
                  <a:pt x="485" y="1109"/>
                  <a:pt x="485" y="1109"/>
                  <a:pt x="485" y="1109"/>
                </a:cubicBezTo>
                <a:cubicBezTo>
                  <a:pt x="485" y="1102"/>
                  <a:pt x="485" y="1102"/>
                  <a:pt x="485" y="1102"/>
                </a:cubicBezTo>
                <a:moveTo>
                  <a:pt x="499" y="1102"/>
                </a:moveTo>
                <a:cubicBezTo>
                  <a:pt x="492" y="1102"/>
                  <a:pt x="492" y="1102"/>
                  <a:pt x="492" y="1102"/>
                </a:cubicBezTo>
                <a:cubicBezTo>
                  <a:pt x="492" y="1109"/>
                  <a:pt x="492" y="1109"/>
                  <a:pt x="492" y="1109"/>
                </a:cubicBezTo>
                <a:cubicBezTo>
                  <a:pt x="499" y="1109"/>
                  <a:pt x="499" y="1109"/>
                  <a:pt x="499" y="1109"/>
                </a:cubicBezTo>
                <a:cubicBezTo>
                  <a:pt x="499" y="1102"/>
                  <a:pt x="499" y="1102"/>
                  <a:pt x="499" y="1102"/>
                </a:cubicBezTo>
                <a:moveTo>
                  <a:pt x="514" y="1102"/>
                </a:moveTo>
                <a:cubicBezTo>
                  <a:pt x="507" y="1102"/>
                  <a:pt x="507" y="1102"/>
                  <a:pt x="507" y="1102"/>
                </a:cubicBezTo>
                <a:cubicBezTo>
                  <a:pt x="507" y="1109"/>
                  <a:pt x="507" y="1109"/>
                  <a:pt x="507" y="1109"/>
                </a:cubicBezTo>
                <a:cubicBezTo>
                  <a:pt x="514" y="1109"/>
                  <a:pt x="514" y="1109"/>
                  <a:pt x="514" y="1109"/>
                </a:cubicBezTo>
                <a:cubicBezTo>
                  <a:pt x="514" y="1102"/>
                  <a:pt x="514" y="1102"/>
                  <a:pt x="514" y="1102"/>
                </a:cubicBezTo>
                <a:moveTo>
                  <a:pt x="529" y="1102"/>
                </a:moveTo>
                <a:cubicBezTo>
                  <a:pt x="522" y="1102"/>
                  <a:pt x="522" y="1102"/>
                  <a:pt x="522" y="1102"/>
                </a:cubicBezTo>
                <a:cubicBezTo>
                  <a:pt x="522" y="1109"/>
                  <a:pt x="522" y="1109"/>
                  <a:pt x="522" y="1109"/>
                </a:cubicBezTo>
                <a:cubicBezTo>
                  <a:pt x="529" y="1109"/>
                  <a:pt x="529" y="1109"/>
                  <a:pt x="529" y="1109"/>
                </a:cubicBezTo>
                <a:cubicBezTo>
                  <a:pt x="529" y="1102"/>
                  <a:pt x="529" y="1102"/>
                  <a:pt x="529" y="1102"/>
                </a:cubicBezTo>
                <a:moveTo>
                  <a:pt x="234" y="1087"/>
                </a:moveTo>
                <a:cubicBezTo>
                  <a:pt x="227" y="1087"/>
                  <a:pt x="227" y="1087"/>
                  <a:pt x="227" y="1087"/>
                </a:cubicBezTo>
                <a:cubicBezTo>
                  <a:pt x="227" y="1094"/>
                  <a:pt x="227" y="1094"/>
                  <a:pt x="227" y="1094"/>
                </a:cubicBezTo>
                <a:cubicBezTo>
                  <a:pt x="234" y="1094"/>
                  <a:pt x="234" y="1094"/>
                  <a:pt x="234" y="1094"/>
                </a:cubicBezTo>
                <a:cubicBezTo>
                  <a:pt x="234" y="1087"/>
                  <a:pt x="234" y="1087"/>
                  <a:pt x="234" y="1087"/>
                </a:cubicBezTo>
                <a:moveTo>
                  <a:pt x="249" y="1087"/>
                </a:moveTo>
                <a:cubicBezTo>
                  <a:pt x="242" y="1087"/>
                  <a:pt x="242" y="1087"/>
                  <a:pt x="242" y="1087"/>
                </a:cubicBezTo>
                <a:cubicBezTo>
                  <a:pt x="242" y="1094"/>
                  <a:pt x="242" y="1094"/>
                  <a:pt x="242" y="1094"/>
                </a:cubicBezTo>
                <a:cubicBezTo>
                  <a:pt x="249" y="1094"/>
                  <a:pt x="249" y="1094"/>
                  <a:pt x="249" y="1094"/>
                </a:cubicBezTo>
                <a:cubicBezTo>
                  <a:pt x="249" y="1087"/>
                  <a:pt x="249" y="1087"/>
                  <a:pt x="249" y="1087"/>
                </a:cubicBezTo>
                <a:moveTo>
                  <a:pt x="263" y="1087"/>
                </a:moveTo>
                <a:cubicBezTo>
                  <a:pt x="256" y="1087"/>
                  <a:pt x="256" y="1087"/>
                  <a:pt x="256" y="1087"/>
                </a:cubicBezTo>
                <a:cubicBezTo>
                  <a:pt x="256" y="1094"/>
                  <a:pt x="256" y="1094"/>
                  <a:pt x="256" y="1094"/>
                </a:cubicBezTo>
                <a:cubicBezTo>
                  <a:pt x="263" y="1094"/>
                  <a:pt x="263" y="1094"/>
                  <a:pt x="263" y="1094"/>
                </a:cubicBezTo>
                <a:cubicBezTo>
                  <a:pt x="263" y="1087"/>
                  <a:pt x="263" y="1087"/>
                  <a:pt x="263" y="1087"/>
                </a:cubicBezTo>
                <a:moveTo>
                  <a:pt x="278" y="1087"/>
                </a:moveTo>
                <a:cubicBezTo>
                  <a:pt x="271" y="1087"/>
                  <a:pt x="271" y="1087"/>
                  <a:pt x="271" y="1087"/>
                </a:cubicBezTo>
                <a:cubicBezTo>
                  <a:pt x="271" y="1094"/>
                  <a:pt x="271" y="1094"/>
                  <a:pt x="271" y="1094"/>
                </a:cubicBezTo>
                <a:cubicBezTo>
                  <a:pt x="278" y="1094"/>
                  <a:pt x="278" y="1094"/>
                  <a:pt x="278" y="1094"/>
                </a:cubicBezTo>
                <a:cubicBezTo>
                  <a:pt x="278" y="1087"/>
                  <a:pt x="278" y="1087"/>
                  <a:pt x="278" y="1087"/>
                </a:cubicBezTo>
                <a:moveTo>
                  <a:pt x="293" y="1087"/>
                </a:moveTo>
                <a:cubicBezTo>
                  <a:pt x="286" y="1087"/>
                  <a:pt x="286" y="1087"/>
                  <a:pt x="286" y="1087"/>
                </a:cubicBezTo>
                <a:cubicBezTo>
                  <a:pt x="286" y="1094"/>
                  <a:pt x="286" y="1094"/>
                  <a:pt x="286" y="1094"/>
                </a:cubicBezTo>
                <a:cubicBezTo>
                  <a:pt x="293" y="1094"/>
                  <a:pt x="293" y="1094"/>
                  <a:pt x="293" y="1094"/>
                </a:cubicBezTo>
                <a:cubicBezTo>
                  <a:pt x="293" y="1087"/>
                  <a:pt x="293" y="1087"/>
                  <a:pt x="293" y="1087"/>
                </a:cubicBezTo>
                <a:moveTo>
                  <a:pt x="308" y="1087"/>
                </a:moveTo>
                <a:cubicBezTo>
                  <a:pt x="301" y="1087"/>
                  <a:pt x="301" y="1087"/>
                  <a:pt x="301" y="1087"/>
                </a:cubicBezTo>
                <a:cubicBezTo>
                  <a:pt x="301" y="1094"/>
                  <a:pt x="301" y="1094"/>
                  <a:pt x="301" y="1094"/>
                </a:cubicBezTo>
                <a:cubicBezTo>
                  <a:pt x="308" y="1094"/>
                  <a:pt x="308" y="1094"/>
                  <a:pt x="308" y="1094"/>
                </a:cubicBezTo>
                <a:cubicBezTo>
                  <a:pt x="308" y="1087"/>
                  <a:pt x="308" y="1087"/>
                  <a:pt x="308" y="1087"/>
                </a:cubicBezTo>
                <a:moveTo>
                  <a:pt x="322" y="1087"/>
                </a:moveTo>
                <a:cubicBezTo>
                  <a:pt x="315" y="1087"/>
                  <a:pt x="315" y="1087"/>
                  <a:pt x="315" y="1087"/>
                </a:cubicBezTo>
                <a:cubicBezTo>
                  <a:pt x="315" y="1094"/>
                  <a:pt x="315" y="1094"/>
                  <a:pt x="315" y="1094"/>
                </a:cubicBezTo>
                <a:cubicBezTo>
                  <a:pt x="322" y="1094"/>
                  <a:pt x="322" y="1094"/>
                  <a:pt x="322" y="1094"/>
                </a:cubicBezTo>
                <a:cubicBezTo>
                  <a:pt x="322" y="1087"/>
                  <a:pt x="322" y="1087"/>
                  <a:pt x="322" y="1087"/>
                </a:cubicBezTo>
                <a:moveTo>
                  <a:pt x="337" y="1087"/>
                </a:moveTo>
                <a:cubicBezTo>
                  <a:pt x="330" y="1087"/>
                  <a:pt x="330" y="1087"/>
                  <a:pt x="330" y="1087"/>
                </a:cubicBezTo>
                <a:cubicBezTo>
                  <a:pt x="330" y="1094"/>
                  <a:pt x="330" y="1094"/>
                  <a:pt x="330" y="1094"/>
                </a:cubicBezTo>
                <a:cubicBezTo>
                  <a:pt x="337" y="1094"/>
                  <a:pt x="337" y="1094"/>
                  <a:pt x="337" y="1094"/>
                </a:cubicBezTo>
                <a:cubicBezTo>
                  <a:pt x="337" y="1087"/>
                  <a:pt x="337" y="1087"/>
                  <a:pt x="337" y="1087"/>
                </a:cubicBezTo>
                <a:moveTo>
                  <a:pt x="352" y="1087"/>
                </a:moveTo>
                <a:cubicBezTo>
                  <a:pt x="345" y="1087"/>
                  <a:pt x="345" y="1087"/>
                  <a:pt x="345" y="1087"/>
                </a:cubicBezTo>
                <a:cubicBezTo>
                  <a:pt x="345" y="1094"/>
                  <a:pt x="345" y="1094"/>
                  <a:pt x="345" y="1094"/>
                </a:cubicBezTo>
                <a:cubicBezTo>
                  <a:pt x="352" y="1094"/>
                  <a:pt x="352" y="1094"/>
                  <a:pt x="352" y="1094"/>
                </a:cubicBezTo>
                <a:cubicBezTo>
                  <a:pt x="352" y="1087"/>
                  <a:pt x="352" y="1087"/>
                  <a:pt x="352" y="1087"/>
                </a:cubicBezTo>
                <a:moveTo>
                  <a:pt x="367" y="1087"/>
                </a:moveTo>
                <a:cubicBezTo>
                  <a:pt x="360" y="1087"/>
                  <a:pt x="360" y="1087"/>
                  <a:pt x="360" y="1087"/>
                </a:cubicBezTo>
                <a:cubicBezTo>
                  <a:pt x="360" y="1094"/>
                  <a:pt x="360" y="1094"/>
                  <a:pt x="360" y="1094"/>
                </a:cubicBezTo>
                <a:cubicBezTo>
                  <a:pt x="367" y="1094"/>
                  <a:pt x="367" y="1094"/>
                  <a:pt x="367" y="1094"/>
                </a:cubicBezTo>
                <a:cubicBezTo>
                  <a:pt x="367" y="1087"/>
                  <a:pt x="367" y="1087"/>
                  <a:pt x="367" y="1087"/>
                </a:cubicBezTo>
                <a:moveTo>
                  <a:pt x="381" y="1087"/>
                </a:moveTo>
                <a:cubicBezTo>
                  <a:pt x="374" y="1087"/>
                  <a:pt x="374" y="1087"/>
                  <a:pt x="374" y="1087"/>
                </a:cubicBezTo>
                <a:cubicBezTo>
                  <a:pt x="374" y="1094"/>
                  <a:pt x="374" y="1094"/>
                  <a:pt x="374" y="1094"/>
                </a:cubicBezTo>
                <a:cubicBezTo>
                  <a:pt x="381" y="1094"/>
                  <a:pt x="381" y="1094"/>
                  <a:pt x="381" y="1094"/>
                </a:cubicBezTo>
                <a:cubicBezTo>
                  <a:pt x="381" y="1087"/>
                  <a:pt x="381" y="1087"/>
                  <a:pt x="381" y="1087"/>
                </a:cubicBezTo>
                <a:moveTo>
                  <a:pt x="396" y="1087"/>
                </a:moveTo>
                <a:cubicBezTo>
                  <a:pt x="389" y="1087"/>
                  <a:pt x="389" y="1087"/>
                  <a:pt x="389" y="1087"/>
                </a:cubicBezTo>
                <a:cubicBezTo>
                  <a:pt x="389" y="1094"/>
                  <a:pt x="389" y="1094"/>
                  <a:pt x="389" y="1094"/>
                </a:cubicBezTo>
                <a:cubicBezTo>
                  <a:pt x="396" y="1094"/>
                  <a:pt x="396" y="1094"/>
                  <a:pt x="396" y="1094"/>
                </a:cubicBezTo>
                <a:cubicBezTo>
                  <a:pt x="396" y="1087"/>
                  <a:pt x="396" y="1087"/>
                  <a:pt x="396" y="1087"/>
                </a:cubicBezTo>
                <a:moveTo>
                  <a:pt x="411" y="1087"/>
                </a:moveTo>
                <a:cubicBezTo>
                  <a:pt x="404" y="1087"/>
                  <a:pt x="404" y="1087"/>
                  <a:pt x="404" y="1087"/>
                </a:cubicBezTo>
                <a:cubicBezTo>
                  <a:pt x="404" y="1094"/>
                  <a:pt x="404" y="1094"/>
                  <a:pt x="404" y="1094"/>
                </a:cubicBezTo>
                <a:cubicBezTo>
                  <a:pt x="411" y="1094"/>
                  <a:pt x="411" y="1094"/>
                  <a:pt x="411" y="1094"/>
                </a:cubicBezTo>
                <a:cubicBezTo>
                  <a:pt x="411" y="1087"/>
                  <a:pt x="411" y="1087"/>
                  <a:pt x="411" y="1087"/>
                </a:cubicBezTo>
                <a:moveTo>
                  <a:pt x="426" y="1087"/>
                </a:moveTo>
                <a:cubicBezTo>
                  <a:pt x="419" y="1087"/>
                  <a:pt x="419" y="1087"/>
                  <a:pt x="419" y="1087"/>
                </a:cubicBezTo>
                <a:cubicBezTo>
                  <a:pt x="419" y="1094"/>
                  <a:pt x="419" y="1094"/>
                  <a:pt x="419" y="1094"/>
                </a:cubicBezTo>
                <a:cubicBezTo>
                  <a:pt x="426" y="1094"/>
                  <a:pt x="426" y="1094"/>
                  <a:pt x="426" y="1094"/>
                </a:cubicBezTo>
                <a:cubicBezTo>
                  <a:pt x="426" y="1087"/>
                  <a:pt x="426" y="1087"/>
                  <a:pt x="426" y="1087"/>
                </a:cubicBezTo>
                <a:moveTo>
                  <a:pt x="440" y="1087"/>
                </a:moveTo>
                <a:cubicBezTo>
                  <a:pt x="433" y="1087"/>
                  <a:pt x="433" y="1087"/>
                  <a:pt x="433" y="1087"/>
                </a:cubicBezTo>
                <a:cubicBezTo>
                  <a:pt x="433" y="1094"/>
                  <a:pt x="433" y="1094"/>
                  <a:pt x="433" y="1094"/>
                </a:cubicBezTo>
                <a:cubicBezTo>
                  <a:pt x="440" y="1094"/>
                  <a:pt x="440" y="1094"/>
                  <a:pt x="440" y="1094"/>
                </a:cubicBezTo>
                <a:cubicBezTo>
                  <a:pt x="440" y="1087"/>
                  <a:pt x="440" y="1087"/>
                  <a:pt x="440" y="1087"/>
                </a:cubicBezTo>
                <a:moveTo>
                  <a:pt x="455" y="1087"/>
                </a:moveTo>
                <a:cubicBezTo>
                  <a:pt x="448" y="1087"/>
                  <a:pt x="448" y="1087"/>
                  <a:pt x="448" y="1087"/>
                </a:cubicBezTo>
                <a:cubicBezTo>
                  <a:pt x="448" y="1094"/>
                  <a:pt x="448" y="1094"/>
                  <a:pt x="448" y="1094"/>
                </a:cubicBezTo>
                <a:cubicBezTo>
                  <a:pt x="455" y="1094"/>
                  <a:pt x="455" y="1094"/>
                  <a:pt x="455" y="1094"/>
                </a:cubicBezTo>
                <a:cubicBezTo>
                  <a:pt x="455" y="1087"/>
                  <a:pt x="455" y="1087"/>
                  <a:pt x="455" y="1087"/>
                </a:cubicBezTo>
                <a:moveTo>
                  <a:pt x="470" y="1087"/>
                </a:moveTo>
                <a:cubicBezTo>
                  <a:pt x="463" y="1087"/>
                  <a:pt x="463" y="1087"/>
                  <a:pt x="463" y="1087"/>
                </a:cubicBezTo>
                <a:cubicBezTo>
                  <a:pt x="463" y="1094"/>
                  <a:pt x="463" y="1094"/>
                  <a:pt x="463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70" y="1087"/>
                  <a:pt x="470" y="1087"/>
                  <a:pt x="470" y="1087"/>
                </a:cubicBezTo>
                <a:moveTo>
                  <a:pt x="485" y="1087"/>
                </a:moveTo>
                <a:cubicBezTo>
                  <a:pt x="478" y="1087"/>
                  <a:pt x="478" y="1087"/>
                  <a:pt x="478" y="1087"/>
                </a:cubicBezTo>
                <a:cubicBezTo>
                  <a:pt x="478" y="1094"/>
                  <a:pt x="478" y="1094"/>
                  <a:pt x="478" y="1094"/>
                </a:cubicBezTo>
                <a:cubicBezTo>
                  <a:pt x="485" y="1094"/>
                  <a:pt x="485" y="1094"/>
                  <a:pt x="485" y="1094"/>
                </a:cubicBezTo>
                <a:cubicBezTo>
                  <a:pt x="485" y="1087"/>
                  <a:pt x="485" y="1087"/>
                  <a:pt x="485" y="1087"/>
                </a:cubicBezTo>
                <a:moveTo>
                  <a:pt x="499" y="1087"/>
                </a:moveTo>
                <a:cubicBezTo>
                  <a:pt x="492" y="1087"/>
                  <a:pt x="492" y="1087"/>
                  <a:pt x="492" y="1087"/>
                </a:cubicBezTo>
                <a:cubicBezTo>
                  <a:pt x="492" y="1094"/>
                  <a:pt x="492" y="1094"/>
                  <a:pt x="492" y="1094"/>
                </a:cubicBezTo>
                <a:cubicBezTo>
                  <a:pt x="499" y="1094"/>
                  <a:pt x="499" y="1094"/>
                  <a:pt x="499" y="1094"/>
                </a:cubicBezTo>
                <a:cubicBezTo>
                  <a:pt x="499" y="1087"/>
                  <a:pt x="499" y="1087"/>
                  <a:pt x="499" y="1087"/>
                </a:cubicBezTo>
                <a:moveTo>
                  <a:pt x="514" y="1087"/>
                </a:moveTo>
                <a:cubicBezTo>
                  <a:pt x="507" y="1087"/>
                  <a:pt x="507" y="1087"/>
                  <a:pt x="507" y="1087"/>
                </a:cubicBezTo>
                <a:cubicBezTo>
                  <a:pt x="507" y="1094"/>
                  <a:pt x="507" y="1094"/>
                  <a:pt x="507" y="1094"/>
                </a:cubicBezTo>
                <a:cubicBezTo>
                  <a:pt x="514" y="1094"/>
                  <a:pt x="514" y="1094"/>
                  <a:pt x="514" y="1094"/>
                </a:cubicBezTo>
                <a:cubicBezTo>
                  <a:pt x="514" y="1087"/>
                  <a:pt x="514" y="1087"/>
                  <a:pt x="514" y="1087"/>
                </a:cubicBezTo>
                <a:moveTo>
                  <a:pt x="249" y="1072"/>
                </a:moveTo>
                <a:cubicBezTo>
                  <a:pt x="242" y="1072"/>
                  <a:pt x="242" y="1072"/>
                  <a:pt x="242" y="1072"/>
                </a:cubicBezTo>
                <a:cubicBezTo>
                  <a:pt x="242" y="1079"/>
                  <a:pt x="242" y="1079"/>
                  <a:pt x="242" y="1079"/>
                </a:cubicBezTo>
                <a:cubicBezTo>
                  <a:pt x="249" y="1079"/>
                  <a:pt x="249" y="1079"/>
                  <a:pt x="249" y="1079"/>
                </a:cubicBezTo>
                <a:cubicBezTo>
                  <a:pt x="249" y="1072"/>
                  <a:pt x="249" y="1072"/>
                  <a:pt x="249" y="1072"/>
                </a:cubicBezTo>
                <a:moveTo>
                  <a:pt x="263" y="1072"/>
                </a:moveTo>
                <a:cubicBezTo>
                  <a:pt x="256" y="1072"/>
                  <a:pt x="256" y="1072"/>
                  <a:pt x="256" y="1072"/>
                </a:cubicBezTo>
                <a:cubicBezTo>
                  <a:pt x="256" y="1079"/>
                  <a:pt x="256" y="1079"/>
                  <a:pt x="256" y="1079"/>
                </a:cubicBezTo>
                <a:cubicBezTo>
                  <a:pt x="263" y="1079"/>
                  <a:pt x="263" y="1079"/>
                  <a:pt x="263" y="1079"/>
                </a:cubicBezTo>
                <a:cubicBezTo>
                  <a:pt x="263" y="1072"/>
                  <a:pt x="263" y="1072"/>
                  <a:pt x="263" y="1072"/>
                </a:cubicBezTo>
                <a:moveTo>
                  <a:pt x="278" y="1072"/>
                </a:moveTo>
                <a:cubicBezTo>
                  <a:pt x="271" y="1072"/>
                  <a:pt x="271" y="1072"/>
                  <a:pt x="271" y="1072"/>
                </a:cubicBezTo>
                <a:cubicBezTo>
                  <a:pt x="271" y="1079"/>
                  <a:pt x="271" y="1079"/>
                  <a:pt x="271" y="1079"/>
                </a:cubicBezTo>
                <a:cubicBezTo>
                  <a:pt x="278" y="1079"/>
                  <a:pt x="278" y="1079"/>
                  <a:pt x="278" y="1079"/>
                </a:cubicBezTo>
                <a:cubicBezTo>
                  <a:pt x="278" y="1072"/>
                  <a:pt x="278" y="1072"/>
                  <a:pt x="278" y="1072"/>
                </a:cubicBezTo>
                <a:moveTo>
                  <a:pt x="293" y="1072"/>
                </a:moveTo>
                <a:cubicBezTo>
                  <a:pt x="286" y="1072"/>
                  <a:pt x="286" y="1072"/>
                  <a:pt x="286" y="1072"/>
                </a:cubicBezTo>
                <a:cubicBezTo>
                  <a:pt x="286" y="1079"/>
                  <a:pt x="286" y="1079"/>
                  <a:pt x="286" y="1079"/>
                </a:cubicBezTo>
                <a:cubicBezTo>
                  <a:pt x="293" y="1079"/>
                  <a:pt x="293" y="1079"/>
                  <a:pt x="293" y="1079"/>
                </a:cubicBezTo>
                <a:cubicBezTo>
                  <a:pt x="293" y="1072"/>
                  <a:pt x="293" y="1072"/>
                  <a:pt x="293" y="1072"/>
                </a:cubicBezTo>
                <a:moveTo>
                  <a:pt x="308" y="1072"/>
                </a:moveTo>
                <a:cubicBezTo>
                  <a:pt x="301" y="1072"/>
                  <a:pt x="301" y="1072"/>
                  <a:pt x="301" y="1072"/>
                </a:cubicBezTo>
                <a:cubicBezTo>
                  <a:pt x="301" y="1079"/>
                  <a:pt x="301" y="1079"/>
                  <a:pt x="301" y="1079"/>
                </a:cubicBezTo>
                <a:cubicBezTo>
                  <a:pt x="308" y="1079"/>
                  <a:pt x="308" y="1079"/>
                  <a:pt x="308" y="1079"/>
                </a:cubicBezTo>
                <a:cubicBezTo>
                  <a:pt x="308" y="1072"/>
                  <a:pt x="308" y="1072"/>
                  <a:pt x="308" y="1072"/>
                </a:cubicBezTo>
                <a:moveTo>
                  <a:pt x="322" y="1072"/>
                </a:moveTo>
                <a:cubicBezTo>
                  <a:pt x="315" y="1072"/>
                  <a:pt x="315" y="1072"/>
                  <a:pt x="315" y="1072"/>
                </a:cubicBezTo>
                <a:cubicBezTo>
                  <a:pt x="315" y="1079"/>
                  <a:pt x="315" y="1079"/>
                  <a:pt x="315" y="1079"/>
                </a:cubicBezTo>
                <a:cubicBezTo>
                  <a:pt x="322" y="1079"/>
                  <a:pt x="322" y="1079"/>
                  <a:pt x="322" y="1079"/>
                </a:cubicBezTo>
                <a:cubicBezTo>
                  <a:pt x="322" y="1072"/>
                  <a:pt x="322" y="1072"/>
                  <a:pt x="322" y="1072"/>
                </a:cubicBezTo>
                <a:moveTo>
                  <a:pt x="337" y="1072"/>
                </a:moveTo>
                <a:cubicBezTo>
                  <a:pt x="330" y="1072"/>
                  <a:pt x="330" y="1072"/>
                  <a:pt x="330" y="1072"/>
                </a:cubicBezTo>
                <a:cubicBezTo>
                  <a:pt x="330" y="1079"/>
                  <a:pt x="330" y="1079"/>
                  <a:pt x="330" y="1079"/>
                </a:cubicBezTo>
                <a:cubicBezTo>
                  <a:pt x="337" y="1079"/>
                  <a:pt x="337" y="1079"/>
                  <a:pt x="337" y="1079"/>
                </a:cubicBezTo>
                <a:cubicBezTo>
                  <a:pt x="337" y="1072"/>
                  <a:pt x="337" y="1072"/>
                  <a:pt x="337" y="1072"/>
                </a:cubicBezTo>
                <a:moveTo>
                  <a:pt x="352" y="1072"/>
                </a:moveTo>
                <a:cubicBezTo>
                  <a:pt x="345" y="1072"/>
                  <a:pt x="345" y="1072"/>
                  <a:pt x="345" y="1072"/>
                </a:cubicBezTo>
                <a:cubicBezTo>
                  <a:pt x="345" y="1079"/>
                  <a:pt x="345" y="1079"/>
                  <a:pt x="345" y="1079"/>
                </a:cubicBezTo>
                <a:cubicBezTo>
                  <a:pt x="352" y="1079"/>
                  <a:pt x="352" y="1079"/>
                  <a:pt x="352" y="1079"/>
                </a:cubicBezTo>
                <a:cubicBezTo>
                  <a:pt x="352" y="1072"/>
                  <a:pt x="352" y="1072"/>
                  <a:pt x="352" y="1072"/>
                </a:cubicBezTo>
                <a:moveTo>
                  <a:pt x="367" y="1072"/>
                </a:moveTo>
                <a:cubicBezTo>
                  <a:pt x="360" y="1072"/>
                  <a:pt x="360" y="1072"/>
                  <a:pt x="360" y="1072"/>
                </a:cubicBezTo>
                <a:cubicBezTo>
                  <a:pt x="360" y="1079"/>
                  <a:pt x="360" y="1079"/>
                  <a:pt x="360" y="1079"/>
                </a:cubicBezTo>
                <a:cubicBezTo>
                  <a:pt x="367" y="1079"/>
                  <a:pt x="367" y="1079"/>
                  <a:pt x="367" y="1079"/>
                </a:cubicBezTo>
                <a:cubicBezTo>
                  <a:pt x="367" y="1072"/>
                  <a:pt x="367" y="1072"/>
                  <a:pt x="367" y="1072"/>
                </a:cubicBezTo>
                <a:moveTo>
                  <a:pt x="381" y="1072"/>
                </a:moveTo>
                <a:cubicBezTo>
                  <a:pt x="374" y="1072"/>
                  <a:pt x="374" y="1072"/>
                  <a:pt x="374" y="1072"/>
                </a:cubicBezTo>
                <a:cubicBezTo>
                  <a:pt x="374" y="1079"/>
                  <a:pt x="374" y="1079"/>
                  <a:pt x="374" y="1079"/>
                </a:cubicBezTo>
                <a:cubicBezTo>
                  <a:pt x="381" y="1079"/>
                  <a:pt x="381" y="1079"/>
                  <a:pt x="381" y="1079"/>
                </a:cubicBezTo>
                <a:cubicBezTo>
                  <a:pt x="381" y="1072"/>
                  <a:pt x="381" y="1072"/>
                  <a:pt x="381" y="1072"/>
                </a:cubicBezTo>
                <a:moveTo>
                  <a:pt x="396" y="1072"/>
                </a:moveTo>
                <a:cubicBezTo>
                  <a:pt x="389" y="1072"/>
                  <a:pt x="389" y="1072"/>
                  <a:pt x="389" y="1072"/>
                </a:cubicBezTo>
                <a:cubicBezTo>
                  <a:pt x="389" y="1079"/>
                  <a:pt x="389" y="1079"/>
                  <a:pt x="389" y="1079"/>
                </a:cubicBezTo>
                <a:cubicBezTo>
                  <a:pt x="396" y="1079"/>
                  <a:pt x="396" y="1079"/>
                  <a:pt x="396" y="1079"/>
                </a:cubicBezTo>
                <a:cubicBezTo>
                  <a:pt x="396" y="1072"/>
                  <a:pt x="396" y="1072"/>
                  <a:pt x="396" y="1072"/>
                </a:cubicBezTo>
                <a:moveTo>
                  <a:pt x="411" y="1072"/>
                </a:moveTo>
                <a:cubicBezTo>
                  <a:pt x="404" y="1072"/>
                  <a:pt x="404" y="1072"/>
                  <a:pt x="404" y="1072"/>
                </a:cubicBezTo>
                <a:cubicBezTo>
                  <a:pt x="404" y="1079"/>
                  <a:pt x="404" y="1079"/>
                  <a:pt x="404" y="1079"/>
                </a:cubicBezTo>
                <a:cubicBezTo>
                  <a:pt x="411" y="1079"/>
                  <a:pt x="411" y="1079"/>
                  <a:pt x="411" y="1079"/>
                </a:cubicBezTo>
                <a:cubicBezTo>
                  <a:pt x="411" y="1072"/>
                  <a:pt x="411" y="1072"/>
                  <a:pt x="411" y="1072"/>
                </a:cubicBezTo>
                <a:moveTo>
                  <a:pt x="426" y="1072"/>
                </a:moveTo>
                <a:cubicBezTo>
                  <a:pt x="419" y="1072"/>
                  <a:pt x="419" y="1072"/>
                  <a:pt x="419" y="1072"/>
                </a:cubicBezTo>
                <a:cubicBezTo>
                  <a:pt x="419" y="1079"/>
                  <a:pt x="419" y="1079"/>
                  <a:pt x="419" y="1079"/>
                </a:cubicBezTo>
                <a:cubicBezTo>
                  <a:pt x="426" y="1079"/>
                  <a:pt x="426" y="1079"/>
                  <a:pt x="426" y="1079"/>
                </a:cubicBezTo>
                <a:cubicBezTo>
                  <a:pt x="426" y="1072"/>
                  <a:pt x="426" y="1072"/>
                  <a:pt x="426" y="1072"/>
                </a:cubicBezTo>
                <a:moveTo>
                  <a:pt x="440" y="1072"/>
                </a:moveTo>
                <a:cubicBezTo>
                  <a:pt x="433" y="1072"/>
                  <a:pt x="433" y="1072"/>
                  <a:pt x="433" y="1072"/>
                </a:cubicBezTo>
                <a:cubicBezTo>
                  <a:pt x="433" y="1079"/>
                  <a:pt x="433" y="1079"/>
                  <a:pt x="433" y="1079"/>
                </a:cubicBezTo>
                <a:cubicBezTo>
                  <a:pt x="440" y="1079"/>
                  <a:pt x="440" y="1079"/>
                  <a:pt x="440" y="1079"/>
                </a:cubicBezTo>
                <a:cubicBezTo>
                  <a:pt x="440" y="1072"/>
                  <a:pt x="440" y="1072"/>
                  <a:pt x="440" y="1072"/>
                </a:cubicBezTo>
                <a:moveTo>
                  <a:pt x="455" y="1072"/>
                </a:moveTo>
                <a:cubicBezTo>
                  <a:pt x="448" y="1072"/>
                  <a:pt x="448" y="1072"/>
                  <a:pt x="448" y="1072"/>
                </a:cubicBezTo>
                <a:cubicBezTo>
                  <a:pt x="448" y="1079"/>
                  <a:pt x="448" y="1079"/>
                  <a:pt x="448" y="1079"/>
                </a:cubicBezTo>
                <a:cubicBezTo>
                  <a:pt x="455" y="1079"/>
                  <a:pt x="455" y="1079"/>
                  <a:pt x="455" y="1079"/>
                </a:cubicBezTo>
                <a:cubicBezTo>
                  <a:pt x="455" y="1072"/>
                  <a:pt x="455" y="1072"/>
                  <a:pt x="455" y="1072"/>
                </a:cubicBezTo>
                <a:moveTo>
                  <a:pt x="470" y="1072"/>
                </a:moveTo>
                <a:cubicBezTo>
                  <a:pt x="463" y="1072"/>
                  <a:pt x="463" y="1072"/>
                  <a:pt x="463" y="1072"/>
                </a:cubicBezTo>
                <a:cubicBezTo>
                  <a:pt x="463" y="1079"/>
                  <a:pt x="463" y="1079"/>
                  <a:pt x="463" y="1079"/>
                </a:cubicBezTo>
                <a:cubicBezTo>
                  <a:pt x="470" y="1079"/>
                  <a:pt x="470" y="1079"/>
                  <a:pt x="470" y="1079"/>
                </a:cubicBezTo>
                <a:cubicBezTo>
                  <a:pt x="470" y="1072"/>
                  <a:pt x="470" y="1072"/>
                  <a:pt x="470" y="1072"/>
                </a:cubicBezTo>
                <a:moveTo>
                  <a:pt x="485" y="1072"/>
                </a:moveTo>
                <a:cubicBezTo>
                  <a:pt x="478" y="1072"/>
                  <a:pt x="478" y="1072"/>
                  <a:pt x="478" y="1072"/>
                </a:cubicBezTo>
                <a:cubicBezTo>
                  <a:pt x="478" y="1079"/>
                  <a:pt x="478" y="1079"/>
                  <a:pt x="478" y="1079"/>
                </a:cubicBezTo>
                <a:cubicBezTo>
                  <a:pt x="485" y="1079"/>
                  <a:pt x="485" y="1079"/>
                  <a:pt x="485" y="1079"/>
                </a:cubicBezTo>
                <a:cubicBezTo>
                  <a:pt x="485" y="1072"/>
                  <a:pt x="485" y="1072"/>
                  <a:pt x="485" y="1072"/>
                </a:cubicBezTo>
                <a:moveTo>
                  <a:pt x="499" y="1072"/>
                </a:moveTo>
                <a:cubicBezTo>
                  <a:pt x="492" y="1072"/>
                  <a:pt x="492" y="1072"/>
                  <a:pt x="492" y="1072"/>
                </a:cubicBezTo>
                <a:cubicBezTo>
                  <a:pt x="492" y="1079"/>
                  <a:pt x="492" y="1079"/>
                  <a:pt x="492" y="1079"/>
                </a:cubicBezTo>
                <a:cubicBezTo>
                  <a:pt x="499" y="1079"/>
                  <a:pt x="499" y="1079"/>
                  <a:pt x="499" y="1079"/>
                </a:cubicBezTo>
                <a:cubicBezTo>
                  <a:pt x="499" y="1072"/>
                  <a:pt x="499" y="1072"/>
                  <a:pt x="499" y="1072"/>
                </a:cubicBezTo>
                <a:moveTo>
                  <a:pt x="263" y="1058"/>
                </a:moveTo>
                <a:cubicBezTo>
                  <a:pt x="256" y="1058"/>
                  <a:pt x="256" y="1058"/>
                  <a:pt x="256" y="1058"/>
                </a:cubicBezTo>
                <a:cubicBezTo>
                  <a:pt x="256" y="1065"/>
                  <a:pt x="256" y="1065"/>
                  <a:pt x="256" y="1065"/>
                </a:cubicBezTo>
                <a:cubicBezTo>
                  <a:pt x="263" y="1065"/>
                  <a:pt x="263" y="1065"/>
                  <a:pt x="263" y="1065"/>
                </a:cubicBezTo>
                <a:cubicBezTo>
                  <a:pt x="263" y="1058"/>
                  <a:pt x="263" y="1058"/>
                  <a:pt x="263" y="1058"/>
                </a:cubicBezTo>
                <a:moveTo>
                  <a:pt x="278" y="1058"/>
                </a:moveTo>
                <a:cubicBezTo>
                  <a:pt x="271" y="1058"/>
                  <a:pt x="271" y="1058"/>
                  <a:pt x="271" y="1058"/>
                </a:cubicBezTo>
                <a:cubicBezTo>
                  <a:pt x="271" y="1065"/>
                  <a:pt x="271" y="1065"/>
                  <a:pt x="271" y="1065"/>
                </a:cubicBezTo>
                <a:cubicBezTo>
                  <a:pt x="278" y="1065"/>
                  <a:pt x="278" y="1065"/>
                  <a:pt x="278" y="1065"/>
                </a:cubicBezTo>
                <a:cubicBezTo>
                  <a:pt x="278" y="1058"/>
                  <a:pt x="278" y="1058"/>
                  <a:pt x="278" y="1058"/>
                </a:cubicBezTo>
                <a:moveTo>
                  <a:pt x="293" y="1058"/>
                </a:moveTo>
                <a:cubicBezTo>
                  <a:pt x="286" y="1058"/>
                  <a:pt x="286" y="1058"/>
                  <a:pt x="286" y="1058"/>
                </a:cubicBezTo>
                <a:cubicBezTo>
                  <a:pt x="286" y="1065"/>
                  <a:pt x="286" y="1065"/>
                  <a:pt x="286" y="1065"/>
                </a:cubicBezTo>
                <a:cubicBezTo>
                  <a:pt x="293" y="1065"/>
                  <a:pt x="293" y="1065"/>
                  <a:pt x="293" y="1065"/>
                </a:cubicBezTo>
                <a:cubicBezTo>
                  <a:pt x="293" y="1058"/>
                  <a:pt x="293" y="1058"/>
                  <a:pt x="293" y="1058"/>
                </a:cubicBezTo>
                <a:moveTo>
                  <a:pt x="308" y="1058"/>
                </a:moveTo>
                <a:cubicBezTo>
                  <a:pt x="301" y="1058"/>
                  <a:pt x="301" y="1058"/>
                  <a:pt x="301" y="1058"/>
                </a:cubicBezTo>
                <a:cubicBezTo>
                  <a:pt x="301" y="1065"/>
                  <a:pt x="301" y="1065"/>
                  <a:pt x="301" y="1065"/>
                </a:cubicBezTo>
                <a:cubicBezTo>
                  <a:pt x="308" y="1065"/>
                  <a:pt x="308" y="1065"/>
                  <a:pt x="308" y="1065"/>
                </a:cubicBezTo>
                <a:cubicBezTo>
                  <a:pt x="308" y="1058"/>
                  <a:pt x="308" y="1058"/>
                  <a:pt x="308" y="1058"/>
                </a:cubicBezTo>
                <a:moveTo>
                  <a:pt x="322" y="1058"/>
                </a:moveTo>
                <a:cubicBezTo>
                  <a:pt x="315" y="1058"/>
                  <a:pt x="315" y="1058"/>
                  <a:pt x="315" y="1058"/>
                </a:cubicBezTo>
                <a:cubicBezTo>
                  <a:pt x="315" y="1065"/>
                  <a:pt x="315" y="1065"/>
                  <a:pt x="315" y="1065"/>
                </a:cubicBezTo>
                <a:cubicBezTo>
                  <a:pt x="322" y="1065"/>
                  <a:pt x="322" y="1065"/>
                  <a:pt x="322" y="1065"/>
                </a:cubicBezTo>
                <a:cubicBezTo>
                  <a:pt x="322" y="1058"/>
                  <a:pt x="322" y="1058"/>
                  <a:pt x="322" y="1058"/>
                </a:cubicBezTo>
                <a:moveTo>
                  <a:pt x="337" y="1058"/>
                </a:moveTo>
                <a:cubicBezTo>
                  <a:pt x="330" y="1058"/>
                  <a:pt x="330" y="1058"/>
                  <a:pt x="330" y="1058"/>
                </a:cubicBezTo>
                <a:cubicBezTo>
                  <a:pt x="330" y="1065"/>
                  <a:pt x="330" y="1065"/>
                  <a:pt x="330" y="1065"/>
                </a:cubicBezTo>
                <a:cubicBezTo>
                  <a:pt x="337" y="1065"/>
                  <a:pt x="337" y="1065"/>
                  <a:pt x="337" y="1065"/>
                </a:cubicBezTo>
                <a:cubicBezTo>
                  <a:pt x="337" y="1058"/>
                  <a:pt x="337" y="1058"/>
                  <a:pt x="337" y="1058"/>
                </a:cubicBezTo>
                <a:moveTo>
                  <a:pt x="352" y="1058"/>
                </a:moveTo>
                <a:cubicBezTo>
                  <a:pt x="345" y="1058"/>
                  <a:pt x="345" y="1058"/>
                  <a:pt x="345" y="1058"/>
                </a:cubicBezTo>
                <a:cubicBezTo>
                  <a:pt x="345" y="1065"/>
                  <a:pt x="345" y="1065"/>
                  <a:pt x="345" y="1065"/>
                </a:cubicBezTo>
                <a:cubicBezTo>
                  <a:pt x="352" y="1065"/>
                  <a:pt x="352" y="1065"/>
                  <a:pt x="352" y="1065"/>
                </a:cubicBezTo>
                <a:cubicBezTo>
                  <a:pt x="352" y="1058"/>
                  <a:pt x="352" y="1058"/>
                  <a:pt x="352" y="1058"/>
                </a:cubicBezTo>
                <a:moveTo>
                  <a:pt x="367" y="1058"/>
                </a:moveTo>
                <a:cubicBezTo>
                  <a:pt x="360" y="1058"/>
                  <a:pt x="360" y="1058"/>
                  <a:pt x="360" y="1058"/>
                </a:cubicBezTo>
                <a:cubicBezTo>
                  <a:pt x="360" y="1065"/>
                  <a:pt x="360" y="1065"/>
                  <a:pt x="360" y="1065"/>
                </a:cubicBezTo>
                <a:cubicBezTo>
                  <a:pt x="367" y="1065"/>
                  <a:pt x="367" y="1065"/>
                  <a:pt x="367" y="1065"/>
                </a:cubicBezTo>
                <a:cubicBezTo>
                  <a:pt x="367" y="1058"/>
                  <a:pt x="367" y="1058"/>
                  <a:pt x="367" y="1058"/>
                </a:cubicBezTo>
                <a:moveTo>
                  <a:pt x="381" y="1058"/>
                </a:moveTo>
                <a:cubicBezTo>
                  <a:pt x="374" y="1058"/>
                  <a:pt x="374" y="1058"/>
                  <a:pt x="374" y="1058"/>
                </a:cubicBezTo>
                <a:cubicBezTo>
                  <a:pt x="374" y="1065"/>
                  <a:pt x="374" y="1065"/>
                  <a:pt x="374" y="1065"/>
                </a:cubicBezTo>
                <a:cubicBezTo>
                  <a:pt x="381" y="1065"/>
                  <a:pt x="381" y="1065"/>
                  <a:pt x="381" y="1065"/>
                </a:cubicBezTo>
                <a:cubicBezTo>
                  <a:pt x="381" y="1058"/>
                  <a:pt x="381" y="1058"/>
                  <a:pt x="381" y="1058"/>
                </a:cubicBezTo>
                <a:moveTo>
                  <a:pt x="396" y="1058"/>
                </a:moveTo>
                <a:cubicBezTo>
                  <a:pt x="389" y="1058"/>
                  <a:pt x="389" y="1058"/>
                  <a:pt x="389" y="1058"/>
                </a:cubicBezTo>
                <a:cubicBezTo>
                  <a:pt x="389" y="1065"/>
                  <a:pt x="389" y="1065"/>
                  <a:pt x="389" y="1065"/>
                </a:cubicBezTo>
                <a:cubicBezTo>
                  <a:pt x="396" y="1065"/>
                  <a:pt x="396" y="1065"/>
                  <a:pt x="396" y="1065"/>
                </a:cubicBezTo>
                <a:cubicBezTo>
                  <a:pt x="396" y="1058"/>
                  <a:pt x="396" y="1058"/>
                  <a:pt x="396" y="1058"/>
                </a:cubicBezTo>
                <a:moveTo>
                  <a:pt x="411" y="1058"/>
                </a:moveTo>
                <a:cubicBezTo>
                  <a:pt x="404" y="1058"/>
                  <a:pt x="404" y="1058"/>
                  <a:pt x="404" y="1058"/>
                </a:cubicBezTo>
                <a:cubicBezTo>
                  <a:pt x="404" y="1065"/>
                  <a:pt x="404" y="1065"/>
                  <a:pt x="404" y="1065"/>
                </a:cubicBezTo>
                <a:cubicBezTo>
                  <a:pt x="411" y="1065"/>
                  <a:pt x="411" y="1065"/>
                  <a:pt x="411" y="1065"/>
                </a:cubicBezTo>
                <a:cubicBezTo>
                  <a:pt x="411" y="1058"/>
                  <a:pt x="411" y="1058"/>
                  <a:pt x="411" y="1058"/>
                </a:cubicBezTo>
                <a:moveTo>
                  <a:pt x="426" y="1058"/>
                </a:moveTo>
                <a:cubicBezTo>
                  <a:pt x="419" y="1058"/>
                  <a:pt x="419" y="1058"/>
                  <a:pt x="419" y="1058"/>
                </a:cubicBezTo>
                <a:cubicBezTo>
                  <a:pt x="419" y="1065"/>
                  <a:pt x="419" y="1065"/>
                  <a:pt x="419" y="1065"/>
                </a:cubicBezTo>
                <a:cubicBezTo>
                  <a:pt x="426" y="1065"/>
                  <a:pt x="426" y="1065"/>
                  <a:pt x="426" y="1065"/>
                </a:cubicBezTo>
                <a:cubicBezTo>
                  <a:pt x="426" y="1058"/>
                  <a:pt x="426" y="1058"/>
                  <a:pt x="426" y="1058"/>
                </a:cubicBezTo>
                <a:moveTo>
                  <a:pt x="440" y="1058"/>
                </a:moveTo>
                <a:cubicBezTo>
                  <a:pt x="433" y="1058"/>
                  <a:pt x="433" y="1058"/>
                  <a:pt x="433" y="1058"/>
                </a:cubicBezTo>
                <a:cubicBezTo>
                  <a:pt x="433" y="1065"/>
                  <a:pt x="433" y="1065"/>
                  <a:pt x="433" y="1065"/>
                </a:cubicBezTo>
                <a:cubicBezTo>
                  <a:pt x="440" y="1065"/>
                  <a:pt x="440" y="1065"/>
                  <a:pt x="440" y="1065"/>
                </a:cubicBezTo>
                <a:cubicBezTo>
                  <a:pt x="440" y="1058"/>
                  <a:pt x="440" y="1058"/>
                  <a:pt x="440" y="1058"/>
                </a:cubicBezTo>
                <a:moveTo>
                  <a:pt x="455" y="1058"/>
                </a:moveTo>
                <a:cubicBezTo>
                  <a:pt x="448" y="1058"/>
                  <a:pt x="448" y="1058"/>
                  <a:pt x="448" y="1058"/>
                </a:cubicBezTo>
                <a:cubicBezTo>
                  <a:pt x="448" y="1065"/>
                  <a:pt x="448" y="1065"/>
                  <a:pt x="448" y="1065"/>
                </a:cubicBezTo>
                <a:cubicBezTo>
                  <a:pt x="455" y="1065"/>
                  <a:pt x="455" y="1065"/>
                  <a:pt x="455" y="1065"/>
                </a:cubicBezTo>
                <a:cubicBezTo>
                  <a:pt x="455" y="1058"/>
                  <a:pt x="455" y="1058"/>
                  <a:pt x="455" y="1058"/>
                </a:cubicBezTo>
                <a:moveTo>
                  <a:pt x="470" y="1058"/>
                </a:moveTo>
                <a:cubicBezTo>
                  <a:pt x="463" y="1058"/>
                  <a:pt x="463" y="1058"/>
                  <a:pt x="463" y="1058"/>
                </a:cubicBezTo>
                <a:cubicBezTo>
                  <a:pt x="463" y="1065"/>
                  <a:pt x="463" y="1065"/>
                  <a:pt x="463" y="1065"/>
                </a:cubicBezTo>
                <a:cubicBezTo>
                  <a:pt x="470" y="1065"/>
                  <a:pt x="470" y="1065"/>
                  <a:pt x="470" y="1065"/>
                </a:cubicBezTo>
                <a:cubicBezTo>
                  <a:pt x="470" y="1058"/>
                  <a:pt x="470" y="1058"/>
                  <a:pt x="470" y="1058"/>
                </a:cubicBezTo>
                <a:moveTo>
                  <a:pt x="485" y="1058"/>
                </a:moveTo>
                <a:cubicBezTo>
                  <a:pt x="478" y="1058"/>
                  <a:pt x="478" y="1058"/>
                  <a:pt x="478" y="1058"/>
                </a:cubicBezTo>
                <a:cubicBezTo>
                  <a:pt x="478" y="1065"/>
                  <a:pt x="478" y="1065"/>
                  <a:pt x="478" y="1065"/>
                </a:cubicBezTo>
                <a:cubicBezTo>
                  <a:pt x="485" y="1065"/>
                  <a:pt x="485" y="1065"/>
                  <a:pt x="485" y="1065"/>
                </a:cubicBezTo>
                <a:cubicBezTo>
                  <a:pt x="485" y="1058"/>
                  <a:pt x="485" y="1058"/>
                  <a:pt x="485" y="1058"/>
                </a:cubicBezTo>
                <a:moveTo>
                  <a:pt x="293" y="1043"/>
                </a:moveTo>
                <a:cubicBezTo>
                  <a:pt x="286" y="1043"/>
                  <a:pt x="286" y="1043"/>
                  <a:pt x="286" y="1043"/>
                </a:cubicBezTo>
                <a:cubicBezTo>
                  <a:pt x="286" y="1050"/>
                  <a:pt x="286" y="1050"/>
                  <a:pt x="286" y="1050"/>
                </a:cubicBezTo>
                <a:cubicBezTo>
                  <a:pt x="293" y="1050"/>
                  <a:pt x="293" y="1050"/>
                  <a:pt x="293" y="1050"/>
                </a:cubicBezTo>
                <a:cubicBezTo>
                  <a:pt x="293" y="1043"/>
                  <a:pt x="293" y="1043"/>
                  <a:pt x="293" y="1043"/>
                </a:cubicBezTo>
                <a:moveTo>
                  <a:pt x="308" y="1043"/>
                </a:moveTo>
                <a:cubicBezTo>
                  <a:pt x="301" y="1043"/>
                  <a:pt x="301" y="1043"/>
                  <a:pt x="301" y="1043"/>
                </a:cubicBezTo>
                <a:cubicBezTo>
                  <a:pt x="301" y="1050"/>
                  <a:pt x="301" y="1050"/>
                  <a:pt x="301" y="1050"/>
                </a:cubicBezTo>
                <a:cubicBezTo>
                  <a:pt x="308" y="1050"/>
                  <a:pt x="308" y="1050"/>
                  <a:pt x="308" y="1050"/>
                </a:cubicBezTo>
                <a:cubicBezTo>
                  <a:pt x="308" y="1043"/>
                  <a:pt x="308" y="1043"/>
                  <a:pt x="308" y="1043"/>
                </a:cubicBezTo>
                <a:moveTo>
                  <a:pt x="322" y="1043"/>
                </a:moveTo>
                <a:cubicBezTo>
                  <a:pt x="315" y="1043"/>
                  <a:pt x="315" y="1043"/>
                  <a:pt x="315" y="1043"/>
                </a:cubicBezTo>
                <a:cubicBezTo>
                  <a:pt x="315" y="1050"/>
                  <a:pt x="315" y="1050"/>
                  <a:pt x="315" y="1050"/>
                </a:cubicBezTo>
                <a:cubicBezTo>
                  <a:pt x="322" y="1050"/>
                  <a:pt x="322" y="1050"/>
                  <a:pt x="322" y="1050"/>
                </a:cubicBezTo>
                <a:cubicBezTo>
                  <a:pt x="322" y="1043"/>
                  <a:pt x="322" y="1043"/>
                  <a:pt x="322" y="1043"/>
                </a:cubicBezTo>
                <a:moveTo>
                  <a:pt x="337" y="1043"/>
                </a:moveTo>
                <a:cubicBezTo>
                  <a:pt x="330" y="1043"/>
                  <a:pt x="330" y="1043"/>
                  <a:pt x="330" y="1043"/>
                </a:cubicBezTo>
                <a:cubicBezTo>
                  <a:pt x="330" y="1050"/>
                  <a:pt x="330" y="1050"/>
                  <a:pt x="330" y="1050"/>
                </a:cubicBezTo>
                <a:cubicBezTo>
                  <a:pt x="337" y="1050"/>
                  <a:pt x="337" y="1050"/>
                  <a:pt x="337" y="1050"/>
                </a:cubicBezTo>
                <a:cubicBezTo>
                  <a:pt x="337" y="1043"/>
                  <a:pt x="337" y="1043"/>
                  <a:pt x="337" y="1043"/>
                </a:cubicBezTo>
                <a:moveTo>
                  <a:pt x="352" y="1043"/>
                </a:moveTo>
                <a:cubicBezTo>
                  <a:pt x="345" y="1043"/>
                  <a:pt x="345" y="1043"/>
                  <a:pt x="345" y="1043"/>
                </a:cubicBezTo>
                <a:cubicBezTo>
                  <a:pt x="345" y="1050"/>
                  <a:pt x="345" y="1050"/>
                  <a:pt x="345" y="1050"/>
                </a:cubicBezTo>
                <a:cubicBezTo>
                  <a:pt x="352" y="1050"/>
                  <a:pt x="352" y="1050"/>
                  <a:pt x="352" y="1050"/>
                </a:cubicBezTo>
                <a:cubicBezTo>
                  <a:pt x="352" y="1043"/>
                  <a:pt x="352" y="1043"/>
                  <a:pt x="352" y="1043"/>
                </a:cubicBezTo>
                <a:moveTo>
                  <a:pt x="367" y="1043"/>
                </a:moveTo>
                <a:cubicBezTo>
                  <a:pt x="360" y="1043"/>
                  <a:pt x="360" y="1043"/>
                  <a:pt x="360" y="1043"/>
                </a:cubicBezTo>
                <a:cubicBezTo>
                  <a:pt x="360" y="1050"/>
                  <a:pt x="360" y="1050"/>
                  <a:pt x="360" y="1050"/>
                </a:cubicBezTo>
                <a:cubicBezTo>
                  <a:pt x="367" y="1050"/>
                  <a:pt x="367" y="1050"/>
                  <a:pt x="367" y="1050"/>
                </a:cubicBezTo>
                <a:cubicBezTo>
                  <a:pt x="367" y="1043"/>
                  <a:pt x="367" y="1043"/>
                  <a:pt x="367" y="1043"/>
                </a:cubicBezTo>
                <a:moveTo>
                  <a:pt x="381" y="1043"/>
                </a:moveTo>
                <a:cubicBezTo>
                  <a:pt x="374" y="1043"/>
                  <a:pt x="374" y="1043"/>
                  <a:pt x="374" y="1043"/>
                </a:cubicBezTo>
                <a:cubicBezTo>
                  <a:pt x="374" y="1050"/>
                  <a:pt x="374" y="1050"/>
                  <a:pt x="374" y="1050"/>
                </a:cubicBezTo>
                <a:cubicBezTo>
                  <a:pt x="381" y="1050"/>
                  <a:pt x="381" y="1050"/>
                  <a:pt x="381" y="1050"/>
                </a:cubicBezTo>
                <a:cubicBezTo>
                  <a:pt x="381" y="1043"/>
                  <a:pt x="381" y="1043"/>
                  <a:pt x="381" y="1043"/>
                </a:cubicBezTo>
                <a:moveTo>
                  <a:pt x="396" y="1043"/>
                </a:moveTo>
                <a:cubicBezTo>
                  <a:pt x="389" y="1043"/>
                  <a:pt x="389" y="1043"/>
                  <a:pt x="389" y="1043"/>
                </a:cubicBezTo>
                <a:cubicBezTo>
                  <a:pt x="389" y="1050"/>
                  <a:pt x="389" y="1050"/>
                  <a:pt x="389" y="1050"/>
                </a:cubicBezTo>
                <a:cubicBezTo>
                  <a:pt x="396" y="1050"/>
                  <a:pt x="396" y="1050"/>
                  <a:pt x="396" y="1050"/>
                </a:cubicBezTo>
                <a:cubicBezTo>
                  <a:pt x="396" y="1043"/>
                  <a:pt x="396" y="1043"/>
                  <a:pt x="396" y="1043"/>
                </a:cubicBezTo>
                <a:moveTo>
                  <a:pt x="411" y="1043"/>
                </a:moveTo>
                <a:cubicBezTo>
                  <a:pt x="404" y="1043"/>
                  <a:pt x="404" y="1043"/>
                  <a:pt x="404" y="1043"/>
                </a:cubicBezTo>
                <a:cubicBezTo>
                  <a:pt x="404" y="1050"/>
                  <a:pt x="404" y="1050"/>
                  <a:pt x="404" y="1050"/>
                </a:cubicBezTo>
                <a:cubicBezTo>
                  <a:pt x="411" y="1050"/>
                  <a:pt x="411" y="1050"/>
                  <a:pt x="411" y="1050"/>
                </a:cubicBezTo>
                <a:cubicBezTo>
                  <a:pt x="411" y="1043"/>
                  <a:pt x="411" y="1043"/>
                  <a:pt x="411" y="1043"/>
                </a:cubicBezTo>
                <a:moveTo>
                  <a:pt x="426" y="1043"/>
                </a:moveTo>
                <a:cubicBezTo>
                  <a:pt x="419" y="1043"/>
                  <a:pt x="419" y="1043"/>
                  <a:pt x="419" y="1043"/>
                </a:cubicBezTo>
                <a:cubicBezTo>
                  <a:pt x="419" y="1050"/>
                  <a:pt x="419" y="1050"/>
                  <a:pt x="419" y="1050"/>
                </a:cubicBezTo>
                <a:cubicBezTo>
                  <a:pt x="426" y="1050"/>
                  <a:pt x="426" y="1050"/>
                  <a:pt x="426" y="1050"/>
                </a:cubicBezTo>
                <a:cubicBezTo>
                  <a:pt x="426" y="1043"/>
                  <a:pt x="426" y="1043"/>
                  <a:pt x="426" y="1043"/>
                </a:cubicBezTo>
                <a:moveTo>
                  <a:pt x="440" y="1043"/>
                </a:moveTo>
                <a:cubicBezTo>
                  <a:pt x="433" y="1043"/>
                  <a:pt x="433" y="1043"/>
                  <a:pt x="433" y="1043"/>
                </a:cubicBezTo>
                <a:cubicBezTo>
                  <a:pt x="433" y="1050"/>
                  <a:pt x="433" y="1050"/>
                  <a:pt x="433" y="1050"/>
                </a:cubicBezTo>
                <a:cubicBezTo>
                  <a:pt x="440" y="1050"/>
                  <a:pt x="440" y="1050"/>
                  <a:pt x="440" y="1050"/>
                </a:cubicBezTo>
                <a:cubicBezTo>
                  <a:pt x="440" y="1043"/>
                  <a:pt x="440" y="1043"/>
                  <a:pt x="440" y="1043"/>
                </a:cubicBezTo>
                <a:moveTo>
                  <a:pt x="455" y="1043"/>
                </a:moveTo>
                <a:cubicBezTo>
                  <a:pt x="448" y="1043"/>
                  <a:pt x="448" y="1043"/>
                  <a:pt x="448" y="1043"/>
                </a:cubicBezTo>
                <a:cubicBezTo>
                  <a:pt x="448" y="1050"/>
                  <a:pt x="448" y="1050"/>
                  <a:pt x="448" y="1050"/>
                </a:cubicBezTo>
                <a:cubicBezTo>
                  <a:pt x="455" y="1050"/>
                  <a:pt x="455" y="1050"/>
                  <a:pt x="455" y="1050"/>
                </a:cubicBezTo>
                <a:cubicBezTo>
                  <a:pt x="455" y="1043"/>
                  <a:pt x="455" y="1043"/>
                  <a:pt x="455" y="1043"/>
                </a:cubicBezTo>
                <a:moveTo>
                  <a:pt x="337" y="1028"/>
                </a:moveTo>
                <a:cubicBezTo>
                  <a:pt x="330" y="1028"/>
                  <a:pt x="330" y="1028"/>
                  <a:pt x="330" y="1028"/>
                </a:cubicBezTo>
                <a:cubicBezTo>
                  <a:pt x="330" y="1035"/>
                  <a:pt x="330" y="1035"/>
                  <a:pt x="330" y="1035"/>
                </a:cubicBezTo>
                <a:cubicBezTo>
                  <a:pt x="337" y="1035"/>
                  <a:pt x="337" y="1035"/>
                  <a:pt x="337" y="1035"/>
                </a:cubicBezTo>
                <a:cubicBezTo>
                  <a:pt x="337" y="1028"/>
                  <a:pt x="337" y="1028"/>
                  <a:pt x="337" y="1028"/>
                </a:cubicBezTo>
                <a:moveTo>
                  <a:pt x="352" y="1028"/>
                </a:moveTo>
                <a:cubicBezTo>
                  <a:pt x="345" y="1028"/>
                  <a:pt x="345" y="1028"/>
                  <a:pt x="345" y="1028"/>
                </a:cubicBezTo>
                <a:cubicBezTo>
                  <a:pt x="345" y="1035"/>
                  <a:pt x="345" y="1035"/>
                  <a:pt x="345" y="1035"/>
                </a:cubicBezTo>
                <a:cubicBezTo>
                  <a:pt x="352" y="1035"/>
                  <a:pt x="352" y="1035"/>
                  <a:pt x="352" y="1035"/>
                </a:cubicBezTo>
                <a:cubicBezTo>
                  <a:pt x="352" y="1028"/>
                  <a:pt x="352" y="1028"/>
                  <a:pt x="352" y="1028"/>
                </a:cubicBezTo>
                <a:moveTo>
                  <a:pt x="367" y="1028"/>
                </a:moveTo>
                <a:cubicBezTo>
                  <a:pt x="360" y="1028"/>
                  <a:pt x="360" y="1028"/>
                  <a:pt x="360" y="1028"/>
                </a:cubicBezTo>
                <a:cubicBezTo>
                  <a:pt x="360" y="1035"/>
                  <a:pt x="360" y="1035"/>
                  <a:pt x="360" y="1035"/>
                </a:cubicBezTo>
                <a:cubicBezTo>
                  <a:pt x="367" y="1035"/>
                  <a:pt x="367" y="1035"/>
                  <a:pt x="367" y="1035"/>
                </a:cubicBezTo>
                <a:cubicBezTo>
                  <a:pt x="367" y="1028"/>
                  <a:pt x="367" y="1028"/>
                  <a:pt x="367" y="1028"/>
                </a:cubicBezTo>
                <a:moveTo>
                  <a:pt x="381" y="1028"/>
                </a:moveTo>
                <a:cubicBezTo>
                  <a:pt x="374" y="1028"/>
                  <a:pt x="374" y="1028"/>
                  <a:pt x="374" y="1028"/>
                </a:cubicBezTo>
                <a:cubicBezTo>
                  <a:pt x="374" y="1035"/>
                  <a:pt x="374" y="1035"/>
                  <a:pt x="374" y="1035"/>
                </a:cubicBezTo>
                <a:cubicBezTo>
                  <a:pt x="381" y="1035"/>
                  <a:pt x="381" y="1035"/>
                  <a:pt x="381" y="1035"/>
                </a:cubicBezTo>
                <a:cubicBezTo>
                  <a:pt x="381" y="1028"/>
                  <a:pt x="381" y="1028"/>
                  <a:pt x="381" y="1028"/>
                </a:cubicBezTo>
                <a:moveTo>
                  <a:pt x="396" y="1028"/>
                </a:moveTo>
                <a:cubicBezTo>
                  <a:pt x="389" y="1028"/>
                  <a:pt x="389" y="1028"/>
                  <a:pt x="389" y="1028"/>
                </a:cubicBezTo>
                <a:cubicBezTo>
                  <a:pt x="389" y="1035"/>
                  <a:pt x="389" y="1035"/>
                  <a:pt x="389" y="1035"/>
                </a:cubicBezTo>
                <a:cubicBezTo>
                  <a:pt x="396" y="1035"/>
                  <a:pt x="396" y="1035"/>
                  <a:pt x="396" y="1035"/>
                </a:cubicBezTo>
                <a:cubicBezTo>
                  <a:pt x="396" y="1028"/>
                  <a:pt x="396" y="1028"/>
                  <a:pt x="396" y="1028"/>
                </a:cubicBezTo>
                <a:moveTo>
                  <a:pt x="411" y="1028"/>
                </a:moveTo>
                <a:cubicBezTo>
                  <a:pt x="404" y="1028"/>
                  <a:pt x="404" y="1028"/>
                  <a:pt x="404" y="1028"/>
                </a:cubicBezTo>
                <a:cubicBezTo>
                  <a:pt x="404" y="1035"/>
                  <a:pt x="404" y="1035"/>
                  <a:pt x="404" y="1035"/>
                </a:cubicBezTo>
                <a:cubicBezTo>
                  <a:pt x="411" y="1035"/>
                  <a:pt x="411" y="1035"/>
                  <a:pt x="411" y="1035"/>
                </a:cubicBezTo>
                <a:cubicBezTo>
                  <a:pt x="411" y="1028"/>
                  <a:pt x="411" y="1028"/>
                  <a:pt x="411" y="1028"/>
                </a:cubicBezTo>
                <a:moveTo>
                  <a:pt x="109" y="786"/>
                </a:moveTo>
                <a:cubicBezTo>
                  <a:pt x="109" y="769"/>
                  <a:pt x="109" y="769"/>
                  <a:pt x="109" y="769"/>
                </a:cubicBezTo>
                <a:cubicBezTo>
                  <a:pt x="150" y="769"/>
                  <a:pt x="150" y="769"/>
                  <a:pt x="150" y="769"/>
                </a:cubicBezTo>
                <a:cubicBezTo>
                  <a:pt x="150" y="786"/>
                  <a:pt x="150" y="786"/>
                  <a:pt x="150" y="786"/>
                </a:cubicBezTo>
                <a:cubicBezTo>
                  <a:pt x="109" y="786"/>
                  <a:pt x="109" y="786"/>
                  <a:pt x="109" y="786"/>
                </a:cubicBezTo>
                <a:moveTo>
                  <a:pt x="178" y="786"/>
                </a:moveTo>
                <a:cubicBezTo>
                  <a:pt x="174" y="786"/>
                  <a:pt x="170" y="782"/>
                  <a:pt x="170" y="777"/>
                </a:cubicBezTo>
                <a:cubicBezTo>
                  <a:pt x="170" y="773"/>
                  <a:pt x="174" y="769"/>
                  <a:pt x="178" y="769"/>
                </a:cubicBezTo>
                <a:cubicBezTo>
                  <a:pt x="183" y="769"/>
                  <a:pt x="187" y="773"/>
                  <a:pt x="187" y="777"/>
                </a:cubicBezTo>
                <a:cubicBezTo>
                  <a:pt x="187" y="782"/>
                  <a:pt x="183" y="786"/>
                  <a:pt x="178" y="786"/>
                </a:cubicBezTo>
                <a:moveTo>
                  <a:pt x="227" y="786"/>
                </a:moveTo>
                <a:cubicBezTo>
                  <a:pt x="223" y="786"/>
                  <a:pt x="219" y="782"/>
                  <a:pt x="219" y="777"/>
                </a:cubicBezTo>
                <a:cubicBezTo>
                  <a:pt x="219" y="773"/>
                  <a:pt x="223" y="769"/>
                  <a:pt x="227" y="769"/>
                </a:cubicBezTo>
                <a:cubicBezTo>
                  <a:pt x="232" y="769"/>
                  <a:pt x="236" y="773"/>
                  <a:pt x="236" y="777"/>
                </a:cubicBezTo>
                <a:cubicBezTo>
                  <a:pt x="236" y="782"/>
                  <a:pt x="232" y="786"/>
                  <a:pt x="227" y="786"/>
                </a:cubicBezTo>
                <a:moveTo>
                  <a:pt x="256" y="786"/>
                </a:moveTo>
                <a:cubicBezTo>
                  <a:pt x="256" y="769"/>
                  <a:pt x="256" y="769"/>
                  <a:pt x="256" y="769"/>
                </a:cubicBezTo>
                <a:cubicBezTo>
                  <a:pt x="296" y="769"/>
                  <a:pt x="296" y="769"/>
                  <a:pt x="296" y="769"/>
                </a:cubicBezTo>
                <a:cubicBezTo>
                  <a:pt x="296" y="786"/>
                  <a:pt x="296" y="786"/>
                  <a:pt x="296" y="786"/>
                </a:cubicBezTo>
                <a:cubicBezTo>
                  <a:pt x="256" y="786"/>
                  <a:pt x="256" y="786"/>
                  <a:pt x="256" y="786"/>
                </a:cubicBezTo>
                <a:moveTo>
                  <a:pt x="318" y="802"/>
                </a:moveTo>
                <a:cubicBezTo>
                  <a:pt x="318" y="753"/>
                  <a:pt x="318" y="753"/>
                  <a:pt x="318" y="753"/>
                </a:cubicBezTo>
                <a:cubicBezTo>
                  <a:pt x="561" y="753"/>
                  <a:pt x="561" y="753"/>
                  <a:pt x="561" y="753"/>
                </a:cubicBezTo>
                <a:cubicBezTo>
                  <a:pt x="561" y="802"/>
                  <a:pt x="561" y="802"/>
                  <a:pt x="561" y="802"/>
                </a:cubicBezTo>
                <a:cubicBezTo>
                  <a:pt x="318" y="802"/>
                  <a:pt x="318" y="802"/>
                  <a:pt x="318" y="802"/>
                </a:cubicBezTo>
                <a:moveTo>
                  <a:pt x="590" y="802"/>
                </a:moveTo>
                <a:cubicBezTo>
                  <a:pt x="586" y="802"/>
                  <a:pt x="583" y="798"/>
                  <a:pt x="583" y="794"/>
                </a:cubicBezTo>
                <a:cubicBezTo>
                  <a:pt x="583" y="760"/>
                  <a:pt x="583" y="760"/>
                  <a:pt x="583" y="760"/>
                </a:cubicBezTo>
                <a:cubicBezTo>
                  <a:pt x="583" y="756"/>
                  <a:pt x="586" y="753"/>
                  <a:pt x="590" y="753"/>
                </a:cubicBezTo>
                <a:cubicBezTo>
                  <a:pt x="624" y="753"/>
                  <a:pt x="624" y="753"/>
                  <a:pt x="624" y="753"/>
                </a:cubicBezTo>
                <a:cubicBezTo>
                  <a:pt x="628" y="753"/>
                  <a:pt x="632" y="756"/>
                  <a:pt x="632" y="760"/>
                </a:cubicBezTo>
                <a:cubicBezTo>
                  <a:pt x="632" y="794"/>
                  <a:pt x="632" y="794"/>
                  <a:pt x="632" y="794"/>
                </a:cubicBezTo>
                <a:cubicBezTo>
                  <a:pt x="632" y="798"/>
                  <a:pt x="628" y="802"/>
                  <a:pt x="624" y="802"/>
                </a:cubicBezTo>
                <a:cubicBezTo>
                  <a:pt x="590" y="802"/>
                  <a:pt x="590" y="802"/>
                  <a:pt x="590" y="802"/>
                </a:cubicBezTo>
                <a:moveTo>
                  <a:pt x="692" y="689"/>
                </a:moveTo>
                <a:cubicBezTo>
                  <a:pt x="49" y="689"/>
                  <a:pt x="49" y="689"/>
                  <a:pt x="49" y="689"/>
                </a:cubicBezTo>
                <a:cubicBezTo>
                  <a:pt x="49" y="865"/>
                  <a:pt x="49" y="865"/>
                  <a:pt x="49" y="865"/>
                </a:cubicBezTo>
                <a:cubicBezTo>
                  <a:pt x="692" y="865"/>
                  <a:pt x="692" y="865"/>
                  <a:pt x="692" y="865"/>
                </a:cubicBezTo>
                <a:cubicBezTo>
                  <a:pt x="692" y="689"/>
                  <a:pt x="692" y="689"/>
                  <a:pt x="692" y="689"/>
                </a:cubicBezTo>
                <a:moveTo>
                  <a:pt x="316" y="1028"/>
                </a:moveTo>
                <a:cubicBezTo>
                  <a:pt x="333" y="1023"/>
                  <a:pt x="352" y="1020"/>
                  <a:pt x="371" y="1020"/>
                </a:cubicBezTo>
                <a:cubicBezTo>
                  <a:pt x="389" y="1020"/>
                  <a:pt x="408" y="1023"/>
                  <a:pt x="425" y="1028"/>
                </a:cubicBezTo>
                <a:cubicBezTo>
                  <a:pt x="419" y="1028"/>
                  <a:pt x="419" y="1028"/>
                  <a:pt x="419" y="1028"/>
                </a:cubicBezTo>
                <a:cubicBezTo>
                  <a:pt x="419" y="1035"/>
                  <a:pt x="419" y="1035"/>
                  <a:pt x="419" y="1035"/>
                </a:cubicBezTo>
                <a:cubicBezTo>
                  <a:pt x="426" y="1035"/>
                  <a:pt x="426" y="1035"/>
                  <a:pt x="426" y="1035"/>
                </a:cubicBezTo>
                <a:cubicBezTo>
                  <a:pt x="426" y="1028"/>
                  <a:pt x="426" y="1028"/>
                  <a:pt x="426" y="1028"/>
                </a:cubicBezTo>
                <a:cubicBezTo>
                  <a:pt x="428" y="1029"/>
                  <a:pt x="431" y="1030"/>
                  <a:pt x="433" y="1031"/>
                </a:cubicBezTo>
                <a:cubicBezTo>
                  <a:pt x="433" y="1035"/>
                  <a:pt x="433" y="1035"/>
                  <a:pt x="433" y="1035"/>
                </a:cubicBezTo>
                <a:cubicBezTo>
                  <a:pt x="440" y="1035"/>
                  <a:pt x="440" y="1035"/>
                  <a:pt x="440" y="1035"/>
                </a:cubicBezTo>
                <a:cubicBezTo>
                  <a:pt x="440" y="1033"/>
                  <a:pt x="440" y="1033"/>
                  <a:pt x="440" y="1033"/>
                </a:cubicBezTo>
                <a:cubicBezTo>
                  <a:pt x="448" y="1036"/>
                  <a:pt x="456" y="1040"/>
                  <a:pt x="463" y="1044"/>
                </a:cubicBezTo>
                <a:cubicBezTo>
                  <a:pt x="463" y="1050"/>
                  <a:pt x="463" y="1050"/>
                  <a:pt x="463" y="1050"/>
                </a:cubicBezTo>
                <a:cubicBezTo>
                  <a:pt x="470" y="1050"/>
                  <a:pt x="470" y="1050"/>
                  <a:pt x="470" y="1050"/>
                </a:cubicBezTo>
                <a:cubicBezTo>
                  <a:pt x="470" y="1048"/>
                  <a:pt x="470" y="1048"/>
                  <a:pt x="470" y="1048"/>
                </a:cubicBezTo>
                <a:cubicBezTo>
                  <a:pt x="478" y="1052"/>
                  <a:pt x="485" y="1057"/>
                  <a:pt x="492" y="1063"/>
                </a:cubicBezTo>
                <a:cubicBezTo>
                  <a:pt x="492" y="1065"/>
                  <a:pt x="492" y="1065"/>
                  <a:pt x="492" y="1065"/>
                </a:cubicBezTo>
                <a:cubicBezTo>
                  <a:pt x="494" y="1065"/>
                  <a:pt x="494" y="1065"/>
                  <a:pt x="494" y="1065"/>
                </a:cubicBezTo>
                <a:cubicBezTo>
                  <a:pt x="499" y="1068"/>
                  <a:pt x="503" y="1072"/>
                  <a:pt x="507" y="1076"/>
                </a:cubicBezTo>
                <a:cubicBezTo>
                  <a:pt x="507" y="1079"/>
                  <a:pt x="507" y="1079"/>
                  <a:pt x="507" y="1079"/>
                </a:cubicBezTo>
                <a:cubicBezTo>
                  <a:pt x="511" y="1079"/>
                  <a:pt x="511" y="1079"/>
                  <a:pt x="511" y="1079"/>
                </a:cubicBezTo>
                <a:cubicBezTo>
                  <a:pt x="514" y="1083"/>
                  <a:pt x="518" y="1088"/>
                  <a:pt x="522" y="1092"/>
                </a:cubicBezTo>
                <a:cubicBezTo>
                  <a:pt x="522" y="1094"/>
                  <a:pt x="522" y="1094"/>
                  <a:pt x="522" y="1094"/>
                </a:cubicBezTo>
                <a:cubicBezTo>
                  <a:pt x="524" y="1094"/>
                  <a:pt x="524" y="1094"/>
                  <a:pt x="524" y="1094"/>
                </a:cubicBezTo>
                <a:cubicBezTo>
                  <a:pt x="529" y="1101"/>
                  <a:pt x="534" y="1109"/>
                  <a:pt x="539" y="1117"/>
                </a:cubicBezTo>
                <a:cubicBezTo>
                  <a:pt x="537" y="1117"/>
                  <a:pt x="537" y="1117"/>
                  <a:pt x="537" y="1117"/>
                </a:cubicBezTo>
                <a:cubicBezTo>
                  <a:pt x="537" y="1124"/>
                  <a:pt x="537" y="1124"/>
                  <a:pt x="537" y="1124"/>
                </a:cubicBezTo>
                <a:cubicBezTo>
                  <a:pt x="543" y="1124"/>
                  <a:pt x="543" y="1124"/>
                  <a:pt x="543" y="1124"/>
                </a:cubicBezTo>
                <a:cubicBezTo>
                  <a:pt x="547" y="1131"/>
                  <a:pt x="550" y="1138"/>
                  <a:pt x="553" y="1146"/>
                </a:cubicBezTo>
                <a:cubicBezTo>
                  <a:pt x="551" y="1146"/>
                  <a:pt x="551" y="1146"/>
                  <a:pt x="551" y="1146"/>
                </a:cubicBezTo>
                <a:cubicBezTo>
                  <a:pt x="551" y="1153"/>
                  <a:pt x="551" y="1153"/>
                  <a:pt x="551" y="1153"/>
                </a:cubicBezTo>
                <a:cubicBezTo>
                  <a:pt x="556" y="1153"/>
                  <a:pt x="556" y="1153"/>
                  <a:pt x="556" y="1153"/>
                </a:cubicBezTo>
                <a:cubicBezTo>
                  <a:pt x="557" y="1156"/>
                  <a:pt x="557" y="1158"/>
                  <a:pt x="558" y="1161"/>
                </a:cubicBezTo>
                <a:cubicBezTo>
                  <a:pt x="551" y="1161"/>
                  <a:pt x="551" y="1161"/>
                  <a:pt x="551" y="1161"/>
                </a:cubicBezTo>
                <a:cubicBezTo>
                  <a:pt x="551" y="1168"/>
                  <a:pt x="551" y="1168"/>
                  <a:pt x="551" y="1168"/>
                </a:cubicBezTo>
                <a:cubicBezTo>
                  <a:pt x="558" y="1168"/>
                  <a:pt x="558" y="1168"/>
                  <a:pt x="558" y="1168"/>
                </a:cubicBezTo>
                <a:cubicBezTo>
                  <a:pt x="558" y="1161"/>
                  <a:pt x="558" y="1161"/>
                  <a:pt x="558" y="1161"/>
                </a:cubicBezTo>
                <a:cubicBezTo>
                  <a:pt x="563" y="1179"/>
                  <a:pt x="566" y="1197"/>
                  <a:pt x="566" y="1216"/>
                </a:cubicBezTo>
                <a:cubicBezTo>
                  <a:pt x="566" y="1235"/>
                  <a:pt x="563" y="1253"/>
                  <a:pt x="558" y="1271"/>
                </a:cubicBezTo>
                <a:cubicBezTo>
                  <a:pt x="558" y="1264"/>
                  <a:pt x="558" y="1264"/>
                  <a:pt x="558" y="1264"/>
                </a:cubicBezTo>
                <a:cubicBezTo>
                  <a:pt x="551" y="1264"/>
                  <a:pt x="551" y="1264"/>
                  <a:pt x="551" y="1264"/>
                </a:cubicBezTo>
                <a:cubicBezTo>
                  <a:pt x="551" y="1271"/>
                  <a:pt x="551" y="1271"/>
                  <a:pt x="551" y="1271"/>
                </a:cubicBezTo>
                <a:cubicBezTo>
                  <a:pt x="558" y="1271"/>
                  <a:pt x="558" y="1271"/>
                  <a:pt x="558" y="1271"/>
                </a:cubicBezTo>
                <a:cubicBezTo>
                  <a:pt x="557" y="1274"/>
                  <a:pt x="557" y="1276"/>
                  <a:pt x="556" y="1279"/>
                </a:cubicBezTo>
                <a:cubicBezTo>
                  <a:pt x="551" y="1279"/>
                  <a:pt x="551" y="1279"/>
                  <a:pt x="551" y="1279"/>
                </a:cubicBezTo>
                <a:cubicBezTo>
                  <a:pt x="551" y="1286"/>
                  <a:pt x="551" y="1286"/>
                  <a:pt x="551" y="1286"/>
                </a:cubicBezTo>
                <a:cubicBezTo>
                  <a:pt x="553" y="1286"/>
                  <a:pt x="553" y="1286"/>
                  <a:pt x="553" y="1286"/>
                </a:cubicBezTo>
                <a:cubicBezTo>
                  <a:pt x="550" y="1294"/>
                  <a:pt x="547" y="1301"/>
                  <a:pt x="543" y="1308"/>
                </a:cubicBezTo>
                <a:cubicBezTo>
                  <a:pt x="537" y="1308"/>
                  <a:pt x="537" y="1308"/>
                  <a:pt x="537" y="1308"/>
                </a:cubicBezTo>
                <a:cubicBezTo>
                  <a:pt x="537" y="1315"/>
                  <a:pt x="537" y="1315"/>
                  <a:pt x="537" y="1315"/>
                </a:cubicBezTo>
                <a:cubicBezTo>
                  <a:pt x="539" y="1315"/>
                  <a:pt x="539" y="1315"/>
                  <a:pt x="539" y="1315"/>
                </a:cubicBezTo>
                <a:cubicBezTo>
                  <a:pt x="534" y="1323"/>
                  <a:pt x="529" y="1331"/>
                  <a:pt x="524" y="1338"/>
                </a:cubicBezTo>
                <a:cubicBezTo>
                  <a:pt x="522" y="1338"/>
                  <a:pt x="522" y="1338"/>
                  <a:pt x="522" y="1338"/>
                </a:cubicBezTo>
                <a:cubicBezTo>
                  <a:pt x="522" y="1340"/>
                  <a:pt x="522" y="1340"/>
                  <a:pt x="522" y="1340"/>
                </a:cubicBezTo>
                <a:cubicBezTo>
                  <a:pt x="518" y="1344"/>
                  <a:pt x="514" y="1349"/>
                  <a:pt x="511" y="1353"/>
                </a:cubicBezTo>
                <a:cubicBezTo>
                  <a:pt x="507" y="1353"/>
                  <a:pt x="507" y="1353"/>
                  <a:pt x="507" y="1353"/>
                </a:cubicBezTo>
                <a:cubicBezTo>
                  <a:pt x="507" y="1356"/>
                  <a:pt x="507" y="1356"/>
                  <a:pt x="507" y="1356"/>
                </a:cubicBezTo>
                <a:cubicBezTo>
                  <a:pt x="503" y="1360"/>
                  <a:pt x="499" y="1364"/>
                  <a:pt x="494" y="1367"/>
                </a:cubicBezTo>
                <a:cubicBezTo>
                  <a:pt x="492" y="1367"/>
                  <a:pt x="492" y="1367"/>
                  <a:pt x="492" y="1367"/>
                </a:cubicBezTo>
                <a:cubicBezTo>
                  <a:pt x="492" y="1369"/>
                  <a:pt x="492" y="1369"/>
                  <a:pt x="492" y="1369"/>
                </a:cubicBezTo>
                <a:cubicBezTo>
                  <a:pt x="485" y="1375"/>
                  <a:pt x="478" y="1380"/>
                  <a:pt x="470" y="1385"/>
                </a:cubicBezTo>
                <a:cubicBezTo>
                  <a:pt x="470" y="1382"/>
                  <a:pt x="470" y="1382"/>
                  <a:pt x="470" y="1382"/>
                </a:cubicBezTo>
                <a:cubicBezTo>
                  <a:pt x="463" y="1382"/>
                  <a:pt x="463" y="1382"/>
                  <a:pt x="463" y="1382"/>
                </a:cubicBezTo>
                <a:cubicBezTo>
                  <a:pt x="463" y="1388"/>
                  <a:pt x="463" y="1388"/>
                  <a:pt x="463" y="1388"/>
                </a:cubicBezTo>
                <a:cubicBezTo>
                  <a:pt x="456" y="1392"/>
                  <a:pt x="448" y="1396"/>
                  <a:pt x="440" y="1399"/>
                </a:cubicBezTo>
                <a:cubicBezTo>
                  <a:pt x="440" y="1397"/>
                  <a:pt x="440" y="1397"/>
                  <a:pt x="440" y="1397"/>
                </a:cubicBezTo>
                <a:cubicBezTo>
                  <a:pt x="433" y="1397"/>
                  <a:pt x="433" y="1397"/>
                  <a:pt x="433" y="1397"/>
                </a:cubicBezTo>
                <a:cubicBezTo>
                  <a:pt x="433" y="1401"/>
                  <a:pt x="433" y="1401"/>
                  <a:pt x="433" y="1401"/>
                </a:cubicBezTo>
                <a:cubicBezTo>
                  <a:pt x="431" y="1402"/>
                  <a:pt x="428" y="1403"/>
                  <a:pt x="426" y="1404"/>
                </a:cubicBezTo>
                <a:cubicBezTo>
                  <a:pt x="426" y="1397"/>
                  <a:pt x="426" y="1397"/>
                  <a:pt x="426" y="1397"/>
                </a:cubicBezTo>
                <a:cubicBezTo>
                  <a:pt x="419" y="1397"/>
                  <a:pt x="419" y="1397"/>
                  <a:pt x="419" y="1397"/>
                </a:cubicBezTo>
                <a:cubicBezTo>
                  <a:pt x="419" y="1404"/>
                  <a:pt x="419" y="1404"/>
                  <a:pt x="419" y="1404"/>
                </a:cubicBezTo>
                <a:cubicBezTo>
                  <a:pt x="425" y="1404"/>
                  <a:pt x="425" y="1404"/>
                  <a:pt x="425" y="1404"/>
                </a:cubicBezTo>
                <a:cubicBezTo>
                  <a:pt x="408" y="1409"/>
                  <a:pt x="390" y="1412"/>
                  <a:pt x="371" y="1412"/>
                </a:cubicBezTo>
                <a:cubicBezTo>
                  <a:pt x="352" y="1412"/>
                  <a:pt x="333" y="1409"/>
                  <a:pt x="316" y="1404"/>
                </a:cubicBezTo>
                <a:cubicBezTo>
                  <a:pt x="322" y="1404"/>
                  <a:pt x="322" y="1404"/>
                  <a:pt x="322" y="1404"/>
                </a:cubicBezTo>
                <a:cubicBezTo>
                  <a:pt x="322" y="1397"/>
                  <a:pt x="322" y="1397"/>
                  <a:pt x="322" y="1397"/>
                </a:cubicBezTo>
                <a:cubicBezTo>
                  <a:pt x="315" y="1397"/>
                  <a:pt x="315" y="1397"/>
                  <a:pt x="315" y="1397"/>
                </a:cubicBezTo>
                <a:cubicBezTo>
                  <a:pt x="315" y="1404"/>
                  <a:pt x="315" y="1404"/>
                  <a:pt x="315" y="1404"/>
                </a:cubicBezTo>
                <a:cubicBezTo>
                  <a:pt x="313" y="1403"/>
                  <a:pt x="310" y="1402"/>
                  <a:pt x="308" y="1401"/>
                </a:cubicBezTo>
                <a:cubicBezTo>
                  <a:pt x="308" y="1397"/>
                  <a:pt x="308" y="1397"/>
                  <a:pt x="308" y="1397"/>
                </a:cubicBezTo>
                <a:cubicBezTo>
                  <a:pt x="301" y="1397"/>
                  <a:pt x="301" y="1397"/>
                  <a:pt x="301" y="1397"/>
                </a:cubicBezTo>
                <a:cubicBezTo>
                  <a:pt x="301" y="1399"/>
                  <a:pt x="301" y="1399"/>
                  <a:pt x="301" y="1399"/>
                </a:cubicBezTo>
                <a:cubicBezTo>
                  <a:pt x="293" y="1396"/>
                  <a:pt x="285" y="1392"/>
                  <a:pt x="278" y="1388"/>
                </a:cubicBezTo>
                <a:cubicBezTo>
                  <a:pt x="278" y="1382"/>
                  <a:pt x="278" y="1382"/>
                  <a:pt x="278" y="1382"/>
                </a:cubicBezTo>
                <a:cubicBezTo>
                  <a:pt x="271" y="1382"/>
                  <a:pt x="271" y="1382"/>
                  <a:pt x="271" y="1382"/>
                </a:cubicBezTo>
                <a:cubicBezTo>
                  <a:pt x="271" y="1385"/>
                  <a:pt x="271" y="1385"/>
                  <a:pt x="271" y="1385"/>
                </a:cubicBezTo>
                <a:cubicBezTo>
                  <a:pt x="263" y="1380"/>
                  <a:pt x="256" y="1375"/>
                  <a:pt x="249" y="1369"/>
                </a:cubicBezTo>
                <a:cubicBezTo>
                  <a:pt x="249" y="1367"/>
                  <a:pt x="249" y="1367"/>
                  <a:pt x="249" y="1367"/>
                </a:cubicBezTo>
                <a:cubicBezTo>
                  <a:pt x="247" y="1367"/>
                  <a:pt x="247" y="1367"/>
                  <a:pt x="247" y="1367"/>
                </a:cubicBezTo>
                <a:cubicBezTo>
                  <a:pt x="242" y="1364"/>
                  <a:pt x="238" y="1360"/>
                  <a:pt x="234" y="1356"/>
                </a:cubicBezTo>
                <a:cubicBezTo>
                  <a:pt x="234" y="1353"/>
                  <a:pt x="234" y="1353"/>
                  <a:pt x="234" y="1353"/>
                </a:cubicBezTo>
                <a:cubicBezTo>
                  <a:pt x="231" y="1353"/>
                  <a:pt x="231" y="1353"/>
                  <a:pt x="231" y="1353"/>
                </a:cubicBezTo>
                <a:cubicBezTo>
                  <a:pt x="227" y="1349"/>
                  <a:pt x="223" y="1344"/>
                  <a:pt x="219" y="1340"/>
                </a:cubicBezTo>
                <a:cubicBezTo>
                  <a:pt x="219" y="1338"/>
                  <a:pt x="219" y="1338"/>
                  <a:pt x="219" y="1338"/>
                </a:cubicBezTo>
                <a:cubicBezTo>
                  <a:pt x="218" y="1338"/>
                  <a:pt x="218" y="1338"/>
                  <a:pt x="218" y="1338"/>
                </a:cubicBezTo>
                <a:cubicBezTo>
                  <a:pt x="212" y="1331"/>
                  <a:pt x="207" y="1323"/>
                  <a:pt x="202" y="1315"/>
                </a:cubicBezTo>
                <a:cubicBezTo>
                  <a:pt x="204" y="1315"/>
                  <a:pt x="204" y="1315"/>
                  <a:pt x="204" y="1315"/>
                </a:cubicBezTo>
                <a:cubicBezTo>
                  <a:pt x="204" y="1308"/>
                  <a:pt x="204" y="1308"/>
                  <a:pt x="204" y="1308"/>
                </a:cubicBezTo>
                <a:cubicBezTo>
                  <a:pt x="198" y="1308"/>
                  <a:pt x="198" y="1308"/>
                  <a:pt x="198" y="1308"/>
                </a:cubicBezTo>
                <a:cubicBezTo>
                  <a:pt x="194" y="1301"/>
                  <a:pt x="191" y="1294"/>
                  <a:pt x="188" y="1286"/>
                </a:cubicBezTo>
                <a:cubicBezTo>
                  <a:pt x="190" y="1286"/>
                  <a:pt x="190" y="1286"/>
                  <a:pt x="190" y="1286"/>
                </a:cubicBezTo>
                <a:cubicBezTo>
                  <a:pt x="190" y="1279"/>
                  <a:pt x="190" y="1279"/>
                  <a:pt x="190" y="1279"/>
                </a:cubicBezTo>
                <a:cubicBezTo>
                  <a:pt x="185" y="1279"/>
                  <a:pt x="185" y="1279"/>
                  <a:pt x="185" y="1279"/>
                </a:cubicBezTo>
                <a:cubicBezTo>
                  <a:pt x="184" y="1276"/>
                  <a:pt x="184" y="1274"/>
                  <a:pt x="183" y="1271"/>
                </a:cubicBezTo>
                <a:cubicBezTo>
                  <a:pt x="190" y="1271"/>
                  <a:pt x="190" y="1271"/>
                  <a:pt x="190" y="1271"/>
                </a:cubicBezTo>
                <a:cubicBezTo>
                  <a:pt x="190" y="1264"/>
                  <a:pt x="190" y="1264"/>
                  <a:pt x="190" y="1264"/>
                </a:cubicBezTo>
                <a:cubicBezTo>
                  <a:pt x="183" y="1264"/>
                  <a:pt x="183" y="1264"/>
                  <a:pt x="183" y="1264"/>
                </a:cubicBezTo>
                <a:cubicBezTo>
                  <a:pt x="183" y="1271"/>
                  <a:pt x="183" y="1271"/>
                  <a:pt x="183" y="1271"/>
                </a:cubicBezTo>
                <a:cubicBezTo>
                  <a:pt x="178" y="1253"/>
                  <a:pt x="175" y="1235"/>
                  <a:pt x="175" y="1216"/>
                </a:cubicBezTo>
                <a:cubicBezTo>
                  <a:pt x="175" y="1197"/>
                  <a:pt x="178" y="1179"/>
                  <a:pt x="183" y="1161"/>
                </a:cubicBezTo>
                <a:cubicBezTo>
                  <a:pt x="183" y="1168"/>
                  <a:pt x="183" y="1168"/>
                  <a:pt x="183" y="1168"/>
                </a:cubicBezTo>
                <a:cubicBezTo>
                  <a:pt x="190" y="1168"/>
                  <a:pt x="190" y="1168"/>
                  <a:pt x="190" y="1168"/>
                </a:cubicBezTo>
                <a:cubicBezTo>
                  <a:pt x="190" y="1161"/>
                  <a:pt x="190" y="1161"/>
                  <a:pt x="190" y="1161"/>
                </a:cubicBezTo>
                <a:cubicBezTo>
                  <a:pt x="183" y="1161"/>
                  <a:pt x="183" y="1161"/>
                  <a:pt x="183" y="1161"/>
                </a:cubicBezTo>
                <a:cubicBezTo>
                  <a:pt x="184" y="1158"/>
                  <a:pt x="184" y="1156"/>
                  <a:pt x="185" y="1153"/>
                </a:cubicBezTo>
                <a:cubicBezTo>
                  <a:pt x="190" y="1153"/>
                  <a:pt x="190" y="1153"/>
                  <a:pt x="190" y="1153"/>
                </a:cubicBezTo>
                <a:cubicBezTo>
                  <a:pt x="190" y="1146"/>
                  <a:pt x="190" y="1146"/>
                  <a:pt x="190" y="1146"/>
                </a:cubicBezTo>
                <a:cubicBezTo>
                  <a:pt x="188" y="1146"/>
                  <a:pt x="188" y="1146"/>
                  <a:pt x="188" y="1146"/>
                </a:cubicBezTo>
                <a:cubicBezTo>
                  <a:pt x="191" y="1138"/>
                  <a:pt x="194" y="1131"/>
                  <a:pt x="198" y="1124"/>
                </a:cubicBezTo>
                <a:cubicBezTo>
                  <a:pt x="204" y="1124"/>
                  <a:pt x="204" y="1124"/>
                  <a:pt x="204" y="1124"/>
                </a:cubicBezTo>
                <a:cubicBezTo>
                  <a:pt x="204" y="1117"/>
                  <a:pt x="204" y="1117"/>
                  <a:pt x="204" y="1117"/>
                </a:cubicBezTo>
                <a:cubicBezTo>
                  <a:pt x="202" y="1117"/>
                  <a:pt x="202" y="1117"/>
                  <a:pt x="202" y="1117"/>
                </a:cubicBezTo>
                <a:cubicBezTo>
                  <a:pt x="207" y="1109"/>
                  <a:pt x="212" y="1101"/>
                  <a:pt x="218" y="1094"/>
                </a:cubicBezTo>
                <a:cubicBezTo>
                  <a:pt x="219" y="1094"/>
                  <a:pt x="219" y="1094"/>
                  <a:pt x="219" y="1094"/>
                </a:cubicBezTo>
                <a:cubicBezTo>
                  <a:pt x="219" y="1092"/>
                  <a:pt x="219" y="1092"/>
                  <a:pt x="219" y="1092"/>
                </a:cubicBezTo>
                <a:cubicBezTo>
                  <a:pt x="223" y="1088"/>
                  <a:pt x="227" y="1083"/>
                  <a:pt x="231" y="1079"/>
                </a:cubicBezTo>
                <a:cubicBezTo>
                  <a:pt x="234" y="1079"/>
                  <a:pt x="234" y="1079"/>
                  <a:pt x="234" y="1079"/>
                </a:cubicBezTo>
                <a:cubicBezTo>
                  <a:pt x="234" y="1076"/>
                  <a:pt x="234" y="1076"/>
                  <a:pt x="234" y="1076"/>
                </a:cubicBezTo>
                <a:cubicBezTo>
                  <a:pt x="238" y="1072"/>
                  <a:pt x="242" y="1068"/>
                  <a:pt x="247" y="1065"/>
                </a:cubicBezTo>
                <a:cubicBezTo>
                  <a:pt x="249" y="1065"/>
                  <a:pt x="249" y="1065"/>
                  <a:pt x="249" y="1065"/>
                </a:cubicBezTo>
                <a:cubicBezTo>
                  <a:pt x="249" y="1063"/>
                  <a:pt x="249" y="1063"/>
                  <a:pt x="249" y="1063"/>
                </a:cubicBezTo>
                <a:cubicBezTo>
                  <a:pt x="256" y="1057"/>
                  <a:pt x="263" y="1052"/>
                  <a:pt x="271" y="1048"/>
                </a:cubicBezTo>
                <a:cubicBezTo>
                  <a:pt x="271" y="1050"/>
                  <a:pt x="271" y="1050"/>
                  <a:pt x="271" y="1050"/>
                </a:cubicBezTo>
                <a:cubicBezTo>
                  <a:pt x="278" y="1050"/>
                  <a:pt x="278" y="1050"/>
                  <a:pt x="278" y="1050"/>
                </a:cubicBezTo>
                <a:cubicBezTo>
                  <a:pt x="278" y="1044"/>
                  <a:pt x="278" y="1044"/>
                  <a:pt x="278" y="1044"/>
                </a:cubicBezTo>
                <a:cubicBezTo>
                  <a:pt x="285" y="1040"/>
                  <a:pt x="293" y="1036"/>
                  <a:pt x="301" y="1033"/>
                </a:cubicBezTo>
                <a:cubicBezTo>
                  <a:pt x="301" y="1035"/>
                  <a:pt x="301" y="1035"/>
                  <a:pt x="301" y="1035"/>
                </a:cubicBezTo>
                <a:cubicBezTo>
                  <a:pt x="308" y="1035"/>
                  <a:pt x="308" y="1035"/>
                  <a:pt x="308" y="1035"/>
                </a:cubicBezTo>
                <a:cubicBezTo>
                  <a:pt x="308" y="1031"/>
                  <a:pt x="308" y="1031"/>
                  <a:pt x="308" y="1031"/>
                </a:cubicBezTo>
                <a:cubicBezTo>
                  <a:pt x="310" y="1030"/>
                  <a:pt x="313" y="1029"/>
                  <a:pt x="315" y="1028"/>
                </a:cubicBezTo>
                <a:cubicBezTo>
                  <a:pt x="315" y="1035"/>
                  <a:pt x="315" y="1035"/>
                  <a:pt x="315" y="1035"/>
                </a:cubicBezTo>
                <a:cubicBezTo>
                  <a:pt x="322" y="1035"/>
                  <a:pt x="322" y="1035"/>
                  <a:pt x="322" y="1035"/>
                </a:cubicBezTo>
                <a:cubicBezTo>
                  <a:pt x="322" y="1028"/>
                  <a:pt x="322" y="1028"/>
                  <a:pt x="322" y="1028"/>
                </a:cubicBezTo>
                <a:cubicBezTo>
                  <a:pt x="316" y="1028"/>
                  <a:pt x="316" y="1028"/>
                  <a:pt x="316" y="1028"/>
                </a:cubicBezTo>
                <a:moveTo>
                  <a:pt x="41" y="873"/>
                </a:moveTo>
                <a:cubicBezTo>
                  <a:pt x="41" y="681"/>
                  <a:pt x="41" y="681"/>
                  <a:pt x="41" y="681"/>
                </a:cubicBezTo>
                <a:cubicBezTo>
                  <a:pt x="700" y="681"/>
                  <a:pt x="700" y="681"/>
                  <a:pt x="700" y="681"/>
                </a:cubicBezTo>
                <a:cubicBezTo>
                  <a:pt x="700" y="869"/>
                  <a:pt x="700" y="869"/>
                  <a:pt x="700" y="869"/>
                </a:cubicBezTo>
                <a:cubicBezTo>
                  <a:pt x="700" y="873"/>
                  <a:pt x="700" y="873"/>
                  <a:pt x="700" y="873"/>
                </a:cubicBezTo>
                <a:cubicBezTo>
                  <a:pt x="41" y="873"/>
                  <a:pt x="41" y="873"/>
                  <a:pt x="41" y="873"/>
                </a:cubicBezTo>
                <a:moveTo>
                  <a:pt x="45" y="525"/>
                </a:moveTo>
                <a:cubicBezTo>
                  <a:pt x="45" y="341"/>
                  <a:pt x="45" y="341"/>
                  <a:pt x="45" y="341"/>
                </a:cubicBezTo>
                <a:cubicBezTo>
                  <a:pt x="696" y="341"/>
                  <a:pt x="696" y="341"/>
                  <a:pt x="696" y="341"/>
                </a:cubicBezTo>
                <a:cubicBezTo>
                  <a:pt x="696" y="525"/>
                  <a:pt x="696" y="525"/>
                  <a:pt x="696" y="525"/>
                </a:cubicBezTo>
                <a:cubicBezTo>
                  <a:pt x="45" y="525"/>
                  <a:pt x="45" y="525"/>
                  <a:pt x="45" y="525"/>
                </a:cubicBezTo>
                <a:moveTo>
                  <a:pt x="45" y="320"/>
                </a:moveTo>
                <a:cubicBezTo>
                  <a:pt x="45" y="136"/>
                  <a:pt x="45" y="136"/>
                  <a:pt x="45" y="136"/>
                </a:cubicBezTo>
                <a:cubicBezTo>
                  <a:pt x="696" y="136"/>
                  <a:pt x="696" y="136"/>
                  <a:pt x="696" y="136"/>
                </a:cubicBezTo>
                <a:cubicBezTo>
                  <a:pt x="696" y="320"/>
                  <a:pt x="696" y="320"/>
                  <a:pt x="696" y="320"/>
                </a:cubicBezTo>
                <a:cubicBezTo>
                  <a:pt x="45" y="320"/>
                  <a:pt x="45" y="320"/>
                  <a:pt x="45" y="320"/>
                </a:cubicBezTo>
                <a:moveTo>
                  <a:pt x="678" y="0"/>
                </a:moveTo>
                <a:cubicBezTo>
                  <a:pt x="63" y="0"/>
                  <a:pt x="63" y="0"/>
                  <a:pt x="63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1492"/>
                  <a:pt x="0" y="1492"/>
                  <a:pt x="0" y="1492"/>
                </a:cubicBezTo>
                <a:cubicBezTo>
                  <a:pt x="0" y="1527"/>
                  <a:pt x="28" y="1555"/>
                  <a:pt x="63" y="1555"/>
                </a:cubicBezTo>
                <a:cubicBezTo>
                  <a:pt x="678" y="1555"/>
                  <a:pt x="678" y="1555"/>
                  <a:pt x="678" y="1555"/>
                </a:cubicBezTo>
                <a:cubicBezTo>
                  <a:pt x="713" y="1555"/>
                  <a:pt x="741" y="1527"/>
                  <a:pt x="741" y="1492"/>
                </a:cubicBezTo>
                <a:cubicBezTo>
                  <a:pt x="741" y="62"/>
                  <a:pt x="741" y="62"/>
                  <a:pt x="741" y="62"/>
                </a:cubicBezTo>
                <a:cubicBezTo>
                  <a:pt x="741" y="28"/>
                  <a:pt x="713" y="0"/>
                  <a:pt x="67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ṥlîde">
            <a:extLst>
              <a:ext uri="{FF2B5EF4-FFF2-40B4-BE49-F238E27FC236}">
                <a16:creationId xmlns:a16="http://schemas.microsoft.com/office/drawing/2014/main" id="{D082A700-4288-4DDA-9BAA-0D3DA0110C4E}"/>
              </a:ext>
            </a:extLst>
          </p:cNvPr>
          <p:cNvSpPr/>
          <p:nvPr/>
        </p:nvSpPr>
        <p:spPr bwMode="auto">
          <a:xfrm>
            <a:off x="785186" y="2759662"/>
            <a:ext cx="879724" cy="248254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ïSļiḍe">
            <a:extLst>
              <a:ext uri="{FF2B5EF4-FFF2-40B4-BE49-F238E27FC236}">
                <a16:creationId xmlns:a16="http://schemas.microsoft.com/office/drawing/2014/main" id="{CFAC7D11-A333-4C57-A293-C791A0EC8CA2}"/>
              </a:ext>
            </a:extLst>
          </p:cNvPr>
          <p:cNvSpPr/>
          <p:nvPr/>
        </p:nvSpPr>
        <p:spPr bwMode="auto">
          <a:xfrm>
            <a:off x="785186" y="2759662"/>
            <a:ext cx="879724" cy="2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íSḻîḑê">
            <a:extLst>
              <a:ext uri="{FF2B5EF4-FFF2-40B4-BE49-F238E27FC236}">
                <a16:creationId xmlns:a16="http://schemas.microsoft.com/office/drawing/2014/main" id="{DA75262F-0EAD-4B28-841A-9EBCBDDDEC4C}"/>
              </a:ext>
            </a:extLst>
          </p:cNvPr>
          <p:cNvSpPr/>
          <p:nvPr/>
        </p:nvSpPr>
        <p:spPr bwMode="auto">
          <a:xfrm>
            <a:off x="780260" y="3495556"/>
            <a:ext cx="890560" cy="259090"/>
          </a:xfrm>
          <a:custGeom>
            <a:avLst/>
            <a:gdLst>
              <a:gd name="T0" fmla="*/ 898 w 904"/>
              <a:gd name="T1" fmla="*/ 257 h 263"/>
              <a:gd name="T2" fmla="*/ 898 w 904"/>
              <a:gd name="T3" fmla="*/ 257 h 263"/>
              <a:gd name="T4" fmla="*/ 898 w 904"/>
              <a:gd name="T5" fmla="*/ 252 h 263"/>
              <a:gd name="T6" fmla="*/ 898 w 904"/>
              <a:gd name="T7" fmla="*/ 257 h 263"/>
              <a:gd name="T8" fmla="*/ 904 w 904"/>
              <a:gd name="T9" fmla="*/ 257 h 263"/>
              <a:gd name="T10" fmla="*/ 898 w 904"/>
              <a:gd name="T11" fmla="*/ 257 h 263"/>
              <a:gd name="T12" fmla="*/ 10 w 904"/>
              <a:gd name="T13" fmla="*/ 252 h 263"/>
              <a:gd name="T14" fmla="*/ 10 w 904"/>
              <a:gd name="T15" fmla="*/ 11 h 263"/>
              <a:gd name="T16" fmla="*/ 893 w 904"/>
              <a:gd name="T17" fmla="*/ 11 h 263"/>
              <a:gd name="T18" fmla="*/ 893 w 904"/>
              <a:gd name="T19" fmla="*/ 252 h 263"/>
              <a:gd name="T20" fmla="*/ 10 w 904"/>
              <a:gd name="T21" fmla="*/ 252 h 263"/>
              <a:gd name="T22" fmla="*/ 904 w 904"/>
              <a:gd name="T23" fmla="*/ 0 h 263"/>
              <a:gd name="T24" fmla="*/ 0 w 904"/>
              <a:gd name="T25" fmla="*/ 0 h 263"/>
              <a:gd name="T26" fmla="*/ 0 w 904"/>
              <a:gd name="T27" fmla="*/ 263 h 263"/>
              <a:gd name="T28" fmla="*/ 904 w 904"/>
              <a:gd name="T29" fmla="*/ 263 h 263"/>
              <a:gd name="T30" fmla="*/ 904 w 904"/>
              <a:gd name="T31" fmla="*/ 257 h 263"/>
              <a:gd name="T32" fmla="*/ 904 w 904"/>
              <a:gd name="T3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4" h="263">
                <a:moveTo>
                  <a:pt x="898" y="257"/>
                </a:moveTo>
                <a:lnTo>
                  <a:pt x="898" y="257"/>
                </a:lnTo>
                <a:lnTo>
                  <a:pt x="898" y="252"/>
                </a:lnTo>
                <a:lnTo>
                  <a:pt x="898" y="257"/>
                </a:lnTo>
                <a:lnTo>
                  <a:pt x="904" y="257"/>
                </a:lnTo>
                <a:lnTo>
                  <a:pt x="898" y="257"/>
                </a:lnTo>
                <a:close/>
                <a:moveTo>
                  <a:pt x="10" y="252"/>
                </a:moveTo>
                <a:lnTo>
                  <a:pt x="10" y="11"/>
                </a:lnTo>
                <a:lnTo>
                  <a:pt x="893" y="11"/>
                </a:lnTo>
                <a:lnTo>
                  <a:pt x="893" y="252"/>
                </a:lnTo>
                <a:lnTo>
                  <a:pt x="10" y="252"/>
                </a:lnTo>
                <a:close/>
                <a:moveTo>
                  <a:pt x="904" y="0"/>
                </a:moveTo>
                <a:lnTo>
                  <a:pt x="0" y="0"/>
                </a:lnTo>
                <a:lnTo>
                  <a:pt x="0" y="263"/>
                </a:lnTo>
                <a:lnTo>
                  <a:pt x="904" y="263"/>
                </a:lnTo>
                <a:lnTo>
                  <a:pt x="904" y="257"/>
                </a:lnTo>
                <a:lnTo>
                  <a:pt x="904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íSḷïḓè">
            <a:extLst>
              <a:ext uri="{FF2B5EF4-FFF2-40B4-BE49-F238E27FC236}">
                <a16:creationId xmlns:a16="http://schemas.microsoft.com/office/drawing/2014/main" id="{6133F810-C93A-4F09-AE3B-BDBB96034E91}"/>
              </a:ext>
            </a:extLst>
          </p:cNvPr>
          <p:cNvSpPr/>
          <p:nvPr/>
        </p:nvSpPr>
        <p:spPr bwMode="auto">
          <a:xfrm>
            <a:off x="780260" y="3495556"/>
            <a:ext cx="890560" cy="259090"/>
          </a:xfrm>
          <a:custGeom>
            <a:avLst/>
            <a:gdLst>
              <a:gd name="T0" fmla="*/ 898 w 904"/>
              <a:gd name="T1" fmla="*/ 257 h 263"/>
              <a:gd name="T2" fmla="*/ 898 w 904"/>
              <a:gd name="T3" fmla="*/ 257 h 263"/>
              <a:gd name="T4" fmla="*/ 898 w 904"/>
              <a:gd name="T5" fmla="*/ 252 h 263"/>
              <a:gd name="T6" fmla="*/ 898 w 904"/>
              <a:gd name="T7" fmla="*/ 257 h 263"/>
              <a:gd name="T8" fmla="*/ 904 w 904"/>
              <a:gd name="T9" fmla="*/ 257 h 263"/>
              <a:gd name="T10" fmla="*/ 898 w 904"/>
              <a:gd name="T11" fmla="*/ 257 h 263"/>
              <a:gd name="T12" fmla="*/ 10 w 904"/>
              <a:gd name="T13" fmla="*/ 252 h 263"/>
              <a:gd name="T14" fmla="*/ 10 w 904"/>
              <a:gd name="T15" fmla="*/ 11 h 263"/>
              <a:gd name="T16" fmla="*/ 893 w 904"/>
              <a:gd name="T17" fmla="*/ 11 h 263"/>
              <a:gd name="T18" fmla="*/ 893 w 904"/>
              <a:gd name="T19" fmla="*/ 252 h 263"/>
              <a:gd name="T20" fmla="*/ 10 w 904"/>
              <a:gd name="T21" fmla="*/ 252 h 263"/>
              <a:gd name="T22" fmla="*/ 904 w 904"/>
              <a:gd name="T23" fmla="*/ 0 h 263"/>
              <a:gd name="T24" fmla="*/ 0 w 904"/>
              <a:gd name="T25" fmla="*/ 0 h 263"/>
              <a:gd name="T26" fmla="*/ 0 w 904"/>
              <a:gd name="T27" fmla="*/ 263 h 263"/>
              <a:gd name="T28" fmla="*/ 904 w 904"/>
              <a:gd name="T29" fmla="*/ 263 h 263"/>
              <a:gd name="T30" fmla="*/ 904 w 904"/>
              <a:gd name="T31" fmla="*/ 257 h 263"/>
              <a:gd name="T32" fmla="*/ 904 w 904"/>
              <a:gd name="T3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4" h="263">
                <a:moveTo>
                  <a:pt x="898" y="257"/>
                </a:moveTo>
                <a:lnTo>
                  <a:pt x="898" y="257"/>
                </a:lnTo>
                <a:lnTo>
                  <a:pt x="898" y="252"/>
                </a:lnTo>
                <a:lnTo>
                  <a:pt x="898" y="257"/>
                </a:lnTo>
                <a:lnTo>
                  <a:pt x="904" y="257"/>
                </a:lnTo>
                <a:lnTo>
                  <a:pt x="898" y="257"/>
                </a:lnTo>
                <a:moveTo>
                  <a:pt x="10" y="252"/>
                </a:moveTo>
                <a:lnTo>
                  <a:pt x="10" y="11"/>
                </a:lnTo>
                <a:lnTo>
                  <a:pt x="893" y="11"/>
                </a:lnTo>
                <a:lnTo>
                  <a:pt x="893" y="252"/>
                </a:lnTo>
                <a:lnTo>
                  <a:pt x="10" y="252"/>
                </a:lnTo>
                <a:moveTo>
                  <a:pt x="904" y="0"/>
                </a:moveTo>
                <a:lnTo>
                  <a:pt x="0" y="0"/>
                </a:lnTo>
                <a:lnTo>
                  <a:pt x="0" y="263"/>
                </a:lnTo>
                <a:lnTo>
                  <a:pt x="904" y="263"/>
                </a:lnTo>
                <a:lnTo>
                  <a:pt x="904" y="257"/>
                </a:lnTo>
                <a:lnTo>
                  <a:pt x="90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îṧ1íḍè">
            <a:extLst>
              <a:ext uri="{FF2B5EF4-FFF2-40B4-BE49-F238E27FC236}">
                <a16:creationId xmlns:a16="http://schemas.microsoft.com/office/drawing/2014/main" id="{B28C0AE5-06F2-412D-89A9-AB26A55EC449}"/>
              </a:ext>
            </a:extLst>
          </p:cNvPr>
          <p:cNvSpPr/>
          <p:nvPr/>
        </p:nvSpPr>
        <p:spPr bwMode="auto">
          <a:xfrm>
            <a:off x="785186" y="3036484"/>
            <a:ext cx="879724" cy="248254"/>
          </a:xfrm>
          <a:custGeom>
            <a:avLst/>
            <a:gdLst>
              <a:gd name="T0" fmla="*/ 41 w 893"/>
              <a:gd name="T1" fmla="*/ 153 h 252"/>
              <a:gd name="T2" fmla="*/ 41 w 893"/>
              <a:gd name="T3" fmla="*/ 97 h 252"/>
              <a:gd name="T4" fmla="*/ 660 w 893"/>
              <a:gd name="T5" fmla="*/ 97 h 252"/>
              <a:gd name="T6" fmla="*/ 660 w 893"/>
              <a:gd name="T7" fmla="*/ 153 h 252"/>
              <a:gd name="T8" fmla="*/ 41 w 893"/>
              <a:gd name="T9" fmla="*/ 153 h 252"/>
              <a:gd name="T10" fmla="*/ 676 w 893"/>
              <a:gd name="T11" fmla="*/ 153 h 252"/>
              <a:gd name="T12" fmla="*/ 676 w 893"/>
              <a:gd name="T13" fmla="*/ 97 h 252"/>
              <a:gd name="T14" fmla="*/ 724 w 893"/>
              <a:gd name="T15" fmla="*/ 97 h 252"/>
              <a:gd name="T16" fmla="*/ 724 w 893"/>
              <a:gd name="T17" fmla="*/ 153 h 252"/>
              <a:gd name="T18" fmla="*/ 676 w 893"/>
              <a:gd name="T19" fmla="*/ 153 h 252"/>
              <a:gd name="T20" fmla="*/ 741 w 893"/>
              <a:gd name="T21" fmla="*/ 153 h 252"/>
              <a:gd name="T22" fmla="*/ 741 w 893"/>
              <a:gd name="T23" fmla="*/ 97 h 252"/>
              <a:gd name="T24" fmla="*/ 789 w 893"/>
              <a:gd name="T25" fmla="*/ 97 h 252"/>
              <a:gd name="T26" fmla="*/ 789 w 893"/>
              <a:gd name="T27" fmla="*/ 153 h 252"/>
              <a:gd name="T28" fmla="*/ 741 w 893"/>
              <a:gd name="T29" fmla="*/ 153 h 252"/>
              <a:gd name="T30" fmla="*/ 804 w 893"/>
              <a:gd name="T31" fmla="*/ 153 h 252"/>
              <a:gd name="T32" fmla="*/ 804 w 893"/>
              <a:gd name="T33" fmla="*/ 97 h 252"/>
              <a:gd name="T34" fmla="*/ 852 w 893"/>
              <a:gd name="T35" fmla="*/ 97 h 252"/>
              <a:gd name="T36" fmla="*/ 852 w 893"/>
              <a:gd name="T37" fmla="*/ 153 h 252"/>
              <a:gd name="T38" fmla="*/ 804 w 893"/>
              <a:gd name="T39" fmla="*/ 153 h 252"/>
              <a:gd name="T40" fmla="*/ 893 w 893"/>
              <a:gd name="T41" fmla="*/ 0 h 252"/>
              <a:gd name="T42" fmla="*/ 0 w 893"/>
              <a:gd name="T43" fmla="*/ 0 h 252"/>
              <a:gd name="T44" fmla="*/ 0 w 893"/>
              <a:gd name="T45" fmla="*/ 252 h 252"/>
              <a:gd name="T46" fmla="*/ 893 w 893"/>
              <a:gd name="T47" fmla="*/ 252 h 252"/>
              <a:gd name="T48" fmla="*/ 893 w 893"/>
              <a:gd name="T49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93" h="252">
                <a:moveTo>
                  <a:pt x="41" y="153"/>
                </a:moveTo>
                <a:lnTo>
                  <a:pt x="41" y="97"/>
                </a:lnTo>
                <a:lnTo>
                  <a:pt x="660" y="97"/>
                </a:lnTo>
                <a:lnTo>
                  <a:pt x="660" y="153"/>
                </a:lnTo>
                <a:lnTo>
                  <a:pt x="41" y="153"/>
                </a:lnTo>
                <a:close/>
                <a:moveTo>
                  <a:pt x="676" y="153"/>
                </a:moveTo>
                <a:lnTo>
                  <a:pt x="676" y="97"/>
                </a:lnTo>
                <a:lnTo>
                  <a:pt x="724" y="97"/>
                </a:lnTo>
                <a:lnTo>
                  <a:pt x="724" y="153"/>
                </a:lnTo>
                <a:lnTo>
                  <a:pt x="676" y="153"/>
                </a:lnTo>
                <a:close/>
                <a:moveTo>
                  <a:pt x="741" y="153"/>
                </a:moveTo>
                <a:lnTo>
                  <a:pt x="741" y="97"/>
                </a:lnTo>
                <a:lnTo>
                  <a:pt x="789" y="97"/>
                </a:lnTo>
                <a:lnTo>
                  <a:pt x="789" y="153"/>
                </a:lnTo>
                <a:lnTo>
                  <a:pt x="741" y="153"/>
                </a:lnTo>
                <a:close/>
                <a:moveTo>
                  <a:pt x="804" y="153"/>
                </a:moveTo>
                <a:lnTo>
                  <a:pt x="804" y="97"/>
                </a:lnTo>
                <a:lnTo>
                  <a:pt x="852" y="97"/>
                </a:lnTo>
                <a:lnTo>
                  <a:pt x="852" y="153"/>
                </a:lnTo>
                <a:lnTo>
                  <a:pt x="804" y="153"/>
                </a:lnTo>
                <a:close/>
                <a:moveTo>
                  <a:pt x="893" y="0"/>
                </a:moveTo>
                <a:lnTo>
                  <a:pt x="0" y="0"/>
                </a:lnTo>
                <a:lnTo>
                  <a:pt x="0" y="252"/>
                </a:lnTo>
                <a:lnTo>
                  <a:pt x="893" y="252"/>
                </a:lnTo>
                <a:lnTo>
                  <a:pt x="893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îş1ïde">
            <a:extLst>
              <a:ext uri="{FF2B5EF4-FFF2-40B4-BE49-F238E27FC236}">
                <a16:creationId xmlns:a16="http://schemas.microsoft.com/office/drawing/2014/main" id="{E0946B14-E338-43C4-9FBA-3D367F1B6424}"/>
              </a:ext>
            </a:extLst>
          </p:cNvPr>
          <p:cNvSpPr/>
          <p:nvPr/>
        </p:nvSpPr>
        <p:spPr bwMode="auto">
          <a:xfrm>
            <a:off x="785186" y="3036484"/>
            <a:ext cx="879724" cy="248254"/>
          </a:xfrm>
          <a:custGeom>
            <a:avLst/>
            <a:gdLst>
              <a:gd name="T0" fmla="*/ 41 w 893"/>
              <a:gd name="T1" fmla="*/ 153 h 252"/>
              <a:gd name="T2" fmla="*/ 41 w 893"/>
              <a:gd name="T3" fmla="*/ 97 h 252"/>
              <a:gd name="T4" fmla="*/ 660 w 893"/>
              <a:gd name="T5" fmla="*/ 97 h 252"/>
              <a:gd name="T6" fmla="*/ 660 w 893"/>
              <a:gd name="T7" fmla="*/ 153 h 252"/>
              <a:gd name="T8" fmla="*/ 41 w 893"/>
              <a:gd name="T9" fmla="*/ 153 h 252"/>
              <a:gd name="T10" fmla="*/ 676 w 893"/>
              <a:gd name="T11" fmla="*/ 153 h 252"/>
              <a:gd name="T12" fmla="*/ 676 w 893"/>
              <a:gd name="T13" fmla="*/ 97 h 252"/>
              <a:gd name="T14" fmla="*/ 724 w 893"/>
              <a:gd name="T15" fmla="*/ 97 h 252"/>
              <a:gd name="T16" fmla="*/ 724 w 893"/>
              <a:gd name="T17" fmla="*/ 153 h 252"/>
              <a:gd name="T18" fmla="*/ 676 w 893"/>
              <a:gd name="T19" fmla="*/ 153 h 252"/>
              <a:gd name="T20" fmla="*/ 741 w 893"/>
              <a:gd name="T21" fmla="*/ 153 h 252"/>
              <a:gd name="T22" fmla="*/ 741 w 893"/>
              <a:gd name="T23" fmla="*/ 97 h 252"/>
              <a:gd name="T24" fmla="*/ 789 w 893"/>
              <a:gd name="T25" fmla="*/ 97 h 252"/>
              <a:gd name="T26" fmla="*/ 789 w 893"/>
              <a:gd name="T27" fmla="*/ 153 h 252"/>
              <a:gd name="T28" fmla="*/ 741 w 893"/>
              <a:gd name="T29" fmla="*/ 153 h 252"/>
              <a:gd name="T30" fmla="*/ 804 w 893"/>
              <a:gd name="T31" fmla="*/ 153 h 252"/>
              <a:gd name="T32" fmla="*/ 804 w 893"/>
              <a:gd name="T33" fmla="*/ 97 h 252"/>
              <a:gd name="T34" fmla="*/ 852 w 893"/>
              <a:gd name="T35" fmla="*/ 97 h 252"/>
              <a:gd name="T36" fmla="*/ 852 w 893"/>
              <a:gd name="T37" fmla="*/ 153 h 252"/>
              <a:gd name="T38" fmla="*/ 804 w 893"/>
              <a:gd name="T39" fmla="*/ 153 h 252"/>
              <a:gd name="T40" fmla="*/ 893 w 893"/>
              <a:gd name="T41" fmla="*/ 0 h 252"/>
              <a:gd name="T42" fmla="*/ 0 w 893"/>
              <a:gd name="T43" fmla="*/ 0 h 252"/>
              <a:gd name="T44" fmla="*/ 0 w 893"/>
              <a:gd name="T45" fmla="*/ 252 h 252"/>
              <a:gd name="T46" fmla="*/ 893 w 893"/>
              <a:gd name="T47" fmla="*/ 252 h 252"/>
              <a:gd name="T48" fmla="*/ 893 w 893"/>
              <a:gd name="T49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93" h="252">
                <a:moveTo>
                  <a:pt x="41" y="153"/>
                </a:moveTo>
                <a:lnTo>
                  <a:pt x="41" y="97"/>
                </a:lnTo>
                <a:lnTo>
                  <a:pt x="660" y="97"/>
                </a:lnTo>
                <a:lnTo>
                  <a:pt x="660" y="153"/>
                </a:lnTo>
                <a:lnTo>
                  <a:pt x="41" y="153"/>
                </a:lnTo>
                <a:moveTo>
                  <a:pt x="676" y="153"/>
                </a:moveTo>
                <a:lnTo>
                  <a:pt x="676" y="97"/>
                </a:lnTo>
                <a:lnTo>
                  <a:pt x="724" y="97"/>
                </a:lnTo>
                <a:lnTo>
                  <a:pt x="724" y="153"/>
                </a:lnTo>
                <a:lnTo>
                  <a:pt x="676" y="153"/>
                </a:lnTo>
                <a:moveTo>
                  <a:pt x="741" y="153"/>
                </a:moveTo>
                <a:lnTo>
                  <a:pt x="741" y="97"/>
                </a:lnTo>
                <a:lnTo>
                  <a:pt x="789" y="97"/>
                </a:lnTo>
                <a:lnTo>
                  <a:pt x="789" y="153"/>
                </a:lnTo>
                <a:lnTo>
                  <a:pt x="741" y="153"/>
                </a:lnTo>
                <a:moveTo>
                  <a:pt x="804" y="153"/>
                </a:moveTo>
                <a:lnTo>
                  <a:pt x="804" y="97"/>
                </a:lnTo>
                <a:lnTo>
                  <a:pt x="852" y="97"/>
                </a:lnTo>
                <a:lnTo>
                  <a:pt x="852" y="153"/>
                </a:lnTo>
                <a:lnTo>
                  <a:pt x="804" y="153"/>
                </a:lnTo>
                <a:moveTo>
                  <a:pt x="893" y="0"/>
                </a:moveTo>
                <a:lnTo>
                  <a:pt x="0" y="0"/>
                </a:lnTo>
                <a:lnTo>
                  <a:pt x="0" y="252"/>
                </a:lnTo>
                <a:lnTo>
                  <a:pt x="893" y="252"/>
                </a:lnTo>
                <a:lnTo>
                  <a:pt x="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ïṣḷïḋê">
            <a:extLst>
              <a:ext uri="{FF2B5EF4-FFF2-40B4-BE49-F238E27FC236}">
                <a16:creationId xmlns:a16="http://schemas.microsoft.com/office/drawing/2014/main" id="{B555D90E-F8BD-47CC-A2CF-ED4EEAE985F4}"/>
              </a:ext>
            </a:extLst>
          </p:cNvPr>
          <p:cNvSpPr/>
          <p:nvPr/>
        </p:nvSpPr>
        <p:spPr bwMode="auto">
          <a:xfrm>
            <a:off x="825576" y="3132042"/>
            <a:ext cx="609797" cy="5516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isḻíḋè">
            <a:extLst>
              <a:ext uri="{FF2B5EF4-FFF2-40B4-BE49-F238E27FC236}">
                <a16:creationId xmlns:a16="http://schemas.microsoft.com/office/drawing/2014/main" id="{20AEF9D2-F329-4188-B213-0825CFAF353B}"/>
              </a:ext>
            </a:extLst>
          </p:cNvPr>
          <p:cNvSpPr/>
          <p:nvPr/>
        </p:nvSpPr>
        <p:spPr bwMode="auto">
          <a:xfrm>
            <a:off x="825576" y="3132042"/>
            <a:ext cx="609797" cy="5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ïS1iḑê">
            <a:extLst>
              <a:ext uri="{FF2B5EF4-FFF2-40B4-BE49-F238E27FC236}">
                <a16:creationId xmlns:a16="http://schemas.microsoft.com/office/drawing/2014/main" id="{3CE88636-50C7-465F-ACCB-9BA31A570582}"/>
              </a:ext>
            </a:extLst>
          </p:cNvPr>
          <p:cNvSpPr/>
          <p:nvPr/>
        </p:nvSpPr>
        <p:spPr bwMode="auto">
          <a:xfrm>
            <a:off x="1451135" y="3132042"/>
            <a:ext cx="47286" cy="5516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ïSḷïďè">
            <a:extLst>
              <a:ext uri="{FF2B5EF4-FFF2-40B4-BE49-F238E27FC236}">
                <a16:creationId xmlns:a16="http://schemas.microsoft.com/office/drawing/2014/main" id="{F74BD3BD-8862-4D57-A34A-4FE96E56DFD7}"/>
              </a:ext>
            </a:extLst>
          </p:cNvPr>
          <p:cNvSpPr/>
          <p:nvPr/>
        </p:nvSpPr>
        <p:spPr bwMode="auto">
          <a:xfrm>
            <a:off x="1451135" y="3132042"/>
            <a:ext cx="47286" cy="5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iṥḷíḑè">
            <a:extLst>
              <a:ext uri="{FF2B5EF4-FFF2-40B4-BE49-F238E27FC236}">
                <a16:creationId xmlns:a16="http://schemas.microsoft.com/office/drawing/2014/main" id="{B03AB94C-B1DC-4E63-994D-327A51ABB307}"/>
              </a:ext>
            </a:extLst>
          </p:cNvPr>
          <p:cNvSpPr/>
          <p:nvPr/>
        </p:nvSpPr>
        <p:spPr bwMode="auto">
          <a:xfrm>
            <a:off x="1515169" y="3132042"/>
            <a:ext cx="47286" cy="5516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iṥḻïďê">
            <a:extLst>
              <a:ext uri="{FF2B5EF4-FFF2-40B4-BE49-F238E27FC236}">
                <a16:creationId xmlns:a16="http://schemas.microsoft.com/office/drawing/2014/main" id="{9E3D8917-849F-4810-9F8B-F54D3AD603B1}"/>
              </a:ext>
            </a:extLst>
          </p:cNvPr>
          <p:cNvSpPr/>
          <p:nvPr/>
        </p:nvSpPr>
        <p:spPr bwMode="auto">
          <a:xfrm>
            <a:off x="1515169" y="3132042"/>
            <a:ext cx="47286" cy="5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iṩḷïḓé">
            <a:extLst>
              <a:ext uri="{FF2B5EF4-FFF2-40B4-BE49-F238E27FC236}">
                <a16:creationId xmlns:a16="http://schemas.microsoft.com/office/drawing/2014/main" id="{EBDE4D93-3D49-4ADE-B573-F90C0981F7CE}"/>
              </a:ext>
            </a:extLst>
          </p:cNvPr>
          <p:cNvSpPr/>
          <p:nvPr/>
        </p:nvSpPr>
        <p:spPr bwMode="auto">
          <a:xfrm>
            <a:off x="1577232" y="3132042"/>
            <a:ext cx="47286" cy="5516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í$ļïḓè">
            <a:extLst>
              <a:ext uri="{FF2B5EF4-FFF2-40B4-BE49-F238E27FC236}">
                <a16:creationId xmlns:a16="http://schemas.microsoft.com/office/drawing/2014/main" id="{10BE75DF-870C-41B6-925E-700CDDB4DC2E}"/>
              </a:ext>
            </a:extLst>
          </p:cNvPr>
          <p:cNvSpPr/>
          <p:nvPr/>
        </p:nvSpPr>
        <p:spPr bwMode="auto">
          <a:xfrm>
            <a:off x="1577232" y="3132042"/>
            <a:ext cx="47286" cy="5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iṡlide">
            <a:extLst>
              <a:ext uri="{FF2B5EF4-FFF2-40B4-BE49-F238E27FC236}">
                <a16:creationId xmlns:a16="http://schemas.microsoft.com/office/drawing/2014/main" id="{42D372FE-8AB9-4643-B6D6-9CA692C98B2E}"/>
              </a:ext>
            </a:extLst>
          </p:cNvPr>
          <p:cNvSpPr/>
          <p:nvPr/>
        </p:nvSpPr>
        <p:spPr bwMode="auto">
          <a:xfrm>
            <a:off x="871877" y="3613772"/>
            <a:ext cx="55167" cy="2364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íşḷíďé">
            <a:extLst>
              <a:ext uri="{FF2B5EF4-FFF2-40B4-BE49-F238E27FC236}">
                <a16:creationId xmlns:a16="http://schemas.microsoft.com/office/drawing/2014/main" id="{410E7491-F7DF-4039-9B3A-A81657F2E6E9}"/>
              </a:ext>
            </a:extLst>
          </p:cNvPr>
          <p:cNvSpPr/>
          <p:nvPr/>
        </p:nvSpPr>
        <p:spPr bwMode="auto">
          <a:xfrm>
            <a:off x="871877" y="3613772"/>
            <a:ext cx="55167" cy="2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iŝļíḋé">
            <a:extLst>
              <a:ext uri="{FF2B5EF4-FFF2-40B4-BE49-F238E27FC236}">
                <a16:creationId xmlns:a16="http://schemas.microsoft.com/office/drawing/2014/main" id="{2D89458D-6A4F-4D5C-AA44-8E485CAE3BF1}"/>
              </a:ext>
            </a:extLst>
          </p:cNvPr>
          <p:cNvSpPr/>
          <p:nvPr/>
        </p:nvSpPr>
        <p:spPr bwMode="auto">
          <a:xfrm>
            <a:off x="1069889" y="3613772"/>
            <a:ext cx="54182" cy="2364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şlide">
            <a:extLst>
              <a:ext uri="{FF2B5EF4-FFF2-40B4-BE49-F238E27FC236}">
                <a16:creationId xmlns:a16="http://schemas.microsoft.com/office/drawing/2014/main" id="{A0EA4548-3189-438A-A121-8FE0439F4C37}"/>
              </a:ext>
            </a:extLst>
          </p:cNvPr>
          <p:cNvSpPr/>
          <p:nvPr/>
        </p:nvSpPr>
        <p:spPr bwMode="auto">
          <a:xfrm>
            <a:off x="1069889" y="3613772"/>
            <a:ext cx="54182" cy="2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işľiḍé">
            <a:extLst>
              <a:ext uri="{FF2B5EF4-FFF2-40B4-BE49-F238E27FC236}">
                <a16:creationId xmlns:a16="http://schemas.microsoft.com/office/drawing/2014/main" id="{D0F0B318-FFEB-4599-991F-0409B4799552}"/>
              </a:ext>
            </a:extLst>
          </p:cNvPr>
          <p:cNvSpPr/>
          <p:nvPr/>
        </p:nvSpPr>
        <p:spPr bwMode="auto">
          <a:xfrm>
            <a:off x="953643" y="3613772"/>
            <a:ext cx="23643" cy="23643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ïśḻíḋe">
            <a:extLst>
              <a:ext uri="{FF2B5EF4-FFF2-40B4-BE49-F238E27FC236}">
                <a16:creationId xmlns:a16="http://schemas.microsoft.com/office/drawing/2014/main" id="{44D9483A-DFA5-4AA5-A887-E9DA93853F21}"/>
              </a:ext>
            </a:extLst>
          </p:cNvPr>
          <p:cNvSpPr/>
          <p:nvPr/>
        </p:nvSpPr>
        <p:spPr bwMode="auto">
          <a:xfrm>
            <a:off x="1020632" y="3613772"/>
            <a:ext cx="22658" cy="23643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šļïḍê">
            <a:extLst>
              <a:ext uri="{FF2B5EF4-FFF2-40B4-BE49-F238E27FC236}">
                <a16:creationId xmlns:a16="http://schemas.microsoft.com/office/drawing/2014/main" id="{EE913B67-E8F7-45C6-A63B-700B994DBCE2}"/>
              </a:ext>
            </a:extLst>
          </p:cNvPr>
          <p:cNvSpPr/>
          <p:nvPr/>
        </p:nvSpPr>
        <p:spPr bwMode="auto">
          <a:xfrm>
            <a:off x="1512214" y="3592099"/>
            <a:ext cx="66004" cy="66989"/>
          </a:xfrm>
          <a:custGeom>
            <a:avLst/>
            <a:gdLst>
              <a:gd name="T0" fmla="*/ 41 w 49"/>
              <a:gd name="T1" fmla="*/ 0 h 49"/>
              <a:gd name="T2" fmla="*/ 7 w 49"/>
              <a:gd name="T3" fmla="*/ 0 h 49"/>
              <a:gd name="T4" fmla="*/ 0 w 49"/>
              <a:gd name="T5" fmla="*/ 7 h 49"/>
              <a:gd name="T6" fmla="*/ 0 w 49"/>
              <a:gd name="T7" fmla="*/ 41 h 49"/>
              <a:gd name="T8" fmla="*/ 7 w 49"/>
              <a:gd name="T9" fmla="*/ 49 h 49"/>
              <a:gd name="T10" fmla="*/ 41 w 49"/>
              <a:gd name="T11" fmla="*/ 49 h 49"/>
              <a:gd name="T12" fmla="*/ 49 w 49"/>
              <a:gd name="T13" fmla="*/ 41 h 49"/>
              <a:gd name="T14" fmla="*/ 49 w 49"/>
              <a:gd name="T15" fmla="*/ 7 h 49"/>
              <a:gd name="T16" fmla="*/ 41 w 49"/>
              <a:gd name="T1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49">
                <a:moveTo>
                  <a:pt x="41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5"/>
                  <a:pt x="3" y="49"/>
                  <a:pt x="7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9" y="45"/>
                  <a:pt x="49" y="41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3"/>
                  <a:pt x="45" y="0"/>
                  <a:pt x="41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iṧļiďe">
            <a:extLst>
              <a:ext uri="{FF2B5EF4-FFF2-40B4-BE49-F238E27FC236}">
                <a16:creationId xmlns:a16="http://schemas.microsoft.com/office/drawing/2014/main" id="{893C7C09-1DE9-4C1A-A33D-88C17AB6C9B3}"/>
              </a:ext>
            </a:extLst>
          </p:cNvPr>
          <p:cNvSpPr/>
          <p:nvPr/>
        </p:nvSpPr>
        <p:spPr bwMode="auto">
          <a:xfrm>
            <a:off x="1154610" y="3592099"/>
            <a:ext cx="328049" cy="66989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šḻïḍé">
            <a:extLst>
              <a:ext uri="{FF2B5EF4-FFF2-40B4-BE49-F238E27FC236}">
                <a16:creationId xmlns:a16="http://schemas.microsoft.com/office/drawing/2014/main" id="{4615BF58-92C3-401D-8D9B-AE1960A95257}"/>
              </a:ext>
            </a:extLst>
          </p:cNvPr>
          <p:cNvSpPr/>
          <p:nvPr/>
        </p:nvSpPr>
        <p:spPr bwMode="auto">
          <a:xfrm>
            <a:off x="1154610" y="3592099"/>
            <a:ext cx="328049" cy="6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işlide">
            <a:extLst>
              <a:ext uri="{FF2B5EF4-FFF2-40B4-BE49-F238E27FC236}">
                <a16:creationId xmlns:a16="http://schemas.microsoft.com/office/drawing/2014/main" id="{49018C05-1C09-489D-B5F5-DFC8CB130BE3}"/>
              </a:ext>
            </a:extLst>
          </p:cNvPr>
          <p:cNvSpPr/>
          <p:nvPr/>
        </p:nvSpPr>
        <p:spPr bwMode="auto">
          <a:xfrm>
            <a:off x="960539" y="3952658"/>
            <a:ext cx="529016" cy="530002"/>
          </a:xfrm>
          <a:custGeom>
            <a:avLst/>
            <a:gdLst>
              <a:gd name="T0" fmla="*/ 147 w 391"/>
              <a:gd name="T1" fmla="*/ 369 h 392"/>
              <a:gd name="T2" fmla="*/ 280 w 391"/>
              <a:gd name="T3" fmla="*/ 362 h 392"/>
              <a:gd name="T4" fmla="*/ 199 w 391"/>
              <a:gd name="T5" fmla="*/ 347 h 392"/>
              <a:gd name="T6" fmla="*/ 81 w 391"/>
              <a:gd name="T7" fmla="*/ 340 h 392"/>
              <a:gd name="T8" fmla="*/ 199 w 391"/>
              <a:gd name="T9" fmla="*/ 340 h 392"/>
              <a:gd name="T10" fmla="*/ 59 w 391"/>
              <a:gd name="T11" fmla="*/ 325 h 392"/>
              <a:gd name="T12" fmla="*/ 192 w 391"/>
              <a:gd name="T13" fmla="*/ 318 h 392"/>
              <a:gd name="T14" fmla="*/ 317 w 391"/>
              <a:gd name="T15" fmla="*/ 318 h 392"/>
              <a:gd name="T16" fmla="*/ 140 w 391"/>
              <a:gd name="T17" fmla="*/ 310 h 392"/>
              <a:gd name="T18" fmla="*/ 258 w 391"/>
              <a:gd name="T19" fmla="*/ 310 h 392"/>
              <a:gd name="T20" fmla="*/ 74 w 391"/>
              <a:gd name="T21" fmla="*/ 295 h 392"/>
              <a:gd name="T22" fmla="*/ 206 w 391"/>
              <a:gd name="T23" fmla="*/ 288 h 392"/>
              <a:gd name="T24" fmla="*/ 332 w 391"/>
              <a:gd name="T25" fmla="*/ 288 h 392"/>
              <a:gd name="T26" fmla="*/ 126 w 391"/>
              <a:gd name="T27" fmla="*/ 281 h 392"/>
              <a:gd name="T28" fmla="*/ 244 w 391"/>
              <a:gd name="T29" fmla="*/ 281 h 392"/>
              <a:gd name="T30" fmla="*/ 29 w 391"/>
              <a:gd name="T31" fmla="*/ 266 h 392"/>
              <a:gd name="T32" fmla="*/ 162 w 391"/>
              <a:gd name="T33" fmla="*/ 259 h 392"/>
              <a:gd name="T34" fmla="*/ 288 w 391"/>
              <a:gd name="T35" fmla="*/ 259 h 392"/>
              <a:gd name="T36" fmla="*/ 67 w 391"/>
              <a:gd name="T37" fmla="*/ 251 h 392"/>
              <a:gd name="T38" fmla="*/ 185 w 391"/>
              <a:gd name="T39" fmla="*/ 251 h 392"/>
              <a:gd name="T40" fmla="*/ 324 w 391"/>
              <a:gd name="T41" fmla="*/ 251 h 392"/>
              <a:gd name="T42" fmla="*/ 88 w 391"/>
              <a:gd name="T43" fmla="*/ 229 h 392"/>
              <a:gd name="T44" fmla="*/ 214 w 391"/>
              <a:gd name="T45" fmla="*/ 229 h 392"/>
              <a:gd name="T46" fmla="*/ 347 w 391"/>
              <a:gd name="T47" fmla="*/ 236 h 392"/>
              <a:gd name="T48" fmla="*/ 81 w 391"/>
              <a:gd name="T49" fmla="*/ 222 h 392"/>
              <a:gd name="T50" fmla="*/ 221 w 391"/>
              <a:gd name="T51" fmla="*/ 222 h 392"/>
              <a:gd name="T52" fmla="*/ 354 w 391"/>
              <a:gd name="T53" fmla="*/ 215 h 392"/>
              <a:gd name="T54" fmla="*/ 96 w 391"/>
              <a:gd name="T55" fmla="*/ 200 h 392"/>
              <a:gd name="T56" fmla="*/ 229 w 391"/>
              <a:gd name="T57" fmla="*/ 207 h 392"/>
              <a:gd name="T58" fmla="*/ 347 w 391"/>
              <a:gd name="T59" fmla="*/ 207 h 392"/>
              <a:gd name="T60" fmla="*/ 103 w 391"/>
              <a:gd name="T61" fmla="*/ 192 h 392"/>
              <a:gd name="T62" fmla="*/ 236 w 391"/>
              <a:gd name="T63" fmla="*/ 185 h 392"/>
              <a:gd name="T64" fmla="*/ 362 w 391"/>
              <a:gd name="T65" fmla="*/ 185 h 392"/>
              <a:gd name="T66" fmla="*/ 111 w 391"/>
              <a:gd name="T67" fmla="*/ 177 h 392"/>
              <a:gd name="T68" fmla="*/ 229 w 391"/>
              <a:gd name="T69" fmla="*/ 177 h 392"/>
              <a:gd name="T70" fmla="*/ 369 w 391"/>
              <a:gd name="T71" fmla="*/ 177 h 392"/>
              <a:gd name="T72" fmla="*/ 118 w 391"/>
              <a:gd name="T73" fmla="*/ 156 h 392"/>
              <a:gd name="T74" fmla="*/ 244 w 391"/>
              <a:gd name="T75" fmla="*/ 156 h 392"/>
              <a:gd name="T76" fmla="*/ 376 w 391"/>
              <a:gd name="T77" fmla="*/ 163 h 392"/>
              <a:gd name="T78" fmla="*/ 126 w 391"/>
              <a:gd name="T79" fmla="*/ 148 h 392"/>
              <a:gd name="T80" fmla="*/ 265 w 391"/>
              <a:gd name="T81" fmla="*/ 148 h 392"/>
              <a:gd name="T82" fmla="*/ 44 w 391"/>
              <a:gd name="T83" fmla="*/ 126 h 392"/>
              <a:gd name="T84" fmla="*/ 170 w 391"/>
              <a:gd name="T85" fmla="*/ 126 h 392"/>
              <a:gd name="T86" fmla="*/ 303 w 391"/>
              <a:gd name="T87" fmla="*/ 133 h 392"/>
              <a:gd name="T88" fmla="*/ 67 w 391"/>
              <a:gd name="T89" fmla="*/ 118 h 392"/>
              <a:gd name="T90" fmla="*/ 206 w 391"/>
              <a:gd name="T91" fmla="*/ 118 h 392"/>
              <a:gd name="T92" fmla="*/ 339 w 391"/>
              <a:gd name="T93" fmla="*/ 111 h 392"/>
              <a:gd name="T94" fmla="*/ 126 w 391"/>
              <a:gd name="T95" fmla="*/ 97 h 392"/>
              <a:gd name="T96" fmla="*/ 258 w 391"/>
              <a:gd name="T97" fmla="*/ 104 h 392"/>
              <a:gd name="T98" fmla="*/ 52 w 391"/>
              <a:gd name="T99" fmla="*/ 89 h 392"/>
              <a:gd name="T100" fmla="*/ 192 w 391"/>
              <a:gd name="T101" fmla="*/ 89 h 392"/>
              <a:gd name="T102" fmla="*/ 324 w 391"/>
              <a:gd name="T103" fmla="*/ 82 h 392"/>
              <a:gd name="T104" fmla="*/ 140 w 391"/>
              <a:gd name="T105" fmla="*/ 67 h 392"/>
              <a:gd name="T106" fmla="*/ 273 w 391"/>
              <a:gd name="T107" fmla="*/ 74 h 392"/>
              <a:gd name="T108" fmla="*/ 111 w 391"/>
              <a:gd name="T109" fmla="*/ 59 h 392"/>
              <a:gd name="T110" fmla="*/ 251 w 391"/>
              <a:gd name="T111" fmla="*/ 59 h 392"/>
              <a:gd name="T112" fmla="*/ 133 w 391"/>
              <a:gd name="T113" fmla="*/ 38 h 392"/>
              <a:gd name="T114" fmla="*/ 258 w 391"/>
              <a:gd name="T115" fmla="*/ 38 h 392"/>
              <a:gd name="T116" fmla="*/ 185 w 391"/>
              <a:gd name="T117" fmla="*/ 30 h 392"/>
              <a:gd name="T118" fmla="*/ 170 w 391"/>
              <a:gd name="T119" fmla="*/ 15 h 392"/>
              <a:gd name="T120" fmla="*/ 27 w 391"/>
              <a:gd name="T121" fmla="*/ 97 h 392"/>
              <a:gd name="T122" fmla="*/ 140 w 391"/>
              <a:gd name="T123" fmla="*/ 384 h 392"/>
              <a:gd name="T124" fmla="*/ 376 w 391"/>
              <a:gd name="T125" fmla="*/ 14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1" h="392">
                <a:moveTo>
                  <a:pt x="155" y="384"/>
                </a:moveTo>
                <a:cubicBezTo>
                  <a:pt x="155" y="377"/>
                  <a:pt x="155" y="377"/>
                  <a:pt x="155" y="377"/>
                </a:cubicBezTo>
                <a:cubicBezTo>
                  <a:pt x="162" y="377"/>
                  <a:pt x="162" y="377"/>
                  <a:pt x="162" y="377"/>
                </a:cubicBezTo>
                <a:cubicBezTo>
                  <a:pt x="162" y="384"/>
                  <a:pt x="162" y="384"/>
                  <a:pt x="162" y="384"/>
                </a:cubicBezTo>
                <a:cubicBezTo>
                  <a:pt x="155" y="384"/>
                  <a:pt x="155" y="384"/>
                  <a:pt x="155" y="384"/>
                </a:cubicBezTo>
                <a:moveTo>
                  <a:pt x="170" y="384"/>
                </a:moveTo>
                <a:cubicBezTo>
                  <a:pt x="170" y="377"/>
                  <a:pt x="170" y="377"/>
                  <a:pt x="170" y="377"/>
                </a:cubicBezTo>
                <a:cubicBezTo>
                  <a:pt x="177" y="377"/>
                  <a:pt x="177" y="377"/>
                  <a:pt x="177" y="377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0" y="384"/>
                  <a:pt x="170" y="384"/>
                  <a:pt x="170" y="384"/>
                </a:cubicBezTo>
                <a:moveTo>
                  <a:pt x="185" y="384"/>
                </a:moveTo>
                <a:cubicBezTo>
                  <a:pt x="185" y="377"/>
                  <a:pt x="185" y="377"/>
                  <a:pt x="185" y="377"/>
                </a:cubicBezTo>
                <a:cubicBezTo>
                  <a:pt x="192" y="377"/>
                  <a:pt x="192" y="377"/>
                  <a:pt x="192" y="377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185" y="384"/>
                  <a:pt x="185" y="384"/>
                  <a:pt x="185" y="384"/>
                </a:cubicBezTo>
                <a:moveTo>
                  <a:pt x="199" y="384"/>
                </a:moveTo>
                <a:cubicBezTo>
                  <a:pt x="199" y="377"/>
                  <a:pt x="199" y="377"/>
                  <a:pt x="199" y="377"/>
                </a:cubicBezTo>
                <a:cubicBezTo>
                  <a:pt x="206" y="377"/>
                  <a:pt x="206" y="377"/>
                  <a:pt x="206" y="377"/>
                </a:cubicBezTo>
                <a:cubicBezTo>
                  <a:pt x="206" y="384"/>
                  <a:pt x="206" y="384"/>
                  <a:pt x="206" y="384"/>
                </a:cubicBezTo>
                <a:cubicBezTo>
                  <a:pt x="199" y="384"/>
                  <a:pt x="199" y="384"/>
                  <a:pt x="199" y="384"/>
                </a:cubicBezTo>
                <a:moveTo>
                  <a:pt x="214" y="384"/>
                </a:moveTo>
                <a:cubicBezTo>
                  <a:pt x="214" y="377"/>
                  <a:pt x="214" y="377"/>
                  <a:pt x="214" y="377"/>
                </a:cubicBezTo>
                <a:cubicBezTo>
                  <a:pt x="221" y="377"/>
                  <a:pt x="221" y="377"/>
                  <a:pt x="221" y="377"/>
                </a:cubicBezTo>
                <a:cubicBezTo>
                  <a:pt x="221" y="384"/>
                  <a:pt x="221" y="384"/>
                  <a:pt x="221" y="384"/>
                </a:cubicBezTo>
                <a:cubicBezTo>
                  <a:pt x="214" y="384"/>
                  <a:pt x="214" y="384"/>
                  <a:pt x="214" y="384"/>
                </a:cubicBezTo>
                <a:moveTo>
                  <a:pt x="229" y="384"/>
                </a:moveTo>
                <a:cubicBezTo>
                  <a:pt x="229" y="377"/>
                  <a:pt x="229" y="377"/>
                  <a:pt x="229" y="377"/>
                </a:cubicBezTo>
                <a:cubicBezTo>
                  <a:pt x="236" y="377"/>
                  <a:pt x="236" y="377"/>
                  <a:pt x="236" y="377"/>
                </a:cubicBezTo>
                <a:cubicBezTo>
                  <a:pt x="236" y="384"/>
                  <a:pt x="236" y="384"/>
                  <a:pt x="236" y="384"/>
                </a:cubicBezTo>
                <a:cubicBezTo>
                  <a:pt x="229" y="384"/>
                  <a:pt x="229" y="384"/>
                  <a:pt x="229" y="384"/>
                </a:cubicBezTo>
                <a:moveTo>
                  <a:pt x="111" y="369"/>
                </a:moveTo>
                <a:cubicBezTo>
                  <a:pt x="111" y="362"/>
                  <a:pt x="111" y="362"/>
                  <a:pt x="111" y="362"/>
                </a:cubicBezTo>
                <a:cubicBezTo>
                  <a:pt x="118" y="362"/>
                  <a:pt x="118" y="362"/>
                  <a:pt x="118" y="362"/>
                </a:cubicBezTo>
                <a:cubicBezTo>
                  <a:pt x="118" y="369"/>
                  <a:pt x="118" y="369"/>
                  <a:pt x="118" y="369"/>
                </a:cubicBezTo>
                <a:cubicBezTo>
                  <a:pt x="111" y="369"/>
                  <a:pt x="111" y="369"/>
                  <a:pt x="111" y="369"/>
                </a:cubicBezTo>
                <a:moveTo>
                  <a:pt x="126" y="369"/>
                </a:moveTo>
                <a:cubicBezTo>
                  <a:pt x="126" y="362"/>
                  <a:pt x="126" y="362"/>
                  <a:pt x="126" y="362"/>
                </a:cubicBezTo>
                <a:cubicBezTo>
                  <a:pt x="133" y="362"/>
                  <a:pt x="133" y="362"/>
                  <a:pt x="133" y="362"/>
                </a:cubicBezTo>
                <a:cubicBezTo>
                  <a:pt x="133" y="369"/>
                  <a:pt x="133" y="369"/>
                  <a:pt x="133" y="369"/>
                </a:cubicBezTo>
                <a:cubicBezTo>
                  <a:pt x="126" y="369"/>
                  <a:pt x="126" y="369"/>
                  <a:pt x="126" y="369"/>
                </a:cubicBezTo>
                <a:moveTo>
                  <a:pt x="140" y="369"/>
                </a:moveTo>
                <a:cubicBezTo>
                  <a:pt x="140" y="362"/>
                  <a:pt x="140" y="362"/>
                  <a:pt x="140" y="362"/>
                </a:cubicBezTo>
                <a:cubicBezTo>
                  <a:pt x="147" y="362"/>
                  <a:pt x="147" y="362"/>
                  <a:pt x="147" y="362"/>
                </a:cubicBezTo>
                <a:cubicBezTo>
                  <a:pt x="147" y="369"/>
                  <a:pt x="147" y="369"/>
                  <a:pt x="147" y="369"/>
                </a:cubicBezTo>
                <a:cubicBezTo>
                  <a:pt x="140" y="369"/>
                  <a:pt x="140" y="369"/>
                  <a:pt x="140" y="369"/>
                </a:cubicBezTo>
                <a:moveTo>
                  <a:pt x="155" y="369"/>
                </a:moveTo>
                <a:cubicBezTo>
                  <a:pt x="155" y="362"/>
                  <a:pt x="155" y="362"/>
                  <a:pt x="155" y="362"/>
                </a:cubicBezTo>
                <a:cubicBezTo>
                  <a:pt x="162" y="362"/>
                  <a:pt x="162" y="362"/>
                  <a:pt x="162" y="362"/>
                </a:cubicBezTo>
                <a:cubicBezTo>
                  <a:pt x="162" y="369"/>
                  <a:pt x="162" y="369"/>
                  <a:pt x="162" y="369"/>
                </a:cubicBezTo>
                <a:cubicBezTo>
                  <a:pt x="155" y="369"/>
                  <a:pt x="155" y="369"/>
                  <a:pt x="155" y="369"/>
                </a:cubicBezTo>
                <a:moveTo>
                  <a:pt x="170" y="369"/>
                </a:moveTo>
                <a:cubicBezTo>
                  <a:pt x="170" y="362"/>
                  <a:pt x="170" y="362"/>
                  <a:pt x="170" y="362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77" y="369"/>
                  <a:pt x="177" y="369"/>
                  <a:pt x="177" y="369"/>
                </a:cubicBezTo>
                <a:cubicBezTo>
                  <a:pt x="170" y="369"/>
                  <a:pt x="170" y="369"/>
                  <a:pt x="170" y="369"/>
                </a:cubicBezTo>
                <a:moveTo>
                  <a:pt x="185" y="369"/>
                </a:moveTo>
                <a:cubicBezTo>
                  <a:pt x="185" y="362"/>
                  <a:pt x="185" y="362"/>
                  <a:pt x="185" y="362"/>
                </a:cubicBezTo>
                <a:cubicBezTo>
                  <a:pt x="192" y="362"/>
                  <a:pt x="192" y="362"/>
                  <a:pt x="192" y="362"/>
                </a:cubicBezTo>
                <a:cubicBezTo>
                  <a:pt x="192" y="369"/>
                  <a:pt x="192" y="369"/>
                  <a:pt x="192" y="369"/>
                </a:cubicBezTo>
                <a:cubicBezTo>
                  <a:pt x="185" y="369"/>
                  <a:pt x="185" y="369"/>
                  <a:pt x="185" y="369"/>
                </a:cubicBezTo>
                <a:moveTo>
                  <a:pt x="199" y="369"/>
                </a:moveTo>
                <a:cubicBezTo>
                  <a:pt x="199" y="362"/>
                  <a:pt x="199" y="362"/>
                  <a:pt x="199" y="362"/>
                </a:cubicBezTo>
                <a:cubicBezTo>
                  <a:pt x="206" y="362"/>
                  <a:pt x="206" y="362"/>
                  <a:pt x="206" y="362"/>
                </a:cubicBezTo>
                <a:cubicBezTo>
                  <a:pt x="206" y="369"/>
                  <a:pt x="206" y="369"/>
                  <a:pt x="206" y="369"/>
                </a:cubicBezTo>
                <a:cubicBezTo>
                  <a:pt x="199" y="369"/>
                  <a:pt x="199" y="369"/>
                  <a:pt x="199" y="369"/>
                </a:cubicBezTo>
                <a:moveTo>
                  <a:pt x="214" y="369"/>
                </a:moveTo>
                <a:cubicBezTo>
                  <a:pt x="214" y="362"/>
                  <a:pt x="214" y="362"/>
                  <a:pt x="214" y="362"/>
                </a:cubicBezTo>
                <a:cubicBezTo>
                  <a:pt x="221" y="362"/>
                  <a:pt x="221" y="362"/>
                  <a:pt x="221" y="362"/>
                </a:cubicBezTo>
                <a:cubicBezTo>
                  <a:pt x="221" y="369"/>
                  <a:pt x="221" y="369"/>
                  <a:pt x="221" y="369"/>
                </a:cubicBezTo>
                <a:cubicBezTo>
                  <a:pt x="214" y="369"/>
                  <a:pt x="214" y="369"/>
                  <a:pt x="214" y="369"/>
                </a:cubicBezTo>
                <a:moveTo>
                  <a:pt x="229" y="369"/>
                </a:moveTo>
                <a:cubicBezTo>
                  <a:pt x="229" y="362"/>
                  <a:pt x="229" y="362"/>
                  <a:pt x="229" y="362"/>
                </a:cubicBezTo>
                <a:cubicBezTo>
                  <a:pt x="236" y="362"/>
                  <a:pt x="236" y="362"/>
                  <a:pt x="236" y="362"/>
                </a:cubicBezTo>
                <a:cubicBezTo>
                  <a:pt x="236" y="369"/>
                  <a:pt x="236" y="369"/>
                  <a:pt x="236" y="369"/>
                </a:cubicBezTo>
                <a:cubicBezTo>
                  <a:pt x="229" y="369"/>
                  <a:pt x="229" y="369"/>
                  <a:pt x="229" y="369"/>
                </a:cubicBezTo>
                <a:moveTo>
                  <a:pt x="244" y="369"/>
                </a:moveTo>
                <a:cubicBezTo>
                  <a:pt x="244" y="362"/>
                  <a:pt x="244" y="362"/>
                  <a:pt x="244" y="362"/>
                </a:cubicBezTo>
                <a:cubicBezTo>
                  <a:pt x="251" y="362"/>
                  <a:pt x="251" y="362"/>
                  <a:pt x="251" y="362"/>
                </a:cubicBezTo>
                <a:cubicBezTo>
                  <a:pt x="251" y="369"/>
                  <a:pt x="251" y="369"/>
                  <a:pt x="251" y="369"/>
                </a:cubicBezTo>
                <a:cubicBezTo>
                  <a:pt x="244" y="369"/>
                  <a:pt x="244" y="369"/>
                  <a:pt x="244" y="369"/>
                </a:cubicBezTo>
                <a:moveTo>
                  <a:pt x="258" y="369"/>
                </a:moveTo>
                <a:cubicBezTo>
                  <a:pt x="258" y="362"/>
                  <a:pt x="258" y="362"/>
                  <a:pt x="258" y="362"/>
                </a:cubicBezTo>
                <a:cubicBezTo>
                  <a:pt x="265" y="362"/>
                  <a:pt x="265" y="362"/>
                  <a:pt x="265" y="362"/>
                </a:cubicBezTo>
                <a:cubicBezTo>
                  <a:pt x="265" y="369"/>
                  <a:pt x="265" y="369"/>
                  <a:pt x="265" y="369"/>
                </a:cubicBezTo>
                <a:cubicBezTo>
                  <a:pt x="258" y="369"/>
                  <a:pt x="258" y="369"/>
                  <a:pt x="258" y="369"/>
                </a:cubicBezTo>
                <a:moveTo>
                  <a:pt x="273" y="369"/>
                </a:moveTo>
                <a:cubicBezTo>
                  <a:pt x="273" y="362"/>
                  <a:pt x="273" y="362"/>
                  <a:pt x="273" y="362"/>
                </a:cubicBezTo>
                <a:cubicBezTo>
                  <a:pt x="280" y="362"/>
                  <a:pt x="280" y="362"/>
                  <a:pt x="280" y="362"/>
                </a:cubicBezTo>
                <a:cubicBezTo>
                  <a:pt x="280" y="369"/>
                  <a:pt x="280" y="369"/>
                  <a:pt x="280" y="369"/>
                </a:cubicBezTo>
                <a:cubicBezTo>
                  <a:pt x="273" y="369"/>
                  <a:pt x="273" y="369"/>
                  <a:pt x="273" y="369"/>
                </a:cubicBezTo>
                <a:moveTo>
                  <a:pt x="81" y="354"/>
                </a:moveTo>
                <a:cubicBezTo>
                  <a:pt x="81" y="347"/>
                  <a:pt x="81" y="347"/>
                  <a:pt x="81" y="347"/>
                </a:cubicBezTo>
                <a:cubicBezTo>
                  <a:pt x="88" y="347"/>
                  <a:pt x="88" y="347"/>
                  <a:pt x="88" y="347"/>
                </a:cubicBezTo>
                <a:cubicBezTo>
                  <a:pt x="88" y="354"/>
                  <a:pt x="88" y="354"/>
                  <a:pt x="88" y="354"/>
                </a:cubicBezTo>
                <a:cubicBezTo>
                  <a:pt x="81" y="354"/>
                  <a:pt x="81" y="354"/>
                  <a:pt x="81" y="354"/>
                </a:cubicBezTo>
                <a:moveTo>
                  <a:pt x="96" y="354"/>
                </a:moveTo>
                <a:cubicBezTo>
                  <a:pt x="96" y="347"/>
                  <a:pt x="96" y="347"/>
                  <a:pt x="96" y="347"/>
                </a:cubicBezTo>
                <a:cubicBezTo>
                  <a:pt x="103" y="347"/>
                  <a:pt x="103" y="347"/>
                  <a:pt x="103" y="347"/>
                </a:cubicBezTo>
                <a:cubicBezTo>
                  <a:pt x="103" y="354"/>
                  <a:pt x="103" y="354"/>
                  <a:pt x="103" y="354"/>
                </a:cubicBezTo>
                <a:cubicBezTo>
                  <a:pt x="96" y="354"/>
                  <a:pt x="96" y="354"/>
                  <a:pt x="96" y="354"/>
                </a:cubicBezTo>
                <a:moveTo>
                  <a:pt x="111" y="354"/>
                </a:moveTo>
                <a:cubicBezTo>
                  <a:pt x="111" y="347"/>
                  <a:pt x="111" y="347"/>
                  <a:pt x="111" y="347"/>
                </a:cubicBezTo>
                <a:cubicBezTo>
                  <a:pt x="118" y="347"/>
                  <a:pt x="118" y="347"/>
                  <a:pt x="118" y="347"/>
                </a:cubicBezTo>
                <a:cubicBezTo>
                  <a:pt x="118" y="354"/>
                  <a:pt x="118" y="354"/>
                  <a:pt x="118" y="354"/>
                </a:cubicBezTo>
                <a:cubicBezTo>
                  <a:pt x="111" y="354"/>
                  <a:pt x="111" y="354"/>
                  <a:pt x="111" y="354"/>
                </a:cubicBezTo>
                <a:moveTo>
                  <a:pt x="126" y="354"/>
                </a:moveTo>
                <a:cubicBezTo>
                  <a:pt x="126" y="347"/>
                  <a:pt x="126" y="347"/>
                  <a:pt x="126" y="347"/>
                </a:cubicBezTo>
                <a:cubicBezTo>
                  <a:pt x="133" y="347"/>
                  <a:pt x="133" y="347"/>
                  <a:pt x="133" y="347"/>
                </a:cubicBezTo>
                <a:cubicBezTo>
                  <a:pt x="133" y="354"/>
                  <a:pt x="133" y="354"/>
                  <a:pt x="133" y="354"/>
                </a:cubicBezTo>
                <a:cubicBezTo>
                  <a:pt x="126" y="354"/>
                  <a:pt x="126" y="354"/>
                  <a:pt x="126" y="354"/>
                </a:cubicBezTo>
                <a:moveTo>
                  <a:pt x="140" y="354"/>
                </a:moveTo>
                <a:cubicBezTo>
                  <a:pt x="140" y="347"/>
                  <a:pt x="140" y="347"/>
                  <a:pt x="140" y="347"/>
                </a:cubicBezTo>
                <a:cubicBezTo>
                  <a:pt x="147" y="347"/>
                  <a:pt x="147" y="347"/>
                  <a:pt x="147" y="347"/>
                </a:cubicBezTo>
                <a:cubicBezTo>
                  <a:pt x="147" y="354"/>
                  <a:pt x="147" y="354"/>
                  <a:pt x="147" y="354"/>
                </a:cubicBezTo>
                <a:cubicBezTo>
                  <a:pt x="140" y="354"/>
                  <a:pt x="140" y="354"/>
                  <a:pt x="140" y="354"/>
                </a:cubicBezTo>
                <a:moveTo>
                  <a:pt x="155" y="354"/>
                </a:moveTo>
                <a:cubicBezTo>
                  <a:pt x="155" y="347"/>
                  <a:pt x="155" y="347"/>
                  <a:pt x="155" y="347"/>
                </a:cubicBezTo>
                <a:cubicBezTo>
                  <a:pt x="162" y="347"/>
                  <a:pt x="162" y="347"/>
                  <a:pt x="162" y="347"/>
                </a:cubicBezTo>
                <a:cubicBezTo>
                  <a:pt x="162" y="354"/>
                  <a:pt x="162" y="354"/>
                  <a:pt x="162" y="354"/>
                </a:cubicBezTo>
                <a:cubicBezTo>
                  <a:pt x="155" y="354"/>
                  <a:pt x="155" y="354"/>
                  <a:pt x="155" y="354"/>
                </a:cubicBezTo>
                <a:moveTo>
                  <a:pt x="170" y="354"/>
                </a:moveTo>
                <a:cubicBezTo>
                  <a:pt x="170" y="347"/>
                  <a:pt x="170" y="347"/>
                  <a:pt x="170" y="347"/>
                </a:cubicBezTo>
                <a:cubicBezTo>
                  <a:pt x="177" y="347"/>
                  <a:pt x="177" y="347"/>
                  <a:pt x="177" y="347"/>
                </a:cubicBezTo>
                <a:cubicBezTo>
                  <a:pt x="177" y="354"/>
                  <a:pt x="177" y="354"/>
                  <a:pt x="177" y="354"/>
                </a:cubicBezTo>
                <a:cubicBezTo>
                  <a:pt x="170" y="354"/>
                  <a:pt x="170" y="354"/>
                  <a:pt x="170" y="354"/>
                </a:cubicBezTo>
                <a:moveTo>
                  <a:pt x="185" y="354"/>
                </a:moveTo>
                <a:cubicBezTo>
                  <a:pt x="185" y="347"/>
                  <a:pt x="185" y="347"/>
                  <a:pt x="185" y="347"/>
                </a:cubicBezTo>
                <a:cubicBezTo>
                  <a:pt x="192" y="347"/>
                  <a:pt x="192" y="347"/>
                  <a:pt x="192" y="347"/>
                </a:cubicBezTo>
                <a:cubicBezTo>
                  <a:pt x="192" y="354"/>
                  <a:pt x="192" y="354"/>
                  <a:pt x="192" y="354"/>
                </a:cubicBezTo>
                <a:cubicBezTo>
                  <a:pt x="185" y="354"/>
                  <a:pt x="185" y="354"/>
                  <a:pt x="185" y="354"/>
                </a:cubicBezTo>
                <a:moveTo>
                  <a:pt x="199" y="354"/>
                </a:moveTo>
                <a:cubicBezTo>
                  <a:pt x="199" y="347"/>
                  <a:pt x="199" y="347"/>
                  <a:pt x="199" y="347"/>
                </a:cubicBezTo>
                <a:cubicBezTo>
                  <a:pt x="206" y="347"/>
                  <a:pt x="206" y="347"/>
                  <a:pt x="206" y="347"/>
                </a:cubicBezTo>
                <a:cubicBezTo>
                  <a:pt x="206" y="354"/>
                  <a:pt x="206" y="354"/>
                  <a:pt x="206" y="354"/>
                </a:cubicBezTo>
                <a:cubicBezTo>
                  <a:pt x="199" y="354"/>
                  <a:pt x="199" y="354"/>
                  <a:pt x="199" y="354"/>
                </a:cubicBezTo>
                <a:moveTo>
                  <a:pt x="214" y="354"/>
                </a:moveTo>
                <a:cubicBezTo>
                  <a:pt x="214" y="347"/>
                  <a:pt x="214" y="347"/>
                  <a:pt x="214" y="347"/>
                </a:cubicBezTo>
                <a:cubicBezTo>
                  <a:pt x="221" y="347"/>
                  <a:pt x="221" y="347"/>
                  <a:pt x="221" y="347"/>
                </a:cubicBezTo>
                <a:cubicBezTo>
                  <a:pt x="221" y="354"/>
                  <a:pt x="221" y="354"/>
                  <a:pt x="221" y="354"/>
                </a:cubicBezTo>
                <a:cubicBezTo>
                  <a:pt x="214" y="354"/>
                  <a:pt x="214" y="354"/>
                  <a:pt x="214" y="354"/>
                </a:cubicBezTo>
                <a:moveTo>
                  <a:pt x="229" y="354"/>
                </a:moveTo>
                <a:cubicBezTo>
                  <a:pt x="229" y="347"/>
                  <a:pt x="229" y="347"/>
                  <a:pt x="229" y="347"/>
                </a:cubicBezTo>
                <a:cubicBezTo>
                  <a:pt x="236" y="347"/>
                  <a:pt x="236" y="347"/>
                  <a:pt x="236" y="347"/>
                </a:cubicBezTo>
                <a:cubicBezTo>
                  <a:pt x="236" y="354"/>
                  <a:pt x="236" y="354"/>
                  <a:pt x="236" y="354"/>
                </a:cubicBezTo>
                <a:cubicBezTo>
                  <a:pt x="229" y="354"/>
                  <a:pt x="229" y="354"/>
                  <a:pt x="229" y="354"/>
                </a:cubicBezTo>
                <a:moveTo>
                  <a:pt x="244" y="354"/>
                </a:moveTo>
                <a:cubicBezTo>
                  <a:pt x="244" y="347"/>
                  <a:pt x="244" y="347"/>
                  <a:pt x="244" y="347"/>
                </a:cubicBezTo>
                <a:cubicBezTo>
                  <a:pt x="251" y="347"/>
                  <a:pt x="251" y="347"/>
                  <a:pt x="251" y="347"/>
                </a:cubicBezTo>
                <a:cubicBezTo>
                  <a:pt x="251" y="354"/>
                  <a:pt x="251" y="354"/>
                  <a:pt x="251" y="354"/>
                </a:cubicBezTo>
                <a:cubicBezTo>
                  <a:pt x="244" y="354"/>
                  <a:pt x="244" y="354"/>
                  <a:pt x="244" y="354"/>
                </a:cubicBezTo>
                <a:moveTo>
                  <a:pt x="258" y="354"/>
                </a:moveTo>
                <a:cubicBezTo>
                  <a:pt x="258" y="347"/>
                  <a:pt x="258" y="347"/>
                  <a:pt x="258" y="347"/>
                </a:cubicBezTo>
                <a:cubicBezTo>
                  <a:pt x="265" y="347"/>
                  <a:pt x="265" y="347"/>
                  <a:pt x="265" y="347"/>
                </a:cubicBezTo>
                <a:cubicBezTo>
                  <a:pt x="265" y="354"/>
                  <a:pt x="265" y="354"/>
                  <a:pt x="265" y="354"/>
                </a:cubicBezTo>
                <a:cubicBezTo>
                  <a:pt x="258" y="354"/>
                  <a:pt x="258" y="354"/>
                  <a:pt x="258" y="354"/>
                </a:cubicBezTo>
                <a:moveTo>
                  <a:pt x="273" y="354"/>
                </a:moveTo>
                <a:cubicBezTo>
                  <a:pt x="273" y="347"/>
                  <a:pt x="273" y="347"/>
                  <a:pt x="273" y="347"/>
                </a:cubicBezTo>
                <a:cubicBezTo>
                  <a:pt x="280" y="347"/>
                  <a:pt x="280" y="347"/>
                  <a:pt x="280" y="347"/>
                </a:cubicBezTo>
                <a:cubicBezTo>
                  <a:pt x="280" y="354"/>
                  <a:pt x="280" y="354"/>
                  <a:pt x="280" y="354"/>
                </a:cubicBezTo>
                <a:cubicBezTo>
                  <a:pt x="273" y="354"/>
                  <a:pt x="273" y="354"/>
                  <a:pt x="273" y="354"/>
                </a:cubicBezTo>
                <a:moveTo>
                  <a:pt x="288" y="354"/>
                </a:moveTo>
                <a:cubicBezTo>
                  <a:pt x="288" y="347"/>
                  <a:pt x="288" y="347"/>
                  <a:pt x="288" y="347"/>
                </a:cubicBezTo>
                <a:cubicBezTo>
                  <a:pt x="295" y="347"/>
                  <a:pt x="295" y="347"/>
                  <a:pt x="295" y="347"/>
                </a:cubicBezTo>
                <a:cubicBezTo>
                  <a:pt x="295" y="354"/>
                  <a:pt x="295" y="354"/>
                  <a:pt x="295" y="354"/>
                </a:cubicBezTo>
                <a:cubicBezTo>
                  <a:pt x="288" y="354"/>
                  <a:pt x="288" y="354"/>
                  <a:pt x="288" y="354"/>
                </a:cubicBezTo>
                <a:moveTo>
                  <a:pt x="303" y="354"/>
                </a:moveTo>
                <a:cubicBezTo>
                  <a:pt x="303" y="347"/>
                  <a:pt x="303" y="347"/>
                  <a:pt x="303" y="347"/>
                </a:cubicBezTo>
                <a:cubicBezTo>
                  <a:pt x="310" y="347"/>
                  <a:pt x="310" y="347"/>
                  <a:pt x="310" y="347"/>
                </a:cubicBezTo>
                <a:cubicBezTo>
                  <a:pt x="310" y="354"/>
                  <a:pt x="310" y="354"/>
                  <a:pt x="310" y="354"/>
                </a:cubicBezTo>
                <a:cubicBezTo>
                  <a:pt x="303" y="354"/>
                  <a:pt x="303" y="354"/>
                  <a:pt x="303" y="354"/>
                </a:cubicBezTo>
                <a:moveTo>
                  <a:pt x="67" y="340"/>
                </a:moveTo>
                <a:cubicBezTo>
                  <a:pt x="67" y="333"/>
                  <a:pt x="67" y="333"/>
                  <a:pt x="67" y="333"/>
                </a:cubicBezTo>
                <a:cubicBezTo>
                  <a:pt x="74" y="333"/>
                  <a:pt x="74" y="333"/>
                  <a:pt x="74" y="333"/>
                </a:cubicBezTo>
                <a:cubicBezTo>
                  <a:pt x="74" y="340"/>
                  <a:pt x="74" y="340"/>
                  <a:pt x="74" y="340"/>
                </a:cubicBezTo>
                <a:cubicBezTo>
                  <a:pt x="67" y="340"/>
                  <a:pt x="67" y="340"/>
                  <a:pt x="67" y="340"/>
                </a:cubicBezTo>
                <a:moveTo>
                  <a:pt x="81" y="340"/>
                </a:moveTo>
                <a:cubicBezTo>
                  <a:pt x="81" y="333"/>
                  <a:pt x="81" y="333"/>
                  <a:pt x="81" y="333"/>
                </a:cubicBezTo>
                <a:cubicBezTo>
                  <a:pt x="88" y="333"/>
                  <a:pt x="88" y="333"/>
                  <a:pt x="88" y="333"/>
                </a:cubicBezTo>
                <a:cubicBezTo>
                  <a:pt x="88" y="340"/>
                  <a:pt x="88" y="340"/>
                  <a:pt x="88" y="340"/>
                </a:cubicBezTo>
                <a:cubicBezTo>
                  <a:pt x="81" y="340"/>
                  <a:pt x="81" y="340"/>
                  <a:pt x="81" y="340"/>
                </a:cubicBezTo>
                <a:moveTo>
                  <a:pt x="96" y="340"/>
                </a:moveTo>
                <a:cubicBezTo>
                  <a:pt x="96" y="333"/>
                  <a:pt x="96" y="333"/>
                  <a:pt x="96" y="333"/>
                </a:cubicBezTo>
                <a:cubicBezTo>
                  <a:pt x="103" y="333"/>
                  <a:pt x="103" y="333"/>
                  <a:pt x="103" y="333"/>
                </a:cubicBezTo>
                <a:cubicBezTo>
                  <a:pt x="103" y="340"/>
                  <a:pt x="103" y="340"/>
                  <a:pt x="103" y="340"/>
                </a:cubicBezTo>
                <a:cubicBezTo>
                  <a:pt x="96" y="340"/>
                  <a:pt x="96" y="340"/>
                  <a:pt x="96" y="340"/>
                </a:cubicBezTo>
                <a:moveTo>
                  <a:pt x="111" y="340"/>
                </a:moveTo>
                <a:cubicBezTo>
                  <a:pt x="111" y="333"/>
                  <a:pt x="111" y="333"/>
                  <a:pt x="111" y="333"/>
                </a:cubicBezTo>
                <a:cubicBezTo>
                  <a:pt x="118" y="333"/>
                  <a:pt x="118" y="333"/>
                  <a:pt x="118" y="333"/>
                </a:cubicBezTo>
                <a:cubicBezTo>
                  <a:pt x="118" y="340"/>
                  <a:pt x="118" y="340"/>
                  <a:pt x="118" y="340"/>
                </a:cubicBezTo>
                <a:cubicBezTo>
                  <a:pt x="111" y="340"/>
                  <a:pt x="111" y="340"/>
                  <a:pt x="111" y="340"/>
                </a:cubicBezTo>
                <a:moveTo>
                  <a:pt x="126" y="340"/>
                </a:moveTo>
                <a:cubicBezTo>
                  <a:pt x="126" y="333"/>
                  <a:pt x="126" y="333"/>
                  <a:pt x="126" y="333"/>
                </a:cubicBezTo>
                <a:cubicBezTo>
                  <a:pt x="133" y="333"/>
                  <a:pt x="133" y="333"/>
                  <a:pt x="133" y="333"/>
                </a:cubicBezTo>
                <a:cubicBezTo>
                  <a:pt x="133" y="340"/>
                  <a:pt x="133" y="340"/>
                  <a:pt x="133" y="340"/>
                </a:cubicBezTo>
                <a:cubicBezTo>
                  <a:pt x="126" y="340"/>
                  <a:pt x="126" y="340"/>
                  <a:pt x="126" y="340"/>
                </a:cubicBezTo>
                <a:moveTo>
                  <a:pt x="140" y="340"/>
                </a:moveTo>
                <a:cubicBezTo>
                  <a:pt x="140" y="333"/>
                  <a:pt x="140" y="333"/>
                  <a:pt x="140" y="333"/>
                </a:cubicBezTo>
                <a:cubicBezTo>
                  <a:pt x="147" y="333"/>
                  <a:pt x="147" y="333"/>
                  <a:pt x="147" y="333"/>
                </a:cubicBezTo>
                <a:cubicBezTo>
                  <a:pt x="147" y="340"/>
                  <a:pt x="147" y="340"/>
                  <a:pt x="147" y="340"/>
                </a:cubicBezTo>
                <a:cubicBezTo>
                  <a:pt x="140" y="340"/>
                  <a:pt x="140" y="340"/>
                  <a:pt x="140" y="340"/>
                </a:cubicBezTo>
                <a:moveTo>
                  <a:pt x="155" y="340"/>
                </a:moveTo>
                <a:cubicBezTo>
                  <a:pt x="155" y="333"/>
                  <a:pt x="155" y="333"/>
                  <a:pt x="155" y="333"/>
                </a:cubicBezTo>
                <a:cubicBezTo>
                  <a:pt x="162" y="333"/>
                  <a:pt x="162" y="333"/>
                  <a:pt x="162" y="333"/>
                </a:cubicBezTo>
                <a:cubicBezTo>
                  <a:pt x="162" y="340"/>
                  <a:pt x="162" y="340"/>
                  <a:pt x="162" y="340"/>
                </a:cubicBezTo>
                <a:cubicBezTo>
                  <a:pt x="155" y="340"/>
                  <a:pt x="155" y="340"/>
                  <a:pt x="155" y="340"/>
                </a:cubicBezTo>
                <a:moveTo>
                  <a:pt x="170" y="340"/>
                </a:moveTo>
                <a:cubicBezTo>
                  <a:pt x="170" y="333"/>
                  <a:pt x="170" y="333"/>
                  <a:pt x="170" y="333"/>
                </a:cubicBezTo>
                <a:cubicBezTo>
                  <a:pt x="177" y="333"/>
                  <a:pt x="177" y="333"/>
                  <a:pt x="177" y="333"/>
                </a:cubicBezTo>
                <a:cubicBezTo>
                  <a:pt x="177" y="340"/>
                  <a:pt x="177" y="340"/>
                  <a:pt x="177" y="340"/>
                </a:cubicBezTo>
                <a:cubicBezTo>
                  <a:pt x="170" y="340"/>
                  <a:pt x="170" y="340"/>
                  <a:pt x="170" y="340"/>
                </a:cubicBezTo>
                <a:moveTo>
                  <a:pt x="185" y="340"/>
                </a:moveTo>
                <a:cubicBezTo>
                  <a:pt x="185" y="333"/>
                  <a:pt x="185" y="333"/>
                  <a:pt x="185" y="333"/>
                </a:cubicBezTo>
                <a:cubicBezTo>
                  <a:pt x="192" y="333"/>
                  <a:pt x="192" y="333"/>
                  <a:pt x="192" y="333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85" y="340"/>
                  <a:pt x="185" y="340"/>
                  <a:pt x="185" y="340"/>
                </a:cubicBezTo>
                <a:moveTo>
                  <a:pt x="199" y="340"/>
                </a:moveTo>
                <a:cubicBezTo>
                  <a:pt x="199" y="333"/>
                  <a:pt x="199" y="333"/>
                  <a:pt x="199" y="333"/>
                </a:cubicBezTo>
                <a:cubicBezTo>
                  <a:pt x="206" y="333"/>
                  <a:pt x="206" y="333"/>
                  <a:pt x="206" y="333"/>
                </a:cubicBezTo>
                <a:cubicBezTo>
                  <a:pt x="206" y="340"/>
                  <a:pt x="206" y="340"/>
                  <a:pt x="206" y="340"/>
                </a:cubicBezTo>
                <a:cubicBezTo>
                  <a:pt x="199" y="340"/>
                  <a:pt x="199" y="340"/>
                  <a:pt x="199" y="340"/>
                </a:cubicBezTo>
                <a:moveTo>
                  <a:pt x="214" y="340"/>
                </a:moveTo>
                <a:cubicBezTo>
                  <a:pt x="214" y="333"/>
                  <a:pt x="214" y="333"/>
                  <a:pt x="214" y="333"/>
                </a:cubicBezTo>
                <a:cubicBezTo>
                  <a:pt x="221" y="333"/>
                  <a:pt x="221" y="333"/>
                  <a:pt x="221" y="333"/>
                </a:cubicBezTo>
                <a:cubicBezTo>
                  <a:pt x="221" y="340"/>
                  <a:pt x="221" y="340"/>
                  <a:pt x="221" y="340"/>
                </a:cubicBezTo>
                <a:cubicBezTo>
                  <a:pt x="214" y="340"/>
                  <a:pt x="214" y="340"/>
                  <a:pt x="214" y="340"/>
                </a:cubicBezTo>
                <a:moveTo>
                  <a:pt x="229" y="340"/>
                </a:moveTo>
                <a:cubicBezTo>
                  <a:pt x="229" y="333"/>
                  <a:pt x="229" y="333"/>
                  <a:pt x="229" y="333"/>
                </a:cubicBezTo>
                <a:cubicBezTo>
                  <a:pt x="236" y="333"/>
                  <a:pt x="236" y="333"/>
                  <a:pt x="236" y="333"/>
                </a:cubicBezTo>
                <a:cubicBezTo>
                  <a:pt x="236" y="340"/>
                  <a:pt x="236" y="340"/>
                  <a:pt x="236" y="340"/>
                </a:cubicBezTo>
                <a:cubicBezTo>
                  <a:pt x="229" y="340"/>
                  <a:pt x="229" y="340"/>
                  <a:pt x="229" y="340"/>
                </a:cubicBezTo>
                <a:moveTo>
                  <a:pt x="244" y="340"/>
                </a:moveTo>
                <a:cubicBezTo>
                  <a:pt x="244" y="333"/>
                  <a:pt x="244" y="333"/>
                  <a:pt x="244" y="333"/>
                </a:cubicBezTo>
                <a:cubicBezTo>
                  <a:pt x="251" y="333"/>
                  <a:pt x="251" y="333"/>
                  <a:pt x="251" y="333"/>
                </a:cubicBezTo>
                <a:cubicBezTo>
                  <a:pt x="251" y="340"/>
                  <a:pt x="251" y="340"/>
                  <a:pt x="251" y="340"/>
                </a:cubicBezTo>
                <a:cubicBezTo>
                  <a:pt x="244" y="340"/>
                  <a:pt x="244" y="340"/>
                  <a:pt x="244" y="340"/>
                </a:cubicBezTo>
                <a:moveTo>
                  <a:pt x="258" y="340"/>
                </a:moveTo>
                <a:cubicBezTo>
                  <a:pt x="258" y="333"/>
                  <a:pt x="258" y="333"/>
                  <a:pt x="258" y="333"/>
                </a:cubicBezTo>
                <a:cubicBezTo>
                  <a:pt x="265" y="333"/>
                  <a:pt x="265" y="333"/>
                  <a:pt x="265" y="333"/>
                </a:cubicBezTo>
                <a:cubicBezTo>
                  <a:pt x="265" y="340"/>
                  <a:pt x="265" y="340"/>
                  <a:pt x="265" y="340"/>
                </a:cubicBezTo>
                <a:cubicBezTo>
                  <a:pt x="258" y="340"/>
                  <a:pt x="258" y="340"/>
                  <a:pt x="258" y="340"/>
                </a:cubicBezTo>
                <a:moveTo>
                  <a:pt x="273" y="340"/>
                </a:moveTo>
                <a:cubicBezTo>
                  <a:pt x="273" y="333"/>
                  <a:pt x="273" y="333"/>
                  <a:pt x="273" y="333"/>
                </a:cubicBezTo>
                <a:cubicBezTo>
                  <a:pt x="280" y="333"/>
                  <a:pt x="280" y="333"/>
                  <a:pt x="280" y="333"/>
                </a:cubicBezTo>
                <a:cubicBezTo>
                  <a:pt x="280" y="340"/>
                  <a:pt x="280" y="340"/>
                  <a:pt x="280" y="340"/>
                </a:cubicBezTo>
                <a:cubicBezTo>
                  <a:pt x="273" y="340"/>
                  <a:pt x="273" y="340"/>
                  <a:pt x="273" y="340"/>
                </a:cubicBezTo>
                <a:moveTo>
                  <a:pt x="288" y="340"/>
                </a:moveTo>
                <a:cubicBezTo>
                  <a:pt x="288" y="333"/>
                  <a:pt x="288" y="333"/>
                  <a:pt x="288" y="333"/>
                </a:cubicBezTo>
                <a:cubicBezTo>
                  <a:pt x="295" y="333"/>
                  <a:pt x="295" y="333"/>
                  <a:pt x="295" y="333"/>
                </a:cubicBezTo>
                <a:cubicBezTo>
                  <a:pt x="295" y="340"/>
                  <a:pt x="295" y="340"/>
                  <a:pt x="295" y="340"/>
                </a:cubicBezTo>
                <a:cubicBezTo>
                  <a:pt x="288" y="340"/>
                  <a:pt x="288" y="340"/>
                  <a:pt x="288" y="340"/>
                </a:cubicBezTo>
                <a:moveTo>
                  <a:pt x="303" y="340"/>
                </a:moveTo>
                <a:cubicBezTo>
                  <a:pt x="303" y="333"/>
                  <a:pt x="303" y="333"/>
                  <a:pt x="303" y="333"/>
                </a:cubicBezTo>
                <a:cubicBezTo>
                  <a:pt x="310" y="333"/>
                  <a:pt x="310" y="333"/>
                  <a:pt x="310" y="333"/>
                </a:cubicBezTo>
                <a:cubicBezTo>
                  <a:pt x="310" y="340"/>
                  <a:pt x="310" y="340"/>
                  <a:pt x="310" y="340"/>
                </a:cubicBezTo>
                <a:cubicBezTo>
                  <a:pt x="303" y="340"/>
                  <a:pt x="303" y="340"/>
                  <a:pt x="303" y="340"/>
                </a:cubicBezTo>
                <a:moveTo>
                  <a:pt x="317" y="340"/>
                </a:moveTo>
                <a:cubicBezTo>
                  <a:pt x="317" y="333"/>
                  <a:pt x="317" y="333"/>
                  <a:pt x="317" y="333"/>
                </a:cubicBezTo>
                <a:cubicBezTo>
                  <a:pt x="324" y="333"/>
                  <a:pt x="324" y="333"/>
                  <a:pt x="324" y="333"/>
                </a:cubicBezTo>
                <a:cubicBezTo>
                  <a:pt x="324" y="340"/>
                  <a:pt x="324" y="340"/>
                  <a:pt x="324" y="340"/>
                </a:cubicBezTo>
                <a:cubicBezTo>
                  <a:pt x="317" y="340"/>
                  <a:pt x="317" y="340"/>
                  <a:pt x="317" y="340"/>
                </a:cubicBezTo>
                <a:moveTo>
                  <a:pt x="52" y="325"/>
                </a:moveTo>
                <a:cubicBezTo>
                  <a:pt x="52" y="318"/>
                  <a:pt x="52" y="318"/>
                  <a:pt x="52" y="318"/>
                </a:cubicBezTo>
                <a:cubicBezTo>
                  <a:pt x="59" y="318"/>
                  <a:pt x="59" y="318"/>
                  <a:pt x="59" y="318"/>
                </a:cubicBezTo>
                <a:cubicBezTo>
                  <a:pt x="59" y="325"/>
                  <a:pt x="59" y="325"/>
                  <a:pt x="59" y="325"/>
                </a:cubicBezTo>
                <a:cubicBezTo>
                  <a:pt x="52" y="325"/>
                  <a:pt x="52" y="325"/>
                  <a:pt x="52" y="325"/>
                </a:cubicBezTo>
                <a:moveTo>
                  <a:pt x="67" y="325"/>
                </a:moveTo>
                <a:cubicBezTo>
                  <a:pt x="67" y="318"/>
                  <a:pt x="67" y="318"/>
                  <a:pt x="67" y="318"/>
                </a:cubicBezTo>
                <a:cubicBezTo>
                  <a:pt x="74" y="318"/>
                  <a:pt x="74" y="318"/>
                  <a:pt x="74" y="318"/>
                </a:cubicBezTo>
                <a:cubicBezTo>
                  <a:pt x="74" y="325"/>
                  <a:pt x="74" y="325"/>
                  <a:pt x="74" y="325"/>
                </a:cubicBezTo>
                <a:cubicBezTo>
                  <a:pt x="67" y="325"/>
                  <a:pt x="67" y="325"/>
                  <a:pt x="67" y="325"/>
                </a:cubicBezTo>
                <a:moveTo>
                  <a:pt x="81" y="325"/>
                </a:moveTo>
                <a:cubicBezTo>
                  <a:pt x="81" y="318"/>
                  <a:pt x="81" y="318"/>
                  <a:pt x="81" y="318"/>
                </a:cubicBezTo>
                <a:cubicBezTo>
                  <a:pt x="88" y="318"/>
                  <a:pt x="88" y="318"/>
                  <a:pt x="88" y="318"/>
                </a:cubicBezTo>
                <a:cubicBezTo>
                  <a:pt x="88" y="325"/>
                  <a:pt x="88" y="325"/>
                  <a:pt x="88" y="325"/>
                </a:cubicBezTo>
                <a:cubicBezTo>
                  <a:pt x="81" y="325"/>
                  <a:pt x="81" y="325"/>
                  <a:pt x="81" y="325"/>
                </a:cubicBezTo>
                <a:moveTo>
                  <a:pt x="96" y="325"/>
                </a:moveTo>
                <a:cubicBezTo>
                  <a:pt x="96" y="318"/>
                  <a:pt x="96" y="318"/>
                  <a:pt x="96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03" y="325"/>
                  <a:pt x="103" y="325"/>
                  <a:pt x="103" y="325"/>
                </a:cubicBezTo>
                <a:cubicBezTo>
                  <a:pt x="96" y="325"/>
                  <a:pt x="96" y="325"/>
                  <a:pt x="96" y="325"/>
                </a:cubicBezTo>
                <a:moveTo>
                  <a:pt x="111" y="325"/>
                </a:moveTo>
                <a:cubicBezTo>
                  <a:pt x="111" y="318"/>
                  <a:pt x="111" y="318"/>
                  <a:pt x="111" y="318"/>
                </a:cubicBezTo>
                <a:cubicBezTo>
                  <a:pt x="118" y="318"/>
                  <a:pt x="118" y="318"/>
                  <a:pt x="118" y="318"/>
                </a:cubicBezTo>
                <a:cubicBezTo>
                  <a:pt x="118" y="325"/>
                  <a:pt x="118" y="325"/>
                  <a:pt x="118" y="325"/>
                </a:cubicBezTo>
                <a:cubicBezTo>
                  <a:pt x="111" y="325"/>
                  <a:pt x="111" y="325"/>
                  <a:pt x="111" y="325"/>
                </a:cubicBezTo>
                <a:moveTo>
                  <a:pt x="126" y="325"/>
                </a:moveTo>
                <a:cubicBezTo>
                  <a:pt x="126" y="318"/>
                  <a:pt x="126" y="318"/>
                  <a:pt x="126" y="318"/>
                </a:cubicBezTo>
                <a:cubicBezTo>
                  <a:pt x="133" y="318"/>
                  <a:pt x="133" y="318"/>
                  <a:pt x="133" y="318"/>
                </a:cubicBezTo>
                <a:cubicBezTo>
                  <a:pt x="133" y="325"/>
                  <a:pt x="133" y="325"/>
                  <a:pt x="133" y="325"/>
                </a:cubicBezTo>
                <a:cubicBezTo>
                  <a:pt x="126" y="325"/>
                  <a:pt x="126" y="325"/>
                  <a:pt x="126" y="325"/>
                </a:cubicBezTo>
                <a:moveTo>
                  <a:pt x="140" y="325"/>
                </a:moveTo>
                <a:cubicBezTo>
                  <a:pt x="140" y="318"/>
                  <a:pt x="140" y="318"/>
                  <a:pt x="140" y="318"/>
                </a:cubicBezTo>
                <a:cubicBezTo>
                  <a:pt x="147" y="318"/>
                  <a:pt x="147" y="318"/>
                  <a:pt x="147" y="318"/>
                </a:cubicBezTo>
                <a:cubicBezTo>
                  <a:pt x="147" y="325"/>
                  <a:pt x="147" y="325"/>
                  <a:pt x="147" y="325"/>
                </a:cubicBezTo>
                <a:cubicBezTo>
                  <a:pt x="140" y="325"/>
                  <a:pt x="140" y="325"/>
                  <a:pt x="140" y="325"/>
                </a:cubicBezTo>
                <a:moveTo>
                  <a:pt x="155" y="325"/>
                </a:moveTo>
                <a:cubicBezTo>
                  <a:pt x="155" y="318"/>
                  <a:pt x="155" y="318"/>
                  <a:pt x="155" y="318"/>
                </a:cubicBezTo>
                <a:cubicBezTo>
                  <a:pt x="162" y="318"/>
                  <a:pt x="162" y="318"/>
                  <a:pt x="162" y="318"/>
                </a:cubicBezTo>
                <a:cubicBezTo>
                  <a:pt x="162" y="325"/>
                  <a:pt x="162" y="325"/>
                  <a:pt x="162" y="325"/>
                </a:cubicBezTo>
                <a:cubicBezTo>
                  <a:pt x="155" y="325"/>
                  <a:pt x="155" y="325"/>
                  <a:pt x="155" y="325"/>
                </a:cubicBezTo>
                <a:moveTo>
                  <a:pt x="170" y="325"/>
                </a:moveTo>
                <a:cubicBezTo>
                  <a:pt x="170" y="318"/>
                  <a:pt x="170" y="318"/>
                  <a:pt x="170" y="318"/>
                </a:cubicBezTo>
                <a:cubicBezTo>
                  <a:pt x="177" y="318"/>
                  <a:pt x="177" y="318"/>
                  <a:pt x="177" y="318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70" y="325"/>
                  <a:pt x="170" y="325"/>
                  <a:pt x="170" y="325"/>
                </a:cubicBezTo>
                <a:moveTo>
                  <a:pt x="185" y="325"/>
                </a:moveTo>
                <a:cubicBezTo>
                  <a:pt x="185" y="318"/>
                  <a:pt x="185" y="318"/>
                  <a:pt x="185" y="318"/>
                </a:cubicBezTo>
                <a:cubicBezTo>
                  <a:pt x="192" y="318"/>
                  <a:pt x="192" y="318"/>
                  <a:pt x="192" y="318"/>
                </a:cubicBezTo>
                <a:cubicBezTo>
                  <a:pt x="192" y="325"/>
                  <a:pt x="192" y="325"/>
                  <a:pt x="192" y="325"/>
                </a:cubicBezTo>
                <a:cubicBezTo>
                  <a:pt x="185" y="325"/>
                  <a:pt x="185" y="325"/>
                  <a:pt x="185" y="325"/>
                </a:cubicBezTo>
                <a:moveTo>
                  <a:pt x="199" y="325"/>
                </a:moveTo>
                <a:cubicBezTo>
                  <a:pt x="199" y="318"/>
                  <a:pt x="199" y="318"/>
                  <a:pt x="199" y="318"/>
                </a:cubicBezTo>
                <a:cubicBezTo>
                  <a:pt x="206" y="318"/>
                  <a:pt x="206" y="318"/>
                  <a:pt x="206" y="318"/>
                </a:cubicBezTo>
                <a:cubicBezTo>
                  <a:pt x="206" y="325"/>
                  <a:pt x="206" y="325"/>
                  <a:pt x="206" y="325"/>
                </a:cubicBezTo>
                <a:cubicBezTo>
                  <a:pt x="199" y="325"/>
                  <a:pt x="199" y="325"/>
                  <a:pt x="199" y="325"/>
                </a:cubicBezTo>
                <a:moveTo>
                  <a:pt x="214" y="325"/>
                </a:moveTo>
                <a:cubicBezTo>
                  <a:pt x="214" y="318"/>
                  <a:pt x="214" y="318"/>
                  <a:pt x="214" y="318"/>
                </a:cubicBezTo>
                <a:cubicBezTo>
                  <a:pt x="221" y="318"/>
                  <a:pt x="221" y="318"/>
                  <a:pt x="221" y="318"/>
                </a:cubicBezTo>
                <a:cubicBezTo>
                  <a:pt x="221" y="325"/>
                  <a:pt x="221" y="325"/>
                  <a:pt x="221" y="325"/>
                </a:cubicBezTo>
                <a:cubicBezTo>
                  <a:pt x="214" y="325"/>
                  <a:pt x="214" y="325"/>
                  <a:pt x="214" y="325"/>
                </a:cubicBezTo>
                <a:moveTo>
                  <a:pt x="229" y="325"/>
                </a:moveTo>
                <a:cubicBezTo>
                  <a:pt x="229" y="318"/>
                  <a:pt x="229" y="318"/>
                  <a:pt x="229" y="318"/>
                </a:cubicBezTo>
                <a:cubicBezTo>
                  <a:pt x="236" y="318"/>
                  <a:pt x="236" y="318"/>
                  <a:pt x="236" y="318"/>
                </a:cubicBezTo>
                <a:cubicBezTo>
                  <a:pt x="236" y="325"/>
                  <a:pt x="236" y="325"/>
                  <a:pt x="236" y="325"/>
                </a:cubicBezTo>
                <a:cubicBezTo>
                  <a:pt x="229" y="325"/>
                  <a:pt x="229" y="325"/>
                  <a:pt x="229" y="325"/>
                </a:cubicBezTo>
                <a:moveTo>
                  <a:pt x="244" y="325"/>
                </a:moveTo>
                <a:cubicBezTo>
                  <a:pt x="244" y="318"/>
                  <a:pt x="244" y="318"/>
                  <a:pt x="244" y="318"/>
                </a:cubicBezTo>
                <a:cubicBezTo>
                  <a:pt x="251" y="318"/>
                  <a:pt x="251" y="318"/>
                  <a:pt x="251" y="318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44" y="325"/>
                  <a:pt x="244" y="325"/>
                  <a:pt x="244" y="325"/>
                </a:cubicBezTo>
                <a:moveTo>
                  <a:pt x="258" y="325"/>
                </a:moveTo>
                <a:cubicBezTo>
                  <a:pt x="258" y="318"/>
                  <a:pt x="258" y="318"/>
                  <a:pt x="258" y="318"/>
                </a:cubicBezTo>
                <a:cubicBezTo>
                  <a:pt x="265" y="318"/>
                  <a:pt x="265" y="318"/>
                  <a:pt x="265" y="318"/>
                </a:cubicBezTo>
                <a:cubicBezTo>
                  <a:pt x="265" y="325"/>
                  <a:pt x="265" y="325"/>
                  <a:pt x="265" y="325"/>
                </a:cubicBezTo>
                <a:cubicBezTo>
                  <a:pt x="258" y="325"/>
                  <a:pt x="258" y="325"/>
                  <a:pt x="258" y="325"/>
                </a:cubicBezTo>
                <a:moveTo>
                  <a:pt x="273" y="325"/>
                </a:moveTo>
                <a:cubicBezTo>
                  <a:pt x="273" y="318"/>
                  <a:pt x="273" y="318"/>
                  <a:pt x="273" y="318"/>
                </a:cubicBezTo>
                <a:cubicBezTo>
                  <a:pt x="280" y="318"/>
                  <a:pt x="280" y="318"/>
                  <a:pt x="280" y="318"/>
                </a:cubicBezTo>
                <a:cubicBezTo>
                  <a:pt x="280" y="325"/>
                  <a:pt x="280" y="325"/>
                  <a:pt x="280" y="325"/>
                </a:cubicBezTo>
                <a:cubicBezTo>
                  <a:pt x="273" y="325"/>
                  <a:pt x="273" y="325"/>
                  <a:pt x="273" y="325"/>
                </a:cubicBezTo>
                <a:moveTo>
                  <a:pt x="288" y="325"/>
                </a:moveTo>
                <a:cubicBezTo>
                  <a:pt x="288" y="318"/>
                  <a:pt x="288" y="318"/>
                  <a:pt x="288" y="318"/>
                </a:cubicBezTo>
                <a:cubicBezTo>
                  <a:pt x="295" y="318"/>
                  <a:pt x="295" y="318"/>
                  <a:pt x="295" y="318"/>
                </a:cubicBezTo>
                <a:cubicBezTo>
                  <a:pt x="295" y="325"/>
                  <a:pt x="295" y="325"/>
                  <a:pt x="295" y="325"/>
                </a:cubicBezTo>
                <a:cubicBezTo>
                  <a:pt x="288" y="325"/>
                  <a:pt x="288" y="325"/>
                  <a:pt x="288" y="325"/>
                </a:cubicBezTo>
                <a:moveTo>
                  <a:pt x="303" y="325"/>
                </a:moveTo>
                <a:cubicBezTo>
                  <a:pt x="303" y="318"/>
                  <a:pt x="303" y="318"/>
                  <a:pt x="303" y="318"/>
                </a:cubicBezTo>
                <a:cubicBezTo>
                  <a:pt x="310" y="318"/>
                  <a:pt x="310" y="318"/>
                  <a:pt x="310" y="318"/>
                </a:cubicBezTo>
                <a:cubicBezTo>
                  <a:pt x="310" y="325"/>
                  <a:pt x="310" y="325"/>
                  <a:pt x="310" y="325"/>
                </a:cubicBezTo>
                <a:cubicBezTo>
                  <a:pt x="303" y="325"/>
                  <a:pt x="303" y="325"/>
                  <a:pt x="303" y="325"/>
                </a:cubicBezTo>
                <a:moveTo>
                  <a:pt x="317" y="325"/>
                </a:moveTo>
                <a:cubicBezTo>
                  <a:pt x="317" y="318"/>
                  <a:pt x="317" y="318"/>
                  <a:pt x="317" y="318"/>
                </a:cubicBezTo>
                <a:cubicBezTo>
                  <a:pt x="324" y="318"/>
                  <a:pt x="324" y="318"/>
                  <a:pt x="324" y="318"/>
                </a:cubicBezTo>
                <a:cubicBezTo>
                  <a:pt x="324" y="325"/>
                  <a:pt x="324" y="325"/>
                  <a:pt x="324" y="325"/>
                </a:cubicBezTo>
                <a:cubicBezTo>
                  <a:pt x="317" y="325"/>
                  <a:pt x="317" y="325"/>
                  <a:pt x="317" y="325"/>
                </a:cubicBezTo>
                <a:moveTo>
                  <a:pt x="332" y="325"/>
                </a:moveTo>
                <a:cubicBezTo>
                  <a:pt x="332" y="318"/>
                  <a:pt x="332" y="318"/>
                  <a:pt x="332" y="318"/>
                </a:cubicBezTo>
                <a:cubicBezTo>
                  <a:pt x="339" y="318"/>
                  <a:pt x="339" y="318"/>
                  <a:pt x="339" y="318"/>
                </a:cubicBezTo>
                <a:cubicBezTo>
                  <a:pt x="339" y="325"/>
                  <a:pt x="339" y="325"/>
                  <a:pt x="339" y="325"/>
                </a:cubicBezTo>
                <a:cubicBezTo>
                  <a:pt x="332" y="325"/>
                  <a:pt x="332" y="325"/>
                  <a:pt x="332" y="325"/>
                </a:cubicBezTo>
                <a:moveTo>
                  <a:pt x="37" y="310"/>
                </a:moveTo>
                <a:cubicBezTo>
                  <a:pt x="37" y="303"/>
                  <a:pt x="37" y="303"/>
                  <a:pt x="37" y="303"/>
                </a:cubicBezTo>
                <a:cubicBezTo>
                  <a:pt x="44" y="303"/>
                  <a:pt x="44" y="303"/>
                  <a:pt x="44" y="303"/>
                </a:cubicBezTo>
                <a:cubicBezTo>
                  <a:pt x="44" y="310"/>
                  <a:pt x="44" y="310"/>
                  <a:pt x="44" y="310"/>
                </a:cubicBezTo>
                <a:cubicBezTo>
                  <a:pt x="37" y="310"/>
                  <a:pt x="37" y="310"/>
                  <a:pt x="37" y="310"/>
                </a:cubicBezTo>
                <a:moveTo>
                  <a:pt x="52" y="310"/>
                </a:moveTo>
                <a:cubicBezTo>
                  <a:pt x="52" y="303"/>
                  <a:pt x="52" y="303"/>
                  <a:pt x="52" y="303"/>
                </a:cubicBezTo>
                <a:cubicBezTo>
                  <a:pt x="59" y="303"/>
                  <a:pt x="59" y="303"/>
                  <a:pt x="59" y="303"/>
                </a:cubicBezTo>
                <a:cubicBezTo>
                  <a:pt x="59" y="310"/>
                  <a:pt x="59" y="310"/>
                  <a:pt x="59" y="310"/>
                </a:cubicBezTo>
                <a:cubicBezTo>
                  <a:pt x="52" y="310"/>
                  <a:pt x="52" y="310"/>
                  <a:pt x="52" y="310"/>
                </a:cubicBezTo>
                <a:moveTo>
                  <a:pt x="67" y="310"/>
                </a:moveTo>
                <a:cubicBezTo>
                  <a:pt x="67" y="303"/>
                  <a:pt x="67" y="303"/>
                  <a:pt x="67" y="303"/>
                </a:cubicBezTo>
                <a:cubicBezTo>
                  <a:pt x="74" y="303"/>
                  <a:pt x="74" y="303"/>
                  <a:pt x="74" y="303"/>
                </a:cubicBezTo>
                <a:cubicBezTo>
                  <a:pt x="74" y="310"/>
                  <a:pt x="74" y="310"/>
                  <a:pt x="74" y="310"/>
                </a:cubicBezTo>
                <a:cubicBezTo>
                  <a:pt x="67" y="310"/>
                  <a:pt x="67" y="310"/>
                  <a:pt x="67" y="310"/>
                </a:cubicBezTo>
                <a:moveTo>
                  <a:pt x="81" y="310"/>
                </a:moveTo>
                <a:cubicBezTo>
                  <a:pt x="81" y="303"/>
                  <a:pt x="81" y="303"/>
                  <a:pt x="81" y="303"/>
                </a:cubicBezTo>
                <a:cubicBezTo>
                  <a:pt x="88" y="303"/>
                  <a:pt x="88" y="303"/>
                  <a:pt x="88" y="303"/>
                </a:cubicBezTo>
                <a:cubicBezTo>
                  <a:pt x="88" y="310"/>
                  <a:pt x="88" y="310"/>
                  <a:pt x="88" y="310"/>
                </a:cubicBezTo>
                <a:cubicBezTo>
                  <a:pt x="81" y="310"/>
                  <a:pt x="81" y="310"/>
                  <a:pt x="81" y="310"/>
                </a:cubicBezTo>
                <a:moveTo>
                  <a:pt x="96" y="310"/>
                </a:moveTo>
                <a:cubicBezTo>
                  <a:pt x="96" y="303"/>
                  <a:pt x="96" y="303"/>
                  <a:pt x="96" y="303"/>
                </a:cubicBezTo>
                <a:cubicBezTo>
                  <a:pt x="103" y="303"/>
                  <a:pt x="103" y="303"/>
                  <a:pt x="103" y="303"/>
                </a:cubicBezTo>
                <a:cubicBezTo>
                  <a:pt x="103" y="310"/>
                  <a:pt x="103" y="310"/>
                  <a:pt x="103" y="310"/>
                </a:cubicBezTo>
                <a:cubicBezTo>
                  <a:pt x="96" y="310"/>
                  <a:pt x="96" y="310"/>
                  <a:pt x="96" y="310"/>
                </a:cubicBezTo>
                <a:moveTo>
                  <a:pt x="111" y="310"/>
                </a:moveTo>
                <a:cubicBezTo>
                  <a:pt x="111" y="303"/>
                  <a:pt x="111" y="303"/>
                  <a:pt x="111" y="303"/>
                </a:cubicBezTo>
                <a:cubicBezTo>
                  <a:pt x="118" y="303"/>
                  <a:pt x="118" y="303"/>
                  <a:pt x="118" y="303"/>
                </a:cubicBezTo>
                <a:cubicBezTo>
                  <a:pt x="118" y="310"/>
                  <a:pt x="118" y="310"/>
                  <a:pt x="118" y="310"/>
                </a:cubicBezTo>
                <a:cubicBezTo>
                  <a:pt x="111" y="310"/>
                  <a:pt x="111" y="310"/>
                  <a:pt x="111" y="310"/>
                </a:cubicBezTo>
                <a:moveTo>
                  <a:pt x="126" y="310"/>
                </a:moveTo>
                <a:cubicBezTo>
                  <a:pt x="126" y="303"/>
                  <a:pt x="126" y="303"/>
                  <a:pt x="126" y="303"/>
                </a:cubicBezTo>
                <a:cubicBezTo>
                  <a:pt x="133" y="303"/>
                  <a:pt x="133" y="303"/>
                  <a:pt x="133" y="303"/>
                </a:cubicBezTo>
                <a:cubicBezTo>
                  <a:pt x="133" y="310"/>
                  <a:pt x="133" y="310"/>
                  <a:pt x="133" y="310"/>
                </a:cubicBezTo>
                <a:cubicBezTo>
                  <a:pt x="126" y="310"/>
                  <a:pt x="126" y="310"/>
                  <a:pt x="126" y="310"/>
                </a:cubicBezTo>
                <a:moveTo>
                  <a:pt x="140" y="310"/>
                </a:moveTo>
                <a:cubicBezTo>
                  <a:pt x="140" y="303"/>
                  <a:pt x="140" y="303"/>
                  <a:pt x="140" y="303"/>
                </a:cubicBezTo>
                <a:cubicBezTo>
                  <a:pt x="147" y="303"/>
                  <a:pt x="147" y="303"/>
                  <a:pt x="147" y="303"/>
                </a:cubicBezTo>
                <a:cubicBezTo>
                  <a:pt x="147" y="310"/>
                  <a:pt x="147" y="310"/>
                  <a:pt x="147" y="310"/>
                </a:cubicBezTo>
                <a:cubicBezTo>
                  <a:pt x="140" y="310"/>
                  <a:pt x="140" y="310"/>
                  <a:pt x="140" y="310"/>
                </a:cubicBezTo>
                <a:moveTo>
                  <a:pt x="155" y="310"/>
                </a:moveTo>
                <a:cubicBezTo>
                  <a:pt x="155" y="303"/>
                  <a:pt x="155" y="303"/>
                  <a:pt x="155" y="303"/>
                </a:cubicBezTo>
                <a:cubicBezTo>
                  <a:pt x="162" y="303"/>
                  <a:pt x="162" y="303"/>
                  <a:pt x="162" y="303"/>
                </a:cubicBezTo>
                <a:cubicBezTo>
                  <a:pt x="162" y="310"/>
                  <a:pt x="162" y="310"/>
                  <a:pt x="162" y="310"/>
                </a:cubicBezTo>
                <a:cubicBezTo>
                  <a:pt x="155" y="310"/>
                  <a:pt x="155" y="310"/>
                  <a:pt x="155" y="310"/>
                </a:cubicBezTo>
                <a:moveTo>
                  <a:pt x="170" y="310"/>
                </a:moveTo>
                <a:cubicBezTo>
                  <a:pt x="170" y="303"/>
                  <a:pt x="170" y="303"/>
                  <a:pt x="170" y="303"/>
                </a:cubicBezTo>
                <a:cubicBezTo>
                  <a:pt x="177" y="303"/>
                  <a:pt x="177" y="303"/>
                  <a:pt x="177" y="303"/>
                </a:cubicBezTo>
                <a:cubicBezTo>
                  <a:pt x="177" y="310"/>
                  <a:pt x="177" y="310"/>
                  <a:pt x="177" y="310"/>
                </a:cubicBezTo>
                <a:cubicBezTo>
                  <a:pt x="170" y="310"/>
                  <a:pt x="170" y="310"/>
                  <a:pt x="170" y="310"/>
                </a:cubicBezTo>
                <a:moveTo>
                  <a:pt x="185" y="310"/>
                </a:moveTo>
                <a:cubicBezTo>
                  <a:pt x="185" y="303"/>
                  <a:pt x="185" y="303"/>
                  <a:pt x="185" y="303"/>
                </a:cubicBezTo>
                <a:cubicBezTo>
                  <a:pt x="192" y="303"/>
                  <a:pt x="192" y="303"/>
                  <a:pt x="192" y="303"/>
                </a:cubicBezTo>
                <a:cubicBezTo>
                  <a:pt x="192" y="310"/>
                  <a:pt x="192" y="310"/>
                  <a:pt x="192" y="310"/>
                </a:cubicBezTo>
                <a:cubicBezTo>
                  <a:pt x="185" y="310"/>
                  <a:pt x="185" y="310"/>
                  <a:pt x="185" y="310"/>
                </a:cubicBezTo>
                <a:moveTo>
                  <a:pt x="199" y="310"/>
                </a:moveTo>
                <a:cubicBezTo>
                  <a:pt x="199" y="303"/>
                  <a:pt x="199" y="303"/>
                  <a:pt x="199" y="303"/>
                </a:cubicBezTo>
                <a:cubicBezTo>
                  <a:pt x="206" y="303"/>
                  <a:pt x="206" y="303"/>
                  <a:pt x="206" y="303"/>
                </a:cubicBezTo>
                <a:cubicBezTo>
                  <a:pt x="206" y="310"/>
                  <a:pt x="206" y="310"/>
                  <a:pt x="206" y="310"/>
                </a:cubicBezTo>
                <a:cubicBezTo>
                  <a:pt x="199" y="310"/>
                  <a:pt x="199" y="310"/>
                  <a:pt x="199" y="310"/>
                </a:cubicBezTo>
                <a:moveTo>
                  <a:pt x="214" y="310"/>
                </a:moveTo>
                <a:cubicBezTo>
                  <a:pt x="214" y="303"/>
                  <a:pt x="214" y="303"/>
                  <a:pt x="214" y="303"/>
                </a:cubicBezTo>
                <a:cubicBezTo>
                  <a:pt x="221" y="303"/>
                  <a:pt x="221" y="303"/>
                  <a:pt x="221" y="303"/>
                </a:cubicBezTo>
                <a:cubicBezTo>
                  <a:pt x="221" y="310"/>
                  <a:pt x="221" y="310"/>
                  <a:pt x="221" y="310"/>
                </a:cubicBezTo>
                <a:cubicBezTo>
                  <a:pt x="214" y="310"/>
                  <a:pt x="214" y="310"/>
                  <a:pt x="214" y="310"/>
                </a:cubicBezTo>
                <a:moveTo>
                  <a:pt x="229" y="310"/>
                </a:moveTo>
                <a:cubicBezTo>
                  <a:pt x="229" y="303"/>
                  <a:pt x="229" y="303"/>
                  <a:pt x="229" y="303"/>
                </a:cubicBezTo>
                <a:cubicBezTo>
                  <a:pt x="236" y="303"/>
                  <a:pt x="236" y="303"/>
                  <a:pt x="236" y="303"/>
                </a:cubicBezTo>
                <a:cubicBezTo>
                  <a:pt x="236" y="310"/>
                  <a:pt x="236" y="310"/>
                  <a:pt x="236" y="310"/>
                </a:cubicBezTo>
                <a:cubicBezTo>
                  <a:pt x="229" y="310"/>
                  <a:pt x="229" y="310"/>
                  <a:pt x="229" y="310"/>
                </a:cubicBezTo>
                <a:moveTo>
                  <a:pt x="244" y="310"/>
                </a:moveTo>
                <a:cubicBezTo>
                  <a:pt x="244" y="303"/>
                  <a:pt x="244" y="303"/>
                  <a:pt x="244" y="303"/>
                </a:cubicBezTo>
                <a:cubicBezTo>
                  <a:pt x="251" y="303"/>
                  <a:pt x="251" y="303"/>
                  <a:pt x="251" y="303"/>
                </a:cubicBezTo>
                <a:cubicBezTo>
                  <a:pt x="251" y="310"/>
                  <a:pt x="251" y="310"/>
                  <a:pt x="251" y="310"/>
                </a:cubicBezTo>
                <a:cubicBezTo>
                  <a:pt x="244" y="310"/>
                  <a:pt x="244" y="310"/>
                  <a:pt x="244" y="310"/>
                </a:cubicBezTo>
                <a:moveTo>
                  <a:pt x="258" y="310"/>
                </a:moveTo>
                <a:cubicBezTo>
                  <a:pt x="258" y="303"/>
                  <a:pt x="258" y="303"/>
                  <a:pt x="258" y="303"/>
                </a:cubicBezTo>
                <a:cubicBezTo>
                  <a:pt x="265" y="303"/>
                  <a:pt x="265" y="303"/>
                  <a:pt x="265" y="303"/>
                </a:cubicBezTo>
                <a:cubicBezTo>
                  <a:pt x="265" y="310"/>
                  <a:pt x="265" y="310"/>
                  <a:pt x="265" y="310"/>
                </a:cubicBezTo>
                <a:cubicBezTo>
                  <a:pt x="258" y="310"/>
                  <a:pt x="258" y="310"/>
                  <a:pt x="258" y="310"/>
                </a:cubicBezTo>
                <a:moveTo>
                  <a:pt x="273" y="310"/>
                </a:moveTo>
                <a:cubicBezTo>
                  <a:pt x="273" y="303"/>
                  <a:pt x="273" y="303"/>
                  <a:pt x="273" y="303"/>
                </a:cubicBezTo>
                <a:cubicBezTo>
                  <a:pt x="280" y="303"/>
                  <a:pt x="280" y="303"/>
                  <a:pt x="280" y="303"/>
                </a:cubicBezTo>
                <a:cubicBezTo>
                  <a:pt x="280" y="310"/>
                  <a:pt x="280" y="310"/>
                  <a:pt x="280" y="310"/>
                </a:cubicBezTo>
                <a:cubicBezTo>
                  <a:pt x="273" y="310"/>
                  <a:pt x="273" y="310"/>
                  <a:pt x="273" y="310"/>
                </a:cubicBezTo>
                <a:moveTo>
                  <a:pt x="288" y="310"/>
                </a:moveTo>
                <a:cubicBezTo>
                  <a:pt x="288" y="303"/>
                  <a:pt x="288" y="303"/>
                  <a:pt x="288" y="303"/>
                </a:cubicBezTo>
                <a:cubicBezTo>
                  <a:pt x="295" y="303"/>
                  <a:pt x="295" y="303"/>
                  <a:pt x="295" y="303"/>
                </a:cubicBezTo>
                <a:cubicBezTo>
                  <a:pt x="295" y="310"/>
                  <a:pt x="295" y="310"/>
                  <a:pt x="295" y="310"/>
                </a:cubicBezTo>
                <a:cubicBezTo>
                  <a:pt x="288" y="310"/>
                  <a:pt x="288" y="310"/>
                  <a:pt x="288" y="310"/>
                </a:cubicBezTo>
                <a:moveTo>
                  <a:pt x="303" y="310"/>
                </a:moveTo>
                <a:cubicBezTo>
                  <a:pt x="303" y="303"/>
                  <a:pt x="303" y="303"/>
                  <a:pt x="303" y="303"/>
                </a:cubicBezTo>
                <a:cubicBezTo>
                  <a:pt x="310" y="303"/>
                  <a:pt x="310" y="303"/>
                  <a:pt x="310" y="303"/>
                </a:cubicBezTo>
                <a:cubicBezTo>
                  <a:pt x="310" y="310"/>
                  <a:pt x="310" y="310"/>
                  <a:pt x="310" y="310"/>
                </a:cubicBezTo>
                <a:cubicBezTo>
                  <a:pt x="303" y="310"/>
                  <a:pt x="303" y="310"/>
                  <a:pt x="303" y="310"/>
                </a:cubicBezTo>
                <a:moveTo>
                  <a:pt x="317" y="310"/>
                </a:moveTo>
                <a:cubicBezTo>
                  <a:pt x="317" y="303"/>
                  <a:pt x="317" y="303"/>
                  <a:pt x="317" y="303"/>
                </a:cubicBezTo>
                <a:cubicBezTo>
                  <a:pt x="324" y="303"/>
                  <a:pt x="324" y="303"/>
                  <a:pt x="324" y="303"/>
                </a:cubicBezTo>
                <a:cubicBezTo>
                  <a:pt x="324" y="310"/>
                  <a:pt x="324" y="310"/>
                  <a:pt x="324" y="310"/>
                </a:cubicBezTo>
                <a:cubicBezTo>
                  <a:pt x="317" y="310"/>
                  <a:pt x="317" y="310"/>
                  <a:pt x="317" y="310"/>
                </a:cubicBezTo>
                <a:moveTo>
                  <a:pt x="332" y="310"/>
                </a:moveTo>
                <a:cubicBezTo>
                  <a:pt x="332" y="303"/>
                  <a:pt x="332" y="303"/>
                  <a:pt x="332" y="303"/>
                </a:cubicBezTo>
                <a:cubicBezTo>
                  <a:pt x="339" y="303"/>
                  <a:pt x="339" y="303"/>
                  <a:pt x="339" y="303"/>
                </a:cubicBezTo>
                <a:cubicBezTo>
                  <a:pt x="339" y="310"/>
                  <a:pt x="339" y="310"/>
                  <a:pt x="339" y="310"/>
                </a:cubicBezTo>
                <a:cubicBezTo>
                  <a:pt x="332" y="310"/>
                  <a:pt x="332" y="310"/>
                  <a:pt x="332" y="310"/>
                </a:cubicBezTo>
                <a:moveTo>
                  <a:pt x="347" y="310"/>
                </a:moveTo>
                <a:cubicBezTo>
                  <a:pt x="347" y="303"/>
                  <a:pt x="347" y="303"/>
                  <a:pt x="347" y="303"/>
                </a:cubicBezTo>
                <a:cubicBezTo>
                  <a:pt x="354" y="303"/>
                  <a:pt x="354" y="303"/>
                  <a:pt x="354" y="303"/>
                </a:cubicBezTo>
                <a:cubicBezTo>
                  <a:pt x="354" y="310"/>
                  <a:pt x="354" y="310"/>
                  <a:pt x="354" y="310"/>
                </a:cubicBezTo>
                <a:cubicBezTo>
                  <a:pt x="347" y="310"/>
                  <a:pt x="347" y="310"/>
                  <a:pt x="347" y="310"/>
                </a:cubicBezTo>
                <a:moveTo>
                  <a:pt x="37" y="295"/>
                </a:moveTo>
                <a:cubicBezTo>
                  <a:pt x="37" y="288"/>
                  <a:pt x="37" y="288"/>
                  <a:pt x="37" y="288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295"/>
                  <a:pt x="44" y="295"/>
                  <a:pt x="44" y="295"/>
                </a:cubicBezTo>
                <a:cubicBezTo>
                  <a:pt x="37" y="295"/>
                  <a:pt x="37" y="295"/>
                  <a:pt x="37" y="295"/>
                </a:cubicBezTo>
                <a:moveTo>
                  <a:pt x="52" y="295"/>
                </a:moveTo>
                <a:cubicBezTo>
                  <a:pt x="52" y="288"/>
                  <a:pt x="52" y="288"/>
                  <a:pt x="52" y="288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59" y="295"/>
                  <a:pt x="59" y="295"/>
                  <a:pt x="59" y="295"/>
                </a:cubicBezTo>
                <a:cubicBezTo>
                  <a:pt x="52" y="295"/>
                  <a:pt x="52" y="295"/>
                  <a:pt x="52" y="295"/>
                </a:cubicBezTo>
                <a:moveTo>
                  <a:pt x="67" y="295"/>
                </a:moveTo>
                <a:cubicBezTo>
                  <a:pt x="67" y="288"/>
                  <a:pt x="67" y="288"/>
                  <a:pt x="67" y="288"/>
                </a:cubicBezTo>
                <a:cubicBezTo>
                  <a:pt x="74" y="288"/>
                  <a:pt x="74" y="288"/>
                  <a:pt x="74" y="288"/>
                </a:cubicBezTo>
                <a:cubicBezTo>
                  <a:pt x="74" y="295"/>
                  <a:pt x="74" y="295"/>
                  <a:pt x="74" y="295"/>
                </a:cubicBezTo>
                <a:cubicBezTo>
                  <a:pt x="67" y="295"/>
                  <a:pt x="67" y="295"/>
                  <a:pt x="67" y="295"/>
                </a:cubicBezTo>
                <a:moveTo>
                  <a:pt x="81" y="295"/>
                </a:moveTo>
                <a:cubicBezTo>
                  <a:pt x="81" y="288"/>
                  <a:pt x="81" y="288"/>
                  <a:pt x="81" y="288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81" y="295"/>
                  <a:pt x="81" y="295"/>
                  <a:pt x="81" y="295"/>
                </a:cubicBezTo>
                <a:moveTo>
                  <a:pt x="96" y="295"/>
                </a:moveTo>
                <a:cubicBezTo>
                  <a:pt x="96" y="288"/>
                  <a:pt x="96" y="288"/>
                  <a:pt x="96" y="288"/>
                </a:cubicBezTo>
                <a:cubicBezTo>
                  <a:pt x="103" y="288"/>
                  <a:pt x="103" y="288"/>
                  <a:pt x="103" y="288"/>
                </a:cubicBezTo>
                <a:cubicBezTo>
                  <a:pt x="103" y="295"/>
                  <a:pt x="103" y="295"/>
                  <a:pt x="103" y="295"/>
                </a:cubicBezTo>
                <a:cubicBezTo>
                  <a:pt x="96" y="295"/>
                  <a:pt x="96" y="295"/>
                  <a:pt x="96" y="295"/>
                </a:cubicBezTo>
                <a:moveTo>
                  <a:pt x="111" y="295"/>
                </a:moveTo>
                <a:cubicBezTo>
                  <a:pt x="111" y="288"/>
                  <a:pt x="111" y="288"/>
                  <a:pt x="111" y="288"/>
                </a:cubicBezTo>
                <a:cubicBezTo>
                  <a:pt x="118" y="288"/>
                  <a:pt x="118" y="288"/>
                  <a:pt x="118" y="288"/>
                </a:cubicBezTo>
                <a:cubicBezTo>
                  <a:pt x="118" y="295"/>
                  <a:pt x="118" y="295"/>
                  <a:pt x="118" y="295"/>
                </a:cubicBezTo>
                <a:cubicBezTo>
                  <a:pt x="111" y="295"/>
                  <a:pt x="111" y="295"/>
                  <a:pt x="111" y="295"/>
                </a:cubicBezTo>
                <a:moveTo>
                  <a:pt x="126" y="295"/>
                </a:moveTo>
                <a:cubicBezTo>
                  <a:pt x="126" y="288"/>
                  <a:pt x="126" y="288"/>
                  <a:pt x="126" y="288"/>
                </a:cubicBezTo>
                <a:cubicBezTo>
                  <a:pt x="133" y="288"/>
                  <a:pt x="133" y="288"/>
                  <a:pt x="133" y="288"/>
                </a:cubicBezTo>
                <a:cubicBezTo>
                  <a:pt x="133" y="295"/>
                  <a:pt x="133" y="295"/>
                  <a:pt x="133" y="295"/>
                </a:cubicBezTo>
                <a:cubicBezTo>
                  <a:pt x="126" y="295"/>
                  <a:pt x="126" y="295"/>
                  <a:pt x="126" y="295"/>
                </a:cubicBezTo>
                <a:moveTo>
                  <a:pt x="140" y="295"/>
                </a:moveTo>
                <a:cubicBezTo>
                  <a:pt x="140" y="288"/>
                  <a:pt x="140" y="288"/>
                  <a:pt x="140" y="288"/>
                </a:cubicBezTo>
                <a:cubicBezTo>
                  <a:pt x="147" y="288"/>
                  <a:pt x="147" y="288"/>
                  <a:pt x="147" y="288"/>
                </a:cubicBezTo>
                <a:cubicBezTo>
                  <a:pt x="147" y="295"/>
                  <a:pt x="147" y="295"/>
                  <a:pt x="147" y="295"/>
                </a:cubicBezTo>
                <a:cubicBezTo>
                  <a:pt x="140" y="295"/>
                  <a:pt x="140" y="295"/>
                  <a:pt x="140" y="295"/>
                </a:cubicBezTo>
                <a:moveTo>
                  <a:pt x="155" y="295"/>
                </a:moveTo>
                <a:cubicBezTo>
                  <a:pt x="155" y="288"/>
                  <a:pt x="155" y="288"/>
                  <a:pt x="155" y="288"/>
                </a:cubicBezTo>
                <a:cubicBezTo>
                  <a:pt x="162" y="288"/>
                  <a:pt x="162" y="288"/>
                  <a:pt x="162" y="288"/>
                </a:cubicBezTo>
                <a:cubicBezTo>
                  <a:pt x="162" y="295"/>
                  <a:pt x="162" y="295"/>
                  <a:pt x="162" y="295"/>
                </a:cubicBezTo>
                <a:cubicBezTo>
                  <a:pt x="155" y="295"/>
                  <a:pt x="155" y="295"/>
                  <a:pt x="155" y="295"/>
                </a:cubicBezTo>
                <a:moveTo>
                  <a:pt x="170" y="295"/>
                </a:moveTo>
                <a:cubicBezTo>
                  <a:pt x="170" y="288"/>
                  <a:pt x="170" y="288"/>
                  <a:pt x="170" y="288"/>
                </a:cubicBezTo>
                <a:cubicBezTo>
                  <a:pt x="177" y="288"/>
                  <a:pt x="177" y="288"/>
                  <a:pt x="177" y="288"/>
                </a:cubicBezTo>
                <a:cubicBezTo>
                  <a:pt x="177" y="295"/>
                  <a:pt x="177" y="295"/>
                  <a:pt x="177" y="295"/>
                </a:cubicBezTo>
                <a:cubicBezTo>
                  <a:pt x="170" y="295"/>
                  <a:pt x="170" y="295"/>
                  <a:pt x="170" y="295"/>
                </a:cubicBezTo>
                <a:moveTo>
                  <a:pt x="185" y="295"/>
                </a:moveTo>
                <a:cubicBezTo>
                  <a:pt x="185" y="288"/>
                  <a:pt x="185" y="288"/>
                  <a:pt x="185" y="288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192" y="295"/>
                  <a:pt x="192" y="295"/>
                  <a:pt x="192" y="295"/>
                </a:cubicBezTo>
                <a:cubicBezTo>
                  <a:pt x="185" y="295"/>
                  <a:pt x="185" y="295"/>
                  <a:pt x="185" y="295"/>
                </a:cubicBezTo>
                <a:moveTo>
                  <a:pt x="199" y="295"/>
                </a:moveTo>
                <a:cubicBezTo>
                  <a:pt x="199" y="288"/>
                  <a:pt x="199" y="288"/>
                  <a:pt x="199" y="288"/>
                </a:cubicBezTo>
                <a:cubicBezTo>
                  <a:pt x="206" y="288"/>
                  <a:pt x="206" y="288"/>
                  <a:pt x="206" y="288"/>
                </a:cubicBezTo>
                <a:cubicBezTo>
                  <a:pt x="206" y="295"/>
                  <a:pt x="206" y="295"/>
                  <a:pt x="206" y="295"/>
                </a:cubicBezTo>
                <a:cubicBezTo>
                  <a:pt x="199" y="295"/>
                  <a:pt x="199" y="295"/>
                  <a:pt x="199" y="295"/>
                </a:cubicBezTo>
                <a:moveTo>
                  <a:pt x="214" y="295"/>
                </a:moveTo>
                <a:cubicBezTo>
                  <a:pt x="214" y="288"/>
                  <a:pt x="214" y="288"/>
                  <a:pt x="214" y="288"/>
                </a:cubicBezTo>
                <a:cubicBezTo>
                  <a:pt x="221" y="288"/>
                  <a:pt x="221" y="288"/>
                  <a:pt x="221" y="288"/>
                </a:cubicBezTo>
                <a:cubicBezTo>
                  <a:pt x="221" y="295"/>
                  <a:pt x="221" y="295"/>
                  <a:pt x="221" y="295"/>
                </a:cubicBezTo>
                <a:cubicBezTo>
                  <a:pt x="214" y="295"/>
                  <a:pt x="214" y="295"/>
                  <a:pt x="214" y="295"/>
                </a:cubicBezTo>
                <a:moveTo>
                  <a:pt x="229" y="295"/>
                </a:moveTo>
                <a:cubicBezTo>
                  <a:pt x="229" y="288"/>
                  <a:pt x="229" y="288"/>
                  <a:pt x="229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9" y="295"/>
                  <a:pt x="229" y="295"/>
                  <a:pt x="229" y="295"/>
                </a:cubicBezTo>
                <a:moveTo>
                  <a:pt x="244" y="295"/>
                </a:moveTo>
                <a:cubicBezTo>
                  <a:pt x="244" y="288"/>
                  <a:pt x="244" y="288"/>
                  <a:pt x="244" y="288"/>
                </a:cubicBezTo>
                <a:cubicBezTo>
                  <a:pt x="251" y="288"/>
                  <a:pt x="251" y="288"/>
                  <a:pt x="251" y="288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44" y="295"/>
                  <a:pt x="244" y="295"/>
                  <a:pt x="244" y="295"/>
                </a:cubicBezTo>
                <a:moveTo>
                  <a:pt x="258" y="295"/>
                </a:moveTo>
                <a:cubicBezTo>
                  <a:pt x="258" y="288"/>
                  <a:pt x="258" y="288"/>
                  <a:pt x="258" y="288"/>
                </a:cubicBezTo>
                <a:cubicBezTo>
                  <a:pt x="265" y="288"/>
                  <a:pt x="265" y="288"/>
                  <a:pt x="265" y="288"/>
                </a:cubicBezTo>
                <a:cubicBezTo>
                  <a:pt x="265" y="295"/>
                  <a:pt x="265" y="295"/>
                  <a:pt x="265" y="295"/>
                </a:cubicBezTo>
                <a:cubicBezTo>
                  <a:pt x="258" y="295"/>
                  <a:pt x="258" y="295"/>
                  <a:pt x="258" y="295"/>
                </a:cubicBezTo>
                <a:moveTo>
                  <a:pt x="273" y="295"/>
                </a:moveTo>
                <a:cubicBezTo>
                  <a:pt x="273" y="288"/>
                  <a:pt x="273" y="288"/>
                  <a:pt x="273" y="288"/>
                </a:cubicBezTo>
                <a:cubicBezTo>
                  <a:pt x="280" y="288"/>
                  <a:pt x="280" y="288"/>
                  <a:pt x="280" y="288"/>
                </a:cubicBezTo>
                <a:cubicBezTo>
                  <a:pt x="280" y="295"/>
                  <a:pt x="280" y="295"/>
                  <a:pt x="280" y="295"/>
                </a:cubicBezTo>
                <a:cubicBezTo>
                  <a:pt x="273" y="295"/>
                  <a:pt x="273" y="295"/>
                  <a:pt x="273" y="295"/>
                </a:cubicBezTo>
                <a:moveTo>
                  <a:pt x="288" y="295"/>
                </a:moveTo>
                <a:cubicBezTo>
                  <a:pt x="288" y="288"/>
                  <a:pt x="288" y="288"/>
                  <a:pt x="288" y="288"/>
                </a:cubicBezTo>
                <a:cubicBezTo>
                  <a:pt x="295" y="288"/>
                  <a:pt x="295" y="288"/>
                  <a:pt x="295" y="288"/>
                </a:cubicBezTo>
                <a:cubicBezTo>
                  <a:pt x="295" y="295"/>
                  <a:pt x="295" y="295"/>
                  <a:pt x="295" y="295"/>
                </a:cubicBezTo>
                <a:cubicBezTo>
                  <a:pt x="288" y="295"/>
                  <a:pt x="288" y="295"/>
                  <a:pt x="288" y="295"/>
                </a:cubicBezTo>
                <a:moveTo>
                  <a:pt x="303" y="295"/>
                </a:moveTo>
                <a:cubicBezTo>
                  <a:pt x="303" y="288"/>
                  <a:pt x="303" y="288"/>
                  <a:pt x="303" y="288"/>
                </a:cubicBezTo>
                <a:cubicBezTo>
                  <a:pt x="310" y="288"/>
                  <a:pt x="310" y="288"/>
                  <a:pt x="310" y="288"/>
                </a:cubicBezTo>
                <a:cubicBezTo>
                  <a:pt x="310" y="295"/>
                  <a:pt x="310" y="295"/>
                  <a:pt x="310" y="295"/>
                </a:cubicBezTo>
                <a:cubicBezTo>
                  <a:pt x="303" y="295"/>
                  <a:pt x="303" y="295"/>
                  <a:pt x="303" y="295"/>
                </a:cubicBezTo>
                <a:moveTo>
                  <a:pt x="317" y="295"/>
                </a:moveTo>
                <a:cubicBezTo>
                  <a:pt x="317" y="288"/>
                  <a:pt x="317" y="288"/>
                  <a:pt x="317" y="288"/>
                </a:cubicBezTo>
                <a:cubicBezTo>
                  <a:pt x="324" y="288"/>
                  <a:pt x="324" y="288"/>
                  <a:pt x="324" y="288"/>
                </a:cubicBezTo>
                <a:cubicBezTo>
                  <a:pt x="324" y="295"/>
                  <a:pt x="324" y="295"/>
                  <a:pt x="324" y="295"/>
                </a:cubicBezTo>
                <a:cubicBezTo>
                  <a:pt x="317" y="295"/>
                  <a:pt x="317" y="295"/>
                  <a:pt x="317" y="295"/>
                </a:cubicBezTo>
                <a:moveTo>
                  <a:pt x="332" y="295"/>
                </a:moveTo>
                <a:cubicBezTo>
                  <a:pt x="332" y="288"/>
                  <a:pt x="332" y="288"/>
                  <a:pt x="332" y="288"/>
                </a:cubicBezTo>
                <a:cubicBezTo>
                  <a:pt x="339" y="288"/>
                  <a:pt x="339" y="288"/>
                  <a:pt x="339" y="288"/>
                </a:cubicBezTo>
                <a:cubicBezTo>
                  <a:pt x="339" y="295"/>
                  <a:pt x="339" y="295"/>
                  <a:pt x="339" y="295"/>
                </a:cubicBezTo>
                <a:cubicBezTo>
                  <a:pt x="332" y="295"/>
                  <a:pt x="332" y="295"/>
                  <a:pt x="332" y="295"/>
                </a:cubicBezTo>
                <a:moveTo>
                  <a:pt x="347" y="295"/>
                </a:moveTo>
                <a:cubicBezTo>
                  <a:pt x="347" y="288"/>
                  <a:pt x="347" y="288"/>
                  <a:pt x="347" y="288"/>
                </a:cubicBezTo>
                <a:cubicBezTo>
                  <a:pt x="354" y="288"/>
                  <a:pt x="354" y="288"/>
                  <a:pt x="354" y="288"/>
                </a:cubicBezTo>
                <a:cubicBezTo>
                  <a:pt x="354" y="295"/>
                  <a:pt x="354" y="295"/>
                  <a:pt x="354" y="295"/>
                </a:cubicBezTo>
                <a:cubicBezTo>
                  <a:pt x="347" y="295"/>
                  <a:pt x="347" y="295"/>
                  <a:pt x="347" y="295"/>
                </a:cubicBezTo>
                <a:moveTo>
                  <a:pt x="22" y="281"/>
                </a:moveTo>
                <a:cubicBezTo>
                  <a:pt x="22" y="274"/>
                  <a:pt x="22" y="274"/>
                  <a:pt x="22" y="274"/>
                </a:cubicBezTo>
                <a:cubicBezTo>
                  <a:pt x="29" y="274"/>
                  <a:pt x="29" y="274"/>
                  <a:pt x="29" y="274"/>
                </a:cubicBezTo>
                <a:cubicBezTo>
                  <a:pt x="29" y="281"/>
                  <a:pt x="29" y="281"/>
                  <a:pt x="29" y="281"/>
                </a:cubicBezTo>
                <a:cubicBezTo>
                  <a:pt x="22" y="281"/>
                  <a:pt x="22" y="281"/>
                  <a:pt x="22" y="281"/>
                </a:cubicBezTo>
                <a:moveTo>
                  <a:pt x="37" y="281"/>
                </a:moveTo>
                <a:cubicBezTo>
                  <a:pt x="37" y="274"/>
                  <a:pt x="37" y="274"/>
                  <a:pt x="37" y="274"/>
                </a:cubicBezTo>
                <a:cubicBezTo>
                  <a:pt x="44" y="274"/>
                  <a:pt x="44" y="274"/>
                  <a:pt x="44" y="274"/>
                </a:cubicBezTo>
                <a:cubicBezTo>
                  <a:pt x="44" y="281"/>
                  <a:pt x="44" y="281"/>
                  <a:pt x="44" y="281"/>
                </a:cubicBezTo>
                <a:cubicBezTo>
                  <a:pt x="37" y="281"/>
                  <a:pt x="37" y="281"/>
                  <a:pt x="37" y="281"/>
                </a:cubicBezTo>
                <a:moveTo>
                  <a:pt x="52" y="281"/>
                </a:moveTo>
                <a:cubicBezTo>
                  <a:pt x="52" y="274"/>
                  <a:pt x="52" y="274"/>
                  <a:pt x="52" y="274"/>
                </a:cubicBezTo>
                <a:cubicBezTo>
                  <a:pt x="59" y="274"/>
                  <a:pt x="59" y="274"/>
                  <a:pt x="59" y="274"/>
                </a:cubicBezTo>
                <a:cubicBezTo>
                  <a:pt x="59" y="281"/>
                  <a:pt x="59" y="281"/>
                  <a:pt x="59" y="281"/>
                </a:cubicBezTo>
                <a:cubicBezTo>
                  <a:pt x="52" y="281"/>
                  <a:pt x="52" y="281"/>
                  <a:pt x="52" y="281"/>
                </a:cubicBezTo>
                <a:moveTo>
                  <a:pt x="67" y="281"/>
                </a:moveTo>
                <a:cubicBezTo>
                  <a:pt x="67" y="274"/>
                  <a:pt x="67" y="274"/>
                  <a:pt x="67" y="274"/>
                </a:cubicBezTo>
                <a:cubicBezTo>
                  <a:pt x="74" y="274"/>
                  <a:pt x="74" y="274"/>
                  <a:pt x="74" y="274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67" y="281"/>
                  <a:pt x="67" y="281"/>
                  <a:pt x="67" y="281"/>
                </a:cubicBezTo>
                <a:moveTo>
                  <a:pt x="81" y="281"/>
                </a:moveTo>
                <a:cubicBezTo>
                  <a:pt x="81" y="274"/>
                  <a:pt x="81" y="274"/>
                  <a:pt x="81" y="274"/>
                </a:cubicBezTo>
                <a:cubicBezTo>
                  <a:pt x="88" y="274"/>
                  <a:pt x="88" y="274"/>
                  <a:pt x="88" y="274"/>
                </a:cubicBezTo>
                <a:cubicBezTo>
                  <a:pt x="88" y="281"/>
                  <a:pt x="88" y="281"/>
                  <a:pt x="88" y="281"/>
                </a:cubicBezTo>
                <a:cubicBezTo>
                  <a:pt x="81" y="281"/>
                  <a:pt x="81" y="281"/>
                  <a:pt x="81" y="281"/>
                </a:cubicBezTo>
                <a:moveTo>
                  <a:pt x="96" y="281"/>
                </a:moveTo>
                <a:cubicBezTo>
                  <a:pt x="96" y="274"/>
                  <a:pt x="96" y="274"/>
                  <a:pt x="96" y="274"/>
                </a:cubicBezTo>
                <a:cubicBezTo>
                  <a:pt x="103" y="274"/>
                  <a:pt x="103" y="274"/>
                  <a:pt x="103" y="274"/>
                </a:cubicBezTo>
                <a:cubicBezTo>
                  <a:pt x="103" y="281"/>
                  <a:pt x="103" y="281"/>
                  <a:pt x="103" y="281"/>
                </a:cubicBezTo>
                <a:cubicBezTo>
                  <a:pt x="96" y="281"/>
                  <a:pt x="96" y="281"/>
                  <a:pt x="96" y="281"/>
                </a:cubicBezTo>
                <a:moveTo>
                  <a:pt x="111" y="281"/>
                </a:moveTo>
                <a:cubicBezTo>
                  <a:pt x="111" y="274"/>
                  <a:pt x="111" y="274"/>
                  <a:pt x="111" y="274"/>
                </a:cubicBezTo>
                <a:cubicBezTo>
                  <a:pt x="118" y="274"/>
                  <a:pt x="118" y="274"/>
                  <a:pt x="118" y="274"/>
                </a:cubicBezTo>
                <a:cubicBezTo>
                  <a:pt x="118" y="281"/>
                  <a:pt x="118" y="281"/>
                  <a:pt x="118" y="281"/>
                </a:cubicBezTo>
                <a:cubicBezTo>
                  <a:pt x="111" y="281"/>
                  <a:pt x="111" y="281"/>
                  <a:pt x="111" y="281"/>
                </a:cubicBezTo>
                <a:moveTo>
                  <a:pt x="126" y="281"/>
                </a:moveTo>
                <a:cubicBezTo>
                  <a:pt x="126" y="274"/>
                  <a:pt x="126" y="274"/>
                  <a:pt x="126" y="274"/>
                </a:cubicBezTo>
                <a:cubicBezTo>
                  <a:pt x="133" y="274"/>
                  <a:pt x="133" y="274"/>
                  <a:pt x="133" y="274"/>
                </a:cubicBezTo>
                <a:cubicBezTo>
                  <a:pt x="133" y="281"/>
                  <a:pt x="133" y="281"/>
                  <a:pt x="133" y="281"/>
                </a:cubicBezTo>
                <a:cubicBezTo>
                  <a:pt x="126" y="281"/>
                  <a:pt x="126" y="281"/>
                  <a:pt x="126" y="281"/>
                </a:cubicBezTo>
                <a:moveTo>
                  <a:pt x="140" y="281"/>
                </a:moveTo>
                <a:cubicBezTo>
                  <a:pt x="140" y="274"/>
                  <a:pt x="140" y="274"/>
                  <a:pt x="140" y="274"/>
                </a:cubicBezTo>
                <a:cubicBezTo>
                  <a:pt x="147" y="274"/>
                  <a:pt x="147" y="274"/>
                  <a:pt x="147" y="274"/>
                </a:cubicBezTo>
                <a:cubicBezTo>
                  <a:pt x="147" y="281"/>
                  <a:pt x="147" y="281"/>
                  <a:pt x="147" y="281"/>
                </a:cubicBezTo>
                <a:cubicBezTo>
                  <a:pt x="140" y="281"/>
                  <a:pt x="140" y="281"/>
                  <a:pt x="140" y="281"/>
                </a:cubicBezTo>
                <a:moveTo>
                  <a:pt x="155" y="281"/>
                </a:moveTo>
                <a:cubicBezTo>
                  <a:pt x="155" y="274"/>
                  <a:pt x="155" y="274"/>
                  <a:pt x="155" y="274"/>
                </a:cubicBezTo>
                <a:cubicBezTo>
                  <a:pt x="162" y="274"/>
                  <a:pt x="162" y="274"/>
                  <a:pt x="162" y="274"/>
                </a:cubicBezTo>
                <a:cubicBezTo>
                  <a:pt x="162" y="281"/>
                  <a:pt x="162" y="281"/>
                  <a:pt x="162" y="281"/>
                </a:cubicBezTo>
                <a:cubicBezTo>
                  <a:pt x="155" y="281"/>
                  <a:pt x="155" y="281"/>
                  <a:pt x="155" y="281"/>
                </a:cubicBezTo>
                <a:moveTo>
                  <a:pt x="170" y="281"/>
                </a:moveTo>
                <a:cubicBezTo>
                  <a:pt x="170" y="274"/>
                  <a:pt x="170" y="274"/>
                  <a:pt x="170" y="274"/>
                </a:cubicBezTo>
                <a:cubicBezTo>
                  <a:pt x="177" y="274"/>
                  <a:pt x="177" y="274"/>
                  <a:pt x="177" y="274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70" y="281"/>
                  <a:pt x="170" y="281"/>
                  <a:pt x="170" y="281"/>
                </a:cubicBezTo>
                <a:moveTo>
                  <a:pt x="185" y="281"/>
                </a:moveTo>
                <a:cubicBezTo>
                  <a:pt x="185" y="274"/>
                  <a:pt x="185" y="274"/>
                  <a:pt x="185" y="274"/>
                </a:cubicBezTo>
                <a:cubicBezTo>
                  <a:pt x="192" y="274"/>
                  <a:pt x="192" y="274"/>
                  <a:pt x="192" y="274"/>
                </a:cubicBezTo>
                <a:cubicBezTo>
                  <a:pt x="192" y="281"/>
                  <a:pt x="192" y="281"/>
                  <a:pt x="192" y="281"/>
                </a:cubicBezTo>
                <a:cubicBezTo>
                  <a:pt x="185" y="281"/>
                  <a:pt x="185" y="281"/>
                  <a:pt x="185" y="281"/>
                </a:cubicBezTo>
                <a:moveTo>
                  <a:pt x="199" y="281"/>
                </a:moveTo>
                <a:cubicBezTo>
                  <a:pt x="199" y="274"/>
                  <a:pt x="199" y="274"/>
                  <a:pt x="199" y="274"/>
                </a:cubicBezTo>
                <a:cubicBezTo>
                  <a:pt x="206" y="274"/>
                  <a:pt x="206" y="274"/>
                  <a:pt x="206" y="274"/>
                </a:cubicBezTo>
                <a:cubicBezTo>
                  <a:pt x="206" y="281"/>
                  <a:pt x="206" y="281"/>
                  <a:pt x="206" y="281"/>
                </a:cubicBezTo>
                <a:cubicBezTo>
                  <a:pt x="199" y="281"/>
                  <a:pt x="199" y="281"/>
                  <a:pt x="199" y="281"/>
                </a:cubicBezTo>
                <a:moveTo>
                  <a:pt x="214" y="281"/>
                </a:moveTo>
                <a:cubicBezTo>
                  <a:pt x="214" y="274"/>
                  <a:pt x="214" y="274"/>
                  <a:pt x="214" y="274"/>
                </a:cubicBezTo>
                <a:cubicBezTo>
                  <a:pt x="221" y="274"/>
                  <a:pt x="221" y="274"/>
                  <a:pt x="221" y="274"/>
                </a:cubicBezTo>
                <a:cubicBezTo>
                  <a:pt x="221" y="281"/>
                  <a:pt x="221" y="281"/>
                  <a:pt x="221" y="281"/>
                </a:cubicBezTo>
                <a:cubicBezTo>
                  <a:pt x="214" y="281"/>
                  <a:pt x="214" y="281"/>
                  <a:pt x="214" y="281"/>
                </a:cubicBezTo>
                <a:moveTo>
                  <a:pt x="229" y="281"/>
                </a:moveTo>
                <a:cubicBezTo>
                  <a:pt x="229" y="274"/>
                  <a:pt x="229" y="274"/>
                  <a:pt x="229" y="274"/>
                </a:cubicBezTo>
                <a:cubicBezTo>
                  <a:pt x="236" y="274"/>
                  <a:pt x="236" y="274"/>
                  <a:pt x="236" y="274"/>
                </a:cubicBezTo>
                <a:cubicBezTo>
                  <a:pt x="236" y="281"/>
                  <a:pt x="236" y="281"/>
                  <a:pt x="236" y="281"/>
                </a:cubicBezTo>
                <a:cubicBezTo>
                  <a:pt x="229" y="281"/>
                  <a:pt x="229" y="281"/>
                  <a:pt x="229" y="281"/>
                </a:cubicBezTo>
                <a:moveTo>
                  <a:pt x="244" y="281"/>
                </a:moveTo>
                <a:cubicBezTo>
                  <a:pt x="244" y="274"/>
                  <a:pt x="244" y="274"/>
                  <a:pt x="244" y="274"/>
                </a:cubicBezTo>
                <a:cubicBezTo>
                  <a:pt x="251" y="274"/>
                  <a:pt x="251" y="274"/>
                  <a:pt x="251" y="274"/>
                </a:cubicBezTo>
                <a:cubicBezTo>
                  <a:pt x="251" y="281"/>
                  <a:pt x="251" y="281"/>
                  <a:pt x="251" y="281"/>
                </a:cubicBezTo>
                <a:cubicBezTo>
                  <a:pt x="244" y="281"/>
                  <a:pt x="244" y="281"/>
                  <a:pt x="244" y="281"/>
                </a:cubicBezTo>
                <a:moveTo>
                  <a:pt x="258" y="281"/>
                </a:moveTo>
                <a:cubicBezTo>
                  <a:pt x="258" y="274"/>
                  <a:pt x="258" y="274"/>
                  <a:pt x="258" y="274"/>
                </a:cubicBezTo>
                <a:cubicBezTo>
                  <a:pt x="265" y="274"/>
                  <a:pt x="265" y="274"/>
                  <a:pt x="265" y="274"/>
                </a:cubicBezTo>
                <a:cubicBezTo>
                  <a:pt x="265" y="281"/>
                  <a:pt x="265" y="281"/>
                  <a:pt x="265" y="281"/>
                </a:cubicBezTo>
                <a:cubicBezTo>
                  <a:pt x="258" y="281"/>
                  <a:pt x="258" y="281"/>
                  <a:pt x="258" y="281"/>
                </a:cubicBezTo>
                <a:moveTo>
                  <a:pt x="273" y="281"/>
                </a:moveTo>
                <a:cubicBezTo>
                  <a:pt x="273" y="274"/>
                  <a:pt x="273" y="274"/>
                  <a:pt x="273" y="274"/>
                </a:cubicBezTo>
                <a:cubicBezTo>
                  <a:pt x="280" y="274"/>
                  <a:pt x="280" y="274"/>
                  <a:pt x="280" y="274"/>
                </a:cubicBezTo>
                <a:cubicBezTo>
                  <a:pt x="280" y="281"/>
                  <a:pt x="280" y="281"/>
                  <a:pt x="280" y="281"/>
                </a:cubicBezTo>
                <a:cubicBezTo>
                  <a:pt x="273" y="281"/>
                  <a:pt x="273" y="281"/>
                  <a:pt x="273" y="281"/>
                </a:cubicBezTo>
                <a:moveTo>
                  <a:pt x="288" y="281"/>
                </a:moveTo>
                <a:cubicBezTo>
                  <a:pt x="288" y="274"/>
                  <a:pt x="288" y="274"/>
                  <a:pt x="288" y="274"/>
                </a:cubicBezTo>
                <a:cubicBezTo>
                  <a:pt x="295" y="274"/>
                  <a:pt x="295" y="274"/>
                  <a:pt x="295" y="274"/>
                </a:cubicBezTo>
                <a:cubicBezTo>
                  <a:pt x="295" y="281"/>
                  <a:pt x="295" y="281"/>
                  <a:pt x="295" y="281"/>
                </a:cubicBezTo>
                <a:cubicBezTo>
                  <a:pt x="288" y="281"/>
                  <a:pt x="288" y="281"/>
                  <a:pt x="288" y="281"/>
                </a:cubicBezTo>
                <a:moveTo>
                  <a:pt x="303" y="281"/>
                </a:moveTo>
                <a:cubicBezTo>
                  <a:pt x="303" y="274"/>
                  <a:pt x="303" y="274"/>
                  <a:pt x="303" y="274"/>
                </a:cubicBezTo>
                <a:cubicBezTo>
                  <a:pt x="310" y="274"/>
                  <a:pt x="310" y="274"/>
                  <a:pt x="310" y="274"/>
                </a:cubicBezTo>
                <a:cubicBezTo>
                  <a:pt x="310" y="281"/>
                  <a:pt x="310" y="281"/>
                  <a:pt x="310" y="281"/>
                </a:cubicBezTo>
                <a:cubicBezTo>
                  <a:pt x="303" y="281"/>
                  <a:pt x="303" y="281"/>
                  <a:pt x="303" y="281"/>
                </a:cubicBezTo>
                <a:moveTo>
                  <a:pt x="317" y="281"/>
                </a:moveTo>
                <a:cubicBezTo>
                  <a:pt x="317" y="274"/>
                  <a:pt x="317" y="274"/>
                  <a:pt x="317" y="274"/>
                </a:cubicBezTo>
                <a:cubicBezTo>
                  <a:pt x="324" y="274"/>
                  <a:pt x="324" y="274"/>
                  <a:pt x="324" y="274"/>
                </a:cubicBezTo>
                <a:cubicBezTo>
                  <a:pt x="324" y="281"/>
                  <a:pt x="324" y="281"/>
                  <a:pt x="324" y="281"/>
                </a:cubicBezTo>
                <a:cubicBezTo>
                  <a:pt x="317" y="281"/>
                  <a:pt x="317" y="281"/>
                  <a:pt x="317" y="281"/>
                </a:cubicBezTo>
                <a:moveTo>
                  <a:pt x="332" y="281"/>
                </a:moveTo>
                <a:cubicBezTo>
                  <a:pt x="332" y="274"/>
                  <a:pt x="332" y="274"/>
                  <a:pt x="332" y="274"/>
                </a:cubicBezTo>
                <a:cubicBezTo>
                  <a:pt x="339" y="274"/>
                  <a:pt x="339" y="274"/>
                  <a:pt x="339" y="274"/>
                </a:cubicBezTo>
                <a:cubicBezTo>
                  <a:pt x="339" y="281"/>
                  <a:pt x="339" y="281"/>
                  <a:pt x="339" y="281"/>
                </a:cubicBezTo>
                <a:cubicBezTo>
                  <a:pt x="332" y="281"/>
                  <a:pt x="332" y="281"/>
                  <a:pt x="332" y="281"/>
                </a:cubicBezTo>
                <a:moveTo>
                  <a:pt x="347" y="281"/>
                </a:moveTo>
                <a:cubicBezTo>
                  <a:pt x="347" y="274"/>
                  <a:pt x="347" y="274"/>
                  <a:pt x="347" y="274"/>
                </a:cubicBezTo>
                <a:cubicBezTo>
                  <a:pt x="354" y="274"/>
                  <a:pt x="354" y="274"/>
                  <a:pt x="354" y="274"/>
                </a:cubicBezTo>
                <a:cubicBezTo>
                  <a:pt x="354" y="281"/>
                  <a:pt x="354" y="281"/>
                  <a:pt x="354" y="281"/>
                </a:cubicBezTo>
                <a:cubicBezTo>
                  <a:pt x="347" y="281"/>
                  <a:pt x="347" y="281"/>
                  <a:pt x="347" y="281"/>
                </a:cubicBezTo>
                <a:moveTo>
                  <a:pt x="362" y="281"/>
                </a:moveTo>
                <a:cubicBezTo>
                  <a:pt x="362" y="274"/>
                  <a:pt x="362" y="274"/>
                  <a:pt x="362" y="274"/>
                </a:cubicBezTo>
                <a:cubicBezTo>
                  <a:pt x="369" y="274"/>
                  <a:pt x="369" y="274"/>
                  <a:pt x="369" y="274"/>
                </a:cubicBezTo>
                <a:cubicBezTo>
                  <a:pt x="369" y="281"/>
                  <a:pt x="369" y="281"/>
                  <a:pt x="369" y="281"/>
                </a:cubicBezTo>
                <a:cubicBezTo>
                  <a:pt x="362" y="281"/>
                  <a:pt x="362" y="281"/>
                  <a:pt x="362" y="281"/>
                </a:cubicBezTo>
                <a:moveTo>
                  <a:pt x="22" y="266"/>
                </a:moveTo>
                <a:cubicBezTo>
                  <a:pt x="22" y="259"/>
                  <a:pt x="22" y="259"/>
                  <a:pt x="22" y="259"/>
                </a:cubicBezTo>
                <a:cubicBezTo>
                  <a:pt x="29" y="259"/>
                  <a:pt x="29" y="259"/>
                  <a:pt x="29" y="259"/>
                </a:cubicBezTo>
                <a:cubicBezTo>
                  <a:pt x="29" y="266"/>
                  <a:pt x="29" y="266"/>
                  <a:pt x="29" y="266"/>
                </a:cubicBezTo>
                <a:cubicBezTo>
                  <a:pt x="22" y="266"/>
                  <a:pt x="22" y="266"/>
                  <a:pt x="22" y="266"/>
                </a:cubicBezTo>
                <a:moveTo>
                  <a:pt x="37" y="266"/>
                </a:moveTo>
                <a:cubicBezTo>
                  <a:pt x="37" y="259"/>
                  <a:pt x="37" y="259"/>
                  <a:pt x="37" y="259"/>
                </a:cubicBezTo>
                <a:cubicBezTo>
                  <a:pt x="44" y="259"/>
                  <a:pt x="44" y="259"/>
                  <a:pt x="44" y="259"/>
                </a:cubicBezTo>
                <a:cubicBezTo>
                  <a:pt x="44" y="266"/>
                  <a:pt x="44" y="266"/>
                  <a:pt x="44" y="266"/>
                </a:cubicBezTo>
                <a:cubicBezTo>
                  <a:pt x="37" y="266"/>
                  <a:pt x="37" y="266"/>
                  <a:pt x="37" y="266"/>
                </a:cubicBezTo>
                <a:moveTo>
                  <a:pt x="52" y="266"/>
                </a:moveTo>
                <a:cubicBezTo>
                  <a:pt x="52" y="259"/>
                  <a:pt x="52" y="259"/>
                  <a:pt x="52" y="259"/>
                </a:cubicBezTo>
                <a:cubicBezTo>
                  <a:pt x="59" y="259"/>
                  <a:pt x="59" y="259"/>
                  <a:pt x="59" y="259"/>
                </a:cubicBezTo>
                <a:cubicBezTo>
                  <a:pt x="59" y="266"/>
                  <a:pt x="59" y="266"/>
                  <a:pt x="59" y="266"/>
                </a:cubicBezTo>
                <a:cubicBezTo>
                  <a:pt x="52" y="266"/>
                  <a:pt x="52" y="266"/>
                  <a:pt x="52" y="266"/>
                </a:cubicBezTo>
                <a:moveTo>
                  <a:pt x="67" y="266"/>
                </a:moveTo>
                <a:cubicBezTo>
                  <a:pt x="67" y="259"/>
                  <a:pt x="67" y="259"/>
                  <a:pt x="67" y="259"/>
                </a:cubicBezTo>
                <a:cubicBezTo>
                  <a:pt x="74" y="259"/>
                  <a:pt x="74" y="259"/>
                  <a:pt x="74" y="259"/>
                </a:cubicBezTo>
                <a:cubicBezTo>
                  <a:pt x="74" y="266"/>
                  <a:pt x="74" y="266"/>
                  <a:pt x="74" y="266"/>
                </a:cubicBezTo>
                <a:cubicBezTo>
                  <a:pt x="67" y="266"/>
                  <a:pt x="67" y="266"/>
                  <a:pt x="67" y="266"/>
                </a:cubicBezTo>
                <a:moveTo>
                  <a:pt x="81" y="266"/>
                </a:moveTo>
                <a:cubicBezTo>
                  <a:pt x="81" y="259"/>
                  <a:pt x="81" y="259"/>
                  <a:pt x="81" y="259"/>
                </a:cubicBezTo>
                <a:cubicBezTo>
                  <a:pt x="88" y="259"/>
                  <a:pt x="88" y="259"/>
                  <a:pt x="88" y="259"/>
                </a:cubicBezTo>
                <a:cubicBezTo>
                  <a:pt x="88" y="266"/>
                  <a:pt x="88" y="266"/>
                  <a:pt x="88" y="266"/>
                </a:cubicBezTo>
                <a:cubicBezTo>
                  <a:pt x="81" y="266"/>
                  <a:pt x="81" y="266"/>
                  <a:pt x="81" y="266"/>
                </a:cubicBezTo>
                <a:moveTo>
                  <a:pt x="96" y="266"/>
                </a:moveTo>
                <a:cubicBezTo>
                  <a:pt x="96" y="259"/>
                  <a:pt x="96" y="259"/>
                  <a:pt x="96" y="259"/>
                </a:cubicBezTo>
                <a:cubicBezTo>
                  <a:pt x="103" y="259"/>
                  <a:pt x="103" y="259"/>
                  <a:pt x="103" y="259"/>
                </a:cubicBezTo>
                <a:cubicBezTo>
                  <a:pt x="103" y="266"/>
                  <a:pt x="103" y="266"/>
                  <a:pt x="103" y="266"/>
                </a:cubicBezTo>
                <a:cubicBezTo>
                  <a:pt x="96" y="266"/>
                  <a:pt x="96" y="266"/>
                  <a:pt x="96" y="266"/>
                </a:cubicBezTo>
                <a:moveTo>
                  <a:pt x="111" y="266"/>
                </a:moveTo>
                <a:cubicBezTo>
                  <a:pt x="111" y="259"/>
                  <a:pt x="111" y="259"/>
                  <a:pt x="111" y="259"/>
                </a:cubicBezTo>
                <a:cubicBezTo>
                  <a:pt x="118" y="259"/>
                  <a:pt x="118" y="259"/>
                  <a:pt x="118" y="259"/>
                </a:cubicBezTo>
                <a:cubicBezTo>
                  <a:pt x="118" y="266"/>
                  <a:pt x="118" y="266"/>
                  <a:pt x="118" y="266"/>
                </a:cubicBezTo>
                <a:cubicBezTo>
                  <a:pt x="111" y="266"/>
                  <a:pt x="111" y="266"/>
                  <a:pt x="111" y="266"/>
                </a:cubicBezTo>
                <a:moveTo>
                  <a:pt x="126" y="266"/>
                </a:moveTo>
                <a:cubicBezTo>
                  <a:pt x="126" y="259"/>
                  <a:pt x="126" y="259"/>
                  <a:pt x="126" y="259"/>
                </a:cubicBezTo>
                <a:cubicBezTo>
                  <a:pt x="133" y="259"/>
                  <a:pt x="133" y="259"/>
                  <a:pt x="133" y="259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26" y="266"/>
                  <a:pt x="126" y="266"/>
                  <a:pt x="126" y="266"/>
                </a:cubicBezTo>
                <a:moveTo>
                  <a:pt x="140" y="266"/>
                </a:moveTo>
                <a:cubicBezTo>
                  <a:pt x="140" y="259"/>
                  <a:pt x="140" y="259"/>
                  <a:pt x="140" y="259"/>
                </a:cubicBezTo>
                <a:cubicBezTo>
                  <a:pt x="147" y="259"/>
                  <a:pt x="147" y="259"/>
                  <a:pt x="147" y="259"/>
                </a:cubicBezTo>
                <a:cubicBezTo>
                  <a:pt x="147" y="266"/>
                  <a:pt x="147" y="266"/>
                  <a:pt x="147" y="266"/>
                </a:cubicBezTo>
                <a:cubicBezTo>
                  <a:pt x="140" y="266"/>
                  <a:pt x="140" y="266"/>
                  <a:pt x="140" y="266"/>
                </a:cubicBezTo>
                <a:moveTo>
                  <a:pt x="155" y="266"/>
                </a:moveTo>
                <a:cubicBezTo>
                  <a:pt x="155" y="259"/>
                  <a:pt x="155" y="259"/>
                  <a:pt x="155" y="259"/>
                </a:cubicBezTo>
                <a:cubicBezTo>
                  <a:pt x="162" y="259"/>
                  <a:pt x="162" y="259"/>
                  <a:pt x="162" y="259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55" y="266"/>
                  <a:pt x="155" y="266"/>
                  <a:pt x="155" y="266"/>
                </a:cubicBezTo>
                <a:moveTo>
                  <a:pt x="170" y="266"/>
                </a:moveTo>
                <a:cubicBezTo>
                  <a:pt x="170" y="259"/>
                  <a:pt x="170" y="259"/>
                  <a:pt x="170" y="259"/>
                </a:cubicBezTo>
                <a:cubicBezTo>
                  <a:pt x="177" y="259"/>
                  <a:pt x="177" y="259"/>
                  <a:pt x="177" y="259"/>
                </a:cubicBezTo>
                <a:cubicBezTo>
                  <a:pt x="177" y="266"/>
                  <a:pt x="177" y="266"/>
                  <a:pt x="177" y="266"/>
                </a:cubicBezTo>
                <a:cubicBezTo>
                  <a:pt x="170" y="266"/>
                  <a:pt x="170" y="266"/>
                  <a:pt x="170" y="266"/>
                </a:cubicBezTo>
                <a:moveTo>
                  <a:pt x="185" y="266"/>
                </a:moveTo>
                <a:cubicBezTo>
                  <a:pt x="185" y="259"/>
                  <a:pt x="185" y="259"/>
                  <a:pt x="185" y="259"/>
                </a:cubicBezTo>
                <a:cubicBezTo>
                  <a:pt x="192" y="259"/>
                  <a:pt x="192" y="259"/>
                  <a:pt x="192" y="259"/>
                </a:cubicBezTo>
                <a:cubicBezTo>
                  <a:pt x="192" y="266"/>
                  <a:pt x="192" y="266"/>
                  <a:pt x="192" y="266"/>
                </a:cubicBezTo>
                <a:cubicBezTo>
                  <a:pt x="185" y="266"/>
                  <a:pt x="185" y="266"/>
                  <a:pt x="185" y="266"/>
                </a:cubicBezTo>
                <a:moveTo>
                  <a:pt x="199" y="266"/>
                </a:moveTo>
                <a:cubicBezTo>
                  <a:pt x="199" y="259"/>
                  <a:pt x="199" y="259"/>
                  <a:pt x="199" y="25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6" y="266"/>
                  <a:pt x="206" y="266"/>
                  <a:pt x="206" y="266"/>
                </a:cubicBezTo>
                <a:cubicBezTo>
                  <a:pt x="199" y="266"/>
                  <a:pt x="199" y="266"/>
                  <a:pt x="199" y="266"/>
                </a:cubicBezTo>
                <a:moveTo>
                  <a:pt x="214" y="266"/>
                </a:moveTo>
                <a:cubicBezTo>
                  <a:pt x="214" y="259"/>
                  <a:pt x="214" y="259"/>
                  <a:pt x="214" y="259"/>
                </a:cubicBezTo>
                <a:cubicBezTo>
                  <a:pt x="221" y="259"/>
                  <a:pt x="221" y="259"/>
                  <a:pt x="221" y="259"/>
                </a:cubicBezTo>
                <a:cubicBezTo>
                  <a:pt x="221" y="266"/>
                  <a:pt x="221" y="266"/>
                  <a:pt x="221" y="266"/>
                </a:cubicBezTo>
                <a:cubicBezTo>
                  <a:pt x="214" y="266"/>
                  <a:pt x="214" y="266"/>
                  <a:pt x="214" y="266"/>
                </a:cubicBezTo>
                <a:moveTo>
                  <a:pt x="229" y="266"/>
                </a:moveTo>
                <a:cubicBezTo>
                  <a:pt x="229" y="259"/>
                  <a:pt x="229" y="259"/>
                  <a:pt x="229" y="259"/>
                </a:cubicBezTo>
                <a:cubicBezTo>
                  <a:pt x="236" y="259"/>
                  <a:pt x="236" y="259"/>
                  <a:pt x="236" y="259"/>
                </a:cubicBezTo>
                <a:cubicBezTo>
                  <a:pt x="236" y="266"/>
                  <a:pt x="236" y="266"/>
                  <a:pt x="236" y="266"/>
                </a:cubicBezTo>
                <a:cubicBezTo>
                  <a:pt x="229" y="266"/>
                  <a:pt x="229" y="266"/>
                  <a:pt x="229" y="266"/>
                </a:cubicBezTo>
                <a:moveTo>
                  <a:pt x="244" y="266"/>
                </a:moveTo>
                <a:cubicBezTo>
                  <a:pt x="244" y="259"/>
                  <a:pt x="244" y="259"/>
                  <a:pt x="244" y="259"/>
                </a:cubicBezTo>
                <a:cubicBezTo>
                  <a:pt x="251" y="259"/>
                  <a:pt x="251" y="259"/>
                  <a:pt x="251" y="259"/>
                </a:cubicBezTo>
                <a:cubicBezTo>
                  <a:pt x="251" y="266"/>
                  <a:pt x="251" y="266"/>
                  <a:pt x="251" y="266"/>
                </a:cubicBezTo>
                <a:cubicBezTo>
                  <a:pt x="244" y="266"/>
                  <a:pt x="244" y="266"/>
                  <a:pt x="244" y="266"/>
                </a:cubicBezTo>
                <a:moveTo>
                  <a:pt x="258" y="266"/>
                </a:moveTo>
                <a:cubicBezTo>
                  <a:pt x="258" y="259"/>
                  <a:pt x="258" y="259"/>
                  <a:pt x="258" y="259"/>
                </a:cubicBezTo>
                <a:cubicBezTo>
                  <a:pt x="265" y="259"/>
                  <a:pt x="265" y="259"/>
                  <a:pt x="265" y="259"/>
                </a:cubicBezTo>
                <a:cubicBezTo>
                  <a:pt x="265" y="266"/>
                  <a:pt x="265" y="266"/>
                  <a:pt x="265" y="266"/>
                </a:cubicBezTo>
                <a:cubicBezTo>
                  <a:pt x="258" y="266"/>
                  <a:pt x="258" y="266"/>
                  <a:pt x="258" y="266"/>
                </a:cubicBezTo>
                <a:moveTo>
                  <a:pt x="273" y="266"/>
                </a:moveTo>
                <a:cubicBezTo>
                  <a:pt x="273" y="259"/>
                  <a:pt x="273" y="259"/>
                  <a:pt x="273" y="259"/>
                </a:cubicBezTo>
                <a:cubicBezTo>
                  <a:pt x="280" y="259"/>
                  <a:pt x="280" y="259"/>
                  <a:pt x="280" y="259"/>
                </a:cubicBezTo>
                <a:cubicBezTo>
                  <a:pt x="280" y="266"/>
                  <a:pt x="280" y="266"/>
                  <a:pt x="280" y="266"/>
                </a:cubicBezTo>
                <a:cubicBezTo>
                  <a:pt x="273" y="266"/>
                  <a:pt x="273" y="266"/>
                  <a:pt x="273" y="266"/>
                </a:cubicBezTo>
                <a:moveTo>
                  <a:pt x="288" y="266"/>
                </a:moveTo>
                <a:cubicBezTo>
                  <a:pt x="288" y="259"/>
                  <a:pt x="288" y="259"/>
                  <a:pt x="288" y="259"/>
                </a:cubicBezTo>
                <a:cubicBezTo>
                  <a:pt x="295" y="259"/>
                  <a:pt x="295" y="259"/>
                  <a:pt x="295" y="259"/>
                </a:cubicBezTo>
                <a:cubicBezTo>
                  <a:pt x="295" y="266"/>
                  <a:pt x="295" y="266"/>
                  <a:pt x="295" y="266"/>
                </a:cubicBezTo>
                <a:cubicBezTo>
                  <a:pt x="288" y="266"/>
                  <a:pt x="288" y="266"/>
                  <a:pt x="288" y="266"/>
                </a:cubicBezTo>
                <a:moveTo>
                  <a:pt x="303" y="266"/>
                </a:moveTo>
                <a:cubicBezTo>
                  <a:pt x="303" y="259"/>
                  <a:pt x="303" y="259"/>
                  <a:pt x="303" y="259"/>
                </a:cubicBezTo>
                <a:cubicBezTo>
                  <a:pt x="310" y="259"/>
                  <a:pt x="310" y="259"/>
                  <a:pt x="310" y="259"/>
                </a:cubicBezTo>
                <a:cubicBezTo>
                  <a:pt x="310" y="266"/>
                  <a:pt x="310" y="266"/>
                  <a:pt x="310" y="266"/>
                </a:cubicBezTo>
                <a:cubicBezTo>
                  <a:pt x="303" y="266"/>
                  <a:pt x="303" y="266"/>
                  <a:pt x="303" y="266"/>
                </a:cubicBezTo>
                <a:moveTo>
                  <a:pt x="317" y="266"/>
                </a:moveTo>
                <a:cubicBezTo>
                  <a:pt x="317" y="259"/>
                  <a:pt x="317" y="259"/>
                  <a:pt x="317" y="259"/>
                </a:cubicBezTo>
                <a:cubicBezTo>
                  <a:pt x="324" y="259"/>
                  <a:pt x="324" y="259"/>
                  <a:pt x="324" y="259"/>
                </a:cubicBezTo>
                <a:cubicBezTo>
                  <a:pt x="324" y="266"/>
                  <a:pt x="324" y="266"/>
                  <a:pt x="324" y="266"/>
                </a:cubicBezTo>
                <a:cubicBezTo>
                  <a:pt x="317" y="266"/>
                  <a:pt x="317" y="266"/>
                  <a:pt x="317" y="266"/>
                </a:cubicBezTo>
                <a:moveTo>
                  <a:pt x="332" y="266"/>
                </a:moveTo>
                <a:cubicBezTo>
                  <a:pt x="332" y="259"/>
                  <a:pt x="332" y="259"/>
                  <a:pt x="332" y="259"/>
                </a:cubicBezTo>
                <a:cubicBezTo>
                  <a:pt x="339" y="259"/>
                  <a:pt x="339" y="259"/>
                  <a:pt x="339" y="259"/>
                </a:cubicBezTo>
                <a:cubicBezTo>
                  <a:pt x="339" y="266"/>
                  <a:pt x="339" y="266"/>
                  <a:pt x="339" y="266"/>
                </a:cubicBezTo>
                <a:cubicBezTo>
                  <a:pt x="332" y="266"/>
                  <a:pt x="332" y="266"/>
                  <a:pt x="332" y="266"/>
                </a:cubicBezTo>
                <a:moveTo>
                  <a:pt x="347" y="266"/>
                </a:moveTo>
                <a:cubicBezTo>
                  <a:pt x="347" y="259"/>
                  <a:pt x="347" y="259"/>
                  <a:pt x="347" y="259"/>
                </a:cubicBezTo>
                <a:cubicBezTo>
                  <a:pt x="354" y="259"/>
                  <a:pt x="354" y="259"/>
                  <a:pt x="354" y="259"/>
                </a:cubicBezTo>
                <a:cubicBezTo>
                  <a:pt x="354" y="266"/>
                  <a:pt x="354" y="266"/>
                  <a:pt x="354" y="266"/>
                </a:cubicBezTo>
                <a:cubicBezTo>
                  <a:pt x="347" y="266"/>
                  <a:pt x="347" y="266"/>
                  <a:pt x="347" y="266"/>
                </a:cubicBezTo>
                <a:moveTo>
                  <a:pt x="362" y="266"/>
                </a:moveTo>
                <a:cubicBezTo>
                  <a:pt x="362" y="259"/>
                  <a:pt x="362" y="259"/>
                  <a:pt x="362" y="259"/>
                </a:cubicBezTo>
                <a:cubicBezTo>
                  <a:pt x="369" y="259"/>
                  <a:pt x="369" y="259"/>
                  <a:pt x="369" y="259"/>
                </a:cubicBezTo>
                <a:cubicBezTo>
                  <a:pt x="369" y="266"/>
                  <a:pt x="369" y="266"/>
                  <a:pt x="369" y="266"/>
                </a:cubicBezTo>
                <a:cubicBezTo>
                  <a:pt x="362" y="266"/>
                  <a:pt x="362" y="266"/>
                  <a:pt x="362" y="266"/>
                </a:cubicBezTo>
                <a:moveTo>
                  <a:pt x="22" y="251"/>
                </a:moveTo>
                <a:cubicBezTo>
                  <a:pt x="22" y="244"/>
                  <a:pt x="22" y="244"/>
                  <a:pt x="22" y="244"/>
                </a:cubicBezTo>
                <a:cubicBezTo>
                  <a:pt x="29" y="244"/>
                  <a:pt x="29" y="244"/>
                  <a:pt x="29" y="244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2" y="251"/>
                  <a:pt x="22" y="251"/>
                  <a:pt x="22" y="251"/>
                </a:cubicBezTo>
                <a:moveTo>
                  <a:pt x="37" y="251"/>
                </a:moveTo>
                <a:cubicBezTo>
                  <a:pt x="37" y="244"/>
                  <a:pt x="37" y="244"/>
                  <a:pt x="37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51"/>
                  <a:pt x="44" y="251"/>
                  <a:pt x="44" y="251"/>
                </a:cubicBezTo>
                <a:cubicBezTo>
                  <a:pt x="37" y="251"/>
                  <a:pt x="37" y="251"/>
                  <a:pt x="37" y="251"/>
                </a:cubicBezTo>
                <a:moveTo>
                  <a:pt x="52" y="251"/>
                </a:moveTo>
                <a:cubicBezTo>
                  <a:pt x="52" y="244"/>
                  <a:pt x="52" y="244"/>
                  <a:pt x="52" y="244"/>
                </a:cubicBezTo>
                <a:cubicBezTo>
                  <a:pt x="59" y="244"/>
                  <a:pt x="59" y="244"/>
                  <a:pt x="59" y="244"/>
                </a:cubicBezTo>
                <a:cubicBezTo>
                  <a:pt x="59" y="251"/>
                  <a:pt x="59" y="251"/>
                  <a:pt x="59" y="251"/>
                </a:cubicBezTo>
                <a:cubicBezTo>
                  <a:pt x="52" y="251"/>
                  <a:pt x="52" y="251"/>
                  <a:pt x="52" y="251"/>
                </a:cubicBezTo>
                <a:moveTo>
                  <a:pt x="67" y="251"/>
                </a:moveTo>
                <a:cubicBezTo>
                  <a:pt x="67" y="244"/>
                  <a:pt x="67" y="244"/>
                  <a:pt x="67" y="244"/>
                </a:cubicBezTo>
                <a:cubicBezTo>
                  <a:pt x="74" y="244"/>
                  <a:pt x="74" y="244"/>
                  <a:pt x="74" y="244"/>
                </a:cubicBezTo>
                <a:cubicBezTo>
                  <a:pt x="74" y="251"/>
                  <a:pt x="74" y="251"/>
                  <a:pt x="74" y="251"/>
                </a:cubicBezTo>
                <a:cubicBezTo>
                  <a:pt x="67" y="251"/>
                  <a:pt x="67" y="251"/>
                  <a:pt x="67" y="251"/>
                </a:cubicBezTo>
                <a:moveTo>
                  <a:pt x="81" y="251"/>
                </a:moveTo>
                <a:cubicBezTo>
                  <a:pt x="81" y="244"/>
                  <a:pt x="81" y="244"/>
                  <a:pt x="81" y="244"/>
                </a:cubicBezTo>
                <a:cubicBezTo>
                  <a:pt x="88" y="244"/>
                  <a:pt x="88" y="244"/>
                  <a:pt x="88" y="244"/>
                </a:cubicBezTo>
                <a:cubicBezTo>
                  <a:pt x="88" y="251"/>
                  <a:pt x="88" y="251"/>
                  <a:pt x="88" y="251"/>
                </a:cubicBezTo>
                <a:cubicBezTo>
                  <a:pt x="81" y="251"/>
                  <a:pt x="81" y="251"/>
                  <a:pt x="81" y="251"/>
                </a:cubicBezTo>
                <a:moveTo>
                  <a:pt x="96" y="251"/>
                </a:moveTo>
                <a:cubicBezTo>
                  <a:pt x="96" y="244"/>
                  <a:pt x="96" y="244"/>
                  <a:pt x="96" y="244"/>
                </a:cubicBezTo>
                <a:cubicBezTo>
                  <a:pt x="103" y="244"/>
                  <a:pt x="103" y="244"/>
                  <a:pt x="103" y="244"/>
                </a:cubicBezTo>
                <a:cubicBezTo>
                  <a:pt x="103" y="251"/>
                  <a:pt x="103" y="251"/>
                  <a:pt x="103" y="251"/>
                </a:cubicBezTo>
                <a:cubicBezTo>
                  <a:pt x="96" y="251"/>
                  <a:pt x="96" y="251"/>
                  <a:pt x="96" y="251"/>
                </a:cubicBezTo>
                <a:moveTo>
                  <a:pt x="111" y="251"/>
                </a:moveTo>
                <a:cubicBezTo>
                  <a:pt x="111" y="244"/>
                  <a:pt x="111" y="244"/>
                  <a:pt x="111" y="244"/>
                </a:cubicBezTo>
                <a:cubicBezTo>
                  <a:pt x="118" y="244"/>
                  <a:pt x="118" y="244"/>
                  <a:pt x="118" y="244"/>
                </a:cubicBezTo>
                <a:cubicBezTo>
                  <a:pt x="118" y="251"/>
                  <a:pt x="118" y="251"/>
                  <a:pt x="118" y="251"/>
                </a:cubicBezTo>
                <a:cubicBezTo>
                  <a:pt x="111" y="251"/>
                  <a:pt x="111" y="251"/>
                  <a:pt x="111" y="251"/>
                </a:cubicBezTo>
                <a:moveTo>
                  <a:pt x="126" y="251"/>
                </a:moveTo>
                <a:cubicBezTo>
                  <a:pt x="126" y="244"/>
                  <a:pt x="126" y="244"/>
                  <a:pt x="126" y="244"/>
                </a:cubicBezTo>
                <a:cubicBezTo>
                  <a:pt x="133" y="244"/>
                  <a:pt x="133" y="244"/>
                  <a:pt x="133" y="244"/>
                </a:cubicBezTo>
                <a:cubicBezTo>
                  <a:pt x="133" y="251"/>
                  <a:pt x="133" y="251"/>
                  <a:pt x="133" y="251"/>
                </a:cubicBezTo>
                <a:cubicBezTo>
                  <a:pt x="126" y="251"/>
                  <a:pt x="126" y="251"/>
                  <a:pt x="126" y="251"/>
                </a:cubicBezTo>
                <a:moveTo>
                  <a:pt x="140" y="251"/>
                </a:moveTo>
                <a:cubicBezTo>
                  <a:pt x="140" y="244"/>
                  <a:pt x="140" y="244"/>
                  <a:pt x="140" y="244"/>
                </a:cubicBezTo>
                <a:cubicBezTo>
                  <a:pt x="147" y="244"/>
                  <a:pt x="147" y="244"/>
                  <a:pt x="147" y="244"/>
                </a:cubicBezTo>
                <a:cubicBezTo>
                  <a:pt x="147" y="251"/>
                  <a:pt x="147" y="251"/>
                  <a:pt x="147" y="251"/>
                </a:cubicBezTo>
                <a:cubicBezTo>
                  <a:pt x="140" y="251"/>
                  <a:pt x="140" y="251"/>
                  <a:pt x="140" y="251"/>
                </a:cubicBezTo>
                <a:moveTo>
                  <a:pt x="155" y="251"/>
                </a:moveTo>
                <a:cubicBezTo>
                  <a:pt x="155" y="244"/>
                  <a:pt x="155" y="244"/>
                  <a:pt x="155" y="244"/>
                </a:cubicBezTo>
                <a:cubicBezTo>
                  <a:pt x="162" y="244"/>
                  <a:pt x="162" y="244"/>
                  <a:pt x="162" y="244"/>
                </a:cubicBezTo>
                <a:cubicBezTo>
                  <a:pt x="162" y="251"/>
                  <a:pt x="162" y="251"/>
                  <a:pt x="162" y="251"/>
                </a:cubicBezTo>
                <a:cubicBezTo>
                  <a:pt x="155" y="251"/>
                  <a:pt x="155" y="251"/>
                  <a:pt x="155" y="251"/>
                </a:cubicBezTo>
                <a:moveTo>
                  <a:pt x="170" y="251"/>
                </a:moveTo>
                <a:cubicBezTo>
                  <a:pt x="170" y="244"/>
                  <a:pt x="170" y="244"/>
                  <a:pt x="170" y="244"/>
                </a:cubicBezTo>
                <a:cubicBezTo>
                  <a:pt x="177" y="244"/>
                  <a:pt x="177" y="244"/>
                  <a:pt x="177" y="244"/>
                </a:cubicBezTo>
                <a:cubicBezTo>
                  <a:pt x="177" y="251"/>
                  <a:pt x="177" y="251"/>
                  <a:pt x="177" y="251"/>
                </a:cubicBezTo>
                <a:cubicBezTo>
                  <a:pt x="170" y="251"/>
                  <a:pt x="170" y="251"/>
                  <a:pt x="170" y="251"/>
                </a:cubicBezTo>
                <a:moveTo>
                  <a:pt x="185" y="251"/>
                </a:moveTo>
                <a:cubicBezTo>
                  <a:pt x="185" y="244"/>
                  <a:pt x="185" y="244"/>
                  <a:pt x="185" y="244"/>
                </a:cubicBezTo>
                <a:cubicBezTo>
                  <a:pt x="192" y="244"/>
                  <a:pt x="192" y="244"/>
                  <a:pt x="192" y="244"/>
                </a:cubicBezTo>
                <a:cubicBezTo>
                  <a:pt x="192" y="251"/>
                  <a:pt x="192" y="251"/>
                  <a:pt x="192" y="251"/>
                </a:cubicBezTo>
                <a:cubicBezTo>
                  <a:pt x="185" y="251"/>
                  <a:pt x="185" y="251"/>
                  <a:pt x="185" y="251"/>
                </a:cubicBezTo>
                <a:moveTo>
                  <a:pt x="199" y="251"/>
                </a:moveTo>
                <a:cubicBezTo>
                  <a:pt x="199" y="244"/>
                  <a:pt x="199" y="244"/>
                  <a:pt x="199" y="244"/>
                </a:cubicBezTo>
                <a:cubicBezTo>
                  <a:pt x="206" y="244"/>
                  <a:pt x="206" y="244"/>
                  <a:pt x="206" y="244"/>
                </a:cubicBezTo>
                <a:cubicBezTo>
                  <a:pt x="206" y="251"/>
                  <a:pt x="206" y="251"/>
                  <a:pt x="206" y="251"/>
                </a:cubicBezTo>
                <a:cubicBezTo>
                  <a:pt x="199" y="251"/>
                  <a:pt x="199" y="251"/>
                  <a:pt x="199" y="251"/>
                </a:cubicBezTo>
                <a:moveTo>
                  <a:pt x="214" y="251"/>
                </a:moveTo>
                <a:cubicBezTo>
                  <a:pt x="214" y="244"/>
                  <a:pt x="214" y="244"/>
                  <a:pt x="214" y="244"/>
                </a:cubicBezTo>
                <a:cubicBezTo>
                  <a:pt x="221" y="244"/>
                  <a:pt x="221" y="244"/>
                  <a:pt x="221" y="244"/>
                </a:cubicBezTo>
                <a:cubicBezTo>
                  <a:pt x="221" y="251"/>
                  <a:pt x="221" y="251"/>
                  <a:pt x="221" y="251"/>
                </a:cubicBezTo>
                <a:cubicBezTo>
                  <a:pt x="214" y="251"/>
                  <a:pt x="214" y="251"/>
                  <a:pt x="214" y="251"/>
                </a:cubicBezTo>
                <a:moveTo>
                  <a:pt x="229" y="251"/>
                </a:moveTo>
                <a:cubicBezTo>
                  <a:pt x="229" y="244"/>
                  <a:pt x="229" y="244"/>
                  <a:pt x="229" y="244"/>
                </a:cubicBezTo>
                <a:cubicBezTo>
                  <a:pt x="236" y="244"/>
                  <a:pt x="236" y="244"/>
                  <a:pt x="236" y="244"/>
                </a:cubicBezTo>
                <a:cubicBezTo>
                  <a:pt x="236" y="251"/>
                  <a:pt x="236" y="251"/>
                  <a:pt x="236" y="251"/>
                </a:cubicBezTo>
                <a:cubicBezTo>
                  <a:pt x="229" y="251"/>
                  <a:pt x="229" y="251"/>
                  <a:pt x="229" y="251"/>
                </a:cubicBezTo>
                <a:moveTo>
                  <a:pt x="244" y="251"/>
                </a:moveTo>
                <a:cubicBezTo>
                  <a:pt x="244" y="244"/>
                  <a:pt x="244" y="244"/>
                  <a:pt x="244" y="244"/>
                </a:cubicBezTo>
                <a:cubicBezTo>
                  <a:pt x="251" y="244"/>
                  <a:pt x="251" y="244"/>
                  <a:pt x="251" y="244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44" y="251"/>
                  <a:pt x="244" y="251"/>
                  <a:pt x="244" y="251"/>
                </a:cubicBezTo>
                <a:moveTo>
                  <a:pt x="258" y="251"/>
                </a:moveTo>
                <a:cubicBezTo>
                  <a:pt x="258" y="244"/>
                  <a:pt x="258" y="244"/>
                  <a:pt x="258" y="244"/>
                </a:cubicBezTo>
                <a:cubicBezTo>
                  <a:pt x="265" y="244"/>
                  <a:pt x="265" y="244"/>
                  <a:pt x="265" y="244"/>
                </a:cubicBezTo>
                <a:cubicBezTo>
                  <a:pt x="265" y="251"/>
                  <a:pt x="265" y="251"/>
                  <a:pt x="265" y="251"/>
                </a:cubicBezTo>
                <a:cubicBezTo>
                  <a:pt x="258" y="251"/>
                  <a:pt x="258" y="251"/>
                  <a:pt x="258" y="251"/>
                </a:cubicBezTo>
                <a:moveTo>
                  <a:pt x="273" y="251"/>
                </a:moveTo>
                <a:cubicBezTo>
                  <a:pt x="273" y="244"/>
                  <a:pt x="273" y="244"/>
                  <a:pt x="273" y="244"/>
                </a:cubicBezTo>
                <a:cubicBezTo>
                  <a:pt x="280" y="244"/>
                  <a:pt x="280" y="244"/>
                  <a:pt x="280" y="244"/>
                </a:cubicBezTo>
                <a:cubicBezTo>
                  <a:pt x="280" y="251"/>
                  <a:pt x="280" y="251"/>
                  <a:pt x="280" y="251"/>
                </a:cubicBezTo>
                <a:cubicBezTo>
                  <a:pt x="273" y="251"/>
                  <a:pt x="273" y="251"/>
                  <a:pt x="273" y="251"/>
                </a:cubicBezTo>
                <a:moveTo>
                  <a:pt x="288" y="251"/>
                </a:moveTo>
                <a:cubicBezTo>
                  <a:pt x="288" y="244"/>
                  <a:pt x="288" y="244"/>
                  <a:pt x="288" y="244"/>
                </a:cubicBezTo>
                <a:cubicBezTo>
                  <a:pt x="295" y="244"/>
                  <a:pt x="295" y="244"/>
                  <a:pt x="295" y="244"/>
                </a:cubicBezTo>
                <a:cubicBezTo>
                  <a:pt x="295" y="251"/>
                  <a:pt x="295" y="251"/>
                  <a:pt x="295" y="251"/>
                </a:cubicBezTo>
                <a:cubicBezTo>
                  <a:pt x="288" y="251"/>
                  <a:pt x="288" y="251"/>
                  <a:pt x="288" y="251"/>
                </a:cubicBezTo>
                <a:moveTo>
                  <a:pt x="303" y="251"/>
                </a:moveTo>
                <a:cubicBezTo>
                  <a:pt x="303" y="244"/>
                  <a:pt x="303" y="244"/>
                  <a:pt x="303" y="244"/>
                </a:cubicBezTo>
                <a:cubicBezTo>
                  <a:pt x="310" y="244"/>
                  <a:pt x="310" y="244"/>
                  <a:pt x="310" y="244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303" y="251"/>
                  <a:pt x="303" y="251"/>
                  <a:pt x="303" y="251"/>
                </a:cubicBezTo>
                <a:moveTo>
                  <a:pt x="317" y="251"/>
                </a:moveTo>
                <a:cubicBezTo>
                  <a:pt x="317" y="244"/>
                  <a:pt x="317" y="244"/>
                  <a:pt x="317" y="244"/>
                </a:cubicBezTo>
                <a:cubicBezTo>
                  <a:pt x="324" y="244"/>
                  <a:pt x="324" y="244"/>
                  <a:pt x="324" y="244"/>
                </a:cubicBezTo>
                <a:cubicBezTo>
                  <a:pt x="324" y="251"/>
                  <a:pt x="324" y="251"/>
                  <a:pt x="324" y="251"/>
                </a:cubicBezTo>
                <a:cubicBezTo>
                  <a:pt x="317" y="251"/>
                  <a:pt x="317" y="251"/>
                  <a:pt x="317" y="251"/>
                </a:cubicBezTo>
                <a:moveTo>
                  <a:pt x="332" y="251"/>
                </a:moveTo>
                <a:cubicBezTo>
                  <a:pt x="332" y="244"/>
                  <a:pt x="332" y="244"/>
                  <a:pt x="332" y="244"/>
                </a:cubicBezTo>
                <a:cubicBezTo>
                  <a:pt x="339" y="244"/>
                  <a:pt x="339" y="244"/>
                  <a:pt x="339" y="244"/>
                </a:cubicBezTo>
                <a:cubicBezTo>
                  <a:pt x="339" y="251"/>
                  <a:pt x="339" y="251"/>
                  <a:pt x="339" y="251"/>
                </a:cubicBezTo>
                <a:cubicBezTo>
                  <a:pt x="332" y="251"/>
                  <a:pt x="332" y="251"/>
                  <a:pt x="332" y="251"/>
                </a:cubicBezTo>
                <a:moveTo>
                  <a:pt x="347" y="251"/>
                </a:moveTo>
                <a:cubicBezTo>
                  <a:pt x="347" y="244"/>
                  <a:pt x="347" y="244"/>
                  <a:pt x="347" y="244"/>
                </a:cubicBezTo>
                <a:cubicBezTo>
                  <a:pt x="354" y="244"/>
                  <a:pt x="354" y="244"/>
                  <a:pt x="354" y="244"/>
                </a:cubicBezTo>
                <a:cubicBezTo>
                  <a:pt x="354" y="251"/>
                  <a:pt x="354" y="251"/>
                  <a:pt x="354" y="251"/>
                </a:cubicBezTo>
                <a:cubicBezTo>
                  <a:pt x="347" y="251"/>
                  <a:pt x="347" y="251"/>
                  <a:pt x="347" y="251"/>
                </a:cubicBezTo>
                <a:moveTo>
                  <a:pt x="362" y="251"/>
                </a:moveTo>
                <a:cubicBezTo>
                  <a:pt x="362" y="244"/>
                  <a:pt x="362" y="244"/>
                  <a:pt x="362" y="244"/>
                </a:cubicBezTo>
                <a:cubicBezTo>
                  <a:pt x="369" y="244"/>
                  <a:pt x="369" y="244"/>
                  <a:pt x="369" y="244"/>
                </a:cubicBezTo>
                <a:cubicBezTo>
                  <a:pt x="369" y="251"/>
                  <a:pt x="369" y="251"/>
                  <a:pt x="369" y="251"/>
                </a:cubicBezTo>
                <a:cubicBezTo>
                  <a:pt x="362" y="251"/>
                  <a:pt x="362" y="251"/>
                  <a:pt x="362" y="251"/>
                </a:cubicBezTo>
                <a:moveTo>
                  <a:pt x="8" y="236"/>
                </a:moveTo>
                <a:cubicBezTo>
                  <a:pt x="8" y="229"/>
                  <a:pt x="8" y="229"/>
                  <a:pt x="8" y="229"/>
                </a:cubicBezTo>
                <a:cubicBezTo>
                  <a:pt x="15" y="229"/>
                  <a:pt x="15" y="229"/>
                  <a:pt x="15" y="229"/>
                </a:cubicBezTo>
                <a:cubicBezTo>
                  <a:pt x="15" y="236"/>
                  <a:pt x="15" y="236"/>
                  <a:pt x="15" y="236"/>
                </a:cubicBezTo>
                <a:cubicBezTo>
                  <a:pt x="8" y="236"/>
                  <a:pt x="8" y="236"/>
                  <a:pt x="8" y="236"/>
                </a:cubicBezTo>
                <a:moveTo>
                  <a:pt x="22" y="236"/>
                </a:moveTo>
                <a:cubicBezTo>
                  <a:pt x="22" y="229"/>
                  <a:pt x="22" y="229"/>
                  <a:pt x="22" y="229"/>
                </a:cubicBezTo>
                <a:cubicBezTo>
                  <a:pt x="29" y="229"/>
                  <a:pt x="29" y="229"/>
                  <a:pt x="29" y="229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22" y="236"/>
                  <a:pt x="22" y="236"/>
                  <a:pt x="22" y="236"/>
                </a:cubicBezTo>
                <a:moveTo>
                  <a:pt x="37" y="236"/>
                </a:moveTo>
                <a:cubicBezTo>
                  <a:pt x="37" y="229"/>
                  <a:pt x="37" y="229"/>
                  <a:pt x="37" y="229"/>
                </a:cubicBezTo>
                <a:cubicBezTo>
                  <a:pt x="44" y="229"/>
                  <a:pt x="44" y="229"/>
                  <a:pt x="44" y="229"/>
                </a:cubicBezTo>
                <a:cubicBezTo>
                  <a:pt x="44" y="236"/>
                  <a:pt x="44" y="236"/>
                  <a:pt x="44" y="236"/>
                </a:cubicBezTo>
                <a:cubicBezTo>
                  <a:pt x="37" y="236"/>
                  <a:pt x="37" y="236"/>
                  <a:pt x="37" y="236"/>
                </a:cubicBezTo>
                <a:moveTo>
                  <a:pt x="52" y="236"/>
                </a:moveTo>
                <a:cubicBezTo>
                  <a:pt x="52" y="229"/>
                  <a:pt x="52" y="229"/>
                  <a:pt x="52" y="229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59" y="236"/>
                  <a:pt x="59" y="236"/>
                  <a:pt x="59" y="236"/>
                </a:cubicBezTo>
                <a:cubicBezTo>
                  <a:pt x="52" y="236"/>
                  <a:pt x="52" y="236"/>
                  <a:pt x="52" y="236"/>
                </a:cubicBezTo>
                <a:moveTo>
                  <a:pt x="67" y="236"/>
                </a:moveTo>
                <a:cubicBezTo>
                  <a:pt x="67" y="229"/>
                  <a:pt x="67" y="229"/>
                  <a:pt x="67" y="229"/>
                </a:cubicBezTo>
                <a:cubicBezTo>
                  <a:pt x="74" y="229"/>
                  <a:pt x="74" y="229"/>
                  <a:pt x="74" y="229"/>
                </a:cubicBezTo>
                <a:cubicBezTo>
                  <a:pt x="74" y="236"/>
                  <a:pt x="74" y="236"/>
                  <a:pt x="74" y="236"/>
                </a:cubicBezTo>
                <a:cubicBezTo>
                  <a:pt x="67" y="236"/>
                  <a:pt x="67" y="236"/>
                  <a:pt x="67" y="236"/>
                </a:cubicBezTo>
                <a:moveTo>
                  <a:pt x="81" y="236"/>
                </a:moveTo>
                <a:cubicBezTo>
                  <a:pt x="81" y="229"/>
                  <a:pt x="81" y="229"/>
                  <a:pt x="81" y="229"/>
                </a:cubicBezTo>
                <a:cubicBezTo>
                  <a:pt x="88" y="229"/>
                  <a:pt x="88" y="229"/>
                  <a:pt x="88" y="229"/>
                </a:cubicBezTo>
                <a:cubicBezTo>
                  <a:pt x="88" y="236"/>
                  <a:pt x="88" y="236"/>
                  <a:pt x="88" y="236"/>
                </a:cubicBezTo>
                <a:cubicBezTo>
                  <a:pt x="81" y="236"/>
                  <a:pt x="81" y="236"/>
                  <a:pt x="81" y="236"/>
                </a:cubicBezTo>
                <a:moveTo>
                  <a:pt x="96" y="236"/>
                </a:moveTo>
                <a:cubicBezTo>
                  <a:pt x="96" y="229"/>
                  <a:pt x="96" y="229"/>
                  <a:pt x="96" y="229"/>
                </a:cubicBezTo>
                <a:cubicBezTo>
                  <a:pt x="103" y="229"/>
                  <a:pt x="103" y="229"/>
                  <a:pt x="103" y="229"/>
                </a:cubicBezTo>
                <a:cubicBezTo>
                  <a:pt x="103" y="236"/>
                  <a:pt x="103" y="236"/>
                  <a:pt x="103" y="236"/>
                </a:cubicBezTo>
                <a:cubicBezTo>
                  <a:pt x="96" y="236"/>
                  <a:pt x="96" y="236"/>
                  <a:pt x="96" y="236"/>
                </a:cubicBezTo>
                <a:moveTo>
                  <a:pt x="111" y="236"/>
                </a:moveTo>
                <a:cubicBezTo>
                  <a:pt x="111" y="229"/>
                  <a:pt x="111" y="229"/>
                  <a:pt x="111" y="229"/>
                </a:cubicBezTo>
                <a:cubicBezTo>
                  <a:pt x="118" y="229"/>
                  <a:pt x="118" y="229"/>
                  <a:pt x="118" y="229"/>
                </a:cubicBezTo>
                <a:cubicBezTo>
                  <a:pt x="118" y="236"/>
                  <a:pt x="118" y="236"/>
                  <a:pt x="118" y="236"/>
                </a:cubicBezTo>
                <a:cubicBezTo>
                  <a:pt x="111" y="236"/>
                  <a:pt x="111" y="236"/>
                  <a:pt x="111" y="236"/>
                </a:cubicBezTo>
                <a:moveTo>
                  <a:pt x="126" y="236"/>
                </a:moveTo>
                <a:cubicBezTo>
                  <a:pt x="126" y="229"/>
                  <a:pt x="126" y="229"/>
                  <a:pt x="126" y="229"/>
                </a:cubicBezTo>
                <a:cubicBezTo>
                  <a:pt x="133" y="229"/>
                  <a:pt x="133" y="229"/>
                  <a:pt x="133" y="229"/>
                </a:cubicBezTo>
                <a:cubicBezTo>
                  <a:pt x="133" y="236"/>
                  <a:pt x="133" y="236"/>
                  <a:pt x="133" y="236"/>
                </a:cubicBezTo>
                <a:cubicBezTo>
                  <a:pt x="126" y="236"/>
                  <a:pt x="126" y="236"/>
                  <a:pt x="126" y="236"/>
                </a:cubicBezTo>
                <a:moveTo>
                  <a:pt x="140" y="236"/>
                </a:moveTo>
                <a:cubicBezTo>
                  <a:pt x="140" y="229"/>
                  <a:pt x="140" y="229"/>
                  <a:pt x="140" y="229"/>
                </a:cubicBezTo>
                <a:cubicBezTo>
                  <a:pt x="147" y="229"/>
                  <a:pt x="147" y="229"/>
                  <a:pt x="147" y="229"/>
                </a:cubicBezTo>
                <a:cubicBezTo>
                  <a:pt x="147" y="236"/>
                  <a:pt x="147" y="236"/>
                  <a:pt x="147" y="236"/>
                </a:cubicBezTo>
                <a:cubicBezTo>
                  <a:pt x="140" y="236"/>
                  <a:pt x="140" y="236"/>
                  <a:pt x="140" y="236"/>
                </a:cubicBezTo>
                <a:moveTo>
                  <a:pt x="155" y="236"/>
                </a:moveTo>
                <a:cubicBezTo>
                  <a:pt x="155" y="229"/>
                  <a:pt x="155" y="229"/>
                  <a:pt x="155" y="229"/>
                </a:cubicBezTo>
                <a:cubicBezTo>
                  <a:pt x="162" y="229"/>
                  <a:pt x="162" y="229"/>
                  <a:pt x="162" y="229"/>
                </a:cubicBezTo>
                <a:cubicBezTo>
                  <a:pt x="162" y="236"/>
                  <a:pt x="162" y="236"/>
                  <a:pt x="162" y="236"/>
                </a:cubicBezTo>
                <a:cubicBezTo>
                  <a:pt x="155" y="236"/>
                  <a:pt x="155" y="236"/>
                  <a:pt x="155" y="236"/>
                </a:cubicBezTo>
                <a:moveTo>
                  <a:pt x="170" y="236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77" y="229"/>
                  <a:pt x="177" y="229"/>
                  <a:pt x="177" y="229"/>
                </a:cubicBezTo>
                <a:cubicBezTo>
                  <a:pt x="177" y="236"/>
                  <a:pt x="177" y="236"/>
                  <a:pt x="177" y="236"/>
                </a:cubicBezTo>
                <a:cubicBezTo>
                  <a:pt x="170" y="236"/>
                  <a:pt x="170" y="236"/>
                  <a:pt x="170" y="236"/>
                </a:cubicBezTo>
                <a:moveTo>
                  <a:pt x="185" y="236"/>
                </a:moveTo>
                <a:cubicBezTo>
                  <a:pt x="185" y="229"/>
                  <a:pt x="185" y="229"/>
                  <a:pt x="185" y="229"/>
                </a:cubicBezTo>
                <a:cubicBezTo>
                  <a:pt x="192" y="229"/>
                  <a:pt x="192" y="229"/>
                  <a:pt x="192" y="229"/>
                </a:cubicBezTo>
                <a:cubicBezTo>
                  <a:pt x="192" y="236"/>
                  <a:pt x="192" y="236"/>
                  <a:pt x="192" y="236"/>
                </a:cubicBezTo>
                <a:cubicBezTo>
                  <a:pt x="185" y="236"/>
                  <a:pt x="185" y="236"/>
                  <a:pt x="185" y="236"/>
                </a:cubicBezTo>
                <a:moveTo>
                  <a:pt x="199" y="236"/>
                </a:moveTo>
                <a:cubicBezTo>
                  <a:pt x="199" y="229"/>
                  <a:pt x="199" y="229"/>
                  <a:pt x="199" y="229"/>
                </a:cubicBezTo>
                <a:cubicBezTo>
                  <a:pt x="206" y="229"/>
                  <a:pt x="206" y="229"/>
                  <a:pt x="206" y="229"/>
                </a:cubicBezTo>
                <a:cubicBezTo>
                  <a:pt x="206" y="236"/>
                  <a:pt x="206" y="236"/>
                  <a:pt x="206" y="236"/>
                </a:cubicBezTo>
                <a:cubicBezTo>
                  <a:pt x="199" y="236"/>
                  <a:pt x="199" y="236"/>
                  <a:pt x="199" y="236"/>
                </a:cubicBezTo>
                <a:moveTo>
                  <a:pt x="214" y="236"/>
                </a:moveTo>
                <a:cubicBezTo>
                  <a:pt x="214" y="229"/>
                  <a:pt x="214" y="229"/>
                  <a:pt x="214" y="229"/>
                </a:cubicBezTo>
                <a:cubicBezTo>
                  <a:pt x="221" y="229"/>
                  <a:pt x="221" y="229"/>
                  <a:pt x="221" y="229"/>
                </a:cubicBezTo>
                <a:cubicBezTo>
                  <a:pt x="221" y="236"/>
                  <a:pt x="221" y="236"/>
                  <a:pt x="221" y="236"/>
                </a:cubicBezTo>
                <a:cubicBezTo>
                  <a:pt x="214" y="236"/>
                  <a:pt x="214" y="236"/>
                  <a:pt x="214" y="236"/>
                </a:cubicBezTo>
                <a:moveTo>
                  <a:pt x="229" y="236"/>
                </a:moveTo>
                <a:cubicBezTo>
                  <a:pt x="229" y="229"/>
                  <a:pt x="229" y="229"/>
                  <a:pt x="229" y="229"/>
                </a:cubicBezTo>
                <a:cubicBezTo>
                  <a:pt x="236" y="229"/>
                  <a:pt x="236" y="229"/>
                  <a:pt x="236" y="229"/>
                </a:cubicBezTo>
                <a:cubicBezTo>
                  <a:pt x="236" y="236"/>
                  <a:pt x="236" y="236"/>
                  <a:pt x="236" y="236"/>
                </a:cubicBezTo>
                <a:cubicBezTo>
                  <a:pt x="229" y="236"/>
                  <a:pt x="229" y="236"/>
                  <a:pt x="229" y="236"/>
                </a:cubicBezTo>
                <a:moveTo>
                  <a:pt x="244" y="236"/>
                </a:moveTo>
                <a:cubicBezTo>
                  <a:pt x="244" y="229"/>
                  <a:pt x="244" y="229"/>
                  <a:pt x="244" y="229"/>
                </a:cubicBezTo>
                <a:cubicBezTo>
                  <a:pt x="251" y="229"/>
                  <a:pt x="251" y="229"/>
                  <a:pt x="251" y="229"/>
                </a:cubicBezTo>
                <a:cubicBezTo>
                  <a:pt x="251" y="236"/>
                  <a:pt x="251" y="236"/>
                  <a:pt x="251" y="236"/>
                </a:cubicBezTo>
                <a:cubicBezTo>
                  <a:pt x="244" y="236"/>
                  <a:pt x="244" y="236"/>
                  <a:pt x="244" y="236"/>
                </a:cubicBezTo>
                <a:moveTo>
                  <a:pt x="258" y="236"/>
                </a:moveTo>
                <a:cubicBezTo>
                  <a:pt x="258" y="229"/>
                  <a:pt x="258" y="229"/>
                  <a:pt x="258" y="229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5" y="236"/>
                  <a:pt x="265" y="236"/>
                  <a:pt x="265" y="236"/>
                </a:cubicBezTo>
                <a:cubicBezTo>
                  <a:pt x="258" y="236"/>
                  <a:pt x="258" y="236"/>
                  <a:pt x="258" y="236"/>
                </a:cubicBezTo>
                <a:moveTo>
                  <a:pt x="273" y="236"/>
                </a:moveTo>
                <a:cubicBezTo>
                  <a:pt x="273" y="229"/>
                  <a:pt x="273" y="229"/>
                  <a:pt x="273" y="229"/>
                </a:cubicBezTo>
                <a:cubicBezTo>
                  <a:pt x="280" y="229"/>
                  <a:pt x="280" y="229"/>
                  <a:pt x="280" y="229"/>
                </a:cubicBezTo>
                <a:cubicBezTo>
                  <a:pt x="280" y="236"/>
                  <a:pt x="280" y="236"/>
                  <a:pt x="280" y="236"/>
                </a:cubicBezTo>
                <a:cubicBezTo>
                  <a:pt x="273" y="236"/>
                  <a:pt x="273" y="236"/>
                  <a:pt x="273" y="236"/>
                </a:cubicBezTo>
                <a:moveTo>
                  <a:pt x="288" y="236"/>
                </a:moveTo>
                <a:cubicBezTo>
                  <a:pt x="288" y="229"/>
                  <a:pt x="288" y="229"/>
                  <a:pt x="288" y="229"/>
                </a:cubicBezTo>
                <a:cubicBezTo>
                  <a:pt x="295" y="229"/>
                  <a:pt x="295" y="229"/>
                  <a:pt x="295" y="229"/>
                </a:cubicBezTo>
                <a:cubicBezTo>
                  <a:pt x="295" y="236"/>
                  <a:pt x="295" y="236"/>
                  <a:pt x="295" y="236"/>
                </a:cubicBezTo>
                <a:cubicBezTo>
                  <a:pt x="288" y="236"/>
                  <a:pt x="288" y="236"/>
                  <a:pt x="288" y="236"/>
                </a:cubicBezTo>
                <a:moveTo>
                  <a:pt x="303" y="236"/>
                </a:moveTo>
                <a:cubicBezTo>
                  <a:pt x="303" y="229"/>
                  <a:pt x="303" y="229"/>
                  <a:pt x="303" y="229"/>
                </a:cubicBezTo>
                <a:cubicBezTo>
                  <a:pt x="310" y="229"/>
                  <a:pt x="310" y="229"/>
                  <a:pt x="310" y="229"/>
                </a:cubicBezTo>
                <a:cubicBezTo>
                  <a:pt x="310" y="236"/>
                  <a:pt x="310" y="236"/>
                  <a:pt x="310" y="236"/>
                </a:cubicBezTo>
                <a:cubicBezTo>
                  <a:pt x="303" y="236"/>
                  <a:pt x="303" y="236"/>
                  <a:pt x="303" y="236"/>
                </a:cubicBezTo>
                <a:moveTo>
                  <a:pt x="317" y="236"/>
                </a:moveTo>
                <a:cubicBezTo>
                  <a:pt x="317" y="229"/>
                  <a:pt x="317" y="229"/>
                  <a:pt x="317" y="229"/>
                </a:cubicBezTo>
                <a:cubicBezTo>
                  <a:pt x="324" y="229"/>
                  <a:pt x="324" y="229"/>
                  <a:pt x="324" y="229"/>
                </a:cubicBezTo>
                <a:cubicBezTo>
                  <a:pt x="324" y="236"/>
                  <a:pt x="324" y="236"/>
                  <a:pt x="324" y="236"/>
                </a:cubicBezTo>
                <a:cubicBezTo>
                  <a:pt x="317" y="236"/>
                  <a:pt x="317" y="236"/>
                  <a:pt x="317" y="236"/>
                </a:cubicBezTo>
                <a:moveTo>
                  <a:pt x="332" y="236"/>
                </a:moveTo>
                <a:cubicBezTo>
                  <a:pt x="332" y="229"/>
                  <a:pt x="332" y="229"/>
                  <a:pt x="332" y="229"/>
                </a:cubicBezTo>
                <a:cubicBezTo>
                  <a:pt x="339" y="229"/>
                  <a:pt x="339" y="229"/>
                  <a:pt x="339" y="229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32" y="236"/>
                  <a:pt x="332" y="236"/>
                  <a:pt x="332" y="236"/>
                </a:cubicBezTo>
                <a:moveTo>
                  <a:pt x="347" y="236"/>
                </a:moveTo>
                <a:cubicBezTo>
                  <a:pt x="347" y="229"/>
                  <a:pt x="347" y="229"/>
                  <a:pt x="347" y="229"/>
                </a:cubicBezTo>
                <a:cubicBezTo>
                  <a:pt x="354" y="229"/>
                  <a:pt x="354" y="229"/>
                  <a:pt x="354" y="229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347" y="236"/>
                  <a:pt x="347" y="236"/>
                  <a:pt x="347" y="236"/>
                </a:cubicBezTo>
                <a:moveTo>
                  <a:pt x="362" y="236"/>
                </a:moveTo>
                <a:cubicBezTo>
                  <a:pt x="362" y="229"/>
                  <a:pt x="362" y="229"/>
                  <a:pt x="362" y="229"/>
                </a:cubicBezTo>
                <a:cubicBezTo>
                  <a:pt x="369" y="229"/>
                  <a:pt x="369" y="229"/>
                  <a:pt x="369" y="229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62" y="236"/>
                  <a:pt x="362" y="236"/>
                  <a:pt x="362" y="236"/>
                </a:cubicBezTo>
                <a:moveTo>
                  <a:pt x="376" y="236"/>
                </a:moveTo>
                <a:cubicBezTo>
                  <a:pt x="376" y="229"/>
                  <a:pt x="376" y="229"/>
                  <a:pt x="376" y="229"/>
                </a:cubicBezTo>
                <a:cubicBezTo>
                  <a:pt x="383" y="229"/>
                  <a:pt x="383" y="229"/>
                  <a:pt x="383" y="229"/>
                </a:cubicBezTo>
                <a:cubicBezTo>
                  <a:pt x="383" y="236"/>
                  <a:pt x="383" y="236"/>
                  <a:pt x="383" y="236"/>
                </a:cubicBezTo>
                <a:cubicBezTo>
                  <a:pt x="376" y="236"/>
                  <a:pt x="376" y="236"/>
                  <a:pt x="376" y="236"/>
                </a:cubicBezTo>
                <a:moveTo>
                  <a:pt x="8" y="222"/>
                </a:moveTo>
                <a:cubicBezTo>
                  <a:pt x="8" y="215"/>
                  <a:pt x="8" y="215"/>
                  <a:pt x="8" y="215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5" y="222"/>
                  <a:pt x="15" y="222"/>
                  <a:pt x="15" y="222"/>
                </a:cubicBezTo>
                <a:cubicBezTo>
                  <a:pt x="8" y="222"/>
                  <a:pt x="8" y="222"/>
                  <a:pt x="8" y="222"/>
                </a:cubicBezTo>
                <a:moveTo>
                  <a:pt x="22" y="222"/>
                </a:moveTo>
                <a:cubicBezTo>
                  <a:pt x="22" y="215"/>
                  <a:pt x="22" y="215"/>
                  <a:pt x="22" y="215"/>
                </a:cubicBezTo>
                <a:cubicBezTo>
                  <a:pt x="29" y="215"/>
                  <a:pt x="29" y="215"/>
                  <a:pt x="29" y="215"/>
                </a:cubicBezTo>
                <a:cubicBezTo>
                  <a:pt x="29" y="222"/>
                  <a:pt x="29" y="222"/>
                  <a:pt x="29" y="222"/>
                </a:cubicBezTo>
                <a:cubicBezTo>
                  <a:pt x="22" y="222"/>
                  <a:pt x="22" y="222"/>
                  <a:pt x="22" y="222"/>
                </a:cubicBezTo>
                <a:moveTo>
                  <a:pt x="37" y="222"/>
                </a:moveTo>
                <a:cubicBezTo>
                  <a:pt x="37" y="215"/>
                  <a:pt x="37" y="215"/>
                  <a:pt x="37" y="215"/>
                </a:cubicBezTo>
                <a:cubicBezTo>
                  <a:pt x="44" y="215"/>
                  <a:pt x="44" y="215"/>
                  <a:pt x="44" y="215"/>
                </a:cubicBezTo>
                <a:cubicBezTo>
                  <a:pt x="44" y="222"/>
                  <a:pt x="44" y="222"/>
                  <a:pt x="44" y="222"/>
                </a:cubicBezTo>
                <a:cubicBezTo>
                  <a:pt x="37" y="222"/>
                  <a:pt x="37" y="222"/>
                  <a:pt x="37" y="222"/>
                </a:cubicBezTo>
                <a:moveTo>
                  <a:pt x="52" y="222"/>
                </a:moveTo>
                <a:cubicBezTo>
                  <a:pt x="52" y="215"/>
                  <a:pt x="52" y="215"/>
                  <a:pt x="52" y="215"/>
                </a:cubicBezTo>
                <a:cubicBezTo>
                  <a:pt x="59" y="215"/>
                  <a:pt x="59" y="215"/>
                  <a:pt x="59" y="215"/>
                </a:cubicBezTo>
                <a:cubicBezTo>
                  <a:pt x="59" y="222"/>
                  <a:pt x="59" y="222"/>
                  <a:pt x="59" y="222"/>
                </a:cubicBezTo>
                <a:cubicBezTo>
                  <a:pt x="52" y="222"/>
                  <a:pt x="52" y="222"/>
                  <a:pt x="52" y="222"/>
                </a:cubicBezTo>
                <a:moveTo>
                  <a:pt x="67" y="222"/>
                </a:moveTo>
                <a:cubicBezTo>
                  <a:pt x="67" y="215"/>
                  <a:pt x="67" y="215"/>
                  <a:pt x="67" y="215"/>
                </a:cubicBezTo>
                <a:cubicBezTo>
                  <a:pt x="74" y="215"/>
                  <a:pt x="74" y="215"/>
                  <a:pt x="74" y="215"/>
                </a:cubicBezTo>
                <a:cubicBezTo>
                  <a:pt x="74" y="222"/>
                  <a:pt x="74" y="222"/>
                  <a:pt x="74" y="222"/>
                </a:cubicBezTo>
                <a:cubicBezTo>
                  <a:pt x="67" y="222"/>
                  <a:pt x="67" y="222"/>
                  <a:pt x="67" y="222"/>
                </a:cubicBezTo>
                <a:moveTo>
                  <a:pt x="81" y="222"/>
                </a:moveTo>
                <a:cubicBezTo>
                  <a:pt x="81" y="215"/>
                  <a:pt x="81" y="215"/>
                  <a:pt x="81" y="215"/>
                </a:cubicBezTo>
                <a:cubicBezTo>
                  <a:pt x="88" y="215"/>
                  <a:pt x="88" y="215"/>
                  <a:pt x="88" y="215"/>
                </a:cubicBezTo>
                <a:cubicBezTo>
                  <a:pt x="88" y="222"/>
                  <a:pt x="88" y="222"/>
                  <a:pt x="88" y="222"/>
                </a:cubicBezTo>
                <a:cubicBezTo>
                  <a:pt x="81" y="222"/>
                  <a:pt x="81" y="222"/>
                  <a:pt x="81" y="222"/>
                </a:cubicBezTo>
                <a:moveTo>
                  <a:pt x="96" y="222"/>
                </a:moveTo>
                <a:cubicBezTo>
                  <a:pt x="96" y="215"/>
                  <a:pt x="96" y="215"/>
                  <a:pt x="96" y="215"/>
                </a:cubicBezTo>
                <a:cubicBezTo>
                  <a:pt x="103" y="215"/>
                  <a:pt x="103" y="215"/>
                  <a:pt x="103" y="215"/>
                </a:cubicBezTo>
                <a:cubicBezTo>
                  <a:pt x="103" y="222"/>
                  <a:pt x="103" y="222"/>
                  <a:pt x="103" y="222"/>
                </a:cubicBezTo>
                <a:cubicBezTo>
                  <a:pt x="96" y="222"/>
                  <a:pt x="96" y="222"/>
                  <a:pt x="96" y="222"/>
                </a:cubicBezTo>
                <a:moveTo>
                  <a:pt x="111" y="222"/>
                </a:moveTo>
                <a:cubicBezTo>
                  <a:pt x="111" y="215"/>
                  <a:pt x="111" y="215"/>
                  <a:pt x="111" y="215"/>
                </a:cubicBezTo>
                <a:cubicBezTo>
                  <a:pt x="118" y="215"/>
                  <a:pt x="118" y="215"/>
                  <a:pt x="118" y="215"/>
                </a:cubicBezTo>
                <a:cubicBezTo>
                  <a:pt x="118" y="222"/>
                  <a:pt x="118" y="222"/>
                  <a:pt x="118" y="222"/>
                </a:cubicBezTo>
                <a:cubicBezTo>
                  <a:pt x="111" y="222"/>
                  <a:pt x="111" y="222"/>
                  <a:pt x="111" y="222"/>
                </a:cubicBezTo>
                <a:moveTo>
                  <a:pt x="126" y="222"/>
                </a:moveTo>
                <a:cubicBezTo>
                  <a:pt x="126" y="215"/>
                  <a:pt x="126" y="215"/>
                  <a:pt x="126" y="215"/>
                </a:cubicBezTo>
                <a:cubicBezTo>
                  <a:pt x="133" y="215"/>
                  <a:pt x="133" y="215"/>
                  <a:pt x="133" y="215"/>
                </a:cubicBezTo>
                <a:cubicBezTo>
                  <a:pt x="133" y="222"/>
                  <a:pt x="133" y="222"/>
                  <a:pt x="133" y="222"/>
                </a:cubicBezTo>
                <a:cubicBezTo>
                  <a:pt x="126" y="222"/>
                  <a:pt x="126" y="222"/>
                  <a:pt x="126" y="222"/>
                </a:cubicBezTo>
                <a:moveTo>
                  <a:pt x="140" y="222"/>
                </a:moveTo>
                <a:cubicBezTo>
                  <a:pt x="140" y="215"/>
                  <a:pt x="140" y="215"/>
                  <a:pt x="140" y="215"/>
                </a:cubicBezTo>
                <a:cubicBezTo>
                  <a:pt x="147" y="215"/>
                  <a:pt x="147" y="215"/>
                  <a:pt x="147" y="215"/>
                </a:cubicBezTo>
                <a:cubicBezTo>
                  <a:pt x="147" y="222"/>
                  <a:pt x="147" y="222"/>
                  <a:pt x="147" y="222"/>
                </a:cubicBezTo>
                <a:cubicBezTo>
                  <a:pt x="140" y="222"/>
                  <a:pt x="140" y="222"/>
                  <a:pt x="140" y="222"/>
                </a:cubicBezTo>
                <a:moveTo>
                  <a:pt x="155" y="222"/>
                </a:moveTo>
                <a:cubicBezTo>
                  <a:pt x="155" y="215"/>
                  <a:pt x="155" y="215"/>
                  <a:pt x="155" y="215"/>
                </a:cubicBezTo>
                <a:cubicBezTo>
                  <a:pt x="162" y="215"/>
                  <a:pt x="162" y="215"/>
                  <a:pt x="162" y="215"/>
                </a:cubicBezTo>
                <a:cubicBezTo>
                  <a:pt x="162" y="222"/>
                  <a:pt x="162" y="222"/>
                  <a:pt x="162" y="222"/>
                </a:cubicBezTo>
                <a:cubicBezTo>
                  <a:pt x="155" y="222"/>
                  <a:pt x="155" y="222"/>
                  <a:pt x="155" y="222"/>
                </a:cubicBezTo>
                <a:moveTo>
                  <a:pt x="170" y="222"/>
                </a:moveTo>
                <a:cubicBezTo>
                  <a:pt x="170" y="215"/>
                  <a:pt x="170" y="215"/>
                  <a:pt x="170" y="215"/>
                </a:cubicBezTo>
                <a:cubicBezTo>
                  <a:pt x="177" y="215"/>
                  <a:pt x="177" y="215"/>
                  <a:pt x="177" y="215"/>
                </a:cubicBezTo>
                <a:cubicBezTo>
                  <a:pt x="177" y="222"/>
                  <a:pt x="177" y="222"/>
                  <a:pt x="177" y="222"/>
                </a:cubicBezTo>
                <a:cubicBezTo>
                  <a:pt x="170" y="222"/>
                  <a:pt x="170" y="222"/>
                  <a:pt x="170" y="222"/>
                </a:cubicBezTo>
                <a:moveTo>
                  <a:pt x="185" y="222"/>
                </a:moveTo>
                <a:cubicBezTo>
                  <a:pt x="185" y="215"/>
                  <a:pt x="185" y="215"/>
                  <a:pt x="185" y="215"/>
                </a:cubicBezTo>
                <a:cubicBezTo>
                  <a:pt x="192" y="215"/>
                  <a:pt x="192" y="215"/>
                  <a:pt x="192" y="215"/>
                </a:cubicBezTo>
                <a:cubicBezTo>
                  <a:pt x="192" y="222"/>
                  <a:pt x="192" y="222"/>
                  <a:pt x="192" y="222"/>
                </a:cubicBezTo>
                <a:cubicBezTo>
                  <a:pt x="185" y="222"/>
                  <a:pt x="185" y="222"/>
                  <a:pt x="185" y="222"/>
                </a:cubicBezTo>
                <a:moveTo>
                  <a:pt x="199" y="222"/>
                </a:moveTo>
                <a:cubicBezTo>
                  <a:pt x="199" y="215"/>
                  <a:pt x="199" y="215"/>
                  <a:pt x="199" y="215"/>
                </a:cubicBezTo>
                <a:cubicBezTo>
                  <a:pt x="206" y="215"/>
                  <a:pt x="206" y="215"/>
                  <a:pt x="206" y="215"/>
                </a:cubicBezTo>
                <a:cubicBezTo>
                  <a:pt x="206" y="222"/>
                  <a:pt x="206" y="222"/>
                  <a:pt x="206" y="222"/>
                </a:cubicBezTo>
                <a:cubicBezTo>
                  <a:pt x="199" y="222"/>
                  <a:pt x="199" y="222"/>
                  <a:pt x="199" y="222"/>
                </a:cubicBezTo>
                <a:moveTo>
                  <a:pt x="214" y="222"/>
                </a:moveTo>
                <a:cubicBezTo>
                  <a:pt x="214" y="215"/>
                  <a:pt x="214" y="215"/>
                  <a:pt x="214" y="215"/>
                </a:cubicBezTo>
                <a:cubicBezTo>
                  <a:pt x="221" y="215"/>
                  <a:pt x="221" y="215"/>
                  <a:pt x="221" y="215"/>
                </a:cubicBezTo>
                <a:cubicBezTo>
                  <a:pt x="221" y="222"/>
                  <a:pt x="221" y="222"/>
                  <a:pt x="221" y="222"/>
                </a:cubicBezTo>
                <a:cubicBezTo>
                  <a:pt x="214" y="222"/>
                  <a:pt x="214" y="222"/>
                  <a:pt x="214" y="222"/>
                </a:cubicBezTo>
                <a:moveTo>
                  <a:pt x="229" y="222"/>
                </a:moveTo>
                <a:cubicBezTo>
                  <a:pt x="229" y="215"/>
                  <a:pt x="229" y="215"/>
                  <a:pt x="229" y="215"/>
                </a:cubicBezTo>
                <a:cubicBezTo>
                  <a:pt x="236" y="215"/>
                  <a:pt x="236" y="215"/>
                  <a:pt x="236" y="215"/>
                </a:cubicBezTo>
                <a:cubicBezTo>
                  <a:pt x="236" y="222"/>
                  <a:pt x="236" y="222"/>
                  <a:pt x="236" y="222"/>
                </a:cubicBezTo>
                <a:cubicBezTo>
                  <a:pt x="229" y="222"/>
                  <a:pt x="229" y="222"/>
                  <a:pt x="229" y="222"/>
                </a:cubicBezTo>
                <a:moveTo>
                  <a:pt x="244" y="222"/>
                </a:moveTo>
                <a:cubicBezTo>
                  <a:pt x="244" y="215"/>
                  <a:pt x="244" y="215"/>
                  <a:pt x="244" y="215"/>
                </a:cubicBezTo>
                <a:cubicBezTo>
                  <a:pt x="251" y="215"/>
                  <a:pt x="251" y="215"/>
                  <a:pt x="251" y="215"/>
                </a:cubicBezTo>
                <a:cubicBezTo>
                  <a:pt x="251" y="222"/>
                  <a:pt x="251" y="222"/>
                  <a:pt x="251" y="222"/>
                </a:cubicBezTo>
                <a:cubicBezTo>
                  <a:pt x="244" y="222"/>
                  <a:pt x="244" y="222"/>
                  <a:pt x="244" y="222"/>
                </a:cubicBezTo>
                <a:moveTo>
                  <a:pt x="258" y="222"/>
                </a:moveTo>
                <a:cubicBezTo>
                  <a:pt x="258" y="215"/>
                  <a:pt x="258" y="215"/>
                  <a:pt x="258" y="215"/>
                </a:cubicBezTo>
                <a:cubicBezTo>
                  <a:pt x="265" y="215"/>
                  <a:pt x="265" y="215"/>
                  <a:pt x="265" y="215"/>
                </a:cubicBezTo>
                <a:cubicBezTo>
                  <a:pt x="265" y="222"/>
                  <a:pt x="265" y="222"/>
                  <a:pt x="265" y="222"/>
                </a:cubicBezTo>
                <a:cubicBezTo>
                  <a:pt x="258" y="222"/>
                  <a:pt x="258" y="222"/>
                  <a:pt x="258" y="222"/>
                </a:cubicBezTo>
                <a:moveTo>
                  <a:pt x="273" y="222"/>
                </a:moveTo>
                <a:cubicBezTo>
                  <a:pt x="273" y="215"/>
                  <a:pt x="273" y="215"/>
                  <a:pt x="273" y="215"/>
                </a:cubicBezTo>
                <a:cubicBezTo>
                  <a:pt x="280" y="215"/>
                  <a:pt x="280" y="215"/>
                  <a:pt x="280" y="215"/>
                </a:cubicBezTo>
                <a:cubicBezTo>
                  <a:pt x="280" y="222"/>
                  <a:pt x="280" y="222"/>
                  <a:pt x="280" y="222"/>
                </a:cubicBezTo>
                <a:cubicBezTo>
                  <a:pt x="273" y="222"/>
                  <a:pt x="273" y="222"/>
                  <a:pt x="273" y="222"/>
                </a:cubicBezTo>
                <a:moveTo>
                  <a:pt x="288" y="222"/>
                </a:moveTo>
                <a:cubicBezTo>
                  <a:pt x="288" y="215"/>
                  <a:pt x="288" y="215"/>
                  <a:pt x="288" y="215"/>
                </a:cubicBezTo>
                <a:cubicBezTo>
                  <a:pt x="295" y="215"/>
                  <a:pt x="295" y="215"/>
                  <a:pt x="295" y="215"/>
                </a:cubicBezTo>
                <a:cubicBezTo>
                  <a:pt x="295" y="222"/>
                  <a:pt x="295" y="222"/>
                  <a:pt x="295" y="222"/>
                </a:cubicBezTo>
                <a:cubicBezTo>
                  <a:pt x="288" y="222"/>
                  <a:pt x="288" y="222"/>
                  <a:pt x="288" y="222"/>
                </a:cubicBezTo>
                <a:moveTo>
                  <a:pt x="303" y="222"/>
                </a:moveTo>
                <a:cubicBezTo>
                  <a:pt x="303" y="215"/>
                  <a:pt x="303" y="215"/>
                  <a:pt x="303" y="215"/>
                </a:cubicBezTo>
                <a:cubicBezTo>
                  <a:pt x="310" y="215"/>
                  <a:pt x="310" y="215"/>
                  <a:pt x="310" y="215"/>
                </a:cubicBezTo>
                <a:cubicBezTo>
                  <a:pt x="310" y="222"/>
                  <a:pt x="310" y="222"/>
                  <a:pt x="310" y="222"/>
                </a:cubicBezTo>
                <a:cubicBezTo>
                  <a:pt x="303" y="222"/>
                  <a:pt x="303" y="222"/>
                  <a:pt x="303" y="222"/>
                </a:cubicBezTo>
                <a:moveTo>
                  <a:pt x="317" y="222"/>
                </a:moveTo>
                <a:cubicBezTo>
                  <a:pt x="317" y="215"/>
                  <a:pt x="317" y="215"/>
                  <a:pt x="317" y="215"/>
                </a:cubicBezTo>
                <a:cubicBezTo>
                  <a:pt x="324" y="215"/>
                  <a:pt x="324" y="215"/>
                  <a:pt x="324" y="215"/>
                </a:cubicBezTo>
                <a:cubicBezTo>
                  <a:pt x="324" y="222"/>
                  <a:pt x="324" y="222"/>
                  <a:pt x="324" y="222"/>
                </a:cubicBezTo>
                <a:cubicBezTo>
                  <a:pt x="317" y="222"/>
                  <a:pt x="317" y="222"/>
                  <a:pt x="317" y="222"/>
                </a:cubicBezTo>
                <a:moveTo>
                  <a:pt x="332" y="222"/>
                </a:moveTo>
                <a:cubicBezTo>
                  <a:pt x="332" y="215"/>
                  <a:pt x="332" y="215"/>
                  <a:pt x="332" y="215"/>
                </a:cubicBezTo>
                <a:cubicBezTo>
                  <a:pt x="339" y="215"/>
                  <a:pt x="339" y="215"/>
                  <a:pt x="339" y="215"/>
                </a:cubicBezTo>
                <a:cubicBezTo>
                  <a:pt x="339" y="222"/>
                  <a:pt x="339" y="222"/>
                  <a:pt x="339" y="222"/>
                </a:cubicBezTo>
                <a:cubicBezTo>
                  <a:pt x="332" y="222"/>
                  <a:pt x="332" y="222"/>
                  <a:pt x="332" y="222"/>
                </a:cubicBezTo>
                <a:moveTo>
                  <a:pt x="347" y="222"/>
                </a:moveTo>
                <a:cubicBezTo>
                  <a:pt x="347" y="215"/>
                  <a:pt x="347" y="215"/>
                  <a:pt x="347" y="215"/>
                </a:cubicBezTo>
                <a:cubicBezTo>
                  <a:pt x="354" y="215"/>
                  <a:pt x="354" y="215"/>
                  <a:pt x="354" y="215"/>
                </a:cubicBezTo>
                <a:cubicBezTo>
                  <a:pt x="354" y="222"/>
                  <a:pt x="354" y="222"/>
                  <a:pt x="354" y="222"/>
                </a:cubicBezTo>
                <a:cubicBezTo>
                  <a:pt x="347" y="222"/>
                  <a:pt x="347" y="222"/>
                  <a:pt x="347" y="222"/>
                </a:cubicBezTo>
                <a:moveTo>
                  <a:pt x="362" y="222"/>
                </a:moveTo>
                <a:cubicBezTo>
                  <a:pt x="362" y="215"/>
                  <a:pt x="362" y="215"/>
                  <a:pt x="362" y="215"/>
                </a:cubicBezTo>
                <a:cubicBezTo>
                  <a:pt x="369" y="215"/>
                  <a:pt x="369" y="215"/>
                  <a:pt x="369" y="215"/>
                </a:cubicBezTo>
                <a:cubicBezTo>
                  <a:pt x="369" y="222"/>
                  <a:pt x="369" y="222"/>
                  <a:pt x="369" y="222"/>
                </a:cubicBezTo>
                <a:cubicBezTo>
                  <a:pt x="362" y="222"/>
                  <a:pt x="362" y="222"/>
                  <a:pt x="362" y="222"/>
                </a:cubicBezTo>
                <a:moveTo>
                  <a:pt x="376" y="222"/>
                </a:moveTo>
                <a:cubicBezTo>
                  <a:pt x="376" y="215"/>
                  <a:pt x="376" y="215"/>
                  <a:pt x="376" y="215"/>
                </a:cubicBezTo>
                <a:cubicBezTo>
                  <a:pt x="383" y="215"/>
                  <a:pt x="383" y="215"/>
                  <a:pt x="383" y="215"/>
                </a:cubicBezTo>
                <a:cubicBezTo>
                  <a:pt x="383" y="222"/>
                  <a:pt x="383" y="222"/>
                  <a:pt x="383" y="222"/>
                </a:cubicBezTo>
                <a:cubicBezTo>
                  <a:pt x="376" y="222"/>
                  <a:pt x="376" y="222"/>
                  <a:pt x="376" y="222"/>
                </a:cubicBezTo>
                <a:moveTo>
                  <a:pt x="8" y="207"/>
                </a:moveTo>
                <a:cubicBezTo>
                  <a:pt x="8" y="200"/>
                  <a:pt x="8" y="200"/>
                  <a:pt x="8" y="200"/>
                </a:cubicBezTo>
                <a:cubicBezTo>
                  <a:pt x="15" y="200"/>
                  <a:pt x="15" y="200"/>
                  <a:pt x="15" y="200"/>
                </a:cubicBezTo>
                <a:cubicBezTo>
                  <a:pt x="15" y="207"/>
                  <a:pt x="15" y="207"/>
                  <a:pt x="15" y="207"/>
                </a:cubicBezTo>
                <a:cubicBezTo>
                  <a:pt x="8" y="207"/>
                  <a:pt x="8" y="207"/>
                  <a:pt x="8" y="207"/>
                </a:cubicBezTo>
                <a:moveTo>
                  <a:pt x="22" y="207"/>
                </a:moveTo>
                <a:cubicBezTo>
                  <a:pt x="22" y="200"/>
                  <a:pt x="22" y="200"/>
                  <a:pt x="22" y="200"/>
                </a:cubicBezTo>
                <a:cubicBezTo>
                  <a:pt x="29" y="200"/>
                  <a:pt x="29" y="200"/>
                  <a:pt x="29" y="200"/>
                </a:cubicBezTo>
                <a:cubicBezTo>
                  <a:pt x="29" y="207"/>
                  <a:pt x="29" y="207"/>
                  <a:pt x="29" y="207"/>
                </a:cubicBezTo>
                <a:cubicBezTo>
                  <a:pt x="22" y="207"/>
                  <a:pt x="22" y="207"/>
                  <a:pt x="22" y="207"/>
                </a:cubicBezTo>
                <a:moveTo>
                  <a:pt x="37" y="207"/>
                </a:moveTo>
                <a:cubicBezTo>
                  <a:pt x="37" y="200"/>
                  <a:pt x="37" y="200"/>
                  <a:pt x="37" y="200"/>
                </a:cubicBezTo>
                <a:cubicBezTo>
                  <a:pt x="44" y="200"/>
                  <a:pt x="44" y="200"/>
                  <a:pt x="44" y="200"/>
                </a:cubicBezTo>
                <a:cubicBezTo>
                  <a:pt x="44" y="207"/>
                  <a:pt x="44" y="207"/>
                  <a:pt x="44" y="207"/>
                </a:cubicBezTo>
                <a:cubicBezTo>
                  <a:pt x="37" y="207"/>
                  <a:pt x="37" y="207"/>
                  <a:pt x="37" y="207"/>
                </a:cubicBezTo>
                <a:moveTo>
                  <a:pt x="52" y="207"/>
                </a:moveTo>
                <a:cubicBezTo>
                  <a:pt x="52" y="200"/>
                  <a:pt x="52" y="200"/>
                  <a:pt x="52" y="200"/>
                </a:cubicBezTo>
                <a:cubicBezTo>
                  <a:pt x="59" y="200"/>
                  <a:pt x="59" y="200"/>
                  <a:pt x="59" y="200"/>
                </a:cubicBezTo>
                <a:cubicBezTo>
                  <a:pt x="59" y="207"/>
                  <a:pt x="59" y="207"/>
                  <a:pt x="59" y="207"/>
                </a:cubicBezTo>
                <a:cubicBezTo>
                  <a:pt x="52" y="207"/>
                  <a:pt x="52" y="207"/>
                  <a:pt x="52" y="207"/>
                </a:cubicBezTo>
                <a:moveTo>
                  <a:pt x="67" y="207"/>
                </a:moveTo>
                <a:cubicBezTo>
                  <a:pt x="67" y="200"/>
                  <a:pt x="67" y="200"/>
                  <a:pt x="67" y="200"/>
                </a:cubicBezTo>
                <a:cubicBezTo>
                  <a:pt x="74" y="200"/>
                  <a:pt x="74" y="200"/>
                  <a:pt x="74" y="200"/>
                </a:cubicBezTo>
                <a:cubicBezTo>
                  <a:pt x="74" y="207"/>
                  <a:pt x="74" y="207"/>
                  <a:pt x="74" y="207"/>
                </a:cubicBezTo>
                <a:cubicBezTo>
                  <a:pt x="67" y="207"/>
                  <a:pt x="67" y="207"/>
                  <a:pt x="67" y="207"/>
                </a:cubicBezTo>
                <a:moveTo>
                  <a:pt x="81" y="207"/>
                </a:moveTo>
                <a:cubicBezTo>
                  <a:pt x="81" y="200"/>
                  <a:pt x="81" y="200"/>
                  <a:pt x="81" y="200"/>
                </a:cubicBezTo>
                <a:cubicBezTo>
                  <a:pt x="88" y="200"/>
                  <a:pt x="88" y="200"/>
                  <a:pt x="88" y="200"/>
                </a:cubicBezTo>
                <a:cubicBezTo>
                  <a:pt x="88" y="207"/>
                  <a:pt x="88" y="207"/>
                  <a:pt x="88" y="207"/>
                </a:cubicBezTo>
                <a:cubicBezTo>
                  <a:pt x="81" y="207"/>
                  <a:pt x="81" y="207"/>
                  <a:pt x="81" y="207"/>
                </a:cubicBezTo>
                <a:moveTo>
                  <a:pt x="96" y="207"/>
                </a:moveTo>
                <a:cubicBezTo>
                  <a:pt x="96" y="200"/>
                  <a:pt x="96" y="200"/>
                  <a:pt x="96" y="200"/>
                </a:cubicBezTo>
                <a:cubicBezTo>
                  <a:pt x="103" y="200"/>
                  <a:pt x="103" y="200"/>
                  <a:pt x="103" y="200"/>
                </a:cubicBezTo>
                <a:cubicBezTo>
                  <a:pt x="103" y="207"/>
                  <a:pt x="103" y="207"/>
                  <a:pt x="103" y="207"/>
                </a:cubicBezTo>
                <a:cubicBezTo>
                  <a:pt x="96" y="207"/>
                  <a:pt x="96" y="207"/>
                  <a:pt x="96" y="207"/>
                </a:cubicBezTo>
                <a:moveTo>
                  <a:pt x="111" y="207"/>
                </a:moveTo>
                <a:cubicBezTo>
                  <a:pt x="111" y="200"/>
                  <a:pt x="111" y="200"/>
                  <a:pt x="111" y="200"/>
                </a:cubicBezTo>
                <a:cubicBezTo>
                  <a:pt x="118" y="200"/>
                  <a:pt x="118" y="200"/>
                  <a:pt x="118" y="200"/>
                </a:cubicBezTo>
                <a:cubicBezTo>
                  <a:pt x="118" y="207"/>
                  <a:pt x="118" y="207"/>
                  <a:pt x="118" y="207"/>
                </a:cubicBezTo>
                <a:cubicBezTo>
                  <a:pt x="111" y="207"/>
                  <a:pt x="111" y="207"/>
                  <a:pt x="111" y="207"/>
                </a:cubicBezTo>
                <a:moveTo>
                  <a:pt x="126" y="207"/>
                </a:moveTo>
                <a:cubicBezTo>
                  <a:pt x="126" y="200"/>
                  <a:pt x="126" y="200"/>
                  <a:pt x="126" y="200"/>
                </a:cubicBezTo>
                <a:cubicBezTo>
                  <a:pt x="133" y="200"/>
                  <a:pt x="133" y="200"/>
                  <a:pt x="133" y="200"/>
                </a:cubicBezTo>
                <a:cubicBezTo>
                  <a:pt x="133" y="207"/>
                  <a:pt x="133" y="207"/>
                  <a:pt x="133" y="207"/>
                </a:cubicBezTo>
                <a:cubicBezTo>
                  <a:pt x="126" y="207"/>
                  <a:pt x="126" y="207"/>
                  <a:pt x="126" y="207"/>
                </a:cubicBezTo>
                <a:moveTo>
                  <a:pt x="140" y="207"/>
                </a:moveTo>
                <a:cubicBezTo>
                  <a:pt x="140" y="200"/>
                  <a:pt x="140" y="200"/>
                  <a:pt x="140" y="200"/>
                </a:cubicBezTo>
                <a:cubicBezTo>
                  <a:pt x="147" y="200"/>
                  <a:pt x="147" y="200"/>
                  <a:pt x="147" y="200"/>
                </a:cubicBezTo>
                <a:cubicBezTo>
                  <a:pt x="147" y="207"/>
                  <a:pt x="147" y="207"/>
                  <a:pt x="147" y="207"/>
                </a:cubicBezTo>
                <a:cubicBezTo>
                  <a:pt x="140" y="207"/>
                  <a:pt x="140" y="207"/>
                  <a:pt x="140" y="207"/>
                </a:cubicBezTo>
                <a:moveTo>
                  <a:pt x="155" y="207"/>
                </a:moveTo>
                <a:cubicBezTo>
                  <a:pt x="155" y="200"/>
                  <a:pt x="155" y="200"/>
                  <a:pt x="155" y="200"/>
                </a:cubicBezTo>
                <a:cubicBezTo>
                  <a:pt x="162" y="200"/>
                  <a:pt x="162" y="200"/>
                  <a:pt x="162" y="200"/>
                </a:cubicBezTo>
                <a:cubicBezTo>
                  <a:pt x="162" y="207"/>
                  <a:pt x="162" y="207"/>
                  <a:pt x="162" y="207"/>
                </a:cubicBezTo>
                <a:cubicBezTo>
                  <a:pt x="155" y="207"/>
                  <a:pt x="155" y="207"/>
                  <a:pt x="155" y="207"/>
                </a:cubicBezTo>
                <a:moveTo>
                  <a:pt x="170" y="207"/>
                </a:moveTo>
                <a:cubicBezTo>
                  <a:pt x="170" y="200"/>
                  <a:pt x="170" y="200"/>
                  <a:pt x="170" y="200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77" y="207"/>
                  <a:pt x="177" y="207"/>
                  <a:pt x="177" y="207"/>
                </a:cubicBezTo>
                <a:cubicBezTo>
                  <a:pt x="170" y="207"/>
                  <a:pt x="170" y="207"/>
                  <a:pt x="170" y="207"/>
                </a:cubicBezTo>
                <a:moveTo>
                  <a:pt x="185" y="207"/>
                </a:moveTo>
                <a:cubicBezTo>
                  <a:pt x="185" y="200"/>
                  <a:pt x="185" y="200"/>
                  <a:pt x="185" y="200"/>
                </a:cubicBezTo>
                <a:cubicBezTo>
                  <a:pt x="192" y="200"/>
                  <a:pt x="192" y="200"/>
                  <a:pt x="192" y="200"/>
                </a:cubicBezTo>
                <a:cubicBezTo>
                  <a:pt x="192" y="207"/>
                  <a:pt x="192" y="207"/>
                  <a:pt x="192" y="207"/>
                </a:cubicBezTo>
                <a:cubicBezTo>
                  <a:pt x="185" y="207"/>
                  <a:pt x="185" y="207"/>
                  <a:pt x="185" y="207"/>
                </a:cubicBezTo>
                <a:moveTo>
                  <a:pt x="199" y="207"/>
                </a:moveTo>
                <a:cubicBezTo>
                  <a:pt x="199" y="200"/>
                  <a:pt x="199" y="200"/>
                  <a:pt x="199" y="200"/>
                </a:cubicBezTo>
                <a:cubicBezTo>
                  <a:pt x="206" y="200"/>
                  <a:pt x="206" y="200"/>
                  <a:pt x="206" y="200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199" y="207"/>
                  <a:pt x="199" y="207"/>
                  <a:pt x="199" y="207"/>
                </a:cubicBezTo>
                <a:moveTo>
                  <a:pt x="214" y="207"/>
                </a:moveTo>
                <a:cubicBezTo>
                  <a:pt x="214" y="200"/>
                  <a:pt x="214" y="200"/>
                  <a:pt x="214" y="200"/>
                </a:cubicBezTo>
                <a:cubicBezTo>
                  <a:pt x="221" y="200"/>
                  <a:pt x="221" y="200"/>
                  <a:pt x="221" y="200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14" y="207"/>
                  <a:pt x="214" y="207"/>
                  <a:pt x="214" y="207"/>
                </a:cubicBezTo>
                <a:moveTo>
                  <a:pt x="229" y="207"/>
                </a:moveTo>
                <a:cubicBezTo>
                  <a:pt x="229" y="200"/>
                  <a:pt x="229" y="200"/>
                  <a:pt x="229" y="200"/>
                </a:cubicBezTo>
                <a:cubicBezTo>
                  <a:pt x="236" y="200"/>
                  <a:pt x="236" y="200"/>
                  <a:pt x="236" y="200"/>
                </a:cubicBezTo>
                <a:cubicBezTo>
                  <a:pt x="236" y="207"/>
                  <a:pt x="236" y="207"/>
                  <a:pt x="236" y="207"/>
                </a:cubicBezTo>
                <a:cubicBezTo>
                  <a:pt x="229" y="207"/>
                  <a:pt x="229" y="207"/>
                  <a:pt x="229" y="207"/>
                </a:cubicBezTo>
                <a:moveTo>
                  <a:pt x="244" y="207"/>
                </a:moveTo>
                <a:cubicBezTo>
                  <a:pt x="244" y="200"/>
                  <a:pt x="244" y="200"/>
                  <a:pt x="244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51" y="207"/>
                  <a:pt x="251" y="207"/>
                  <a:pt x="251" y="207"/>
                </a:cubicBezTo>
                <a:cubicBezTo>
                  <a:pt x="244" y="207"/>
                  <a:pt x="244" y="207"/>
                  <a:pt x="244" y="207"/>
                </a:cubicBezTo>
                <a:moveTo>
                  <a:pt x="258" y="207"/>
                </a:moveTo>
                <a:cubicBezTo>
                  <a:pt x="258" y="200"/>
                  <a:pt x="258" y="200"/>
                  <a:pt x="258" y="200"/>
                </a:cubicBezTo>
                <a:cubicBezTo>
                  <a:pt x="265" y="200"/>
                  <a:pt x="265" y="200"/>
                  <a:pt x="265" y="200"/>
                </a:cubicBezTo>
                <a:cubicBezTo>
                  <a:pt x="265" y="207"/>
                  <a:pt x="265" y="207"/>
                  <a:pt x="265" y="207"/>
                </a:cubicBezTo>
                <a:cubicBezTo>
                  <a:pt x="258" y="207"/>
                  <a:pt x="258" y="207"/>
                  <a:pt x="258" y="207"/>
                </a:cubicBezTo>
                <a:moveTo>
                  <a:pt x="273" y="207"/>
                </a:moveTo>
                <a:cubicBezTo>
                  <a:pt x="273" y="200"/>
                  <a:pt x="273" y="200"/>
                  <a:pt x="273" y="200"/>
                </a:cubicBezTo>
                <a:cubicBezTo>
                  <a:pt x="280" y="200"/>
                  <a:pt x="280" y="200"/>
                  <a:pt x="280" y="200"/>
                </a:cubicBezTo>
                <a:cubicBezTo>
                  <a:pt x="280" y="207"/>
                  <a:pt x="280" y="207"/>
                  <a:pt x="280" y="207"/>
                </a:cubicBezTo>
                <a:cubicBezTo>
                  <a:pt x="273" y="207"/>
                  <a:pt x="273" y="207"/>
                  <a:pt x="273" y="207"/>
                </a:cubicBezTo>
                <a:moveTo>
                  <a:pt x="288" y="207"/>
                </a:moveTo>
                <a:cubicBezTo>
                  <a:pt x="288" y="200"/>
                  <a:pt x="288" y="200"/>
                  <a:pt x="288" y="200"/>
                </a:cubicBezTo>
                <a:cubicBezTo>
                  <a:pt x="295" y="200"/>
                  <a:pt x="295" y="200"/>
                  <a:pt x="295" y="200"/>
                </a:cubicBezTo>
                <a:cubicBezTo>
                  <a:pt x="295" y="207"/>
                  <a:pt x="295" y="207"/>
                  <a:pt x="295" y="207"/>
                </a:cubicBezTo>
                <a:cubicBezTo>
                  <a:pt x="288" y="207"/>
                  <a:pt x="288" y="207"/>
                  <a:pt x="288" y="207"/>
                </a:cubicBezTo>
                <a:moveTo>
                  <a:pt x="303" y="207"/>
                </a:moveTo>
                <a:cubicBezTo>
                  <a:pt x="303" y="200"/>
                  <a:pt x="303" y="200"/>
                  <a:pt x="303" y="200"/>
                </a:cubicBezTo>
                <a:cubicBezTo>
                  <a:pt x="310" y="200"/>
                  <a:pt x="310" y="200"/>
                  <a:pt x="310" y="200"/>
                </a:cubicBezTo>
                <a:cubicBezTo>
                  <a:pt x="310" y="207"/>
                  <a:pt x="310" y="207"/>
                  <a:pt x="310" y="207"/>
                </a:cubicBezTo>
                <a:cubicBezTo>
                  <a:pt x="303" y="207"/>
                  <a:pt x="303" y="207"/>
                  <a:pt x="303" y="207"/>
                </a:cubicBezTo>
                <a:moveTo>
                  <a:pt x="317" y="207"/>
                </a:moveTo>
                <a:cubicBezTo>
                  <a:pt x="317" y="200"/>
                  <a:pt x="317" y="200"/>
                  <a:pt x="317" y="200"/>
                </a:cubicBezTo>
                <a:cubicBezTo>
                  <a:pt x="324" y="200"/>
                  <a:pt x="324" y="200"/>
                  <a:pt x="324" y="200"/>
                </a:cubicBezTo>
                <a:cubicBezTo>
                  <a:pt x="324" y="207"/>
                  <a:pt x="324" y="207"/>
                  <a:pt x="324" y="207"/>
                </a:cubicBezTo>
                <a:cubicBezTo>
                  <a:pt x="317" y="207"/>
                  <a:pt x="317" y="207"/>
                  <a:pt x="317" y="207"/>
                </a:cubicBezTo>
                <a:moveTo>
                  <a:pt x="332" y="207"/>
                </a:moveTo>
                <a:cubicBezTo>
                  <a:pt x="332" y="200"/>
                  <a:pt x="332" y="200"/>
                  <a:pt x="332" y="200"/>
                </a:cubicBezTo>
                <a:cubicBezTo>
                  <a:pt x="339" y="200"/>
                  <a:pt x="339" y="200"/>
                  <a:pt x="339" y="200"/>
                </a:cubicBezTo>
                <a:cubicBezTo>
                  <a:pt x="339" y="207"/>
                  <a:pt x="339" y="207"/>
                  <a:pt x="339" y="207"/>
                </a:cubicBezTo>
                <a:cubicBezTo>
                  <a:pt x="332" y="207"/>
                  <a:pt x="332" y="207"/>
                  <a:pt x="332" y="207"/>
                </a:cubicBezTo>
                <a:moveTo>
                  <a:pt x="347" y="207"/>
                </a:moveTo>
                <a:cubicBezTo>
                  <a:pt x="347" y="200"/>
                  <a:pt x="347" y="200"/>
                  <a:pt x="347" y="200"/>
                </a:cubicBezTo>
                <a:cubicBezTo>
                  <a:pt x="354" y="200"/>
                  <a:pt x="354" y="200"/>
                  <a:pt x="354" y="200"/>
                </a:cubicBezTo>
                <a:cubicBezTo>
                  <a:pt x="354" y="207"/>
                  <a:pt x="354" y="207"/>
                  <a:pt x="354" y="207"/>
                </a:cubicBezTo>
                <a:cubicBezTo>
                  <a:pt x="347" y="207"/>
                  <a:pt x="347" y="207"/>
                  <a:pt x="347" y="207"/>
                </a:cubicBezTo>
                <a:moveTo>
                  <a:pt x="362" y="207"/>
                </a:moveTo>
                <a:cubicBezTo>
                  <a:pt x="362" y="200"/>
                  <a:pt x="362" y="200"/>
                  <a:pt x="362" y="200"/>
                </a:cubicBezTo>
                <a:cubicBezTo>
                  <a:pt x="369" y="200"/>
                  <a:pt x="369" y="200"/>
                  <a:pt x="369" y="200"/>
                </a:cubicBezTo>
                <a:cubicBezTo>
                  <a:pt x="369" y="207"/>
                  <a:pt x="369" y="207"/>
                  <a:pt x="369" y="207"/>
                </a:cubicBezTo>
                <a:cubicBezTo>
                  <a:pt x="362" y="207"/>
                  <a:pt x="362" y="207"/>
                  <a:pt x="362" y="207"/>
                </a:cubicBezTo>
                <a:moveTo>
                  <a:pt x="376" y="207"/>
                </a:moveTo>
                <a:cubicBezTo>
                  <a:pt x="376" y="200"/>
                  <a:pt x="376" y="200"/>
                  <a:pt x="376" y="200"/>
                </a:cubicBezTo>
                <a:cubicBezTo>
                  <a:pt x="383" y="200"/>
                  <a:pt x="383" y="200"/>
                  <a:pt x="383" y="20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76" y="207"/>
                  <a:pt x="376" y="207"/>
                  <a:pt x="376" y="207"/>
                </a:cubicBezTo>
                <a:moveTo>
                  <a:pt x="8" y="192"/>
                </a:moveTo>
                <a:cubicBezTo>
                  <a:pt x="8" y="185"/>
                  <a:pt x="8" y="185"/>
                  <a:pt x="8" y="185"/>
                </a:cubicBezTo>
                <a:cubicBezTo>
                  <a:pt x="15" y="185"/>
                  <a:pt x="15" y="185"/>
                  <a:pt x="15" y="185"/>
                </a:cubicBezTo>
                <a:cubicBezTo>
                  <a:pt x="15" y="192"/>
                  <a:pt x="15" y="192"/>
                  <a:pt x="15" y="192"/>
                </a:cubicBezTo>
                <a:cubicBezTo>
                  <a:pt x="8" y="192"/>
                  <a:pt x="8" y="192"/>
                  <a:pt x="8" y="192"/>
                </a:cubicBezTo>
                <a:moveTo>
                  <a:pt x="22" y="192"/>
                </a:moveTo>
                <a:cubicBezTo>
                  <a:pt x="22" y="185"/>
                  <a:pt x="22" y="185"/>
                  <a:pt x="22" y="185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22" y="192"/>
                  <a:pt x="22" y="192"/>
                  <a:pt x="22" y="192"/>
                </a:cubicBezTo>
                <a:moveTo>
                  <a:pt x="37" y="192"/>
                </a:moveTo>
                <a:cubicBezTo>
                  <a:pt x="37" y="185"/>
                  <a:pt x="37" y="185"/>
                  <a:pt x="37" y="185"/>
                </a:cubicBezTo>
                <a:cubicBezTo>
                  <a:pt x="44" y="185"/>
                  <a:pt x="44" y="185"/>
                  <a:pt x="44" y="185"/>
                </a:cubicBezTo>
                <a:cubicBezTo>
                  <a:pt x="44" y="192"/>
                  <a:pt x="44" y="192"/>
                  <a:pt x="44" y="192"/>
                </a:cubicBezTo>
                <a:cubicBezTo>
                  <a:pt x="37" y="192"/>
                  <a:pt x="37" y="192"/>
                  <a:pt x="37" y="192"/>
                </a:cubicBezTo>
                <a:moveTo>
                  <a:pt x="52" y="192"/>
                </a:moveTo>
                <a:cubicBezTo>
                  <a:pt x="52" y="185"/>
                  <a:pt x="52" y="185"/>
                  <a:pt x="52" y="185"/>
                </a:cubicBezTo>
                <a:cubicBezTo>
                  <a:pt x="59" y="185"/>
                  <a:pt x="59" y="185"/>
                  <a:pt x="59" y="185"/>
                </a:cubicBezTo>
                <a:cubicBezTo>
                  <a:pt x="59" y="192"/>
                  <a:pt x="59" y="192"/>
                  <a:pt x="59" y="192"/>
                </a:cubicBezTo>
                <a:cubicBezTo>
                  <a:pt x="52" y="192"/>
                  <a:pt x="52" y="192"/>
                  <a:pt x="52" y="192"/>
                </a:cubicBezTo>
                <a:moveTo>
                  <a:pt x="67" y="192"/>
                </a:moveTo>
                <a:cubicBezTo>
                  <a:pt x="67" y="185"/>
                  <a:pt x="67" y="185"/>
                  <a:pt x="67" y="185"/>
                </a:cubicBezTo>
                <a:cubicBezTo>
                  <a:pt x="74" y="185"/>
                  <a:pt x="74" y="185"/>
                  <a:pt x="74" y="185"/>
                </a:cubicBezTo>
                <a:cubicBezTo>
                  <a:pt x="74" y="192"/>
                  <a:pt x="74" y="192"/>
                  <a:pt x="74" y="192"/>
                </a:cubicBezTo>
                <a:cubicBezTo>
                  <a:pt x="67" y="192"/>
                  <a:pt x="67" y="192"/>
                  <a:pt x="67" y="192"/>
                </a:cubicBezTo>
                <a:moveTo>
                  <a:pt x="81" y="192"/>
                </a:moveTo>
                <a:cubicBezTo>
                  <a:pt x="81" y="185"/>
                  <a:pt x="81" y="185"/>
                  <a:pt x="81" y="185"/>
                </a:cubicBezTo>
                <a:cubicBezTo>
                  <a:pt x="88" y="185"/>
                  <a:pt x="88" y="185"/>
                  <a:pt x="88" y="185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1" y="192"/>
                  <a:pt x="81" y="192"/>
                  <a:pt x="81" y="192"/>
                </a:cubicBezTo>
                <a:moveTo>
                  <a:pt x="96" y="192"/>
                </a:moveTo>
                <a:cubicBezTo>
                  <a:pt x="96" y="185"/>
                  <a:pt x="96" y="185"/>
                  <a:pt x="96" y="185"/>
                </a:cubicBezTo>
                <a:cubicBezTo>
                  <a:pt x="103" y="185"/>
                  <a:pt x="103" y="185"/>
                  <a:pt x="103" y="185"/>
                </a:cubicBezTo>
                <a:cubicBezTo>
                  <a:pt x="103" y="192"/>
                  <a:pt x="103" y="192"/>
                  <a:pt x="103" y="192"/>
                </a:cubicBezTo>
                <a:cubicBezTo>
                  <a:pt x="96" y="192"/>
                  <a:pt x="96" y="192"/>
                  <a:pt x="96" y="192"/>
                </a:cubicBezTo>
                <a:moveTo>
                  <a:pt x="111" y="192"/>
                </a:moveTo>
                <a:cubicBezTo>
                  <a:pt x="111" y="185"/>
                  <a:pt x="111" y="185"/>
                  <a:pt x="111" y="185"/>
                </a:cubicBezTo>
                <a:cubicBezTo>
                  <a:pt x="118" y="185"/>
                  <a:pt x="118" y="185"/>
                  <a:pt x="118" y="185"/>
                </a:cubicBezTo>
                <a:cubicBezTo>
                  <a:pt x="118" y="192"/>
                  <a:pt x="118" y="192"/>
                  <a:pt x="118" y="192"/>
                </a:cubicBezTo>
                <a:cubicBezTo>
                  <a:pt x="111" y="192"/>
                  <a:pt x="111" y="192"/>
                  <a:pt x="111" y="192"/>
                </a:cubicBezTo>
                <a:moveTo>
                  <a:pt x="126" y="192"/>
                </a:moveTo>
                <a:cubicBezTo>
                  <a:pt x="126" y="185"/>
                  <a:pt x="126" y="185"/>
                  <a:pt x="126" y="185"/>
                </a:cubicBezTo>
                <a:cubicBezTo>
                  <a:pt x="133" y="185"/>
                  <a:pt x="133" y="185"/>
                  <a:pt x="133" y="185"/>
                </a:cubicBezTo>
                <a:cubicBezTo>
                  <a:pt x="133" y="192"/>
                  <a:pt x="133" y="192"/>
                  <a:pt x="133" y="192"/>
                </a:cubicBezTo>
                <a:cubicBezTo>
                  <a:pt x="126" y="192"/>
                  <a:pt x="126" y="192"/>
                  <a:pt x="126" y="192"/>
                </a:cubicBezTo>
                <a:moveTo>
                  <a:pt x="140" y="192"/>
                </a:moveTo>
                <a:cubicBezTo>
                  <a:pt x="140" y="185"/>
                  <a:pt x="140" y="185"/>
                  <a:pt x="140" y="185"/>
                </a:cubicBezTo>
                <a:cubicBezTo>
                  <a:pt x="147" y="185"/>
                  <a:pt x="147" y="185"/>
                  <a:pt x="147" y="185"/>
                </a:cubicBezTo>
                <a:cubicBezTo>
                  <a:pt x="147" y="192"/>
                  <a:pt x="147" y="192"/>
                  <a:pt x="147" y="192"/>
                </a:cubicBezTo>
                <a:cubicBezTo>
                  <a:pt x="140" y="192"/>
                  <a:pt x="140" y="192"/>
                  <a:pt x="140" y="192"/>
                </a:cubicBezTo>
                <a:moveTo>
                  <a:pt x="155" y="192"/>
                </a:moveTo>
                <a:cubicBezTo>
                  <a:pt x="155" y="185"/>
                  <a:pt x="155" y="185"/>
                  <a:pt x="155" y="185"/>
                </a:cubicBezTo>
                <a:cubicBezTo>
                  <a:pt x="162" y="185"/>
                  <a:pt x="162" y="185"/>
                  <a:pt x="162" y="185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55" y="192"/>
                  <a:pt x="155" y="192"/>
                  <a:pt x="155" y="192"/>
                </a:cubicBezTo>
                <a:moveTo>
                  <a:pt x="170" y="192"/>
                </a:moveTo>
                <a:cubicBezTo>
                  <a:pt x="170" y="185"/>
                  <a:pt x="170" y="185"/>
                  <a:pt x="170" y="185"/>
                </a:cubicBezTo>
                <a:cubicBezTo>
                  <a:pt x="177" y="185"/>
                  <a:pt x="177" y="185"/>
                  <a:pt x="177" y="185"/>
                </a:cubicBezTo>
                <a:cubicBezTo>
                  <a:pt x="177" y="192"/>
                  <a:pt x="177" y="192"/>
                  <a:pt x="177" y="192"/>
                </a:cubicBezTo>
                <a:cubicBezTo>
                  <a:pt x="170" y="192"/>
                  <a:pt x="170" y="192"/>
                  <a:pt x="170" y="192"/>
                </a:cubicBezTo>
                <a:moveTo>
                  <a:pt x="185" y="192"/>
                </a:moveTo>
                <a:cubicBezTo>
                  <a:pt x="185" y="185"/>
                  <a:pt x="185" y="185"/>
                  <a:pt x="185" y="185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185" y="192"/>
                  <a:pt x="185" y="192"/>
                  <a:pt x="185" y="192"/>
                </a:cubicBezTo>
                <a:moveTo>
                  <a:pt x="199" y="192"/>
                </a:moveTo>
                <a:cubicBezTo>
                  <a:pt x="199" y="185"/>
                  <a:pt x="199" y="185"/>
                  <a:pt x="199" y="185"/>
                </a:cubicBezTo>
                <a:cubicBezTo>
                  <a:pt x="206" y="185"/>
                  <a:pt x="206" y="185"/>
                  <a:pt x="206" y="185"/>
                </a:cubicBezTo>
                <a:cubicBezTo>
                  <a:pt x="206" y="192"/>
                  <a:pt x="206" y="192"/>
                  <a:pt x="206" y="192"/>
                </a:cubicBezTo>
                <a:cubicBezTo>
                  <a:pt x="199" y="192"/>
                  <a:pt x="199" y="192"/>
                  <a:pt x="199" y="192"/>
                </a:cubicBezTo>
                <a:moveTo>
                  <a:pt x="214" y="192"/>
                </a:moveTo>
                <a:cubicBezTo>
                  <a:pt x="214" y="185"/>
                  <a:pt x="214" y="185"/>
                  <a:pt x="214" y="185"/>
                </a:cubicBezTo>
                <a:cubicBezTo>
                  <a:pt x="221" y="185"/>
                  <a:pt x="221" y="185"/>
                  <a:pt x="221" y="185"/>
                </a:cubicBezTo>
                <a:cubicBezTo>
                  <a:pt x="221" y="192"/>
                  <a:pt x="221" y="192"/>
                  <a:pt x="221" y="192"/>
                </a:cubicBezTo>
                <a:cubicBezTo>
                  <a:pt x="214" y="192"/>
                  <a:pt x="214" y="192"/>
                  <a:pt x="214" y="192"/>
                </a:cubicBezTo>
                <a:moveTo>
                  <a:pt x="229" y="192"/>
                </a:moveTo>
                <a:cubicBezTo>
                  <a:pt x="229" y="185"/>
                  <a:pt x="229" y="185"/>
                  <a:pt x="229" y="185"/>
                </a:cubicBezTo>
                <a:cubicBezTo>
                  <a:pt x="236" y="185"/>
                  <a:pt x="236" y="185"/>
                  <a:pt x="236" y="185"/>
                </a:cubicBezTo>
                <a:cubicBezTo>
                  <a:pt x="236" y="192"/>
                  <a:pt x="236" y="192"/>
                  <a:pt x="236" y="192"/>
                </a:cubicBezTo>
                <a:cubicBezTo>
                  <a:pt x="229" y="192"/>
                  <a:pt x="229" y="192"/>
                  <a:pt x="229" y="192"/>
                </a:cubicBezTo>
                <a:moveTo>
                  <a:pt x="244" y="192"/>
                </a:moveTo>
                <a:cubicBezTo>
                  <a:pt x="244" y="185"/>
                  <a:pt x="244" y="185"/>
                  <a:pt x="244" y="185"/>
                </a:cubicBezTo>
                <a:cubicBezTo>
                  <a:pt x="251" y="185"/>
                  <a:pt x="251" y="185"/>
                  <a:pt x="251" y="185"/>
                </a:cubicBezTo>
                <a:cubicBezTo>
                  <a:pt x="251" y="192"/>
                  <a:pt x="251" y="192"/>
                  <a:pt x="251" y="192"/>
                </a:cubicBezTo>
                <a:cubicBezTo>
                  <a:pt x="244" y="192"/>
                  <a:pt x="244" y="192"/>
                  <a:pt x="244" y="192"/>
                </a:cubicBezTo>
                <a:moveTo>
                  <a:pt x="258" y="192"/>
                </a:moveTo>
                <a:cubicBezTo>
                  <a:pt x="258" y="185"/>
                  <a:pt x="258" y="185"/>
                  <a:pt x="258" y="185"/>
                </a:cubicBezTo>
                <a:cubicBezTo>
                  <a:pt x="265" y="185"/>
                  <a:pt x="265" y="185"/>
                  <a:pt x="265" y="185"/>
                </a:cubicBezTo>
                <a:cubicBezTo>
                  <a:pt x="265" y="192"/>
                  <a:pt x="265" y="192"/>
                  <a:pt x="265" y="192"/>
                </a:cubicBezTo>
                <a:cubicBezTo>
                  <a:pt x="258" y="192"/>
                  <a:pt x="258" y="192"/>
                  <a:pt x="258" y="192"/>
                </a:cubicBezTo>
                <a:moveTo>
                  <a:pt x="273" y="192"/>
                </a:moveTo>
                <a:cubicBezTo>
                  <a:pt x="273" y="185"/>
                  <a:pt x="273" y="185"/>
                  <a:pt x="273" y="185"/>
                </a:cubicBezTo>
                <a:cubicBezTo>
                  <a:pt x="280" y="185"/>
                  <a:pt x="280" y="185"/>
                  <a:pt x="280" y="185"/>
                </a:cubicBezTo>
                <a:cubicBezTo>
                  <a:pt x="280" y="192"/>
                  <a:pt x="280" y="192"/>
                  <a:pt x="280" y="192"/>
                </a:cubicBezTo>
                <a:cubicBezTo>
                  <a:pt x="273" y="192"/>
                  <a:pt x="273" y="192"/>
                  <a:pt x="273" y="192"/>
                </a:cubicBezTo>
                <a:moveTo>
                  <a:pt x="288" y="192"/>
                </a:moveTo>
                <a:cubicBezTo>
                  <a:pt x="288" y="185"/>
                  <a:pt x="288" y="185"/>
                  <a:pt x="288" y="185"/>
                </a:cubicBezTo>
                <a:cubicBezTo>
                  <a:pt x="295" y="185"/>
                  <a:pt x="295" y="185"/>
                  <a:pt x="295" y="185"/>
                </a:cubicBezTo>
                <a:cubicBezTo>
                  <a:pt x="295" y="192"/>
                  <a:pt x="295" y="192"/>
                  <a:pt x="295" y="192"/>
                </a:cubicBezTo>
                <a:cubicBezTo>
                  <a:pt x="288" y="192"/>
                  <a:pt x="288" y="192"/>
                  <a:pt x="288" y="192"/>
                </a:cubicBezTo>
                <a:moveTo>
                  <a:pt x="303" y="192"/>
                </a:moveTo>
                <a:cubicBezTo>
                  <a:pt x="303" y="185"/>
                  <a:pt x="303" y="185"/>
                  <a:pt x="303" y="185"/>
                </a:cubicBezTo>
                <a:cubicBezTo>
                  <a:pt x="310" y="185"/>
                  <a:pt x="310" y="185"/>
                  <a:pt x="310" y="185"/>
                </a:cubicBezTo>
                <a:cubicBezTo>
                  <a:pt x="310" y="192"/>
                  <a:pt x="310" y="192"/>
                  <a:pt x="310" y="192"/>
                </a:cubicBezTo>
                <a:cubicBezTo>
                  <a:pt x="303" y="192"/>
                  <a:pt x="303" y="192"/>
                  <a:pt x="303" y="192"/>
                </a:cubicBezTo>
                <a:moveTo>
                  <a:pt x="317" y="192"/>
                </a:moveTo>
                <a:cubicBezTo>
                  <a:pt x="317" y="185"/>
                  <a:pt x="317" y="185"/>
                  <a:pt x="317" y="185"/>
                </a:cubicBezTo>
                <a:cubicBezTo>
                  <a:pt x="324" y="185"/>
                  <a:pt x="324" y="185"/>
                  <a:pt x="324" y="185"/>
                </a:cubicBezTo>
                <a:cubicBezTo>
                  <a:pt x="324" y="192"/>
                  <a:pt x="324" y="192"/>
                  <a:pt x="324" y="192"/>
                </a:cubicBezTo>
                <a:cubicBezTo>
                  <a:pt x="317" y="192"/>
                  <a:pt x="317" y="192"/>
                  <a:pt x="317" y="192"/>
                </a:cubicBezTo>
                <a:moveTo>
                  <a:pt x="332" y="192"/>
                </a:moveTo>
                <a:cubicBezTo>
                  <a:pt x="332" y="185"/>
                  <a:pt x="332" y="185"/>
                  <a:pt x="332" y="185"/>
                </a:cubicBezTo>
                <a:cubicBezTo>
                  <a:pt x="339" y="185"/>
                  <a:pt x="339" y="185"/>
                  <a:pt x="339" y="185"/>
                </a:cubicBezTo>
                <a:cubicBezTo>
                  <a:pt x="339" y="192"/>
                  <a:pt x="339" y="192"/>
                  <a:pt x="339" y="192"/>
                </a:cubicBezTo>
                <a:cubicBezTo>
                  <a:pt x="332" y="192"/>
                  <a:pt x="332" y="192"/>
                  <a:pt x="332" y="192"/>
                </a:cubicBezTo>
                <a:moveTo>
                  <a:pt x="347" y="192"/>
                </a:moveTo>
                <a:cubicBezTo>
                  <a:pt x="347" y="185"/>
                  <a:pt x="347" y="185"/>
                  <a:pt x="347" y="185"/>
                </a:cubicBezTo>
                <a:cubicBezTo>
                  <a:pt x="354" y="185"/>
                  <a:pt x="354" y="185"/>
                  <a:pt x="354" y="185"/>
                </a:cubicBezTo>
                <a:cubicBezTo>
                  <a:pt x="354" y="192"/>
                  <a:pt x="354" y="192"/>
                  <a:pt x="354" y="192"/>
                </a:cubicBezTo>
                <a:cubicBezTo>
                  <a:pt x="347" y="192"/>
                  <a:pt x="347" y="192"/>
                  <a:pt x="347" y="192"/>
                </a:cubicBezTo>
                <a:moveTo>
                  <a:pt x="362" y="192"/>
                </a:moveTo>
                <a:cubicBezTo>
                  <a:pt x="362" y="185"/>
                  <a:pt x="362" y="185"/>
                  <a:pt x="362" y="185"/>
                </a:cubicBezTo>
                <a:cubicBezTo>
                  <a:pt x="369" y="185"/>
                  <a:pt x="369" y="185"/>
                  <a:pt x="369" y="185"/>
                </a:cubicBezTo>
                <a:cubicBezTo>
                  <a:pt x="369" y="192"/>
                  <a:pt x="369" y="192"/>
                  <a:pt x="369" y="192"/>
                </a:cubicBezTo>
                <a:cubicBezTo>
                  <a:pt x="362" y="192"/>
                  <a:pt x="362" y="192"/>
                  <a:pt x="362" y="192"/>
                </a:cubicBezTo>
                <a:moveTo>
                  <a:pt x="376" y="192"/>
                </a:moveTo>
                <a:cubicBezTo>
                  <a:pt x="376" y="185"/>
                  <a:pt x="376" y="185"/>
                  <a:pt x="376" y="185"/>
                </a:cubicBezTo>
                <a:cubicBezTo>
                  <a:pt x="383" y="185"/>
                  <a:pt x="383" y="185"/>
                  <a:pt x="383" y="185"/>
                </a:cubicBezTo>
                <a:cubicBezTo>
                  <a:pt x="383" y="192"/>
                  <a:pt x="383" y="192"/>
                  <a:pt x="383" y="192"/>
                </a:cubicBezTo>
                <a:cubicBezTo>
                  <a:pt x="376" y="192"/>
                  <a:pt x="376" y="192"/>
                  <a:pt x="376" y="192"/>
                </a:cubicBezTo>
                <a:moveTo>
                  <a:pt x="8" y="177"/>
                </a:moveTo>
                <a:cubicBezTo>
                  <a:pt x="8" y="170"/>
                  <a:pt x="8" y="170"/>
                  <a:pt x="8" y="170"/>
                </a:cubicBezTo>
                <a:cubicBezTo>
                  <a:pt x="15" y="170"/>
                  <a:pt x="15" y="170"/>
                  <a:pt x="15" y="170"/>
                </a:cubicBezTo>
                <a:cubicBezTo>
                  <a:pt x="15" y="177"/>
                  <a:pt x="15" y="177"/>
                  <a:pt x="15" y="177"/>
                </a:cubicBezTo>
                <a:cubicBezTo>
                  <a:pt x="8" y="177"/>
                  <a:pt x="8" y="177"/>
                  <a:pt x="8" y="177"/>
                </a:cubicBezTo>
                <a:moveTo>
                  <a:pt x="22" y="177"/>
                </a:moveTo>
                <a:cubicBezTo>
                  <a:pt x="22" y="170"/>
                  <a:pt x="22" y="170"/>
                  <a:pt x="22" y="170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2" y="177"/>
                  <a:pt x="22" y="177"/>
                  <a:pt x="22" y="177"/>
                </a:cubicBezTo>
                <a:moveTo>
                  <a:pt x="37" y="177"/>
                </a:moveTo>
                <a:cubicBezTo>
                  <a:pt x="37" y="170"/>
                  <a:pt x="37" y="170"/>
                  <a:pt x="37" y="170"/>
                </a:cubicBezTo>
                <a:cubicBezTo>
                  <a:pt x="44" y="170"/>
                  <a:pt x="44" y="170"/>
                  <a:pt x="44" y="170"/>
                </a:cubicBezTo>
                <a:cubicBezTo>
                  <a:pt x="44" y="177"/>
                  <a:pt x="44" y="177"/>
                  <a:pt x="44" y="177"/>
                </a:cubicBezTo>
                <a:cubicBezTo>
                  <a:pt x="37" y="177"/>
                  <a:pt x="37" y="177"/>
                  <a:pt x="37" y="177"/>
                </a:cubicBezTo>
                <a:moveTo>
                  <a:pt x="52" y="177"/>
                </a:moveTo>
                <a:cubicBezTo>
                  <a:pt x="52" y="170"/>
                  <a:pt x="52" y="170"/>
                  <a:pt x="52" y="170"/>
                </a:cubicBezTo>
                <a:cubicBezTo>
                  <a:pt x="59" y="170"/>
                  <a:pt x="59" y="170"/>
                  <a:pt x="59" y="170"/>
                </a:cubicBezTo>
                <a:cubicBezTo>
                  <a:pt x="59" y="177"/>
                  <a:pt x="59" y="177"/>
                  <a:pt x="59" y="177"/>
                </a:cubicBezTo>
                <a:cubicBezTo>
                  <a:pt x="52" y="177"/>
                  <a:pt x="52" y="177"/>
                  <a:pt x="52" y="177"/>
                </a:cubicBezTo>
                <a:moveTo>
                  <a:pt x="67" y="177"/>
                </a:moveTo>
                <a:cubicBezTo>
                  <a:pt x="67" y="170"/>
                  <a:pt x="67" y="170"/>
                  <a:pt x="67" y="170"/>
                </a:cubicBezTo>
                <a:cubicBezTo>
                  <a:pt x="74" y="170"/>
                  <a:pt x="74" y="170"/>
                  <a:pt x="74" y="170"/>
                </a:cubicBezTo>
                <a:cubicBezTo>
                  <a:pt x="74" y="177"/>
                  <a:pt x="74" y="177"/>
                  <a:pt x="74" y="177"/>
                </a:cubicBezTo>
                <a:cubicBezTo>
                  <a:pt x="67" y="177"/>
                  <a:pt x="67" y="177"/>
                  <a:pt x="67" y="177"/>
                </a:cubicBezTo>
                <a:moveTo>
                  <a:pt x="81" y="177"/>
                </a:moveTo>
                <a:cubicBezTo>
                  <a:pt x="81" y="170"/>
                  <a:pt x="81" y="170"/>
                  <a:pt x="81" y="170"/>
                </a:cubicBezTo>
                <a:cubicBezTo>
                  <a:pt x="88" y="170"/>
                  <a:pt x="88" y="170"/>
                  <a:pt x="88" y="170"/>
                </a:cubicBezTo>
                <a:cubicBezTo>
                  <a:pt x="88" y="177"/>
                  <a:pt x="88" y="177"/>
                  <a:pt x="88" y="177"/>
                </a:cubicBezTo>
                <a:cubicBezTo>
                  <a:pt x="81" y="177"/>
                  <a:pt x="81" y="177"/>
                  <a:pt x="81" y="177"/>
                </a:cubicBezTo>
                <a:moveTo>
                  <a:pt x="96" y="177"/>
                </a:moveTo>
                <a:cubicBezTo>
                  <a:pt x="96" y="170"/>
                  <a:pt x="96" y="170"/>
                  <a:pt x="96" y="170"/>
                </a:cubicBezTo>
                <a:cubicBezTo>
                  <a:pt x="103" y="170"/>
                  <a:pt x="103" y="170"/>
                  <a:pt x="103" y="170"/>
                </a:cubicBezTo>
                <a:cubicBezTo>
                  <a:pt x="103" y="177"/>
                  <a:pt x="103" y="177"/>
                  <a:pt x="103" y="177"/>
                </a:cubicBezTo>
                <a:cubicBezTo>
                  <a:pt x="96" y="177"/>
                  <a:pt x="96" y="177"/>
                  <a:pt x="96" y="177"/>
                </a:cubicBezTo>
                <a:moveTo>
                  <a:pt x="111" y="177"/>
                </a:moveTo>
                <a:cubicBezTo>
                  <a:pt x="111" y="170"/>
                  <a:pt x="111" y="170"/>
                  <a:pt x="111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18" y="177"/>
                  <a:pt x="118" y="177"/>
                  <a:pt x="118" y="177"/>
                </a:cubicBezTo>
                <a:cubicBezTo>
                  <a:pt x="111" y="177"/>
                  <a:pt x="111" y="177"/>
                  <a:pt x="111" y="177"/>
                </a:cubicBezTo>
                <a:moveTo>
                  <a:pt x="126" y="177"/>
                </a:moveTo>
                <a:cubicBezTo>
                  <a:pt x="126" y="170"/>
                  <a:pt x="126" y="170"/>
                  <a:pt x="126" y="170"/>
                </a:cubicBezTo>
                <a:cubicBezTo>
                  <a:pt x="133" y="170"/>
                  <a:pt x="133" y="170"/>
                  <a:pt x="133" y="170"/>
                </a:cubicBezTo>
                <a:cubicBezTo>
                  <a:pt x="133" y="177"/>
                  <a:pt x="133" y="177"/>
                  <a:pt x="133" y="177"/>
                </a:cubicBezTo>
                <a:cubicBezTo>
                  <a:pt x="126" y="177"/>
                  <a:pt x="126" y="177"/>
                  <a:pt x="126" y="177"/>
                </a:cubicBezTo>
                <a:moveTo>
                  <a:pt x="140" y="177"/>
                </a:moveTo>
                <a:cubicBezTo>
                  <a:pt x="140" y="170"/>
                  <a:pt x="140" y="170"/>
                  <a:pt x="140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77"/>
                  <a:pt x="147" y="177"/>
                  <a:pt x="147" y="177"/>
                </a:cubicBezTo>
                <a:cubicBezTo>
                  <a:pt x="140" y="177"/>
                  <a:pt x="140" y="177"/>
                  <a:pt x="140" y="177"/>
                </a:cubicBezTo>
                <a:moveTo>
                  <a:pt x="155" y="177"/>
                </a:moveTo>
                <a:cubicBezTo>
                  <a:pt x="155" y="170"/>
                  <a:pt x="155" y="170"/>
                  <a:pt x="155" y="170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2" y="177"/>
                  <a:pt x="162" y="177"/>
                  <a:pt x="162" y="177"/>
                </a:cubicBezTo>
                <a:cubicBezTo>
                  <a:pt x="155" y="177"/>
                  <a:pt x="155" y="177"/>
                  <a:pt x="155" y="177"/>
                </a:cubicBezTo>
                <a:moveTo>
                  <a:pt x="170" y="177"/>
                </a:moveTo>
                <a:cubicBezTo>
                  <a:pt x="170" y="170"/>
                  <a:pt x="170" y="170"/>
                  <a:pt x="170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7"/>
                  <a:pt x="177" y="177"/>
                  <a:pt x="177" y="177"/>
                </a:cubicBezTo>
                <a:cubicBezTo>
                  <a:pt x="170" y="177"/>
                  <a:pt x="170" y="177"/>
                  <a:pt x="170" y="177"/>
                </a:cubicBezTo>
                <a:moveTo>
                  <a:pt x="185" y="177"/>
                </a:moveTo>
                <a:cubicBezTo>
                  <a:pt x="185" y="170"/>
                  <a:pt x="185" y="170"/>
                  <a:pt x="185" y="170"/>
                </a:cubicBezTo>
                <a:cubicBezTo>
                  <a:pt x="192" y="170"/>
                  <a:pt x="192" y="170"/>
                  <a:pt x="192" y="170"/>
                </a:cubicBezTo>
                <a:cubicBezTo>
                  <a:pt x="192" y="177"/>
                  <a:pt x="192" y="177"/>
                  <a:pt x="192" y="177"/>
                </a:cubicBezTo>
                <a:cubicBezTo>
                  <a:pt x="185" y="177"/>
                  <a:pt x="185" y="177"/>
                  <a:pt x="185" y="177"/>
                </a:cubicBezTo>
                <a:moveTo>
                  <a:pt x="199" y="177"/>
                </a:moveTo>
                <a:cubicBezTo>
                  <a:pt x="199" y="170"/>
                  <a:pt x="199" y="170"/>
                  <a:pt x="199" y="170"/>
                </a:cubicBezTo>
                <a:cubicBezTo>
                  <a:pt x="206" y="170"/>
                  <a:pt x="206" y="170"/>
                  <a:pt x="206" y="170"/>
                </a:cubicBezTo>
                <a:cubicBezTo>
                  <a:pt x="206" y="177"/>
                  <a:pt x="206" y="177"/>
                  <a:pt x="206" y="177"/>
                </a:cubicBezTo>
                <a:cubicBezTo>
                  <a:pt x="199" y="177"/>
                  <a:pt x="199" y="177"/>
                  <a:pt x="199" y="177"/>
                </a:cubicBezTo>
                <a:moveTo>
                  <a:pt x="214" y="177"/>
                </a:moveTo>
                <a:cubicBezTo>
                  <a:pt x="214" y="170"/>
                  <a:pt x="214" y="170"/>
                  <a:pt x="214" y="170"/>
                </a:cubicBezTo>
                <a:cubicBezTo>
                  <a:pt x="221" y="170"/>
                  <a:pt x="221" y="170"/>
                  <a:pt x="221" y="170"/>
                </a:cubicBezTo>
                <a:cubicBezTo>
                  <a:pt x="221" y="177"/>
                  <a:pt x="221" y="177"/>
                  <a:pt x="221" y="177"/>
                </a:cubicBezTo>
                <a:cubicBezTo>
                  <a:pt x="214" y="177"/>
                  <a:pt x="214" y="177"/>
                  <a:pt x="214" y="177"/>
                </a:cubicBezTo>
                <a:moveTo>
                  <a:pt x="229" y="177"/>
                </a:moveTo>
                <a:cubicBezTo>
                  <a:pt x="229" y="170"/>
                  <a:pt x="229" y="170"/>
                  <a:pt x="229" y="170"/>
                </a:cubicBezTo>
                <a:cubicBezTo>
                  <a:pt x="236" y="170"/>
                  <a:pt x="236" y="170"/>
                  <a:pt x="236" y="170"/>
                </a:cubicBezTo>
                <a:cubicBezTo>
                  <a:pt x="236" y="177"/>
                  <a:pt x="236" y="177"/>
                  <a:pt x="236" y="177"/>
                </a:cubicBezTo>
                <a:cubicBezTo>
                  <a:pt x="229" y="177"/>
                  <a:pt x="229" y="177"/>
                  <a:pt x="229" y="177"/>
                </a:cubicBezTo>
                <a:moveTo>
                  <a:pt x="244" y="177"/>
                </a:moveTo>
                <a:cubicBezTo>
                  <a:pt x="244" y="170"/>
                  <a:pt x="244" y="170"/>
                  <a:pt x="244" y="170"/>
                </a:cubicBezTo>
                <a:cubicBezTo>
                  <a:pt x="251" y="170"/>
                  <a:pt x="251" y="170"/>
                  <a:pt x="251" y="170"/>
                </a:cubicBezTo>
                <a:cubicBezTo>
                  <a:pt x="251" y="177"/>
                  <a:pt x="251" y="177"/>
                  <a:pt x="251" y="177"/>
                </a:cubicBezTo>
                <a:cubicBezTo>
                  <a:pt x="244" y="177"/>
                  <a:pt x="244" y="177"/>
                  <a:pt x="244" y="177"/>
                </a:cubicBezTo>
                <a:moveTo>
                  <a:pt x="258" y="177"/>
                </a:moveTo>
                <a:cubicBezTo>
                  <a:pt x="258" y="170"/>
                  <a:pt x="258" y="170"/>
                  <a:pt x="258" y="170"/>
                </a:cubicBezTo>
                <a:cubicBezTo>
                  <a:pt x="265" y="170"/>
                  <a:pt x="265" y="170"/>
                  <a:pt x="265" y="170"/>
                </a:cubicBezTo>
                <a:cubicBezTo>
                  <a:pt x="265" y="177"/>
                  <a:pt x="265" y="177"/>
                  <a:pt x="265" y="177"/>
                </a:cubicBezTo>
                <a:cubicBezTo>
                  <a:pt x="258" y="177"/>
                  <a:pt x="258" y="177"/>
                  <a:pt x="258" y="177"/>
                </a:cubicBezTo>
                <a:moveTo>
                  <a:pt x="273" y="177"/>
                </a:moveTo>
                <a:cubicBezTo>
                  <a:pt x="273" y="170"/>
                  <a:pt x="273" y="170"/>
                  <a:pt x="273" y="170"/>
                </a:cubicBezTo>
                <a:cubicBezTo>
                  <a:pt x="280" y="170"/>
                  <a:pt x="280" y="170"/>
                  <a:pt x="280" y="170"/>
                </a:cubicBezTo>
                <a:cubicBezTo>
                  <a:pt x="280" y="177"/>
                  <a:pt x="280" y="177"/>
                  <a:pt x="280" y="177"/>
                </a:cubicBezTo>
                <a:cubicBezTo>
                  <a:pt x="273" y="177"/>
                  <a:pt x="273" y="177"/>
                  <a:pt x="273" y="177"/>
                </a:cubicBezTo>
                <a:moveTo>
                  <a:pt x="288" y="177"/>
                </a:moveTo>
                <a:cubicBezTo>
                  <a:pt x="288" y="170"/>
                  <a:pt x="288" y="170"/>
                  <a:pt x="288" y="170"/>
                </a:cubicBezTo>
                <a:cubicBezTo>
                  <a:pt x="295" y="170"/>
                  <a:pt x="295" y="170"/>
                  <a:pt x="295" y="170"/>
                </a:cubicBezTo>
                <a:cubicBezTo>
                  <a:pt x="295" y="177"/>
                  <a:pt x="295" y="177"/>
                  <a:pt x="295" y="177"/>
                </a:cubicBezTo>
                <a:cubicBezTo>
                  <a:pt x="288" y="177"/>
                  <a:pt x="288" y="177"/>
                  <a:pt x="288" y="177"/>
                </a:cubicBezTo>
                <a:moveTo>
                  <a:pt x="303" y="177"/>
                </a:moveTo>
                <a:cubicBezTo>
                  <a:pt x="303" y="170"/>
                  <a:pt x="303" y="170"/>
                  <a:pt x="303" y="170"/>
                </a:cubicBezTo>
                <a:cubicBezTo>
                  <a:pt x="310" y="170"/>
                  <a:pt x="310" y="170"/>
                  <a:pt x="310" y="170"/>
                </a:cubicBezTo>
                <a:cubicBezTo>
                  <a:pt x="310" y="177"/>
                  <a:pt x="310" y="177"/>
                  <a:pt x="310" y="177"/>
                </a:cubicBezTo>
                <a:cubicBezTo>
                  <a:pt x="303" y="177"/>
                  <a:pt x="303" y="177"/>
                  <a:pt x="303" y="177"/>
                </a:cubicBezTo>
                <a:moveTo>
                  <a:pt x="317" y="177"/>
                </a:moveTo>
                <a:cubicBezTo>
                  <a:pt x="317" y="170"/>
                  <a:pt x="317" y="170"/>
                  <a:pt x="317" y="170"/>
                </a:cubicBezTo>
                <a:cubicBezTo>
                  <a:pt x="324" y="170"/>
                  <a:pt x="324" y="170"/>
                  <a:pt x="324" y="170"/>
                </a:cubicBezTo>
                <a:cubicBezTo>
                  <a:pt x="324" y="177"/>
                  <a:pt x="324" y="177"/>
                  <a:pt x="324" y="177"/>
                </a:cubicBezTo>
                <a:cubicBezTo>
                  <a:pt x="317" y="177"/>
                  <a:pt x="317" y="177"/>
                  <a:pt x="317" y="177"/>
                </a:cubicBezTo>
                <a:moveTo>
                  <a:pt x="332" y="177"/>
                </a:moveTo>
                <a:cubicBezTo>
                  <a:pt x="332" y="170"/>
                  <a:pt x="332" y="170"/>
                  <a:pt x="332" y="170"/>
                </a:cubicBezTo>
                <a:cubicBezTo>
                  <a:pt x="339" y="170"/>
                  <a:pt x="339" y="170"/>
                  <a:pt x="339" y="170"/>
                </a:cubicBezTo>
                <a:cubicBezTo>
                  <a:pt x="339" y="177"/>
                  <a:pt x="339" y="177"/>
                  <a:pt x="339" y="177"/>
                </a:cubicBezTo>
                <a:cubicBezTo>
                  <a:pt x="332" y="177"/>
                  <a:pt x="332" y="177"/>
                  <a:pt x="332" y="177"/>
                </a:cubicBezTo>
                <a:moveTo>
                  <a:pt x="347" y="177"/>
                </a:moveTo>
                <a:cubicBezTo>
                  <a:pt x="347" y="170"/>
                  <a:pt x="347" y="170"/>
                  <a:pt x="347" y="170"/>
                </a:cubicBezTo>
                <a:cubicBezTo>
                  <a:pt x="354" y="170"/>
                  <a:pt x="354" y="170"/>
                  <a:pt x="354" y="170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47" y="177"/>
                  <a:pt x="347" y="177"/>
                  <a:pt x="347" y="177"/>
                </a:cubicBezTo>
                <a:moveTo>
                  <a:pt x="362" y="177"/>
                </a:moveTo>
                <a:cubicBezTo>
                  <a:pt x="362" y="170"/>
                  <a:pt x="362" y="170"/>
                  <a:pt x="362" y="170"/>
                </a:cubicBezTo>
                <a:cubicBezTo>
                  <a:pt x="369" y="170"/>
                  <a:pt x="369" y="170"/>
                  <a:pt x="369" y="170"/>
                </a:cubicBezTo>
                <a:cubicBezTo>
                  <a:pt x="369" y="177"/>
                  <a:pt x="369" y="177"/>
                  <a:pt x="369" y="177"/>
                </a:cubicBezTo>
                <a:cubicBezTo>
                  <a:pt x="362" y="177"/>
                  <a:pt x="362" y="177"/>
                  <a:pt x="362" y="177"/>
                </a:cubicBezTo>
                <a:moveTo>
                  <a:pt x="376" y="177"/>
                </a:moveTo>
                <a:cubicBezTo>
                  <a:pt x="376" y="170"/>
                  <a:pt x="376" y="170"/>
                  <a:pt x="376" y="170"/>
                </a:cubicBezTo>
                <a:cubicBezTo>
                  <a:pt x="383" y="170"/>
                  <a:pt x="383" y="170"/>
                  <a:pt x="383" y="170"/>
                </a:cubicBezTo>
                <a:cubicBezTo>
                  <a:pt x="383" y="177"/>
                  <a:pt x="383" y="177"/>
                  <a:pt x="383" y="177"/>
                </a:cubicBezTo>
                <a:cubicBezTo>
                  <a:pt x="376" y="177"/>
                  <a:pt x="376" y="177"/>
                  <a:pt x="376" y="177"/>
                </a:cubicBezTo>
                <a:moveTo>
                  <a:pt x="8" y="163"/>
                </a:moveTo>
                <a:cubicBezTo>
                  <a:pt x="8" y="156"/>
                  <a:pt x="8" y="156"/>
                  <a:pt x="8" y="156"/>
                </a:cubicBezTo>
                <a:cubicBezTo>
                  <a:pt x="15" y="156"/>
                  <a:pt x="15" y="156"/>
                  <a:pt x="15" y="156"/>
                </a:cubicBezTo>
                <a:cubicBezTo>
                  <a:pt x="15" y="163"/>
                  <a:pt x="15" y="163"/>
                  <a:pt x="15" y="163"/>
                </a:cubicBezTo>
                <a:cubicBezTo>
                  <a:pt x="8" y="163"/>
                  <a:pt x="8" y="163"/>
                  <a:pt x="8" y="163"/>
                </a:cubicBezTo>
                <a:moveTo>
                  <a:pt x="22" y="163"/>
                </a:moveTo>
                <a:cubicBezTo>
                  <a:pt x="22" y="156"/>
                  <a:pt x="22" y="156"/>
                  <a:pt x="22" y="156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9" y="163"/>
                  <a:pt x="29" y="163"/>
                  <a:pt x="29" y="163"/>
                </a:cubicBezTo>
                <a:cubicBezTo>
                  <a:pt x="22" y="163"/>
                  <a:pt x="22" y="163"/>
                  <a:pt x="22" y="163"/>
                </a:cubicBezTo>
                <a:moveTo>
                  <a:pt x="37" y="163"/>
                </a:moveTo>
                <a:cubicBezTo>
                  <a:pt x="37" y="156"/>
                  <a:pt x="37" y="156"/>
                  <a:pt x="37" y="156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44" y="163"/>
                  <a:pt x="44" y="163"/>
                  <a:pt x="44" y="163"/>
                </a:cubicBezTo>
                <a:cubicBezTo>
                  <a:pt x="37" y="163"/>
                  <a:pt x="37" y="163"/>
                  <a:pt x="37" y="163"/>
                </a:cubicBezTo>
                <a:moveTo>
                  <a:pt x="52" y="163"/>
                </a:moveTo>
                <a:cubicBezTo>
                  <a:pt x="52" y="156"/>
                  <a:pt x="52" y="156"/>
                  <a:pt x="52" y="156"/>
                </a:cubicBezTo>
                <a:cubicBezTo>
                  <a:pt x="59" y="156"/>
                  <a:pt x="59" y="156"/>
                  <a:pt x="59" y="156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52" y="163"/>
                  <a:pt x="52" y="163"/>
                  <a:pt x="52" y="163"/>
                </a:cubicBezTo>
                <a:moveTo>
                  <a:pt x="67" y="163"/>
                </a:moveTo>
                <a:cubicBezTo>
                  <a:pt x="67" y="156"/>
                  <a:pt x="67" y="156"/>
                  <a:pt x="67" y="156"/>
                </a:cubicBezTo>
                <a:cubicBezTo>
                  <a:pt x="74" y="156"/>
                  <a:pt x="74" y="156"/>
                  <a:pt x="74" y="156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67" y="163"/>
                  <a:pt x="67" y="163"/>
                  <a:pt x="67" y="163"/>
                </a:cubicBezTo>
                <a:moveTo>
                  <a:pt x="81" y="163"/>
                </a:moveTo>
                <a:cubicBezTo>
                  <a:pt x="81" y="156"/>
                  <a:pt x="81" y="156"/>
                  <a:pt x="81" y="156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81" y="163"/>
                  <a:pt x="81" y="163"/>
                  <a:pt x="81" y="163"/>
                </a:cubicBezTo>
                <a:moveTo>
                  <a:pt x="96" y="163"/>
                </a:moveTo>
                <a:cubicBezTo>
                  <a:pt x="96" y="156"/>
                  <a:pt x="96" y="156"/>
                  <a:pt x="96" y="156"/>
                </a:cubicBezTo>
                <a:cubicBezTo>
                  <a:pt x="103" y="156"/>
                  <a:pt x="103" y="156"/>
                  <a:pt x="103" y="156"/>
                </a:cubicBezTo>
                <a:cubicBezTo>
                  <a:pt x="103" y="163"/>
                  <a:pt x="103" y="163"/>
                  <a:pt x="103" y="163"/>
                </a:cubicBezTo>
                <a:cubicBezTo>
                  <a:pt x="96" y="163"/>
                  <a:pt x="96" y="163"/>
                  <a:pt x="96" y="163"/>
                </a:cubicBezTo>
                <a:moveTo>
                  <a:pt x="111" y="163"/>
                </a:moveTo>
                <a:cubicBezTo>
                  <a:pt x="111" y="156"/>
                  <a:pt x="111" y="156"/>
                  <a:pt x="111" y="156"/>
                </a:cubicBezTo>
                <a:cubicBezTo>
                  <a:pt x="118" y="156"/>
                  <a:pt x="118" y="156"/>
                  <a:pt x="118" y="156"/>
                </a:cubicBezTo>
                <a:cubicBezTo>
                  <a:pt x="118" y="163"/>
                  <a:pt x="118" y="163"/>
                  <a:pt x="118" y="163"/>
                </a:cubicBezTo>
                <a:cubicBezTo>
                  <a:pt x="111" y="163"/>
                  <a:pt x="111" y="163"/>
                  <a:pt x="111" y="163"/>
                </a:cubicBezTo>
                <a:moveTo>
                  <a:pt x="126" y="163"/>
                </a:moveTo>
                <a:cubicBezTo>
                  <a:pt x="126" y="156"/>
                  <a:pt x="126" y="156"/>
                  <a:pt x="126" y="156"/>
                </a:cubicBezTo>
                <a:cubicBezTo>
                  <a:pt x="133" y="156"/>
                  <a:pt x="133" y="156"/>
                  <a:pt x="133" y="156"/>
                </a:cubicBezTo>
                <a:cubicBezTo>
                  <a:pt x="133" y="163"/>
                  <a:pt x="133" y="163"/>
                  <a:pt x="133" y="163"/>
                </a:cubicBezTo>
                <a:cubicBezTo>
                  <a:pt x="126" y="163"/>
                  <a:pt x="126" y="163"/>
                  <a:pt x="126" y="163"/>
                </a:cubicBezTo>
                <a:moveTo>
                  <a:pt x="140" y="163"/>
                </a:moveTo>
                <a:cubicBezTo>
                  <a:pt x="140" y="156"/>
                  <a:pt x="140" y="156"/>
                  <a:pt x="140" y="156"/>
                </a:cubicBezTo>
                <a:cubicBezTo>
                  <a:pt x="147" y="156"/>
                  <a:pt x="147" y="156"/>
                  <a:pt x="147" y="156"/>
                </a:cubicBezTo>
                <a:cubicBezTo>
                  <a:pt x="147" y="163"/>
                  <a:pt x="147" y="163"/>
                  <a:pt x="147" y="163"/>
                </a:cubicBezTo>
                <a:cubicBezTo>
                  <a:pt x="140" y="163"/>
                  <a:pt x="140" y="163"/>
                  <a:pt x="140" y="163"/>
                </a:cubicBezTo>
                <a:moveTo>
                  <a:pt x="155" y="163"/>
                </a:moveTo>
                <a:cubicBezTo>
                  <a:pt x="155" y="156"/>
                  <a:pt x="155" y="156"/>
                  <a:pt x="155" y="156"/>
                </a:cubicBezTo>
                <a:cubicBezTo>
                  <a:pt x="162" y="156"/>
                  <a:pt x="162" y="156"/>
                  <a:pt x="162" y="156"/>
                </a:cubicBezTo>
                <a:cubicBezTo>
                  <a:pt x="162" y="163"/>
                  <a:pt x="162" y="163"/>
                  <a:pt x="162" y="163"/>
                </a:cubicBezTo>
                <a:cubicBezTo>
                  <a:pt x="155" y="163"/>
                  <a:pt x="155" y="163"/>
                  <a:pt x="155" y="163"/>
                </a:cubicBezTo>
                <a:moveTo>
                  <a:pt x="170" y="163"/>
                </a:moveTo>
                <a:cubicBezTo>
                  <a:pt x="170" y="156"/>
                  <a:pt x="170" y="156"/>
                  <a:pt x="170" y="156"/>
                </a:cubicBezTo>
                <a:cubicBezTo>
                  <a:pt x="177" y="156"/>
                  <a:pt x="177" y="156"/>
                  <a:pt x="177" y="156"/>
                </a:cubicBezTo>
                <a:cubicBezTo>
                  <a:pt x="177" y="163"/>
                  <a:pt x="177" y="163"/>
                  <a:pt x="177" y="163"/>
                </a:cubicBezTo>
                <a:cubicBezTo>
                  <a:pt x="170" y="163"/>
                  <a:pt x="170" y="163"/>
                  <a:pt x="170" y="163"/>
                </a:cubicBezTo>
                <a:moveTo>
                  <a:pt x="185" y="163"/>
                </a:moveTo>
                <a:cubicBezTo>
                  <a:pt x="185" y="156"/>
                  <a:pt x="185" y="156"/>
                  <a:pt x="185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192" y="163"/>
                  <a:pt x="192" y="163"/>
                  <a:pt x="192" y="163"/>
                </a:cubicBezTo>
                <a:cubicBezTo>
                  <a:pt x="185" y="163"/>
                  <a:pt x="185" y="163"/>
                  <a:pt x="185" y="163"/>
                </a:cubicBezTo>
                <a:moveTo>
                  <a:pt x="199" y="163"/>
                </a:moveTo>
                <a:cubicBezTo>
                  <a:pt x="199" y="156"/>
                  <a:pt x="199" y="156"/>
                  <a:pt x="199" y="156"/>
                </a:cubicBezTo>
                <a:cubicBezTo>
                  <a:pt x="206" y="156"/>
                  <a:pt x="206" y="156"/>
                  <a:pt x="206" y="156"/>
                </a:cubicBezTo>
                <a:cubicBezTo>
                  <a:pt x="206" y="163"/>
                  <a:pt x="206" y="163"/>
                  <a:pt x="206" y="163"/>
                </a:cubicBezTo>
                <a:cubicBezTo>
                  <a:pt x="199" y="163"/>
                  <a:pt x="199" y="163"/>
                  <a:pt x="199" y="163"/>
                </a:cubicBezTo>
                <a:moveTo>
                  <a:pt x="214" y="163"/>
                </a:moveTo>
                <a:cubicBezTo>
                  <a:pt x="214" y="156"/>
                  <a:pt x="214" y="156"/>
                  <a:pt x="214" y="156"/>
                </a:cubicBezTo>
                <a:cubicBezTo>
                  <a:pt x="221" y="156"/>
                  <a:pt x="221" y="156"/>
                  <a:pt x="221" y="156"/>
                </a:cubicBezTo>
                <a:cubicBezTo>
                  <a:pt x="221" y="163"/>
                  <a:pt x="221" y="163"/>
                  <a:pt x="221" y="163"/>
                </a:cubicBezTo>
                <a:cubicBezTo>
                  <a:pt x="214" y="163"/>
                  <a:pt x="214" y="163"/>
                  <a:pt x="214" y="163"/>
                </a:cubicBezTo>
                <a:moveTo>
                  <a:pt x="229" y="163"/>
                </a:moveTo>
                <a:cubicBezTo>
                  <a:pt x="229" y="156"/>
                  <a:pt x="229" y="156"/>
                  <a:pt x="229" y="156"/>
                </a:cubicBezTo>
                <a:cubicBezTo>
                  <a:pt x="236" y="156"/>
                  <a:pt x="236" y="156"/>
                  <a:pt x="236" y="156"/>
                </a:cubicBezTo>
                <a:cubicBezTo>
                  <a:pt x="236" y="163"/>
                  <a:pt x="236" y="163"/>
                  <a:pt x="236" y="163"/>
                </a:cubicBezTo>
                <a:cubicBezTo>
                  <a:pt x="229" y="163"/>
                  <a:pt x="229" y="163"/>
                  <a:pt x="229" y="163"/>
                </a:cubicBezTo>
                <a:moveTo>
                  <a:pt x="244" y="163"/>
                </a:moveTo>
                <a:cubicBezTo>
                  <a:pt x="244" y="156"/>
                  <a:pt x="244" y="156"/>
                  <a:pt x="244" y="156"/>
                </a:cubicBezTo>
                <a:cubicBezTo>
                  <a:pt x="251" y="156"/>
                  <a:pt x="251" y="156"/>
                  <a:pt x="251" y="156"/>
                </a:cubicBezTo>
                <a:cubicBezTo>
                  <a:pt x="251" y="163"/>
                  <a:pt x="251" y="163"/>
                  <a:pt x="251" y="163"/>
                </a:cubicBezTo>
                <a:cubicBezTo>
                  <a:pt x="244" y="163"/>
                  <a:pt x="244" y="163"/>
                  <a:pt x="244" y="163"/>
                </a:cubicBezTo>
                <a:moveTo>
                  <a:pt x="258" y="163"/>
                </a:moveTo>
                <a:cubicBezTo>
                  <a:pt x="258" y="156"/>
                  <a:pt x="258" y="156"/>
                  <a:pt x="258" y="156"/>
                </a:cubicBezTo>
                <a:cubicBezTo>
                  <a:pt x="265" y="156"/>
                  <a:pt x="265" y="156"/>
                  <a:pt x="265" y="156"/>
                </a:cubicBezTo>
                <a:cubicBezTo>
                  <a:pt x="265" y="163"/>
                  <a:pt x="265" y="163"/>
                  <a:pt x="265" y="163"/>
                </a:cubicBezTo>
                <a:cubicBezTo>
                  <a:pt x="258" y="163"/>
                  <a:pt x="258" y="163"/>
                  <a:pt x="258" y="163"/>
                </a:cubicBezTo>
                <a:moveTo>
                  <a:pt x="273" y="163"/>
                </a:moveTo>
                <a:cubicBezTo>
                  <a:pt x="273" y="156"/>
                  <a:pt x="273" y="156"/>
                  <a:pt x="273" y="156"/>
                </a:cubicBezTo>
                <a:cubicBezTo>
                  <a:pt x="280" y="156"/>
                  <a:pt x="280" y="156"/>
                  <a:pt x="280" y="156"/>
                </a:cubicBezTo>
                <a:cubicBezTo>
                  <a:pt x="280" y="163"/>
                  <a:pt x="280" y="163"/>
                  <a:pt x="280" y="163"/>
                </a:cubicBezTo>
                <a:cubicBezTo>
                  <a:pt x="273" y="163"/>
                  <a:pt x="273" y="163"/>
                  <a:pt x="273" y="163"/>
                </a:cubicBezTo>
                <a:moveTo>
                  <a:pt x="288" y="163"/>
                </a:moveTo>
                <a:cubicBezTo>
                  <a:pt x="288" y="156"/>
                  <a:pt x="288" y="156"/>
                  <a:pt x="288" y="156"/>
                </a:cubicBezTo>
                <a:cubicBezTo>
                  <a:pt x="295" y="156"/>
                  <a:pt x="295" y="156"/>
                  <a:pt x="295" y="156"/>
                </a:cubicBezTo>
                <a:cubicBezTo>
                  <a:pt x="295" y="163"/>
                  <a:pt x="295" y="163"/>
                  <a:pt x="295" y="163"/>
                </a:cubicBezTo>
                <a:cubicBezTo>
                  <a:pt x="288" y="163"/>
                  <a:pt x="288" y="163"/>
                  <a:pt x="288" y="163"/>
                </a:cubicBezTo>
                <a:moveTo>
                  <a:pt x="303" y="163"/>
                </a:moveTo>
                <a:cubicBezTo>
                  <a:pt x="303" y="156"/>
                  <a:pt x="303" y="156"/>
                  <a:pt x="303" y="156"/>
                </a:cubicBezTo>
                <a:cubicBezTo>
                  <a:pt x="310" y="156"/>
                  <a:pt x="310" y="156"/>
                  <a:pt x="310" y="156"/>
                </a:cubicBezTo>
                <a:cubicBezTo>
                  <a:pt x="310" y="163"/>
                  <a:pt x="310" y="163"/>
                  <a:pt x="310" y="163"/>
                </a:cubicBezTo>
                <a:cubicBezTo>
                  <a:pt x="303" y="163"/>
                  <a:pt x="303" y="163"/>
                  <a:pt x="303" y="163"/>
                </a:cubicBezTo>
                <a:moveTo>
                  <a:pt x="317" y="163"/>
                </a:moveTo>
                <a:cubicBezTo>
                  <a:pt x="317" y="156"/>
                  <a:pt x="317" y="156"/>
                  <a:pt x="317" y="156"/>
                </a:cubicBezTo>
                <a:cubicBezTo>
                  <a:pt x="324" y="156"/>
                  <a:pt x="324" y="156"/>
                  <a:pt x="324" y="156"/>
                </a:cubicBezTo>
                <a:cubicBezTo>
                  <a:pt x="324" y="163"/>
                  <a:pt x="324" y="163"/>
                  <a:pt x="324" y="163"/>
                </a:cubicBezTo>
                <a:cubicBezTo>
                  <a:pt x="317" y="163"/>
                  <a:pt x="317" y="163"/>
                  <a:pt x="317" y="163"/>
                </a:cubicBezTo>
                <a:moveTo>
                  <a:pt x="332" y="163"/>
                </a:moveTo>
                <a:cubicBezTo>
                  <a:pt x="332" y="156"/>
                  <a:pt x="332" y="156"/>
                  <a:pt x="332" y="156"/>
                </a:cubicBezTo>
                <a:cubicBezTo>
                  <a:pt x="339" y="156"/>
                  <a:pt x="339" y="156"/>
                  <a:pt x="339" y="156"/>
                </a:cubicBezTo>
                <a:cubicBezTo>
                  <a:pt x="339" y="163"/>
                  <a:pt x="339" y="163"/>
                  <a:pt x="339" y="163"/>
                </a:cubicBezTo>
                <a:cubicBezTo>
                  <a:pt x="332" y="163"/>
                  <a:pt x="332" y="163"/>
                  <a:pt x="332" y="163"/>
                </a:cubicBezTo>
                <a:moveTo>
                  <a:pt x="347" y="163"/>
                </a:moveTo>
                <a:cubicBezTo>
                  <a:pt x="347" y="156"/>
                  <a:pt x="347" y="156"/>
                  <a:pt x="347" y="156"/>
                </a:cubicBezTo>
                <a:cubicBezTo>
                  <a:pt x="354" y="156"/>
                  <a:pt x="354" y="156"/>
                  <a:pt x="354" y="156"/>
                </a:cubicBezTo>
                <a:cubicBezTo>
                  <a:pt x="354" y="163"/>
                  <a:pt x="354" y="163"/>
                  <a:pt x="354" y="163"/>
                </a:cubicBezTo>
                <a:cubicBezTo>
                  <a:pt x="347" y="163"/>
                  <a:pt x="347" y="163"/>
                  <a:pt x="347" y="163"/>
                </a:cubicBezTo>
                <a:moveTo>
                  <a:pt x="362" y="163"/>
                </a:moveTo>
                <a:cubicBezTo>
                  <a:pt x="362" y="156"/>
                  <a:pt x="362" y="156"/>
                  <a:pt x="362" y="156"/>
                </a:cubicBezTo>
                <a:cubicBezTo>
                  <a:pt x="369" y="156"/>
                  <a:pt x="369" y="156"/>
                  <a:pt x="369" y="156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2" y="163"/>
                  <a:pt x="362" y="163"/>
                  <a:pt x="362" y="163"/>
                </a:cubicBezTo>
                <a:moveTo>
                  <a:pt x="376" y="163"/>
                </a:moveTo>
                <a:cubicBezTo>
                  <a:pt x="376" y="156"/>
                  <a:pt x="376" y="156"/>
                  <a:pt x="376" y="156"/>
                </a:cubicBezTo>
                <a:cubicBezTo>
                  <a:pt x="383" y="156"/>
                  <a:pt x="383" y="156"/>
                  <a:pt x="383" y="156"/>
                </a:cubicBezTo>
                <a:cubicBezTo>
                  <a:pt x="383" y="163"/>
                  <a:pt x="383" y="163"/>
                  <a:pt x="383" y="163"/>
                </a:cubicBezTo>
                <a:cubicBezTo>
                  <a:pt x="376" y="163"/>
                  <a:pt x="376" y="163"/>
                  <a:pt x="376" y="163"/>
                </a:cubicBezTo>
                <a:moveTo>
                  <a:pt x="22" y="148"/>
                </a:moveTo>
                <a:cubicBezTo>
                  <a:pt x="22" y="141"/>
                  <a:pt x="22" y="141"/>
                  <a:pt x="22" y="141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9" y="148"/>
                  <a:pt x="29" y="148"/>
                  <a:pt x="29" y="148"/>
                </a:cubicBezTo>
                <a:cubicBezTo>
                  <a:pt x="22" y="148"/>
                  <a:pt x="22" y="148"/>
                  <a:pt x="22" y="148"/>
                </a:cubicBezTo>
                <a:moveTo>
                  <a:pt x="37" y="148"/>
                </a:moveTo>
                <a:cubicBezTo>
                  <a:pt x="37" y="141"/>
                  <a:pt x="37" y="141"/>
                  <a:pt x="37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44" y="148"/>
                  <a:pt x="44" y="148"/>
                  <a:pt x="44" y="148"/>
                </a:cubicBezTo>
                <a:cubicBezTo>
                  <a:pt x="37" y="148"/>
                  <a:pt x="37" y="148"/>
                  <a:pt x="37" y="148"/>
                </a:cubicBezTo>
                <a:moveTo>
                  <a:pt x="52" y="148"/>
                </a:moveTo>
                <a:cubicBezTo>
                  <a:pt x="52" y="141"/>
                  <a:pt x="52" y="141"/>
                  <a:pt x="52" y="141"/>
                </a:cubicBezTo>
                <a:cubicBezTo>
                  <a:pt x="59" y="141"/>
                  <a:pt x="59" y="141"/>
                  <a:pt x="59" y="141"/>
                </a:cubicBezTo>
                <a:cubicBezTo>
                  <a:pt x="59" y="148"/>
                  <a:pt x="59" y="148"/>
                  <a:pt x="59" y="148"/>
                </a:cubicBezTo>
                <a:cubicBezTo>
                  <a:pt x="52" y="148"/>
                  <a:pt x="52" y="148"/>
                  <a:pt x="52" y="148"/>
                </a:cubicBezTo>
                <a:moveTo>
                  <a:pt x="67" y="148"/>
                </a:moveTo>
                <a:cubicBezTo>
                  <a:pt x="67" y="141"/>
                  <a:pt x="67" y="141"/>
                  <a:pt x="67" y="141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67" y="148"/>
                  <a:pt x="67" y="148"/>
                  <a:pt x="67" y="148"/>
                </a:cubicBezTo>
                <a:moveTo>
                  <a:pt x="81" y="148"/>
                </a:moveTo>
                <a:cubicBezTo>
                  <a:pt x="81" y="141"/>
                  <a:pt x="81" y="141"/>
                  <a:pt x="81" y="141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8"/>
                  <a:pt x="88" y="148"/>
                  <a:pt x="88" y="148"/>
                </a:cubicBezTo>
                <a:cubicBezTo>
                  <a:pt x="81" y="148"/>
                  <a:pt x="81" y="148"/>
                  <a:pt x="81" y="148"/>
                </a:cubicBezTo>
                <a:moveTo>
                  <a:pt x="96" y="148"/>
                </a:moveTo>
                <a:cubicBezTo>
                  <a:pt x="96" y="141"/>
                  <a:pt x="96" y="141"/>
                  <a:pt x="96" y="141"/>
                </a:cubicBezTo>
                <a:cubicBezTo>
                  <a:pt x="103" y="141"/>
                  <a:pt x="103" y="141"/>
                  <a:pt x="103" y="141"/>
                </a:cubicBezTo>
                <a:cubicBezTo>
                  <a:pt x="103" y="148"/>
                  <a:pt x="103" y="148"/>
                  <a:pt x="103" y="148"/>
                </a:cubicBezTo>
                <a:cubicBezTo>
                  <a:pt x="96" y="148"/>
                  <a:pt x="96" y="148"/>
                  <a:pt x="96" y="148"/>
                </a:cubicBezTo>
                <a:moveTo>
                  <a:pt x="111" y="148"/>
                </a:moveTo>
                <a:cubicBezTo>
                  <a:pt x="111" y="141"/>
                  <a:pt x="111" y="141"/>
                  <a:pt x="111" y="141"/>
                </a:cubicBezTo>
                <a:cubicBezTo>
                  <a:pt x="118" y="141"/>
                  <a:pt x="118" y="141"/>
                  <a:pt x="118" y="141"/>
                </a:cubicBezTo>
                <a:cubicBezTo>
                  <a:pt x="118" y="148"/>
                  <a:pt x="118" y="148"/>
                  <a:pt x="118" y="148"/>
                </a:cubicBezTo>
                <a:cubicBezTo>
                  <a:pt x="111" y="148"/>
                  <a:pt x="111" y="148"/>
                  <a:pt x="111" y="148"/>
                </a:cubicBezTo>
                <a:moveTo>
                  <a:pt x="126" y="148"/>
                </a:moveTo>
                <a:cubicBezTo>
                  <a:pt x="126" y="141"/>
                  <a:pt x="126" y="141"/>
                  <a:pt x="126" y="141"/>
                </a:cubicBezTo>
                <a:cubicBezTo>
                  <a:pt x="133" y="141"/>
                  <a:pt x="133" y="141"/>
                  <a:pt x="133" y="141"/>
                </a:cubicBezTo>
                <a:cubicBezTo>
                  <a:pt x="133" y="148"/>
                  <a:pt x="133" y="148"/>
                  <a:pt x="133" y="148"/>
                </a:cubicBezTo>
                <a:cubicBezTo>
                  <a:pt x="126" y="148"/>
                  <a:pt x="126" y="148"/>
                  <a:pt x="126" y="148"/>
                </a:cubicBezTo>
                <a:moveTo>
                  <a:pt x="140" y="148"/>
                </a:moveTo>
                <a:cubicBezTo>
                  <a:pt x="140" y="141"/>
                  <a:pt x="140" y="141"/>
                  <a:pt x="140" y="141"/>
                </a:cubicBezTo>
                <a:cubicBezTo>
                  <a:pt x="147" y="141"/>
                  <a:pt x="147" y="141"/>
                  <a:pt x="147" y="141"/>
                </a:cubicBezTo>
                <a:cubicBezTo>
                  <a:pt x="147" y="148"/>
                  <a:pt x="147" y="148"/>
                  <a:pt x="147" y="148"/>
                </a:cubicBezTo>
                <a:cubicBezTo>
                  <a:pt x="140" y="148"/>
                  <a:pt x="140" y="148"/>
                  <a:pt x="140" y="148"/>
                </a:cubicBezTo>
                <a:moveTo>
                  <a:pt x="155" y="148"/>
                </a:moveTo>
                <a:cubicBezTo>
                  <a:pt x="155" y="141"/>
                  <a:pt x="155" y="141"/>
                  <a:pt x="155" y="141"/>
                </a:cubicBezTo>
                <a:cubicBezTo>
                  <a:pt x="162" y="141"/>
                  <a:pt x="162" y="141"/>
                  <a:pt x="162" y="141"/>
                </a:cubicBezTo>
                <a:cubicBezTo>
                  <a:pt x="162" y="148"/>
                  <a:pt x="162" y="148"/>
                  <a:pt x="162" y="148"/>
                </a:cubicBezTo>
                <a:cubicBezTo>
                  <a:pt x="155" y="148"/>
                  <a:pt x="155" y="148"/>
                  <a:pt x="155" y="148"/>
                </a:cubicBezTo>
                <a:moveTo>
                  <a:pt x="170" y="148"/>
                </a:moveTo>
                <a:cubicBezTo>
                  <a:pt x="170" y="141"/>
                  <a:pt x="170" y="141"/>
                  <a:pt x="170" y="141"/>
                </a:cubicBezTo>
                <a:cubicBezTo>
                  <a:pt x="177" y="141"/>
                  <a:pt x="177" y="141"/>
                  <a:pt x="177" y="141"/>
                </a:cubicBezTo>
                <a:cubicBezTo>
                  <a:pt x="177" y="148"/>
                  <a:pt x="177" y="148"/>
                  <a:pt x="177" y="148"/>
                </a:cubicBezTo>
                <a:cubicBezTo>
                  <a:pt x="170" y="148"/>
                  <a:pt x="170" y="148"/>
                  <a:pt x="170" y="148"/>
                </a:cubicBezTo>
                <a:moveTo>
                  <a:pt x="185" y="148"/>
                </a:moveTo>
                <a:cubicBezTo>
                  <a:pt x="185" y="141"/>
                  <a:pt x="185" y="141"/>
                  <a:pt x="185" y="141"/>
                </a:cubicBezTo>
                <a:cubicBezTo>
                  <a:pt x="192" y="141"/>
                  <a:pt x="192" y="141"/>
                  <a:pt x="192" y="141"/>
                </a:cubicBezTo>
                <a:cubicBezTo>
                  <a:pt x="192" y="148"/>
                  <a:pt x="192" y="148"/>
                  <a:pt x="192" y="148"/>
                </a:cubicBezTo>
                <a:cubicBezTo>
                  <a:pt x="185" y="148"/>
                  <a:pt x="185" y="148"/>
                  <a:pt x="185" y="148"/>
                </a:cubicBezTo>
                <a:moveTo>
                  <a:pt x="199" y="148"/>
                </a:moveTo>
                <a:cubicBezTo>
                  <a:pt x="199" y="141"/>
                  <a:pt x="199" y="141"/>
                  <a:pt x="199" y="141"/>
                </a:cubicBezTo>
                <a:cubicBezTo>
                  <a:pt x="206" y="141"/>
                  <a:pt x="206" y="141"/>
                  <a:pt x="206" y="141"/>
                </a:cubicBezTo>
                <a:cubicBezTo>
                  <a:pt x="206" y="148"/>
                  <a:pt x="206" y="148"/>
                  <a:pt x="206" y="148"/>
                </a:cubicBezTo>
                <a:cubicBezTo>
                  <a:pt x="199" y="148"/>
                  <a:pt x="199" y="148"/>
                  <a:pt x="199" y="148"/>
                </a:cubicBezTo>
                <a:moveTo>
                  <a:pt x="214" y="148"/>
                </a:moveTo>
                <a:cubicBezTo>
                  <a:pt x="214" y="141"/>
                  <a:pt x="214" y="141"/>
                  <a:pt x="214" y="141"/>
                </a:cubicBezTo>
                <a:cubicBezTo>
                  <a:pt x="221" y="141"/>
                  <a:pt x="221" y="141"/>
                  <a:pt x="221" y="141"/>
                </a:cubicBezTo>
                <a:cubicBezTo>
                  <a:pt x="221" y="148"/>
                  <a:pt x="221" y="148"/>
                  <a:pt x="221" y="148"/>
                </a:cubicBezTo>
                <a:cubicBezTo>
                  <a:pt x="214" y="148"/>
                  <a:pt x="214" y="148"/>
                  <a:pt x="214" y="148"/>
                </a:cubicBezTo>
                <a:moveTo>
                  <a:pt x="229" y="148"/>
                </a:moveTo>
                <a:cubicBezTo>
                  <a:pt x="229" y="141"/>
                  <a:pt x="229" y="141"/>
                  <a:pt x="229" y="141"/>
                </a:cubicBezTo>
                <a:cubicBezTo>
                  <a:pt x="236" y="141"/>
                  <a:pt x="236" y="141"/>
                  <a:pt x="236" y="141"/>
                </a:cubicBezTo>
                <a:cubicBezTo>
                  <a:pt x="236" y="148"/>
                  <a:pt x="236" y="148"/>
                  <a:pt x="236" y="148"/>
                </a:cubicBezTo>
                <a:cubicBezTo>
                  <a:pt x="229" y="148"/>
                  <a:pt x="229" y="148"/>
                  <a:pt x="229" y="148"/>
                </a:cubicBezTo>
                <a:moveTo>
                  <a:pt x="244" y="148"/>
                </a:moveTo>
                <a:cubicBezTo>
                  <a:pt x="244" y="141"/>
                  <a:pt x="244" y="141"/>
                  <a:pt x="244" y="141"/>
                </a:cubicBezTo>
                <a:cubicBezTo>
                  <a:pt x="251" y="141"/>
                  <a:pt x="251" y="141"/>
                  <a:pt x="251" y="141"/>
                </a:cubicBezTo>
                <a:cubicBezTo>
                  <a:pt x="251" y="148"/>
                  <a:pt x="251" y="148"/>
                  <a:pt x="251" y="148"/>
                </a:cubicBezTo>
                <a:cubicBezTo>
                  <a:pt x="244" y="148"/>
                  <a:pt x="244" y="148"/>
                  <a:pt x="244" y="148"/>
                </a:cubicBezTo>
                <a:moveTo>
                  <a:pt x="258" y="148"/>
                </a:moveTo>
                <a:cubicBezTo>
                  <a:pt x="258" y="141"/>
                  <a:pt x="258" y="141"/>
                  <a:pt x="258" y="141"/>
                </a:cubicBezTo>
                <a:cubicBezTo>
                  <a:pt x="265" y="141"/>
                  <a:pt x="265" y="141"/>
                  <a:pt x="265" y="141"/>
                </a:cubicBezTo>
                <a:cubicBezTo>
                  <a:pt x="265" y="148"/>
                  <a:pt x="265" y="148"/>
                  <a:pt x="265" y="148"/>
                </a:cubicBezTo>
                <a:cubicBezTo>
                  <a:pt x="258" y="148"/>
                  <a:pt x="258" y="148"/>
                  <a:pt x="258" y="148"/>
                </a:cubicBezTo>
                <a:moveTo>
                  <a:pt x="273" y="148"/>
                </a:moveTo>
                <a:cubicBezTo>
                  <a:pt x="273" y="141"/>
                  <a:pt x="273" y="141"/>
                  <a:pt x="273" y="141"/>
                </a:cubicBezTo>
                <a:cubicBezTo>
                  <a:pt x="280" y="141"/>
                  <a:pt x="280" y="141"/>
                  <a:pt x="280" y="141"/>
                </a:cubicBezTo>
                <a:cubicBezTo>
                  <a:pt x="280" y="148"/>
                  <a:pt x="280" y="148"/>
                  <a:pt x="280" y="148"/>
                </a:cubicBezTo>
                <a:cubicBezTo>
                  <a:pt x="273" y="148"/>
                  <a:pt x="273" y="148"/>
                  <a:pt x="273" y="148"/>
                </a:cubicBezTo>
                <a:moveTo>
                  <a:pt x="288" y="148"/>
                </a:moveTo>
                <a:cubicBezTo>
                  <a:pt x="288" y="141"/>
                  <a:pt x="288" y="141"/>
                  <a:pt x="288" y="141"/>
                </a:cubicBezTo>
                <a:cubicBezTo>
                  <a:pt x="295" y="141"/>
                  <a:pt x="295" y="141"/>
                  <a:pt x="295" y="141"/>
                </a:cubicBezTo>
                <a:cubicBezTo>
                  <a:pt x="295" y="148"/>
                  <a:pt x="295" y="148"/>
                  <a:pt x="295" y="148"/>
                </a:cubicBezTo>
                <a:cubicBezTo>
                  <a:pt x="288" y="148"/>
                  <a:pt x="288" y="148"/>
                  <a:pt x="288" y="148"/>
                </a:cubicBezTo>
                <a:moveTo>
                  <a:pt x="303" y="148"/>
                </a:moveTo>
                <a:cubicBezTo>
                  <a:pt x="303" y="141"/>
                  <a:pt x="303" y="141"/>
                  <a:pt x="303" y="141"/>
                </a:cubicBezTo>
                <a:cubicBezTo>
                  <a:pt x="310" y="141"/>
                  <a:pt x="310" y="141"/>
                  <a:pt x="310" y="141"/>
                </a:cubicBezTo>
                <a:cubicBezTo>
                  <a:pt x="310" y="148"/>
                  <a:pt x="310" y="148"/>
                  <a:pt x="310" y="148"/>
                </a:cubicBezTo>
                <a:cubicBezTo>
                  <a:pt x="303" y="148"/>
                  <a:pt x="303" y="148"/>
                  <a:pt x="303" y="148"/>
                </a:cubicBezTo>
                <a:moveTo>
                  <a:pt x="317" y="148"/>
                </a:moveTo>
                <a:cubicBezTo>
                  <a:pt x="317" y="141"/>
                  <a:pt x="317" y="141"/>
                  <a:pt x="317" y="141"/>
                </a:cubicBezTo>
                <a:cubicBezTo>
                  <a:pt x="324" y="141"/>
                  <a:pt x="324" y="141"/>
                  <a:pt x="324" y="141"/>
                </a:cubicBezTo>
                <a:cubicBezTo>
                  <a:pt x="324" y="148"/>
                  <a:pt x="324" y="148"/>
                  <a:pt x="324" y="148"/>
                </a:cubicBezTo>
                <a:cubicBezTo>
                  <a:pt x="317" y="148"/>
                  <a:pt x="317" y="148"/>
                  <a:pt x="317" y="148"/>
                </a:cubicBezTo>
                <a:moveTo>
                  <a:pt x="332" y="148"/>
                </a:moveTo>
                <a:cubicBezTo>
                  <a:pt x="332" y="141"/>
                  <a:pt x="332" y="141"/>
                  <a:pt x="332" y="141"/>
                </a:cubicBezTo>
                <a:cubicBezTo>
                  <a:pt x="339" y="141"/>
                  <a:pt x="339" y="141"/>
                  <a:pt x="339" y="141"/>
                </a:cubicBezTo>
                <a:cubicBezTo>
                  <a:pt x="339" y="148"/>
                  <a:pt x="339" y="148"/>
                  <a:pt x="339" y="148"/>
                </a:cubicBezTo>
                <a:cubicBezTo>
                  <a:pt x="332" y="148"/>
                  <a:pt x="332" y="148"/>
                  <a:pt x="332" y="148"/>
                </a:cubicBezTo>
                <a:moveTo>
                  <a:pt x="347" y="148"/>
                </a:moveTo>
                <a:cubicBezTo>
                  <a:pt x="347" y="141"/>
                  <a:pt x="347" y="141"/>
                  <a:pt x="347" y="141"/>
                </a:cubicBezTo>
                <a:cubicBezTo>
                  <a:pt x="354" y="141"/>
                  <a:pt x="354" y="141"/>
                  <a:pt x="354" y="141"/>
                </a:cubicBezTo>
                <a:cubicBezTo>
                  <a:pt x="354" y="148"/>
                  <a:pt x="354" y="148"/>
                  <a:pt x="354" y="148"/>
                </a:cubicBezTo>
                <a:cubicBezTo>
                  <a:pt x="347" y="148"/>
                  <a:pt x="347" y="148"/>
                  <a:pt x="347" y="148"/>
                </a:cubicBezTo>
                <a:moveTo>
                  <a:pt x="362" y="148"/>
                </a:moveTo>
                <a:cubicBezTo>
                  <a:pt x="362" y="141"/>
                  <a:pt x="362" y="141"/>
                  <a:pt x="362" y="141"/>
                </a:cubicBezTo>
                <a:cubicBezTo>
                  <a:pt x="369" y="141"/>
                  <a:pt x="369" y="141"/>
                  <a:pt x="369" y="141"/>
                </a:cubicBezTo>
                <a:cubicBezTo>
                  <a:pt x="369" y="148"/>
                  <a:pt x="369" y="148"/>
                  <a:pt x="369" y="148"/>
                </a:cubicBezTo>
                <a:cubicBezTo>
                  <a:pt x="362" y="148"/>
                  <a:pt x="362" y="148"/>
                  <a:pt x="362" y="148"/>
                </a:cubicBezTo>
                <a:moveTo>
                  <a:pt x="22" y="133"/>
                </a:moveTo>
                <a:cubicBezTo>
                  <a:pt x="22" y="126"/>
                  <a:pt x="22" y="126"/>
                  <a:pt x="22" y="126"/>
                </a:cubicBezTo>
                <a:cubicBezTo>
                  <a:pt x="29" y="126"/>
                  <a:pt x="29" y="126"/>
                  <a:pt x="29" y="126"/>
                </a:cubicBezTo>
                <a:cubicBezTo>
                  <a:pt x="29" y="133"/>
                  <a:pt x="29" y="133"/>
                  <a:pt x="29" y="133"/>
                </a:cubicBezTo>
                <a:cubicBezTo>
                  <a:pt x="22" y="133"/>
                  <a:pt x="22" y="133"/>
                  <a:pt x="22" y="133"/>
                </a:cubicBezTo>
                <a:moveTo>
                  <a:pt x="37" y="133"/>
                </a:moveTo>
                <a:cubicBezTo>
                  <a:pt x="37" y="126"/>
                  <a:pt x="37" y="126"/>
                  <a:pt x="37" y="126"/>
                </a:cubicBezTo>
                <a:cubicBezTo>
                  <a:pt x="44" y="126"/>
                  <a:pt x="44" y="126"/>
                  <a:pt x="44" y="126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37" y="133"/>
                  <a:pt x="37" y="133"/>
                  <a:pt x="37" y="133"/>
                </a:cubicBezTo>
                <a:moveTo>
                  <a:pt x="52" y="133"/>
                </a:moveTo>
                <a:cubicBezTo>
                  <a:pt x="52" y="126"/>
                  <a:pt x="52" y="126"/>
                  <a:pt x="52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9" y="133"/>
                  <a:pt x="59" y="133"/>
                  <a:pt x="59" y="133"/>
                </a:cubicBezTo>
                <a:cubicBezTo>
                  <a:pt x="52" y="133"/>
                  <a:pt x="52" y="133"/>
                  <a:pt x="52" y="133"/>
                </a:cubicBezTo>
                <a:moveTo>
                  <a:pt x="67" y="133"/>
                </a:moveTo>
                <a:cubicBezTo>
                  <a:pt x="67" y="126"/>
                  <a:pt x="67" y="126"/>
                  <a:pt x="67" y="126"/>
                </a:cubicBezTo>
                <a:cubicBezTo>
                  <a:pt x="74" y="126"/>
                  <a:pt x="74" y="126"/>
                  <a:pt x="74" y="126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67" y="133"/>
                  <a:pt x="67" y="133"/>
                  <a:pt x="67" y="133"/>
                </a:cubicBezTo>
                <a:moveTo>
                  <a:pt x="81" y="133"/>
                </a:moveTo>
                <a:cubicBezTo>
                  <a:pt x="81" y="126"/>
                  <a:pt x="81" y="126"/>
                  <a:pt x="81" y="126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81" y="133"/>
                  <a:pt x="81" y="133"/>
                  <a:pt x="81" y="133"/>
                </a:cubicBezTo>
                <a:moveTo>
                  <a:pt x="96" y="133"/>
                </a:moveTo>
                <a:cubicBezTo>
                  <a:pt x="96" y="126"/>
                  <a:pt x="96" y="126"/>
                  <a:pt x="96" y="126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33"/>
                  <a:pt x="103" y="133"/>
                  <a:pt x="103" y="133"/>
                </a:cubicBezTo>
                <a:cubicBezTo>
                  <a:pt x="96" y="133"/>
                  <a:pt x="96" y="133"/>
                  <a:pt x="96" y="133"/>
                </a:cubicBezTo>
                <a:moveTo>
                  <a:pt x="111" y="133"/>
                </a:moveTo>
                <a:cubicBezTo>
                  <a:pt x="111" y="126"/>
                  <a:pt x="111" y="126"/>
                  <a:pt x="111" y="126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1" y="133"/>
                  <a:pt x="111" y="133"/>
                  <a:pt x="111" y="133"/>
                </a:cubicBezTo>
                <a:moveTo>
                  <a:pt x="126" y="133"/>
                </a:moveTo>
                <a:cubicBezTo>
                  <a:pt x="126" y="126"/>
                  <a:pt x="126" y="126"/>
                  <a:pt x="126" y="126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26" y="133"/>
                  <a:pt x="126" y="133"/>
                  <a:pt x="126" y="133"/>
                </a:cubicBezTo>
                <a:moveTo>
                  <a:pt x="140" y="133"/>
                </a:moveTo>
                <a:cubicBezTo>
                  <a:pt x="140" y="126"/>
                  <a:pt x="140" y="126"/>
                  <a:pt x="140" y="126"/>
                </a:cubicBezTo>
                <a:cubicBezTo>
                  <a:pt x="147" y="126"/>
                  <a:pt x="147" y="126"/>
                  <a:pt x="147" y="126"/>
                </a:cubicBezTo>
                <a:cubicBezTo>
                  <a:pt x="147" y="133"/>
                  <a:pt x="147" y="133"/>
                  <a:pt x="147" y="133"/>
                </a:cubicBezTo>
                <a:cubicBezTo>
                  <a:pt x="140" y="133"/>
                  <a:pt x="140" y="133"/>
                  <a:pt x="140" y="133"/>
                </a:cubicBezTo>
                <a:moveTo>
                  <a:pt x="155" y="133"/>
                </a:moveTo>
                <a:cubicBezTo>
                  <a:pt x="155" y="126"/>
                  <a:pt x="155" y="126"/>
                  <a:pt x="155" y="126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162" y="133"/>
                  <a:pt x="162" y="133"/>
                  <a:pt x="162" y="133"/>
                </a:cubicBezTo>
                <a:cubicBezTo>
                  <a:pt x="155" y="133"/>
                  <a:pt x="155" y="133"/>
                  <a:pt x="155" y="133"/>
                </a:cubicBezTo>
                <a:moveTo>
                  <a:pt x="170" y="133"/>
                </a:moveTo>
                <a:cubicBezTo>
                  <a:pt x="170" y="126"/>
                  <a:pt x="170" y="126"/>
                  <a:pt x="170" y="126"/>
                </a:cubicBezTo>
                <a:cubicBezTo>
                  <a:pt x="177" y="126"/>
                  <a:pt x="177" y="126"/>
                  <a:pt x="177" y="126"/>
                </a:cubicBezTo>
                <a:cubicBezTo>
                  <a:pt x="177" y="133"/>
                  <a:pt x="177" y="133"/>
                  <a:pt x="177" y="133"/>
                </a:cubicBezTo>
                <a:cubicBezTo>
                  <a:pt x="170" y="133"/>
                  <a:pt x="170" y="133"/>
                  <a:pt x="170" y="133"/>
                </a:cubicBezTo>
                <a:moveTo>
                  <a:pt x="185" y="133"/>
                </a:moveTo>
                <a:cubicBezTo>
                  <a:pt x="185" y="126"/>
                  <a:pt x="185" y="126"/>
                  <a:pt x="185" y="126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92" y="133"/>
                  <a:pt x="192" y="133"/>
                  <a:pt x="192" y="133"/>
                </a:cubicBezTo>
                <a:cubicBezTo>
                  <a:pt x="185" y="133"/>
                  <a:pt x="185" y="133"/>
                  <a:pt x="185" y="133"/>
                </a:cubicBezTo>
                <a:moveTo>
                  <a:pt x="199" y="133"/>
                </a:moveTo>
                <a:cubicBezTo>
                  <a:pt x="199" y="126"/>
                  <a:pt x="199" y="126"/>
                  <a:pt x="199" y="126"/>
                </a:cubicBezTo>
                <a:cubicBezTo>
                  <a:pt x="206" y="126"/>
                  <a:pt x="206" y="126"/>
                  <a:pt x="206" y="126"/>
                </a:cubicBezTo>
                <a:cubicBezTo>
                  <a:pt x="206" y="133"/>
                  <a:pt x="206" y="133"/>
                  <a:pt x="206" y="133"/>
                </a:cubicBezTo>
                <a:cubicBezTo>
                  <a:pt x="199" y="133"/>
                  <a:pt x="199" y="133"/>
                  <a:pt x="199" y="133"/>
                </a:cubicBezTo>
                <a:moveTo>
                  <a:pt x="214" y="133"/>
                </a:moveTo>
                <a:cubicBezTo>
                  <a:pt x="214" y="126"/>
                  <a:pt x="214" y="126"/>
                  <a:pt x="214" y="126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1" y="133"/>
                  <a:pt x="221" y="133"/>
                  <a:pt x="221" y="133"/>
                </a:cubicBezTo>
                <a:cubicBezTo>
                  <a:pt x="214" y="133"/>
                  <a:pt x="214" y="133"/>
                  <a:pt x="214" y="133"/>
                </a:cubicBezTo>
                <a:moveTo>
                  <a:pt x="229" y="133"/>
                </a:moveTo>
                <a:cubicBezTo>
                  <a:pt x="229" y="126"/>
                  <a:pt x="229" y="126"/>
                  <a:pt x="229" y="12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236" y="133"/>
                  <a:pt x="236" y="133"/>
                  <a:pt x="236" y="133"/>
                </a:cubicBezTo>
                <a:cubicBezTo>
                  <a:pt x="229" y="133"/>
                  <a:pt x="229" y="133"/>
                  <a:pt x="229" y="133"/>
                </a:cubicBezTo>
                <a:moveTo>
                  <a:pt x="244" y="133"/>
                </a:moveTo>
                <a:cubicBezTo>
                  <a:pt x="244" y="126"/>
                  <a:pt x="244" y="126"/>
                  <a:pt x="244" y="126"/>
                </a:cubicBezTo>
                <a:cubicBezTo>
                  <a:pt x="251" y="126"/>
                  <a:pt x="251" y="126"/>
                  <a:pt x="251" y="126"/>
                </a:cubicBezTo>
                <a:cubicBezTo>
                  <a:pt x="251" y="133"/>
                  <a:pt x="251" y="133"/>
                  <a:pt x="251" y="133"/>
                </a:cubicBezTo>
                <a:cubicBezTo>
                  <a:pt x="244" y="133"/>
                  <a:pt x="244" y="133"/>
                  <a:pt x="244" y="133"/>
                </a:cubicBezTo>
                <a:moveTo>
                  <a:pt x="258" y="133"/>
                </a:moveTo>
                <a:cubicBezTo>
                  <a:pt x="258" y="126"/>
                  <a:pt x="258" y="126"/>
                  <a:pt x="258" y="126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33"/>
                  <a:pt x="265" y="133"/>
                  <a:pt x="265" y="133"/>
                </a:cubicBezTo>
                <a:cubicBezTo>
                  <a:pt x="258" y="133"/>
                  <a:pt x="258" y="133"/>
                  <a:pt x="258" y="133"/>
                </a:cubicBezTo>
                <a:moveTo>
                  <a:pt x="273" y="133"/>
                </a:moveTo>
                <a:cubicBezTo>
                  <a:pt x="273" y="126"/>
                  <a:pt x="273" y="126"/>
                  <a:pt x="273" y="126"/>
                </a:cubicBezTo>
                <a:cubicBezTo>
                  <a:pt x="280" y="126"/>
                  <a:pt x="280" y="126"/>
                  <a:pt x="280" y="126"/>
                </a:cubicBezTo>
                <a:cubicBezTo>
                  <a:pt x="280" y="133"/>
                  <a:pt x="280" y="133"/>
                  <a:pt x="280" y="133"/>
                </a:cubicBezTo>
                <a:cubicBezTo>
                  <a:pt x="273" y="133"/>
                  <a:pt x="273" y="133"/>
                  <a:pt x="273" y="133"/>
                </a:cubicBezTo>
                <a:moveTo>
                  <a:pt x="288" y="133"/>
                </a:moveTo>
                <a:cubicBezTo>
                  <a:pt x="288" y="126"/>
                  <a:pt x="288" y="126"/>
                  <a:pt x="288" y="126"/>
                </a:cubicBezTo>
                <a:cubicBezTo>
                  <a:pt x="295" y="126"/>
                  <a:pt x="295" y="126"/>
                  <a:pt x="295" y="126"/>
                </a:cubicBezTo>
                <a:cubicBezTo>
                  <a:pt x="295" y="133"/>
                  <a:pt x="295" y="133"/>
                  <a:pt x="295" y="133"/>
                </a:cubicBezTo>
                <a:cubicBezTo>
                  <a:pt x="288" y="133"/>
                  <a:pt x="288" y="133"/>
                  <a:pt x="288" y="133"/>
                </a:cubicBezTo>
                <a:moveTo>
                  <a:pt x="303" y="133"/>
                </a:moveTo>
                <a:cubicBezTo>
                  <a:pt x="303" y="126"/>
                  <a:pt x="303" y="126"/>
                  <a:pt x="303" y="126"/>
                </a:cubicBezTo>
                <a:cubicBezTo>
                  <a:pt x="310" y="126"/>
                  <a:pt x="310" y="126"/>
                  <a:pt x="310" y="126"/>
                </a:cubicBezTo>
                <a:cubicBezTo>
                  <a:pt x="310" y="133"/>
                  <a:pt x="310" y="133"/>
                  <a:pt x="310" y="133"/>
                </a:cubicBezTo>
                <a:cubicBezTo>
                  <a:pt x="303" y="133"/>
                  <a:pt x="303" y="133"/>
                  <a:pt x="303" y="133"/>
                </a:cubicBezTo>
                <a:moveTo>
                  <a:pt x="317" y="133"/>
                </a:moveTo>
                <a:cubicBezTo>
                  <a:pt x="317" y="126"/>
                  <a:pt x="317" y="126"/>
                  <a:pt x="317" y="126"/>
                </a:cubicBezTo>
                <a:cubicBezTo>
                  <a:pt x="324" y="126"/>
                  <a:pt x="324" y="126"/>
                  <a:pt x="324" y="126"/>
                </a:cubicBezTo>
                <a:cubicBezTo>
                  <a:pt x="324" y="133"/>
                  <a:pt x="324" y="133"/>
                  <a:pt x="324" y="133"/>
                </a:cubicBezTo>
                <a:cubicBezTo>
                  <a:pt x="317" y="133"/>
                  <a:pt x="317" y="133"/>
                  <a:pt x="317" y="133"/>
                </a:cubicBezTo>
                <a:moveTo>
                  <a:pt x="332" y="133"/>
                </a:moveTo>
                <a:cubicBezTo>
                  <a:pt x="332" y="126"/>
                  <a:pt x="332" y="126"/>
                  <a:pt x="332" y="126"/>
                </a:cubicBezTo>
                <a:cubicBezTo>
                  <a:pt x="339" y="126"/>
                  <a:pt x="339" y="126"/>
                  <a:pt x="339" y="126"/>
                </a:cubicBezTo>
                <a:cubicBezTo>
                  <a:pt x="339" y="133"/>
                  <a:pt x="339" y="133"/>
                  <a:pt x="339" y="133"/>
                </a:cubicBezTo>
                <a:cubicBezTo>
                  <a:pt x="332" y="133"/>
                  <a:pt x="332" y="133"/>
                  <a:pt x="332" y="133"/>
                </a:cubicBezTo>
                <a:moveTo>
                  <a:pt x="347" y="133"/>
                </a:moveTo>
                <a:cubicBezTo>
                  <a:pt x="347" y="126"/>
                  <a:pt x="347" y="126"/>
                  <a:pt x="347" y="126"/>
                </a:cubicBezTo>
                <a:cubicBezTo>
                  <a:pt x="354" y="126"/>
                  <a:pt x="354" y="126"/>
                  <a:pt x="354" y="126"/>
                </a:cubicBezTo>
                <a:cubicBezTo>
                  <a:pt x="354" y="133"/>
                  <a:pt x="354" y="133"/>
                  <a:pt x="354" y="133"/>
                </a:cubicBezTo>
                <a:cubicBezTo>
                  <a:pt x="347" y="133"/>
                  <a:pt x="347" y="133"/>
                  <a:pt x="347" y="133"/>
                </a:cubicBezTo>
                <a:moveTo>
                  <a:pt x="362" y="133"/>
                </a:moveTo>
                <a:cubicBezTo>
                  <a:pt x="362" y="126"/>
                  <a:pt x="362" y="126"/>
                  <a:pt x="362" y="126"/>
                </a:cubicBezTo>
                <a:cubicBezTo>
                  <a:pt x="369" y="126"/>
                  <a:pt x="369" y="126"/>
                  <a:pt x="369" y="126"/>
                </a:cubicBezTo>
                <a:cubicBezTo>
                  <a:pt x="369" y="133"/>
                  <a:pt x="369" y="133"/>
                  <a:pt x="369" y="133"/>
                </a:cubicBezTo>
                <a:cubicBezTo>
                  <a:pt x="362" y="133"/>
                  <a:pt x="362" y="133"/>
                  <a:pt x="362" y="133"/>
                </a:cubicBezTo>
                <a:moveTo>
                  <a:pt x="22" y="118"/>
                </a:moveTo>
                <a:cubicBezTo>
                  <a:pt x="22" y="111"/>
                  <a:pt x="22" y="111"/>
                  <a:pt x="22" y="111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22" y="118"/>
                  <a:pt x="22" y="118"/>
                  <a:pt x="22" y="118"/>
                </a:cubicBezTo>
                <a:moveTo>
                  <a:pt x="37" y="118"/>
                </a:moveTo>
                <a:cubicBezTo>
                  <a:pt x="37" y="111"/>
                  <a:pt x="37" y="111"/>
                  <a:pt x="37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37" y="118"/>
                  <a:pt x="37" y="118"/>
                  <a:pt x="37" y="118"/>
                </a:cubicBezTo>
                <a:moveTo>
                  <a:pt x="52" y="118"/>
                </a:moveTo>
                <a:cubicBezTo>
                  <a:pt x="52" y="111"/>
                  <a:pt x="52" y="111"/>
                  <a:pt x="52" y="111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52" y="118"/>
                  <a:pt x="52" y="118"/>
                  <a:pt x="52" y="118"/>
                </a:cubicBezTo>
                <a:moveTo>
                  <a:pt x="67" y="118"/>
                </a:moveTo>
                <a:cubicBezTo>
                  <a:pt x="67" y="111"/>
                  <a:pt x="67" y="111"/>
                  <a:pt x="67" y="111"/>
                </a:cubicBezTo>
                <a:cubicBezTo>
                  <a:pt x="74" y="111"/>
                  <a:pt x="74" y="111"/>
                  <a:pt x="74" y="111"/>
                </a:cubicBezTo>
                <a:cubicBezTo>
                  <a:pt x="74" y="118"/>
                  <a:pt x="74" y="118"/>
                  <a:pt x="74" y="118"/>
                </a:cubicBezTo>
                <a:cubicBezTo>
                  <a:pt x="67" y="118"/>
                  <a:pt x="67" y="118"/>
                  <a:pt x="67" y="118"/>
                </a:cubicBezTo>
                <a:moveTo>
                  <a:pt x="81" y="118"/>
                </a:moveTo>
                <a:cubicBezTo>
                  <a:pt x="81" y="111"/>
                  <a:pt x="81" y="111"/>
                  <a:pt x="81" y="111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8" y="118"/>
                  <a:pt x="88" y="118"/>
                  <a:pt x="88" y="118"/>
                </a:cubicBezTo>
                <a:cubicBezTo>
                  <a:pt x="81" y="118"/>
                  <a:pt x="81" y="118"/>
                  <a:pt x="81" y="118"/>
                </a:cubicBezTo>
                <a:moveTo>
                  <a:pt x="96" y="118"/>
                </a:moveTo>
                <a:cubicBezTo>
                  <a:pt x="96" y="111"/>
                  <a:pt x="96" y="111"/>
                  <a:pt x="96" y="111"/>
                </a:cubicBezTo>
                <a:cubicBezTo>
                  <a:pt x="103" y="111"/>
                  <a:pt x="103" y="111"/>
                  <a:pt x="103" y="111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96" y="118"/>
                  <a:pt x="96" y="118"/>
                  <a:pt x="96" y="118"/>
                </a:cubicBezTo>
                <a:moveTo>
                  <a:pt x="111" y="118"/>
                </a:moveTo>
                <a:cubicBezTo>
                  <a:pt x="111" y="111"/>
                  <a:pt x="111" y="111"/>
                  <a:pt x="111" y="111"/>
                </a:cubicBezTo>
                <a:cubicBezTo>
                  <a:pt x="118" y="111"/>
                  <a:pt x="118" y="111"/>
                  <a:pt x="118" y="111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11" y="118"/>
                  <a:pt x="111" y="118"/>
                  <a:pt x="111" y="118"/>
                </a:cubicBezTo>
                <a:moveTo>
                  <a:pt x="126" y="118"/>
                </a:moveTo>
                <a:cubicBezTo>
                  <a:pt x="126" y="111"/>
                  <a:pt x="126" y="111"/>
                  <a:pt x="126" y="111"/>
                </a:cubicBezTo>
                <a:cubicBezTo>
                  <a:pt x="133" y="111"/>
                  <a:pt x="133" y="111"/>
                  <a:pt x="133" y="111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26" y="118"/>
                  <a:pt x="126" y="118"/>
                  <a:pt x="126" y="118"/>
                </a:cubicBezTo>
                <a:moveTo>
                  <a:pt x="140" y="118"/>
                </a:moveTo>
                <a:cubicBezTo>
                  <a:pt x="140" y="111"/>
                  <a:pt x="140" y="111"/>
                  <a:pt x="140" y="111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7" y="118"/>
                  <a:pt x="147" y="118"/>
                  <a:pt x="147" y="118"/>
                </a:cubicBezTo>
                <a:cubicBezTo>
                  <a:pt x="140" y="118"/>
                  <a:pt x="140" y="118"/>
                  <a:pt x="140" y="118"/>
                </a:cubicBezTo>
                <a:moveTo>
                  <a:pt x="155" y="118"/>
                </a:moveTo>
                <a:cubicBezTo>
                  <a:pt x="155" y="111"/>
                  <a:pt x="155" y="111"/>
                  <a:pt x="155" y="111"/>
                </a:cubicBezTo>
                <a:cubicBezTo>
                  <a:pt x="162" y="111"/>
                  <a:pt x="162" y="111"/>
                  <a:pt x="162" y="111"/>
                </a:cubicBezTo>
                <a:cubicBezTo>
                  <a:pt x="162" y="118"/>
                  <a:pt x="162" y="118"/>
                  <a:pt x="162" y="118"/>
                </a:cubicBezTo>
                <a:cubicBezTo>
                  <a:pt x="155" y="118"/>
                  <a:pt x="155" y="118"/>
                  <a:pt x="155" y="118"/>
                </a:cubicBezTo>
                <a:moveTo>
                  <a:pt x="170" y="118"/>
                </a:moveTo>
                <a:cubicBezTo>
                  <a:pt x="170" y="111"/>
                  <a:pt x="170" y="111"/>
                  <a:pt x="170" y="111"/>
                </a:cubicBezTo>
                <a:cubicBezTo>
                  <a:pt x="177" y="111"/>
                  <a:pt x="177" y="111"/>
                  <a:pt x="177" y="111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0" y="118"/>
                  <a:pt x="170" y="118"/>
                  <a:pt x="170" y="118"/>
                </a:cubicBezTo>
                <a:moveTo>
                  <a:pt x="185" y="118"/>
                </a:moveTo>
                <a:cubicBezTo>
                  <a:pt x="185" y="111"/>
                  <a:pt x="185" y="111"/>
                  <a:pt x="185" y="111"/>
                </a:cubicBezTo>
                <a:cubicBezTo>
                  <a:pt x="192" y="111"/>
                  <a:pt x="192" y="111"/>
                  <a:pt x="192" y="111"/>
                </a:cubicBezTo>
                <a:cubicBezTo>
                  <a:pt x="192" y="118"/>
                  <a:pt x="192" y="118"/>
                  <a:pt x="192" y="118"/>
                </a:cubicBezTo>
                <a:cubicBezTo>
                  <a:pt x="185" y="118"/>
                  <a:pt x="185" y="118"/>
                  <a:pt x="185" y="118"/>
                </a:cubicBezTo>
                <a:moveTo>
                  <a:pt x="199" y="118"/>
                </a:moveTo>
                <a:cubicBezTo>
                  <a:pt x="199" y="111"/>
                  <a:pt x="199" y="111"/>
                  <a:pt x="199" y="111"/>
                </a:cubicBezTo>
                <a:cubicBezTo>
                  <a:pt x="206" y="111"/>
                  <a:pt x="206" y="111"/>
                  <a:pt x="206" y="111"/>
                </a:cubicBezTo>
                <a:cubicBezTo>
                  <a:pt x="206" y="118"/>
                  <a:pt x="206" y="118"/>
                  <a:pt x="206" y="118"/>
                </a:cubicBezTo>
                <a:cubicBezTo>
                  <a:pt x="199" y="118"/>
                  <a:pt x="199" y="118"/>
                  <a:pt x="199" y="118"/>
                </a:cubicBezTo>
                <a:moveTo>
                  <a:pt x="214" y="118"/>
                </a:moveTo>
                <a:cubicBezTo>
                  <a:pt x="214" y="111"/>
                  <a:pt x="214" y="111"/>
                  <a:pt x="214" y="111"/>
                </a:cubicBezTo>
                <a:cubicBezTo>
                  <a:pt x="221" y="111"/>
                  <a:pt x="221" y="111"/>
                  <a:pt x="221" y="111"/>
                </a:cubicBezTo>
                <a:cubicBezTo>
                  <a:pt x="221" y="118"/>
                  <a:pt x="221" y="118"/>
                  <a:pt x="221" y="118"/>
                </a:cubicBezTo>
                <a:cubicBezTo>
                  <a:pt x="214" y="118"/>
                  <a:pt x="214" y="118"/>
                  <a:pt x="214" y="118"/>
                </a:cubicBezTo>
                <a:moveTo>
                  <a:pt x="229" y="118"/>
                </a:moveTo>
                <a:cubicBezTo>
                  <a:pt x="229" y="111"/>
                  <a:pt x="229" y="111"/>
                  <a:pt x="229" y="111"/>
                </a:cubicBezTo>
                <a:cubicBezTo>
                  <a:pt x="236" y="111"/>
                  <a:pt x="236" y="111"/>
                  <a:pt x="236" y="111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229" y="118"/>
                  <a:pt x="229" y="118"/>
                  <a:pt x="229" y="118"/>
                </a:cubicBezTo>
                <a:moveTo>
                  <a:pt x="244" y="118"/>
                </a:moveTo>
                <a:cubicBezTo>
                  <a:pt x="244" y="111"/>
                  <a:pt x="244" y="111"/>
                  <a:pt x="244" y="111"/>
                </a:cubicBezTo>
                <a:cubicBezTo>
                  <a:pt x="251" y="111"/>
                  <a:pt x="251" y="111"/>
                  <a:pt x="251" y="111"/>
                </a:cubicBezTo>
                <a:cubicBezTo>
                  <a:pt x="251" y="118"/>
                  <a:pt x="251" y="118"/>
                  <a:pt x="251" y="118"/>
                </a:cubicBezTo>
                <a:cubicBezTo>
                  <a:pt x="244" y="118"/>
                  <a:pt x="244" y="118"/>
                  <a:pt x="244" y="118"/>
                </a:cubicBezTo>
                <a:moveTo>
                  <a:pt x="258" y="118"/>
                </a:moveTo>
                <a:cubicBezTo>
                  <a:pt x="258" y="111"/>
                  <a:pt x="258" y="111"/>
                  <a:pt x="258" y="111"/>
                </a:cubicBezTo>
                <a:cubicBezTo>
                  <a:pt x="265" y="111"/>
                  <a:pt x="265" y="111"/>
                  <a:pt x="265" y="111"/>
                </a:cubicBezTo>
                <a:cubicBezTo>
                  <a:pt x="265" y="118"/>
                  <a:pt x="265" y="118"/>
                  <a:pt x="265" y="118"/>
                </a:cubicBezTo>
                <a:cubicBezTo>
                  <a:pt x="258" y="118"/>
                  <a:pt x="258" y="118"/>
                  <a:pt x="258" y="118"/>
                </a:cubicBezTo>
                <a:moveTo>
                  <a:pt x="273" y="118"/>
                </a:moveTo>
                <a:cubicBezTo>
                  <a:pt x="273" y="111"/>
                  <a:pt x="273" y="111"/>
                  <a:pt x="273" y="111"/>
                </a:cubicBezTo>
                <a:cubicBezTo>
                  <a:pt x="280" y="111"/>
                  <a:pt x="280" y="111"/>
                  <a:pt x="280" y="111"/>
                </a:cubicBezTo>
                <a:cubicBezTo>
                  <a:pt x="280" y="118"/>
                  <a:pt x="280" y="118"/>
                  <a:pt x="280" y="118"/>
                </a:cubicBezTo>
                <a:cubicBezTo>
                  <a:pt x="273" y="118"/>
                  <a:pt x="273" y="118"/>
                  <a:pt x="273" y="118"/>
                </a:cubicBezTo>
                <a:moveTo>
                  <a:pt x="288" y="118"/>
                </a:moveTo>
                <a:cubicBezTo>
                  <a:pt x="288" y="111"/>
                  <a:pt x="288" y="111"/>
                  <a:pt x="288" y="111"/>
                </a:cubicBezTo>
                <a:cubicBezTo>
                  <a:pt x="295" y="111"/>
                  <a:pt x="295" y="111"/>
                  <a:pt x="295" y="111"/>
                </a:cubicBezTo>
                <a:cubicBezTo>
                  <a:pt x="295" y="118"/>
                  <a:pt x="295" y="118"/>
                  <a:pt x="295" y="118"/>
                </a:cubicBezTo>
                <a:cubicBezTo>
                  <a:pt x="288" y="118"/>
                  <a:pt x="288" y="118"/>
                  <a:pt x="288" y="118"/>
                </a:cubicBezTo>
                <a:moveTo>
                  <a:pt x="303" y="118"/>
                </a:moveTo>
                <a:cubicBezTo>
                  <a:pt x="303" y="111"/>
                  <a:pt x="303" y="111"/>
                  <a:pt x="303" y="111"/>
                </a:cubicBezTo>
                <a:cubicBezTo>
                  <a:pt x="310" y="111"/>
                  <a:pt x="310" y="111"/>
                  <a:pt x="310" y="111"/>
                </a:cubicBezTo>
                <a:cubicBezTo>
                  <a:pt x="310" y="118"/>
                  <a:pt x="310" y="118"/>
                  <a:pt x="310" y="118"/>
                </a:cubicBezTo>
                <a:cubicBezTo>
                  <a:pt x="303" y="118"/>
                  <a:pt x="303" y="118"/>
                  <a:pt x="303" y="118"/>
                </a:cubicBezTo>
                <a:moveTo>
                  <a:pt x="317" y="118"/>
                </a:moveTo>
                <a:cubicBezTo>
                  <a:pt x="317" y="111"/>
                  <a:pt x="317" y="111"/>
                  <a:pt x="317" y="111"/>
                </a:cubicBezTo>
                <a:cubicBezTo>
                  <a:pt x="324" y="111"/>
                  <a:pt x="324" y="111"/>
                  <a:pt x="324" y="111"/>
                </a:cubicBezTo>
                <a:cubicBezTo>
                  <a:pt x="324" y="118"/>
                  <a:pt x="324" y="118"/>
                  <a:pt x="324" y="118"/>
                </a:cubicBezTo>
                <a:cubicBezTo>
                  <a:pt x="317" y="118"/>
                  <a:pt x="317" y="118"/>
                  <a:pt x="317" y="118"/>
                </a:cubicBezTo>
                <a:moveTo>
                  <a:pt x="332" y="118"/>
                </a:moveTo>
                <a:cubicBezTo>
                  <a:pt x="332" y="111"/>
                  <a:pt x="332" y="111"/>
                  <a:pt x="332" y="111"/>
                </a:cubicBezTo>
                <a:cubicBezTo>
                  <a:pt x="339" y="111"/>
                  <a:pt x="339" y="111"/>
                  <a:pt x="339" y="111"/>
                </a:cubicBezTo>
                <a:cubicBezTo>
                  <a:pt x="339" y="118"/>
                  <a:pt x="339" y="118"/>
                  <a:pt x="339" y="118"/>
                </a:cubicBezTo>
                <a:cubicBezTo>
                  <a:pt x="332" y="118"/>
                  <a:pt x="332" y="118"/>
                  <a:pt x="332" y="118"/>
                </a:cubicBezTo>
                <a:moveTo>
                  <a:pt x="347" y="118"/>
                </a:moveTo>
                <a:cubicBezTo>
                  <a:pt x="347" y="111"/>
                  <a:pt x="347" y="111"/>
                  <a:pt x="347" y="111"/>
                </a:cubicBezTo>
                <a:cubicBezTo>
                  <a:pt x="354" y="111"/>
                  <a:pt x="354" y="111"/>
                  <a:pt x="354" y="111"/>
                </a:cubicBezTo>
                <a:cubicBezTo>
                  <a:pt x="354" y="118"/>
                  <a:pt x="354" y="118"/>
                  <a:pt x="354" y="118"/>
                </a:cubicBezTo>
                <a:cubicBezTo>
                  <a:pt x="347" y="118"/>
                  <a:pt x="347" y="118"/>
                  <a:pt x="347" y="118"/>
                </a:cubicBezTo>
                <a:moveTo>
                  <a:pt x="362" y="118"/>
                </a:moveTo>
                <a:cubicBezTo>
                  <a:pt x="362" y="111"/>
                  <a:pt x="362" y="111"/>
                  <a:pt x="362" y="111"/>
                </a:cubicBezTo>
                <a:cubicBezTo>
                  <a:pt x="369" y="111"/>
                  <a:pt x="369" y="111"/>
                  <a:pt x="369" y="111"/>
                </a:cubicBezTo>
                <a:cubicBezTo>
                  <a:pt x="369" y="118"/>
                  <a:pt x="369" y="118"/>
                  <a:pt x="369" y="118"/>
                </a:cubicBezTo>
                <a:cubicBezTo>
                  <a:pt x="362" y="118"/>
                  <a:pt x="362" y="118"/>
                  <a:pt x="362" y="118"/>
                </a:cubicBezTo>
                <a:moveTo>
                  <a:pt x="37" y="104"/>
                </a:moveTo>
                <a:cubicBezTo>
                  <a:pt x="37" y="97"/>
                  <a:pt x="37" y="97"/>
                  <a:pt x="37" y="97"/>
                </a:cubicBezTo>
                <a:cubicBezTo>
                  <a:pt x="44" y="97"/>
                  <a:pt x="44" y="97"/>
                  <a:pt x="44" y="97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37" y="104"/>
                  <a:pt x="37" y="104"/>
                  <a:pt x="37" y="104"/>
                </a:cubicBezTo>
                <a:moveTo>
                  <a:pt x="52" y="104"/>
                </a:moveTo>
                <a:cubicBezTo>
                  <a:pt x="52" y="97"/>
                  <a:pt x="52" y="97"/>
                  <a:pt x="52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104"/>
                  <a:pt x="52" y="104"/>
                  <a:pt x="52" y="104"/>
                </a:cubicBezTo>
                <a:moveTo>
                  <a:pt x="67" y="104"/>
                </a:moveTo>
                <a:cubicBezTo>
                  <a:pt x="67" y="97"/>
                  <a:pt x="67" y="97"/>
                  <a:pt x="67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67" y="104"/>
                  <a:pt x="67" y="104"/>
                  <a:pt x="67" y="104"/>
                </a:cubicBezTo>
                <a:moveTo>
                  <a:pt x="81" y="104"/>
                </a:moveTo>
                <a:cubicBezTo>
                  <a:pt x="81" y="97"/>
                  <a:pt x="81" y="97"/>
                  <a:pt x="81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1" y="104"/>
                  <a:pt x="81" y="104"/>
                  <a:pt x="81" y="104"/>
                </a:cubicBezTo>
                <a:moveTo>
                  <a:pt x="96" y="104"/>
                </a:moveTo>
                <a:cubicBezTo>
                  <a:pt x="96" y="97"/>
                  <a:pt x="96" y="97"/>
                  <a:pt x="96" y="97"/>
                </a:cubicBezTo>
                <a:cubicBezTo>
                  <a:pt x="103" y="97"/>
                  <a:pt x="103" y="97"/>
                  <a:pt x="103" y="97"/>
                </a:cubicBezTo>
                <a:cubicBezTo>
                  <a:pt x="103" y="104"/>
                  <a:pt x="103" y="104"/>
                  <a:pt x="103" y="104"/>
                </a:cubicBezTo>
                <a:cubicBezTo>
                  <a:pt x="96" y="104"/>
                  <a:pt x="96" y="104"/>
                  <a:pt x="96" y="104"/>
                </a:cubicBezTo>
                <a:moveTo>
                  <a:pt x="111" y="104"/>
                </a:moveTo>
                <a:cubicBezTo>
                  <a:pt x="111" y="97"/>
                  <a:pt x="111" y="97"/>
                  <a:pt x="111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1" y="104"/>
                  <a:pt x="111" y="104"/>
                  <a:pt x="111" y="104"/>
                </a:cubicBezTo>
                <a:moveTo>
                  <a:pt x="126" y="104"/>
                </a:moveTo>
                <a:cubicBezTo>
                  <a:pt x="126" y="97"/>
                  <a:pt x="126" y="97"/>
                  <a:pt x="126" y="97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133" y="104"/>
                  <a:pt x="133" y="104"/>
                  <a:pt x="133" y="104"/>
                </a:cubicBezTo>
                <a:cubicBezTo>
                  <a:pt x="126" y="104"/>
                  <a:pt x="126" y="104"/>
                  <a:pt x="126" y="104"/>
                </a:cubicBezTo>
                <a:moveTo>
                  <a:pt x="140" y="104"/>
                </a:moveTo>
                <a:cubicBezTo>
                  <a:pt x="140" y="97"/>
                  <a:pt x="140" y="97"/>
                  <a:pt x="140" y="97"/>
                </a:cubicBezTo>
                <a:cubicBezTo>
                  <a:pt x="147" y="97"/>
                  <a:pt x="147" y="97"/>
                  <a:pt x="147" y="97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40" y="104"/>
                  <a:pt x="140" y="104"/>
                  <a:pt x="140" y="104"/>
                </a:cubicBezTo>
                <a:moveTo>
                  <a:pt x="155" y="104"/>
                </a:moveTo>
                <a:cubicBezTo>
                  <a:pt x="155" y="97"/>
                  <a:pt x="155" y="97"/>
                  <a:pt x="155" y="97"/>
                </a:cubicBezTo>
                <a:cubicBezTo>
                  <a:pt x="162" y="97"/>
                  <a:pt x="162" y="97"/>
                  <a:pt x="162" y="97"/>
                </a:cubicBezTo>
                <a:cubicBezTo>
                  <a:pt x="162" y="104"/>
                  <a:pt x="162" y="104"/>
                  <a:pt x="162" y="104"/>
                </a:cubicBezTo>
                <a:cubicBezTo>
                  <a:pt x="155" y="104"/>
                  <a:pt x="155" y="104"/>
                  <a:pt x="155" y="104"/>
                </a:cubicBezTo>
                <a:moveTo>
                  <a:pt x="170" y="104"/>
                </a:moveTo>
                <a:cubicBezTo>
                  <a:pt x="170" y="97"/>
                  <a:pt x="170" y="97"/>
                  <a:pt x="170" y="97"/>
                </a:cubicBezTo>
                <a:cubicBezTo>
                  <a:pt x="177" y="97"/>
                  <a:pt x="177" y="97"/>
                  <a:pt x="177" y="97"/>
                </a:cubicBezTo>
                <a:cubicBezTo>
                  <a:pt x="177" y="104"/>
                  <a:pt x="177" y="104"/>
                  <a:pt x="177" y="104"/>
                </a:cubicBezTo>
                <a:cubicBezTo>
                  <a:pt x="170" y="104"/>
                  <a:pt x="170" y="104"/>
                  <a:pt x="170" y="104"/>
                </a:cubicBezTo>
                <a:moveTo>
                  <a:pt x="185" y="104"/>
                </a:moveTo>
                <a:cubicBezTo>
                  <a:pt x="185" y="97"/>
                  <a:pt x="185" y="97"/>
                  <a:pt x="185" y="97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92" y="104"/>
                  <a:pt x="192" y="104"/>
                  <a:pt x="192" y="104"/>
                </a:cubicBezTo>
                <a:cubicBezTo>
                  <a:pt x="185" y="104"/>
                  <a:pt x="185" y="104"/>
                  <a:pt x="185" y="104"/>
                </a:cubicBezTo>
                <a:moveTo>
                  <a:pt x="199" y="104"/>
                </a:moveTo>
                <a:cubicBezTo>
                  <a:pt x="199" y="97"/>
                  <a:pt x="199" y="97"/>
                  <a:pt x="199" y="97"/>
                </a:cubicBezTo>
                <a:cubicBezTo>
                  <a:pt x="206" y="97"/>
                  <a:pt x="206" y="97"/>
                  <a:pt x="206" y="97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199" y="104"/>
                  <a:pt x="199" y="104"/>
                  <a:pt x="199" y="104"/>
                </a:cubicBezTo>
                <a:moveTo>
                  <a:pt x="214" y="104"/>
                </a:moveTo>
                <a:cubicBezTo>
                  <a:pt x="214" y="97"/>
                  <a:pt x="214" y="97"/>
                  <a:pt x="214" y="97"/>
                </a:cubicBezTo>
                <a:cubicBezTo>
                  <a:pt x="221" y="97"/>
                  <a:pt x="221" y="97"/>
                  <a:pt x="221" y="97"/>
                </a:cubicBezTo>
                <a:cubicBezTo>
                  <a:pt x="221" y="104"/>
                  <a:pt x="221" y="104"/>
                  <a:pt x="221" y="104"/>
                </a:cubicBezTo>
                <a:cubicBezTo>
                  <a:pt x="214" y="104"/>
                  <a:pt x="214" y="104"/>
                  <a:pt x="214" y="104"/>
                </a:cubicBezTo>
                <a:moveTo>
                  <a:pt x="229" y="104"/>
                </a:moveTo>
                <a:cubicBezTo>
                  <a:pt x="229" y="97"/>
                  <a:pt x="229" y="97"/>
                  <a:pt x="229" y="97"/>
                </a:cubicBezTo>
                <a:cubicBezTo>
                  <a:pt x="236" y="97"/>
                  <a:pt x="236" y="97"/>
                  <a:pt x="236" y="97"/>
                </a:cubicBezTo>
                <a:cubicBezTo>
                  <a:pt x="236" y="104"/>
                  <a:pt x="236" y="104"/>
                  <a:pt x="236" y="104"/>
                </a:cubicBezTo>
                <a:cubicBezTo>
                  <a:pt x="229" y="104"/>
                  <a:pt x="229" y="104"/>
                  <a:pt x="229" y="104"/>
                </a:cubicBezTo>
                <a:moveTo>
                  <a:pt x="244" y="104"/>
                </a:moveTo>
                <a:cubicBezTo>
                  <a:pt x="244" y="97"/>
                  <a:pt x="244" y="97"/>
                  <a:pt x="244" y="97"/>
                </a:cubicBezTo>
                <a:cubicBezTo>
                  <a:pt x="251" y="97"/>
                  <a:pt x="251" y="97"/>
                  <a:pt x="251" y="97"/>
                </a:cubicBezTo>
                <a:cubicBezTo>
                  <a:pt x="251" y="104"/>
                  <a:pt x="251" y="104"/>
                  <a:pt x="251" y="104"/>
                </a:cubicBezTo>
                <a:cubicBezTo>
                  <a:pt x="244" y="104"/>
                  <a:pt x="244" y="104"/>
                  <a:pt x="244" y="104"/>
                </a:cubicBezTo>
                <a:moveTo>
                  <a:pt x="258" y="104"/>
                </a:moveTo>
                <a:cubicBezTo>
                  <a:pt x="258" y="97"/>
                  <a:pt x="258" y="97"/>
                  <a:pt x="258" y="97"/>
                </a:cubicBezTo>
                <a:cubicBezTo>
                  <a:pt x="265" y="97"/>
                  <a:pt x="265" y="97"/>
                  <a:pt x="265" y="97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58" y="104"/>
                  <a:pt x="258" y="104"/>
                  <a:pt x="258" y="104"/>
                </a:cubicBezTo>
                <a:moveTo>
                  <a:pt x="273" y="104"/>
                </a:moveTo>
                <a:cubicBezTo>
                  <a:pt x="273" y="97"/>
                  <a:pt x="273" y="97"/>
                  <a:pt x="273" y="97"/>
                </a:cubicBezTo>
                <a:cubicBezTo>
                  <a:pt x="280" y="97"/>
                  <a:pt x="280" y="97"/>
                  <a:pt x="280" y="97"/>
                </a:cubicBezTo>
                <a:cubicBezTo>
                  <a:pt x="280" y="104"/>
                  <a:pt x="280" y="104"/>
                  <a:pt x="280" y="104"/>
                </a:cubicBezTo>
                <a:cubicBezTo>
                  <a:pt x="273" y="104"/>
                  <a:pt x="273" y="104"/>
                  <a:pt x="273" y="104"/>
                </a:cubicBezTo>
                <a:moveTo>
                  <a:pt x="288" y="104"/>
                </a:moveTo>
                <a:cubicBezTo>
                  <a:pt x="288" y="97"/>
                  <a:pt x="288" y="97"/>
                  <a:pt x="288" y="97"/>
                </a:cubicBezTo>
                <a:cubicBezTo>
                  <a:pt x="295" y="97"/>
                  <a:pt x="295" y="97"/>
                  <a:pt x="295" y="9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88" y="104"/>
                  <a:pt x="288" y="104"/>
                  <a:pt x="288" y="104"/>
                </a:cubicBezTo>
                <a:moveTo>
                  <a:pt x="303" y="104"/>
                </a:moveTo>
                <a:cubicBezTo>
                  <a:pt x="303" y="97"/>
                  <a:pt x="303" y="97"/>
                  <a:pt x="303" y="97"/>
                </a:cubicBezTo>
                <a:cubicBezTo>
                  <a:pt x="310" y="97"/>
                  <a:pt x="310" y="97"/>
                  <a:pt x="310" y="97"/>
                </a:cubicBezTo>
                <a:cubicBezTo>
                  <a:pt x="310" y="104"/>
                  <a:pt x="310" y="104"/>
                  <a:pt x="310" y="104"/>
                </a:cubicBezTo>
                <a:cubicBezTo>
                  <a:pt x="303" y="104"/>
                  <a:pt x="303" y="104"/>
                  <a:pt x="303" y="104"/>
                </a:cubicBezTo>
                <a:moveTo>
                  <a:pt x="317" y="104"/>
                </a:moveTo>
                <a:cubicBezTo>
                  <a:pt x="317" y="97"/>
                  <a:pt x="317" y="97"/>
                  <a:pt x="317" y="97"/>
                </a:cubicBezTo>
                <a:cubicBezTo>
                  <a:pt x="324" y="97"/>
                  <a:pt x="324" y="97"/>
                  <a:pt x="324" y="97"/>
                </a:cubicBezTo>
                <a:cubicBezTo>
                  <a:pt x="324" y="104"/>
                  <a:pt x="324" y="104"/>
                  <a:pt x="324" y="104"/>
                </a:cubicBezTo>
                <a:cubicBezTo>
                  <a:pt x="317" y="104"/>
                  <a:pt x="317" y="104"/>
                  <a:pt x="317" y="104"/>
                </a:cubicBezTo>
                <a:moveTo>
                  <a:pt x="332" y="104"/>
                </a:moveTo>
                <a:cubicBezTo>
                  <a:pt x="332" y="97"/>
                  <a:pt x="332" y="97"/>
                  <a:pt x="332" y="97"/>
                </a:cubicBezTo>
                <a:cubicBezTo>
                  <a:pt x="339" y="97"/>
                  <a:pt x="339" y="97"/>
                  <a:pt x="339" y="97"/>
                </a:cubicBezTo>
                <a:cubicBezTo>
                  <a:pt x="339" y="104"/>
                  <a:pt x="339" y="104"/>
                  <a:pt x="339" y="104"/>
                </a:cubicBezTo>
                <a:cubicBezTo>
                  <a:pt x="332" y="104"/>
                  <a:pt x="332" y="104"/>
                  <a:pt x="332" y="104"/>
                </a:cubicBezTo>
                <a:moveTo>
                  <a:pt x="347" y="104"/>
                </a:moveTo>
                <a:cubicBezTo>
                  <a:pt x="347" y="97"/>
                  <a:pt x="347" y="97"/>
                  <a:pt x="347" y="97"/>
                </a:cubicBezTo>
                <a:cubicBezTo>
                  <a:pt x="354" y="97"/>
                  <a:pt x="354" y="97"/>
                  <a:pt x="354" y="97"/>
                </a:cubicBezTo>
                <a:cubicBezTo>
                  <a:pt x="354" y="104"/>
                  <a:pt x="354" y="104"/>
                  <a:pt x="354" y="104"/>
                </a:cubicBezTo>
                <a:cubicBezTo>
                  <a:pt x="347" y="104"/>
                  <a:pt x="347" y="104"/>
                  <a:pt x="347" y="104"/>
                </a:cubicBezTo>
                <a:moveTo>
                  <a:pt x="37" y="89"/>
                </a:moveTo>
                <a:cubicBezTo>
                  <a:pt x="37" y="82"/>
                  <a:pt x="37" y="82"/>
                  <a:pt x="37" y="82"/>
                </a:cubicBezTo>
                <a:cubicBezTo>
                  <a:pt x="44" y="82"/>
                  <a:pt x="44" y="82"/>
                  <a:pt x="44" y="82"/>
                </a:cubicBezTo>
                <a:cubicBezTo>
                  <a:pt x="44" y="89"/>
                  <a:pt x="44" y="89"/>
                  <a:pt x="44" y="89"/>
                </a:cubicBezTo>
                <a:cubicBezTo>
                  <a:pt x="37" y="89"/>
                  <a:pt x="37" y="89"/>
                  <a:pt x="37" y="89"/>
                </a:cubicBezTo>
                <a:moveTo>
                  <a:pt x="52" y="89"/>
                </a:moveTo>
                <a:cubicBezTo>
                  <a:pt x="52" y="82"/>
                  <a:pt x="52" y="82"/>
                  <a:pt x="52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89"/>
                  <a:pt x="59" y="89"/>
                  <a:pt x="59" y="89"/>
                </a:cubicBezTo>
                <a:cubicBezTo>
                  <a:pt x="52" y="89"/>
                  <a:pt x="52" y="89"/>
                  <a:pt x="52" y="89"/>
                </a:cubicBezTo>
                <a:moveTo>
                  <a:pt x="67" y="89"/>
                </a:moveTo>
                <a:cubicBezTo>
                  <a:pt x="67" y="82"/>
                  <a:pt x="67" y="82"/>
                  <a:pt x="67" y="82"/>
                </a:cubicBezTo>
                <a:cubicBezTo>
                  <a:pt x="74" y="82"/>
                  <a:pt x="74" y="82"/>
                  <a:pt x="74" y="82"/>
                </a:cubicBezTo>
                <a:cubicBezTo>
                  <a:pt x="74" y="89"/>
                  <a:pt x="74" y="89"/>
                  <a:pt x="74" y="89"/>
                </a:cubicBezTo>
                <a:cubicBezTo>
                  <a:pt x="67" y="89"/>
                  <a:pt x="67" y="89"/>
                  <a:pt x="67" y="89"/>
                </a:cubicBezTo>
                <a:moveTo>
                  <a:pt x="81" y="89"/>
                </a:moveTo>
                <a:cubicBezTo>
                  <a:pt x="81" y="82"/>
                  <a:pt x="81" y="82"/>
                  <a:pt x="81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9"/>
                  <a:pt x="88" y="89"/>
                  <a:pt x="88" y="89"/>
                </a:cubicBezTo>
                <a:cubicBezTo>
                  <a:pt x="81" y="89"/>
                  <a:pt x="81" y="89"/>
                  <a:pt x="81" y="89"/>
                </a:cubicBezTo>
                <a:moveTo>
                  <a:pt x="96" y="89"/>
                </a:moveTo>
                <a:cubicBezTo>
                  <a:pt x="96" y="82"/>
                  <a:pt x="96" y="82"/>
                  <a:pt x="96" y="82"/>
                </a:cubicBezTo>
                <a:cubicBezTo>
                  <a:pt x="103" y="82"/>
                  <a:pt x="103" y="82"/>
                  <a:pt x="103" y="82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96" y="89"/>
                  <a:pt x="96" y="89"/>
                  <a:pt x="96" y="89"/>
                </a:cubicBezTo>
                <a:moveTo>
                  <a:pt x="111" y="89"/>
                </a:moveTo>
                <a:cubicBezTo>
                  <a:pt x="111" y="82"/>
                  <a:pt x="111" y="82"/>
                  <a:pt x="111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111" y="89"/>
                  <a:pt x="111" y="89"/>
                  <a:pt x="111" y="89"/>
                </a:cubicBezTo>
                <a:moveTo>
                  <a:pt x="126" y="89"/>
                </a:moveTo>
                <a:cubicBezTo>
                  <a:pt x="126" y="82"/>
                  <a:pt x="126" y="82"/>
                  <a:pt x="126" y="82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33" y="89"/>
                  <a:pt x="133" y="89"/>
                  <a:pt x="133" y="89"/>
                </a:cubicBezTo>
                <a:cubicBezTo>
                  <a:pt x="126" y="89"/>
                  <a:pt x="126" y="89"/>
                  <a:pt x="126" y="89"/>
                </a:cubicBezTo>
                <a:moveTo>
                  <a:pt x="140" y="89"/>
                </a:moveTo>
                <a:cubicBezTo>
                  <a:pt x="140" y="82"/>
                  <a:pt x="140" y="82"/>
                  <a:pt x="140" y="82"/>
                </a:cubicBezTo>
                <a:cubicBezTo>
                  <a:pt x="147" y="82"/>
                  <a:pt x="147" y="82"/>
                  <a:pt x="147" y="82"/>
                </a:cubicBezTo>
                <a:cubicBezTo>
                  <a:pt x="147" y="89"/>
                  <a:pt x="147" y="89"/>
                  <a:pt x="147" y="89"/>
                </a:cubicBezTo>
                <a:cubicBezTo>
                  <a:pt x="140" y="89"/>
                  <a:pt x="140" y="89"/>
                  <a:pt x="140" y="89"/>
                </a:cubicBezTo>
                <a:moveTo>
                  <a:pt x="155" y="89"/>
                </a:moveTo>
                <a:cubicBezTo>
                  <a:pt x="155" y="82"/>
                  <a:pt x="155" y="82"/>
                  <a:pt x="155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55" y="89"/>
                  <a:pt x="155" y="89"/>
                  <a:pt x="155" y="89"/>
                </a:cubicBezTo>
                <a:moveTo>
                  <a:pt x="170" y="89"/>
                </a:moveTo>
                <a:cubicBezTo>
                  <a:pt x="170" y="82"/>
                  <a:pt x="170" y="82"/>
                  <a:pt x="170" y="82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77" y="89"/>
                  <a:pt x="177" y="89"/>
                  <a:pt x="177" y="89"/>
                </a:cubicBezTo>
                <a:cubicBezTo>
                  <a:pt x="170" y="89"/>
                  <a:pt x="170" y="89"/>
                  <a:pt x="170" y="89"/>
                </a:cubicBezTo>
                <a:moveTo>
                  <a:pt x="185" y="89"/>
                </a:moveTo>
                <a:cubicBezTo>
                  <a:pt x="185" y="82"/>
                  <a:pt x="185" y="82"/>
                  <a:pt x="185" y="82"/>
                </a:cubicBezTo>
                <a:cubicBezTo>
                  <a:pt x="192" y="82"/>
                  <a:pt x="192" y="82"/>
                  <a:pt x="192" y="82"/>
                </a:cubicBezTo>
                <a:cubicBezTo>
                  <a:pt x="192" y="89"/>
                  <a:pt x="192" y="89"/>
                  <a:pt x="192" y="89"/>
                </a:cubicBezTo>
                <a:cubicBezTo>
                  <a:pt x="185" y="89"/>
                  <a:pt x="185" y="89"/>
                  <a:pt x="185" y="89"/>
                </a:cubicBezTo>
                <a:moveTo>
                  <a:pt x="199" y="89"/>
                </a:moveTo>
                <a:cubicBezTo>
                  <a:pt x="199" y="82"/>
                  <a:pt x="199" y="82"/>
                  <a:pt x="199" y="82"/>
                </a:cubicBezTo>
                <a:cubicBezTo>
                  <a:pt x="206" y="82"/>
                  <a:pt x="206" y="82"/>
                  <a:pt x="206" y="82"/>
                </a:cubicBezTo>
                <a:cubicBezTo>
                  <a:pt x="206" y="89"/>
                  <a:pt x="206" y="89"/>
                  <a:pt x="206" y="89"/>
                </a:cubicBezTo>
                <a:cubicBezTo>
                  <a:pt x="199" y="89"/>
                  <a:pt x="199" y="89"/>
                  <a:pt x="199" y="89"/>
                </a:cubicBezTo>
                <a:moveTo>
                  <a:pt x="214" y="89"/>
                </a:moveTo>
                <a:cubicBezTo>
                  <a:pt x="214" y="82"/>
                  <a:pt x="214" y="82"/>
                  <a:pt x="214" y="82"/>
                </a:cubicBezTo>
                <a:cubicBezTo>
                  <a:pt x="221" y="82"/>
                  <a:pt x="221" y="82"/>
                  <a:pt x="221" y="82"/>
                </a:cubicBezTo>
                <a:cubicBezTo>
                  <a:pt x="221" y="89"/>
                  <a:pt x="221" y="89"/>
                  <a:pt x="221" y="89"/>
                </a:cubicBezTo>
                <a:cubicBezTo>
                  <a:pt x="214" y="89"/>
                  <a:pt x="214" y="89"/>
                  <a:pt x="214" y="89"/>
                </a:cubicBezTo>
                <a:moveTo>
                  <a:pt x="229" y="89"/>
                </a:moveTo>
                <a:cubicBezTo>
                  <a:pt x="229" y="82"/>
                  <a:pt x="229" y="82"/>
                  <a:pt x="229" y="82"/>
                </a:cubicBezTo>
                <a:cubicBezTo>
                  <a:pt x="236" y="82"/>
                  <a:pt x="236" y="82"/>
                  <a:pt x="236" y="82"/>
                </a:cubicBezTo>
                <a:cubicBezTo>
                  <a:pt x="236" y="89"/>
                  <a:pt x="236" y="89"/>
                  <a:pt x="236" y="89"/>
                </a:cubicBezTo>
                <a:cubicBezTo>
                  <a:pt x="229" y="89"/>
                  <a:pt x="229" y="89"/>
                  <a:pt x="229" y="89"/>
                </a:cubicBezTo>
                <a:moveTo>
                  <a:pt x="244" y="89"/>
                </a:moveTo>
                <a:cubicBezTo>
                  <a:pt x="244" y="82"/>
                  <a:pt x="244" y="82"/>
                  <a:pt x="244" y="82"/>
                </a:cubicBezTo>
                <a:cubicBezTo>
                  <a:pt x="251" y="82"/>
                  <a:pt x="251" y="82"/>
                  <a:pt x="251" y="82"/>
                </a:cubicBezTo>
                <a:cubicBezTo>
                  <a:pt x="251" y="89"/>
                  <a:pt x="251" y="89"/>
                  <a:pt x="251" y="89"/>
                </a:cubicBezTo>
                <a:cubicBezTo>
                  <a:pt x="244" y="89"/>
                  <a:pt x="244" y="89"/>
                  <a:pt x="244" y="89"/>
                </a:cubicBezTo>
                <a:moveTo>
                  <a:pt x="258" y="89"/>
                </a:moveTo>
                <a:cubicBezTo>
                  <a:pt x="258" y="82"/>
                  <a:pt x="258" y="82"/>
                  <a:pt x="258" y="82"/>
                </a:cubicBezTo>
                <a:cubicBezTo>
                  <a:pt x="265" y="82"/>
                  <a:pt x="265" y="82"/>
                  <a:pt x="265" y="82"/>
                </a:cubicBezTo>
                <a:cubicBezTo>
                  <a:pt x="265" y="89"/>
                  <a:pt x="265" y="89"/>
                  <a:pt x="265" y="89"/>
                </a:cubicBezTo>
                <a:cubicBezTo>
                  <a:pt x="258" y="89"/>
                  <a:pt x="258" y="89"/>
                  <a:pt x="258" y="89"/>
                </a:cubicBezTo>
                <a:moveTo>
                  <a:pt x="273" y="89"/>
                </a:moveTo>
                <a:cubicBezTo>
                  <a:pt x="273" y="82"/>
                  <a:pt x="273" y="82"/>
                  <a:pt x="273" y="82"/>
                </a:cubicBezTo>
                <a:cubicBezTo>
                  <a:pt x="280" y="82"/>
                  <a:pt x="280" y="82"/>
                  <a:pt x="280" y="82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73" y="89"/>
                  <a:pt x="273" y="89"/>
                  <a:pt x="273" y="89"/>
                </a:cubicBezTo>
                <a:moveTo>
                  <a:pt x="288" y="89"/>
                </a:moveTo>
                <a:cubicBezTo>
                  <a:pt x="288" y="82"/>
                  <a:pt x="288" y="82"/>
                  <a:pt x="288" y="82"/>
                </a:cubicBezTo>
                <a:cubicBezTo>
                  <a:pt x="295" y="82"/>
                  <a:pt x="295" y="82"/>
                  <a:pt x="295" y="82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288" y="89"/>
                  <a:pt x="288" y="89"/>
                  <a:pt x="288" y="89"/>
                </a:cubicBezTo>
                <a:moveTo>
                  <a:pt x="303" y="89"/>
                </a:moveTo>
                <a:cubicBezTo>
                  <a:pt x="303" y="82"/>
                  <a:pt x="303" y="82"/>
                  <a:pt x="303" y="82"/>
                </a:cubicBezTo>
                <a:cubicBezTo>
                  <a:pt x="310" y="82"/>
                  <a:pt x="310" y="82"/>
                  <a:pt x="310" y="82"/>
                </a:cubicBezTo>
                <a:cubicBezTo>
                  <a:pt x="310" y="89"/>
                  <a:pt x="310" y="89"/>
                  <a:pt x="310" y="89"/>
                </a:cubicBezTo>
                <a:cubicBezTo>
                  <a:pt x="303" y="89"/>
                  <a:pt x="303" y="89"/>
                  <a:pt x="303" y="89"/>
                </a:cubicBezTo>
                <a:moveTo>
                  <a:pt x="317" y="89"/>
                </a:moveTo>
                <a:cubicBezTo>
                  <a:pt x="317" y="82"/>
                  <a:pt x="317" y="82"/>
                  <a:pt x="317" y="82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7" y="89"/>
                  <a:pt x="317" y="89"/>
                  <a:pt x="317" y="89"/>
                </a:cubicBezTo>
                <a:moveTo>
                  <a:pt x="332" y="89"/>
                </a:moveTo>
                <a:cubicBezTo>
                  <a:pt x="332" y="82"/>
                  <a:pt x="332" y="82"/>
                  <a:pt x="332" y="82"/>
                </a:cubicBezTo>
                <a:cubicBezTo>
                  <a:pt x="339" y="82"/>
                  <a:pt x="339" y="82"/>
                  <a:pt x="339" y="82"/>
                </a:cubicBezTo>
                <a:cubicBezTo>
                  <a:pt x="339" y="89"/>
                  <a:pt x="339" y="89"/>
                  <a:pt x="339" y="89"/>
                </a:cubicBezTo>
                <a:cubicBezTo>
                  <a:pt x="332" y="89"/>
                  <a:pt x="332" y="89"/>
                  <a:pt x="332" y="89"/>
                </a:cubicBezTo>
                <a:moveTo>
                  <a:pt x="347" y="89"/>
                </a:moveTo>
                <a:cubicBezTo>
                  <a:pt x="347" y="82"/>
                  <a:pt x="347" y="82"/>
                  <a:pt x="347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54" y="89"/>
                  <a:pt x="354" y="89"/>
                  <a:pt x="354" y="89"/>
                </a:cubicBezTo>
                <a:cubicBezTo>
                  <a:pt x="347" y="89"/>
                  <a:pt x="347" y="89"/>
                  <a:pt x="347" y="89"/>
                </a:cubicBezTo>
                <a:moveTo>
                  <a:pt x="52" y="74"/>
                </a:moveTo>
                <a:cubicBezTo>
                  <a:pt x="52" y="67"/>
                  <a:pt x="52" y="67"/>
                  <a:pt x="52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74"/>
                  <a:pt x="59" y="74"/>
                  <a:pt x="59" y="74"/>
                </a:cubicBezTo>
                <a:cubicBezTo>
                  <a:pt x="52" y="74"/>
                  <a:pt x="52" y="74"/>
                  <a:pt x="52" y="74"/>
                </a:cubicBezTo>
                <a:moveTo>
                  <a:pt x="67" y="74"/>
                </a:moveTo>
                <a:cubicBezTo>
                  <a:pt x="67" y="67"/>
                  <a:pt x="67" y="67"/>
                  <a:pt x="67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74"/>
                  <a:pt x="74" y="74"/>
                  <a:pt x="74" y="74"/>
                </a:cubicBezTo>
                <a:cubicBezTo>
                  <a:pt x="67" y="74"/>
                  <a:pt x="67" y="74"/>
                  <a:pt x="67" y="74"/>
                </a:cubicBezTo>
                <a:moveTo>
                  <a:pt x="81" y="74"/>
                </a:moveTo>
                <a:cubicBezTo>
                  <a:pt x="81" y="67"/>
                  <a:pt x="81" y="67"/>
                  <a:pt x="81" y="67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74"/>
                  <a:pt x="88" y="74"/>
                  <a:pt x="88" y="74"/>
                </a:cubicBezTo>
                <a:cubicBezTo>
                  <a:pt x="81" y="74"/>
                  <a:pt x="81" y="74"/>
                  <a:pt x="81" y="74"/>
                </a:cubicBezTo>
                <a:moveTo>
                  <a:pt x="96" y="74"/>
                </a:moveTo>
                <a:cubicBezTo>
                  <a:pt x="96" y="67"/>
                  <a:pt x="96" y="67"/>
                  <a:pt x="96" y="67"/>
                </a:cubicBezTo>
                <a:cubicBezTo>
                  <a:pt x="103" y="67"/>
                  <a:pt x="103" y="67"/>
                  <a:pt x="103" y="67"/>
                </a:cubicBezTo>
                <a:cubicBezTo>
                  <a:pt x="103" y="74"/>
                  <a:pt x="103" y="74"/>
                  <a:pt x="103" y="74"/>
                </a:cubicBezTo>
                <a:cubicBezTo>
                  <a:pt x="96" y="74"/>
                  <a:pt x="96" y="74"/>
                  <a:pt x="96" y="74"/>
                </a:cubicBezTo>
                <a:moveTo>
                  <a:pt x="111" y="74"/>
                </a:moveTo>
                <a:cubicBezTo>
                  <a:pt x="111" y="67"/>
                  <a:pt x="111" y="67"/>
                  <a:pt x="111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8" y="74"/>
                  <a:pt x="118" y="74"/>
                  <a:pt x="118" y="74"/>
                </a:cubicBezTo>
                <a:cubicBezTo>
                  <a:pt x="111" y="74"/>
                  <a:pt x="111" y="74"/>
                  <a:pt x="111" y="74"/>
                </a:cubicBezTo>
                <a:moveTo>
                  <a:pt x="126" y="74"/>
                </a:moveTo>
                <a:cubicBezTo>
                  <a:pt x="126" y="67"/>
                  <a:pt x="126" y="67"/>
                  <a:pt x="126" y="67"/>
                </a:cubicBezTo>
                <a:cubicBezTo>
                  <a:pt x="133" y="67"/>
                  <a:pt x="133" y="67"/>
                  <a:pt x="133" y="67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26" y="74"/>
                  <a:pt x="126" y="74"/>
                  <a:pt x="126" y="74"/>
                </a:cubicBezTo>
                <a:moveTo>
                  <a:pt x="140" y="74"/>
                </a:moveTo>
                <a:cubicBezTo>
                  <a:pt x="140" y="67"/>
                  <a:pt x="140" y="67"/>
                  <a:pt x="140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74"/>
                  <a:pt x="147" y="74"/>
                  <a:pt x="147" y="74"/>
                </a:cubicBezTo>
                <a:cubicBezTo>
                  <a:pt x="140" y="74"/>
                  <a:pt x="140" y="74"/>
                  <a:pt x="140" y="74"/>
                </a:cubicBezTo>
                <a:moveTo>
                  <a:pt x="155" y="74"/>
                </a:moveTo>
                <a:cubicBezTo>
                  <a:pt x="155" y="67"/>
                  <a:pt x="155" y="67"/>
                  <a:pt x="155" y="67"/>
                </a:cubicBezTo>
                <a:cubicBezTo>
                  <a:pt x="162" y="67"/>
                  <a:pt x="162" y="67"/>
                  <a:pt x="162" y="67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55" y="74"/>
                  <a:pt x="155" y="74"/>
                  <a:pt x="155" y="74"/>
                </a:cubicBezTo>
                <a:moveTo>
                  <a:pt x="170" y="74"/>
                </a:moveTo>
                <a:cubicBezTo>
                  <a:pt x="170" y="67"/>
                  <a:pt x="170" y="67"/>
                  <a:pt x="170" y="67"/>
                </a:cubicBezTo>
                <a:cubicBezTo>
                  <a:pt x="177" y="67"/>
                  <a:pt x="177" y="67"/>
                  <a:pt x="177" y="67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70" y="74"/>
                  <a:pt x="170" y="74"/>
                  <a:pt x="170" y="74"/>
                </a:cubicBezTo>
                <a:moveTo>
                  <a:pt x="185" y="74"/>
                </a:moveTo>
                <a:cubicBezTo>
                  <a:pt x="185" y="67"/>
                  <a:pt x="185" y="67"/>
                  <a:pt x="185" y="67"/>
                </a:cubicBezTo>
                <a:cubicBezTo>
                  <a:pt x="192" y="67"/>
                  <a:pt x="192" y="67"/>
                  <a:pt x="192" y="67"/>
                </a:cubicBezTo>
                <a:cubicBezTo>
                  <a:pt x="192" y="74"/>
                  <a:pt x="192" y="74"/>
                  <a:pt x="192" y="74"/>
                </a:cubicBezTo>
                <a:cubicBezTo>
                  <a:pt x="185" y="74"/>
                  <a:pt x="185" y="74"/>
                  <a:pt x="185" y="74"/>
                </a:cubicBezTo>
                <a:moveTo>
                  <a:pt x="199" y="74"/>
                </a:moveTo>
                <a:cubicBezTo>
                  <a:pt x="199" y="67"/>
                  <a:pt x="199" y="67"/>
                  <a:pt x="199" y="67"/>
                </a:cubicBezTo>
                <a:cubicBezTo>
                  <a:pt x="206" y="67"/>
                  <a:pt x="206" y="67"/>
                  <a:pt x="206" y="67"/>
                </a:cubicBezTo>
                <a:cubicBezTo>
                  <a:pt x="206" y="74"/>
                  <a:pt x="206" y="74"/>
                  <a:pt x="206" y="74"/>
                </a:cubicBezTo>
                <a:cubicBezTo>
                  <a:pt x="199" y="74"/>
                  <a:pt x="199" y="74"/>
                  <a:pt x="199" y="74"/>
                </a:cubicBezTo>
                <a:moveTo>
                  <a:pt x="214" y="74"/>
                </a:moveTo>
                <a:cubicBezTo>
                  <a:pt x="214" y="67"/>
                  <a:pt x="214" y="67"/>
                  <a:pt x="214" y="67"/>
                </a:cubicBezTo>
                <a:cubicBezTo>
                  <a:pt x="221" y="67"/>
                  <a:pt x="221" y="67"/>
                  <a:pt x="221" y="67"/>
                </a:cubicBezTo>
                <a:cubicBezTo>
                  <a:pt x="221" y="74"/>
                  <a:pt x="221" y="74"/>
                  <a:pt x="221" y="74"/>
                </a:cubicBezTo>
                <a:cubicBezTo>
                  <a:pt x="214" y="74"/>
                  <a:pt x="214" y="74"/>
                  <a:pt x="214" y="74"/>
                </a:cubicBezTo>
                <a:moveTo>
                  <a:pt x="229" y="74"/>
                </a:moveTo>
                <a:cubicBezTo>
                  <a:pt x="229" y="67"/>
                  <a:pt x="229" y="67"/>
                  <a:pt x="229" y="67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6" y="74"/>
                  <a:pt x="236" y="74"/>
                  <a:pt x="236" y="74"/>
                </a:cubicBezTo>
                <a:cubicBezTo>
                  <a:pt x="229" y="74"/>
                  <a:pt x="229" y="74"/>
                  <a:pt x="229" y="74"/>
                </a:cubicBezTo>
                <a:moveTo>
                  <a:pt x="244" y="74"/>
                </a:moveTo>
                <a:cubicBezTo>
                  <a:pt x="244" y="67"/>
                  <a:pt x="244" y="67"/>
                  <a:pt x="244" y="67"/>
                </a:cubicBezTo>
                <a:cubicBezTo>
                  <a:pt x="251" y="67"/>
                  <a:pt x="251" y="67"/>
                  <a:pt x="251" y="67"/>
                </a:cubicBezTo>
                <a:cubicBezTo>
                  <a:pt x="251" y="74"/>
                  <a:pt x="251" y="74"/>
                  <a:pt x="251" y="74"/>
                </a:cubicBezTo>
                <a:cubicBezTo>
                  <a:pt x="244" y="74"/>
                  <a:pt x="244" y="74"/>
                  <a:pt x="244" y="74"/>
                </a:cubicBezTo>
                <a:moveTo>
                  <a:pt x="258" y="74"/>
                </a:moveTo>
                <a:cubicBezTo>
                  <a:pt x="258" y="67"/>
                  <a:pt x="258" y="67"/>
                  <a:pt x="258" y="67"/>
                </a:cubicBezTo>
                <a:cubicBezTo>
                  <a:pt x="265" y="67"/>
                  <a:pt x="265" y="67"/>
                  <a:pt x="265" y="67"/>
                </a:cubicBezTo>
                <a:cubicBezTo>
                  <a:pt x="265" y="74"/>
                  <a:pt x="265" y="74"/>
                  <a:pt x="265" y="74"/>
                </a:cubicBezTo>
                <a:cubicBezTo>
                  <a:pt x="258" y="74"/>
                  <a:pt x="258" y="74"/>
                  <a:pt x="258" y="74"/>
                </a:cubicBezTo>
                <a:moveTo>
                  <a:pt x="273" y="74"/>
                </a:moveTo>
                <a:cubicBezTo>
                  <a:pt x="273" y="67"/>
                  <a:pt x="273" y="67"/>
                  <a:pt x="273" y="67"/>
                </a:cubicBezTo>
                <a:cubicBezTo>
                  <a:pt x="280" y="67"/>
                  <a:pt x="280" y="67"/>
                  <a:pt x="280" y="67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3" y="74"/>
                  <a:pt x="273" y="74"/>
                  <a:pt x="273" y="74"/>
                </a:cubicBezTo>
                <a:moveTo>
                  <a:pt x="288" y="74"/>
                </a:moveTo>
                <a:cubicBezTo>
                  <a:pt x="288" y="67"/>
                  <a:pt x="288" y="67"/>
                  <a:pt x="288" y="67"/>
                </a:cubicBezTo>
                <a:cubicBezTo>
                  <a:pt x="295" y="67"/>
                  <a:pt x="295" y="67"/>
                  <a:pt x="295" y="67"/>
                </a:cubicBezTo>
                <a:cubicBezTo>
                  <a:pt x="295" y="74"/>
                  <a:pt x="295" y="74"/>
                  <a:pt x="295" y="74"/>
                </a:cubicBezTo>
                <a:cubicBezTo>
                  <a:pt x="288" y="74"/>
                  <a:pt x="288" y="74"/>
                  <a:pt x="288" y="74"/>
                </a:cubicBezTo>
                <a:moveTo>
                  <a:pt x="303" y="74"/>
                </a:moveTo>
                <a:cubicBezTo>
                  <a:pt x="303" y="67"/>
                  <a:pt x="303" y="67"/>
                  <a:pt x="303" y="67"/>
                </a:cubicBezTo>
                <a:cubicBezTo>
                  <a:pt x="310" y="67"/>
                  <a:pt x="310" y="67"/>
                  <a:pt x="310" y="67"/>
                </a:cubicBezTo>
                <a:cubicBezTo>
                  <a:pt x="310" y="74"/>
                  <a:pt x="310" y="74"/>
                  <a:pt x="310" y="74"/>
                </a:cubicBezTo>
                <a:cubicBezTo>
                  <a:pt x="303" y="74"/>
                  <a:pt x="303" y="74"/>
                  <a:pt x="303" y="74"/>
                </a:cubicBezTo>
                <a:moveTo>
                  <a:pt x="317" y="74"/>
                </a:moveTo>
                <a:cubicBezTo>
                  <a:pt x="317" y="67"/>
                  <a:pt x="317" y="67"/>
                  <a:pt x="317" y="67"/>
                </a:cubicBezTo>
                <a:cubicBezTo>
                  <a:pt x="324" y="67"/>
                  <a:pt x="324" y="67"/>
                  <a:pt x="324" y="67"/>
                </a:cubicBezTo>
                <a:cubicBezTo>
                  <a:pt x="324" y="74"/>
                  <a:pt x="324" y="74"/>
                  <a:pt x="324" y="74"/>
                </a:cubicBezTo>
                <a:cubicBezTo>
                  <a:pt x="317" y="74"/>
                  <a:pt x="317" y="74"/>
                  <a:pt x="317" y="74"/>
                </a:cubicBezTo>
                <a:moveTo>
                  <a:pt x="332" y="74"/>
                </a:moveTo>
                <a:cubicBezTo>
                  <a:pt x="332" y="67"/>
                  <a:pt x="332" y="67"/>
                  <a:pt x="332" y="67"/>
                </a:cubicBezTo>
                <a:cubicBezTo>
                  <a:pt x="339" y="67"/>
                  <a:pt x="339" y="67"/>
                  <a:pt x="339" y="67"/>
                </a:cubicBezTo>
                <a:cubicBezTo>
                  <a:pt x="339" y="74"/>
                  <a:pt x="339" y="74"/>
                  <a:pt x="339" y="74"/>
                </a:cubicBezTo>
                <a:cubicBezTo>
                  <a:pt x="332" y="74"/>
                  <a:pt x="332" y="74"/>
                  <a:pt x="332" y="74"/>
                </a:cubicBezTo>
                <a:moveTo>
                  <a:pt x="67" y="59"/>
                </a:moveTo>
                <a:cubicBezTo>
                  <a:pt x="67" y="52"/>
                  <a:pt x="67" y="52"/>
                  <a:pt x="67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4" y="59"/>
                  <a:pt x="74" y="59"/>
                  <a:pt x="74" y="59"/>
                </a:cubicBezTo>
                <a:cubicBezTo>
                  <a:pt x="67" y="59"/>
                  <a:pt x="67" y="59"/>
                  <a:pt x="67" y="59"/>
                </a:cubicBezTo>
                <a:moveTo>
                  <a:pt x="81" y="59"/>
                </a:moveTo>
                <a:cubicBezTo>
                  <a:pt x="81" y="52"/>
                  <a:pt x="81" y="52"/>
                  <a:pt x="81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9"/>
                  <a:pt x="88" y="59"/>
                  <a:pt x="88" y="59"/>
                </a:cubicBezTo>
                <a:cubicBezTo>
                  <a:pt x="81" y="59"/>
                  <a:pt x="81" y="59"/>
                  <a:pt x="81" y="59"/>
                </a:cubicBezTo>
                <a:moveTo>
                  <a:pt x="96" y="59"/>
                </a:moveTo>
                <a:cubicBezTo>
                  <a:pt x="96" y="52"/>
                  <a:pt x="96" y="52"/>
                  <a:pt x="96" y="52"/>
                </a:cubicBezTo>
                <a:cubicBezTo>
                  <a:pt x="103" y="52"/>
                  <a:pt x="103" y="52"/>
                  <a:pt x="103" y="52"/>
                </a:cubicBezTo>
                <a:cubicBezTo>
                  <a:pt x="103" y="59"/>
                  <a:pt x="103" y="59"/>
                  <a:pt x="103" y="59"/>
                </a:cubicBezTo>
                <a:cubicBezTo>
                  <a:pt x="96" y="59"/>
                  <a:pt x="96" y="59"/>
                  <a:pt x="96" y="59"/>
                </a:cubicBezTo>
                <a:moveTo>
                  <a:pt x="111" y="59"/>
                </a:moveTo>
                <a:cubicBezTo>
                  <a:pt x="111" y="52"/>
                  <a:pt x="111" y="52"/>
                  <a:pt x="111" y="52"/>
                </a:cubicBezTo>
                <a:cubicBezTo>
                  <a:pt x="118" y="52"/>
                  <a:pt x="118" y="52"/>
                  <a:pt x="118" y="52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1" y="59"/>
                  <a:pt x="111" y="59"/>
                  <a:pt x="111" y="59"/>
                </a:cubicBezTo>
                <a:moveTo>
                  <a:pt x="126" y="59"/>
                </a:moveTo>
                <a:cubicBezTo>
                  <a:pt x="126" y="52"/>
                  <a:pt x="126" y="52"/>
                  <a:pt x="126" y="52"/>
                </a:cubicBezTo>
                <a:cubicBezTo>
                  <a:pt x="133" y="52"/>
                  <a:pt x="133" y="52"/>
                  <a:pt x="133" y="52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26" y="59"/>
                  <a:pt x="126" y="59"/>
                  <a:pt x="126" y="59"/>
                </a:cubicBezTo>
                <a:moveTo>
                  <a:pt x="140" y="59"/>
                </a:moveTo>
                <a:cubicBezTo>
                  <a:pt x="140" y="52"/>
                  <a:pt x="140" y="52"/>
                  <a:pt x="140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59"/>
                  <a:pt x="147" y="59"/>
                  <a:pt x="147" y="59"/>
                </a:cubicBezTo>
                <a:cubicBezTo>
                  <a:pt x="140" y="59"/>
                  <a:pt x="140" y="59"/>
                  <a:pt x="140" y="59"/>
                </a:cubicBezTo>
                <a:moveTo>
                  <a:pt x="155" y="59"/>
                </a:moveTo>
                <a:cubicBezTo>
                  <a:pt x="155" y="52"/>
                  <a:pt x="155" y="52"/>
                  <a:pt x="155" y="52"/>
                </a:cubicBezTo>
                <a:cubicBezTo>
                  <a:pt x="162" y="52"/>
                  <a:pt x="162" y="52"/>
                  <a:pt x="162" y="52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5" y="59"/>
                  <a:pt x="155" y="59"/>
                  <a:pt x="155" y="59"/>
                </a:cubicBezTo>
                <a:moveTo>
                  <a:pt x="170" y="59"/>
                </a:moveTo>
                <a:cubicBezTo>
                  <a:pt x="170" y="52"/>
                  <a:pt x="170" y="52"/>
                  <a:pt x="170" y="52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7" y="59"/>
                  <a:pt x="177" y="59"/>
                  <a:pt x="177" y="59"/>
                </a:cubicBezTo>
                <a:cubicBezTo>
                  <a:pt x="170" y="59"/>
                  <a:pt x="170" y="59"/>
                  <a:pt x="170" y="59"/>
                </a:cubicBezTo>
                <a:moveTo>
                  <a:pt x="185" y="59"/>
                </a:moveTo>
                <a:cubicBezTo>
                  <a:pt x="185" y="52"/>
                  <a:pt x="185" y="52"/>
                  <a:pt x="185" y="52"/>
                </a:cubicBezTo>
                <a:cubicBezTo>
                  <a:pt x="192" y="52"/>
                  <a:pt x="192" y="52"/>
                  <a:pt x="192" y="52"/>
                </a:cubicBezTo>
                <a:cubicBezTo>
                  <a:pt x="192" y="59"/>
                  <a:pt x="192" y="59"/>
                  <a:pt x="192" y="59"/>
                </a:cubicBezTo>
                <a:cubicBezTo>
                  <a:pt x="185" y="59"/>
                  <a:pt x="185" y="59"/>
                  <a:pt x="185" y="59"/>
                </a:cubicBezTo>
                <a:moveTo>
                  <a:pt x="199" y="59"/>
                </a:moveTo>
                <a:cubicBezTo>
                  <a:pt x="199" y="52"/>
                  <a:pt x="199" y="52"/>
                  <a:pt x="199" y="52"/>
                </a:cubicBezTo>
                <a:cubicBezTo>
                  <a:pt x="206" y="52"/>
                  <a:pt x="206" y="52"/>
                  <a:pt x="206" y="52"/>
                </a:cubicBezTo>
                <a:cubicBezTo>
                  <a:pt x="206" y="59"/>
                  <a:pt x="206" y="59"/>
                  <a:pt x="206" y="59"/>
                </a:cubicBezTo>
                <a:cubicBezTo>
                  <a:pt x="199" y="59"/>
                  <a:pt x="199" y="59"/>
                  <a:pt x="199" y="59"/>
                </a:cubicBezTo>
                <a:moveTo>
                  <a:pt x="214" y="59"/>
                </a:moveTo>
                <a:cubicBezTo>
                  <a:pt x="214" y="52"/>
                  <a:pt x="214" y="52"/>
                  <a:pt x="214" y="52"/>
                </a:cubicBezTo>
                <a:cubicBezTo>
                  <a:pt x="221" y="52"/>
                  <a:pt x="221" y="52"/>
                  <a:pt x="221" y="52"/>
                </a:cubicBezTo>
                <a:cubicBezTo>
                  <a:pt x="221" y="59"/>
                  <a:pt x="221" y="59"/>
                  <a:pt x="221" y="59"/>
                </a:cubicBezTo>
                <a:cubicBezTo>
                  <a:pt x="214" y="59"/>
                  <a:pt x="214" y="59"/>
                  <a:pt x="214" y="59"/>
                </a:cubicBezTo>
                <a:moveTo>
                  <a:pt x="229" y="59"/>
                </a:moveTo>
                <a:cubicBezTo>
                  <a:pt x="229" y="52"/>
                  <a:pt x="229" y="52"/>
                  <a:pt x="229" y="52"/>
                </a:cubicBezTo>
                <a:cubicBezTo>
                  <a:pt x="236" y="52"/>
                  <a:pt x="236" y="52"/>
                  <a:pt x="236" y="52"/>
                </a:cubicBezTo>
                <a:cubicBezTo>
                  <a:pt x="236" y="59"/>
                  <a:pt x="236" y="59"/>
                  <a:pt x="236" y="59"/>
                </a:cubicBezTo>
                <a:cubicBezTo>
                  <a:pt x="229" y="59"/>
                  <a:pt x="229" y="59"/>
                  <a:pt x="229" y="59"/>
                </a:cubicBezTo>
                <a:moveTo>
                  <a:pt x="244" y="59"/>
                </a:moveTo>
                <a:cubicBezTo>
                  <a:pt x="244" y="52"/>
                  <a:pt x="244" y="52"/>
                  <a:pt x="244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51" y="59"/>
                  <a:pt x="251" y="59"/>
                  <a:pt x="251" y="59"/>
                </a:cubicBezTo>
                <a:cubicBezTo>
                  <a:pt x="244" y="59"/>
                  <a:pt x="244" y="59"/>
                  <a:pt x="244" y="59"/>
                </a:cubicBezTo>
                <a:moveTo>
                  <a:pt x="258" y="59"/>
                </a:moveTo>
                <a:cubicBezTo>
                  <a:pt x="258" y="52"/>
                  <a:pt x="258" y="52"/>
                  <a:pt x="258" y="52"/>
                </a:cubicBezTo>
                <a:cubicBezTo>
                  <a:pt x="265" y="52"/>
                  <a:pt x="265" y="52"/>
                  <a:pt x="265" y="52"/>
                </a:cubicBezTo>
                <a:cubicBezTo>
                  <a:pt x="265" y="59"/>
                  <a:pt x="265" y="59"/>
                  <a:pt x="265" y="59"/>
                </a:cubicBezTo>
                <a:cubicBezTo>
                  <a:pt x="258" y="59"/>
                  <a:pt x="258" y="59"/>
                  <a:pt x="258" y="59"/>
                </a:cubicBezTo>
                <a:moveTo>
                  <a:pt x="273" y="59"/>
                </a:moveTo>
                <a:cubicBezTo>
                  <a:pt x="273" y="52"/>
                  <a:pt x="273" y="52"/>
                  <a:pt x="273" y="52"/>
                </a:cubicBezTo>
                <a:cubicBezTo>
                  <a:pt x="280" y="52"/>
                  <a:pt x="280" y="52"/>
                  <a:pt x="280" y="52"/>
                </a:cubicBezTo>
                <a:cubicBezTo>
                  <a:pt x="280" y="59"/>
                  <a:pt x="280" y="59"/>
                  <a:pt x="280" y="59"/>
                </a:cubicBezTo>
                <a:cubicBezTo>
                  <a:pt x="273" y="59"/>
                  <a:pt x="273" y="59"/>
                  <a:pt x="273" y="59"/>
                </a:cubicBezTo>
                <a:moveTo>
                  <a:pt x="288" y="59"/>
                </a:moveTo>
                <a:cubicBezTo>
                  <a:pt x="288" y="52"/>
                  <a:pt x="288" y="52"/>
                  <a:pt x="288" y="52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295" y="59"/>
                  <a:pt x="295" y="59"/>
                  <a:pt x="295" y="59"/>
                </a:cubicBezTo>
                <a:cubicBezTo>
                  <a:pt x="288" y="59"/>
                  <a:pt x="288" y="59"/>
                  <a:pt x="288" y="59"/>
                </a:cubicBezTo>
                <a:moveTo>
                  <a:pt x="303" y="59"/>
                </a:moveTo>
                <a:cubicBezTo>
                  <a:pt x="303" y="52"/>
                  <a:pt x="303" y="52"/>
                  <a:pt x="303" y="52"/>
                </a:cubicBezTo>
                <a:cubicBezTo>
                  <a:pt x="310" y="52"/>
                  <a:pt x="310" y="52"/>
                  <a:pt x="310" y="52"/>
                </a:cubicBezTo>
                <a:cubicBezTo>
                  <a:pt x="310" y="59"/>
                  <a:pt x="310" y="59"/>
                  <a:pt x="310" y="59"/>
                </a:cubicBezTo>
                <a:cubicBezTo>
                  <a:pt x="303" y="59"/>
                  <a:pt x="303" y="59"/>
                  <a:pt x="303" y="59"/>
                </a:cubicBezTo>
                <a:moveTo>
                  <a:pt x="317" y="59"/>
                </a:moveTo>
                <a:cubicBezTo>
                  <a:pt x="317" y="52"/>
                  <a:pt x="317" y="52"/>
                  <a:pt x="317" y="52"/>
                </a:cubicBezTo>
                <a:cubicBezTo>
                  <a:pt x="324" y="52"/>
                  <a:pt x="324" y="52"/>
                  <a:pt x="324" y="52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17" y="59"/>
                  <a:pt x="317" y="59"/>
                  <a:pt x="317" y="59"/>
                </a:cubicBezTo>
                <a:moveTo>
                  <a:pt x="81" y="45"/>
                </a:moveTo>
                <a:cubicBezTo>
                  <a:pt x="81" y="38"/>
                  <a:pt x="81" y="38"/>
                  <a:pt x="81" y="38"/>
                </a:cubicBezTo>
                <a:cubicBezTo>
                  <a:pt x="88" y="38"/>
                  <a:pt x="88" y="38"/>
                  <a:pt x="88" y="38"/>
                </a:cubicBezTo>
                <a:cubicBezTo>
                  <a:pt x="88" y="45"/>
                  <a:pt x="88" y="45"/>
                  <a:pt x="88" y="45"/>
                </a:cubicBezTo>
                <a:cubicBezTo>
                  <a:pt x="81" y="45"/>
                  <a:pt x="81" y="45"/>
                  <a:pt x="81" y="45"/>
                </a:cubicBezTo>
                <a:moveTo>
                  <a:pt x="96" y="45"/>
                </a:moveTo>
                <a:cubicBezTo>
                  <a:pt x="96" y="38"/>
                  <a:pt x="96" y="38"/>
                  <a:pt x="96" y="38"/>
                </a:cubicBezTo>
                <a:cubicBezTo>
                  <a:pt x="103" y="38"/>
                  <a:pt x="103" y="38"/>
                  <a:pt x="103" y="38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96" y="45"/>
                  <a:pt x="96" y="45"/>
                  <a:pt x="96" y="45"/>
                </a:cubicBezTo>
                <a:moveTo>
                  <a:pt x="111" y="45"/>
                </a:moveTo>
                <a:cubicBezTo>
                  <a:pt x="111" y="38"/>
                  <a:pt x="111" y="38"/>
                  <a:pt x="111" y="38"/>
                </a:cubicBezTo>
                <a:cubicBezTo>
                  <a:pt x="118" y="38"/>
                  <a:pt x="118" y="38"/>
                  <a:pt x="118" y="38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11" y="45"/>
                  <a:pt x="111" y="45"/>
                  <a:pt x="111" y="45"/>
                </a:cubicBezTo>
                <a:moveTo>
                  <a:pt x="126" y="45"/>
                </a:moveTo>
                <a:cubicBezTo>
                  <a:pt x="126" y="38"/>
                  <a:pt x="126" y="38"/>
                  <a:pt x="126" y="38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26" y="45"/>
                  <a:pt x="126" y="45"/>
                  <a:pt x="126" y="45"/>
                </a:cubicBezTo>
                <a:moveTo>
                  <a:pt x="140" y="45"/>
                </a:moveTo>
                <a:cubicBezTo>
                  <a:pt x="140" y="38"/>
                  <a:pt x="140" y="38"/>
                  <a:pt x="140" y="38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0" y="45"/>
                  <a:pt x="140" y="45"/>
                  <a:pt x="140" y="45"/>
                </a:cubicBezTo>
                <a:moveTo>
                  <a:pt x="155" y="45"/>
                </a:moveTo>
                <a:cubicBezTo>
                  <a:pt x="155" y="38"/>
                  <a:pt x="155" y="38"/>
                  <a:pt x="155" y="38"/>
                </a:cubicBezTo>
                <a:cubicBezTo>
                  <a:pt x="162" y="38"/>
                  <a:pt x="162" y="38"/>
                  <a:pt x="162" y="38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155" y="45"/>
                  <a:pt x="155" y="45"/>
                  <a:pt x="155" y="45"/>
                </a:cubicBezTo>
                <a:moveTo>
                  <a:pt x="170" y="45"/>
                </a:moveTo>
                <a:cubicBezTo>
                  <a:pt x="170" y="38"/>
                  <a:pt x="170" y="38"/>
                  <a:pt x="170" y="38"/>
                </a:cubicBezTo>
                <a:cubicBezTo>
                  <a:pt x="177" y="38"/>
                  <a:pt x="177" y="38"/>
                  <a:pt x="177" y="38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70" y="45"/>
                  <a:pt x="170" y="45"/>
                  <a:pt x="170" y="45"/>
                </a:cubicBezTo>
                <a:moveTo>
                  <a:pt x="185" y="45"/>
                </a:moveTo>
                <a:cubicBezTo>
                  <a:pt x="185" y="38"/>
                  <a:pt x="185" y="38"/>
                  <a:pt x="185" y="38"/>
                </a:cubicBezTo>
                <a:cubicBezTo>
                  <a:pt x="192" y="38"/>
                  <a:pt x="192" y="38"/>
                  <a:pt x="192" y="38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85" y="45"/>
                  <a:pt x="185" y="45"/>
                  <a:pt x="185" y="45"/>
                </a:cubicBezTo>
                <a:moveTo>
                  <a:pt x="199" y="45"/>
                </a:moveTo>
                <a:cubicBezTo>
                  <a:pt x="199" y="38"/>
                  <a:pt x="199" y="38"/>
                  <a:pt x="199" y="38"/>
                </a:cubicBezTo>
                <a:cubicBezTo>
                  <a:pt x="206" y="38"/>
                  <a:pt x="206" y="38"/>
                  <a:pt x="206" y="38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99" y="45"/>
                  <a:pt x="199" y="45"/>
                  <a:pt x="199" y="45"/>
                </a:cubicBezTo>
                <a:moveTo>
                  <a:pt x="214" y="45"/>
                </a:moveTo>
                <a:cubicBezTo>
                  <a:pt x="214" y="38"/>
                  <a:pt x="214" y="38"/>
                  <a:pt x="214" y="38"/>
                </a:cubicBezTo>
                <a:cubicBezTo>
                  <a:pt x="221" y="38"/>
                  <a:pt x="221" y="38"/>
                  <a:pt x="221" y="38"/>
                </a:cubicBezTo>
                <a:cubicBezTo>
                  <a:pt x="221" y="45"/>
                  <a:pt x="221" y="45"/>
                  <a:pt x="221" y="45"/>
                </a:cubicBezTo>
                <a:cubicBezTo>
                  <a:pt x="214" y="45"/>
                  <a:pt x="214" y="45"/>
                  <a:pt x="214" y="45"/>
                </a:cubicBezTo>
                <a:moveTo>
                  <a:pt x="229" y="45"/>
                </a:moveTo>
                <a:cubicBezTo>
                  <a:pt x="229" y="38"/>
                  <a:pt x="229" y="38"/>
                  <a:pt x="229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45"/>
                  <a:pt x="236" y="45"/>
                  <a:pt x="236" y="45"/>
                </a:cubicBezTo>
                <a:cubicBezTo>
                  <a:pt x="229" y="45"/>
                  <a:pt x="229" y="45"/>
                  <a:pt x="229" y="45"/>
                </a:cubicBezTo>
                <a:moveTo>
                  <a:pt x="244" y="45"/>
                </a:moveTo>
                <a:cubicBezTo>
                  <a:pt x="244" y="38"/>
                  <a:pt x="244" y="38"/>
                  <a:pt x="244" y="38"/>
                </a:cubicBezTo>
                <a:cubicBezTo>
                  <a:pt x="251" y="38"/>
                  <a:pt x="251" y="38"/>
                  <a:pt x="251" y="38"/>
                </a:cubicBezTo>
                <a:cubicBezTo>
                  <a:pt x="251" y="45"/>
                  <a:pt x="251" y="45"/>
                  <a:pt x="251" y="45"/>
                </a:cubicBezTo>
                <a:cubicBezTo>
                  <a:pt x="244" y="45"/>
                  <a:pt x="244" y="45"/>
                  <a:pt x="244" y="45"/>
                </a:cubicBezTo>
                <a:moveTo>
                  <a:pt x="258" y="45"/>
                </a:moveTo>
                <a:cubicBezTo>
                  <a:pt x="258" y="38"/>
                  <a:pt x="258" y="38"/>
                  <a:pt x="258" y="38"/>
                </a:cubicBezTo>
                <a:cubicBezTo>
                  <a:pt x="265" y="38"/>
                  <a:pt x="265" y="38"/>
                  <a:pt x="265" y="38"/>
                </a:cubicBezTo>
                <a:cubicBezTo>
                  <a:pt x="265" y="45"/>
                  <a:pt x="265" y="45"/>
                  <a:pt x="265" y="45"/>
                </a:cubicBezTo>
                <a:cubicBezTo>
                  <a:pt x="258" y="45"/>
                  <a:pt x="258" y="45"/>
                  <a:pt x="258" y="45"/>
                </a:cubicBezTo>
                <a:moveTo>
                  <a:pt x="273" y="45"/>
                </a:moveTo>
                <a:cubicBezTo>
                  <a:pt x="273" y="38"/>
                  <a:pt x="273" y="38"/>
                  <a:pt x="273" y="38"/>
                </a:cubicBezTo>
                <a:cubicBezTo>
                  <a:pt x="280" y="38"/>
                  <a:pt x="280" y="38"/>
                  <a:pt x="280" y="38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73" y="45"/>
                  <a:pt x="273" y="45"/>
                  <a:pt x="273" y="45"/>
                </a:cubicBezTo>
                <a:moveTo>
                  <a:pt x="288" y="45"/>
                </a:moveTo>
                <a:cubicBezTo>
                  <a:pt x="288" y="38"/>
                  <a:pt x="288" y="38"/>
                  <a:pt x="288" y="38"/>
                </a:cubicBezTo>
                <a:cubicBezTo>
                  <a:pt x="295" y="38"/>
                  <a:pt x="295" y="38"/>
                  <a:pt x="295" y="38"/>
                </a:cubicBezTo>
                <a:cubicBezTo>
                  <a:pt x="295" y="45"/>
                  <a:pt x="295" y="45"/>
                  <a:pt x="295" y="45"/>
                </a:cubicBezTo>
                <a:cubicBezTo>
                  <a:pt x="288" y="45"/>
                  <a:pt x="288" y="45"/>
                  <a:pt x="288" y="45"/>
                </a:cubicBezTo>
                <a:moveTo>
                  <a:pt x="303" y="45"/>
                </a:moveTo>
                <a:cubicBezTo>
                  <a:pt x="303" y="38"/>
                  <a:pt x="303" y="38"/>
                  <a:pt x="303" y="38"/>
                </a:cubicBezTo>
                <a:cubicBezTo>
                  <a:pt x="310" y="38"/>
                  <a:pt x="310" y="38"/>
                  <a:pt x="310" y="38"/>
                </a:cubicBezTo>
                <a:cubicBezTo>
                  <a:pt x="310" y="45"/>
                  <a:pt x="310" y="45"/>
                  <a:pt x="310" y="45"/>
                </a:cubicBezTo>
                <a:cubicBezTo>
                  <a:pt x="303" y="45"/>
                  <a:pt x="303" y="45"/>
                  <a:pt x="303" y="45"/>
                </a:cubicBezTo>
                <a:moveTo>
                  <a:pt x="111" y="30"/>
                </a:moveTo>
                <a:cubicBezTo>
                  <a:pt x="111" y="23"/>
                  <a:pt x="111" y="23"/>
                  <a:pt x="111" y="23"/>
                </a:cubicBezTo>
                <a:cubicBezTo>
                  <a:pt x="118" y="23"/>
                  <a:pt x="118" y="23"/>
                  <a:pt x="118" y="23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11" y="30"/>
                  <a:pt x="111" y="30"/>
                  <a:pt x="111" y="30"/>
                </a:cubicBezTo>
                <a:moveTo>
                  <a:pt x="126" y="30"/>
                </a:moveTo>
                <a:cubicBezTo>
                  <a:pt x="126" y="23"/>
                  <a:pt x="126" y="23"/>
                  <a:pt x="126" y="23"/>
                </a:cubicBezTo>
                <a:cubicBezTo>
                  <a:pt x="133" y="23"/>
                  <a:pt x="133" y="23"/>
                  <a:pt x="133" y="23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26" y="30"/>
                  <a:pt x="126" y="30"/>
                  <a:pt x="126" y="30"/>
                </a:cubicBezTo>
                <a:moveTo>
                  <a:pt x="140" y="30"/>
                </a:moveTo>
                <a:cubicBezTo>
                  <a:pt x="140" y="23"/>
                  <a:pt x="140" y="23"/>
                  <a:pt x="140" y="23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47" y="30"/>
                  <a:pt x="147" y="30"/>
                  <a:pt x="147" y="30"/>
                </a:cubicBezTo>
                <a:cubicBezTo>
                  <a:pt x="140" y="30"/>
                  <a:pt x="140" y="30"/>
                  <a:pt x="140" y="30"/>
                </a:cubicBezTo>
                <a:moveTo>
                  <a:pt x="155" y="30"/>
                </a:moveTo>
                <a:cubicBezTo>
                  <a:pt x="155" y="23"/>
                  <a:pt x="155" y="23"/>
                  <a:pt x="155" y="23"/>
                </a:cubicBezTo>
                <a:cubicBezTo>
                  <a:pt x="162" y="23"/>
                  <a:pt x="162" y="23"/>
                  <a:pt x="162" y="23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55" y="30"/>
                  <a:pt x="155" y="30"/>
                  <a:pt x="155" y="30"/>
                </a:cubicBezTo>
                <a:moveTo>
                  <a:pt x="170" y="30"/>
                </a:moveTo>
                <a:cubicBezTo>
                  <a:pt x="170" y="23"/>
                  <a:pt x="170" y="23"/>
                  <a:pt x="170" y="23"/>
                </a:cubicBezTo>
                <a:cubicBezTo>
                  <a:pt x="177" y="23"/>
                  <a:pt x="177" y="23"/>
                  <a:pt x="177" y="23"/>
                </a:cubicBezTo>
                <a:cubicBezTo>
                  <a:pt x="177" y="30"/>
                  <a:pt x="177" y="30"/>
                  <a:pt x="177" y="30"/>
                </a:cubicBezTo>
                <a:cubicBezTo>
                  <a:pt x="170" y="30"/>
                  <a:pt x="170" y="30"/>
                  <a:pt x="170" y="30"/>
                </a:cubicBezTo>
                <a:moveTo>
                  <a:pt x="185" y="30"/>
                </a:moveTo>
                <a:cubicBezTo>
                  <a:pt x="185" y="23"/>
                  <a:pt x="185" y="23"/>
                  <a:pt x="185" y="23"/>
                </a:cubicBezTo>
                <a:cubicBezTo>
                  <a:pt x="192" y="23"/>
                  <a:pt x="192" y="23"/>
                  <a:pt x="192" y="23"/>
                </a:cubicBezTo>
                <a:cubicBezTo>
                  <a:pt x="192" y="30"/>
                  <a:pt x="192" y="30"/>
                  <a:pt x="192" y="30"/>
                </a:cubicBezTo>
                <a:cubicBezTo>
                  <a:pt x="185" y="30"/>
                  <a:pt x="185" y="30"/>
                  <a:pt x="185" y="30"/>
                </a:cubicBezTo>
                <a:moveTo>
                  <a:pt x="199" y="30"/>
                </a:moveTo>
                <a:cubicBezTo>
                  <a:pt x="199" y="23"/>
                  <a:pt x="199" y="23"/>
                  <a:pt x="199" y="23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206" y="30"/>
                  <a:pt x="206" y="30"/>
                  <a:pt x="206" y="30"/>
                </a:cubicBezTo>
                <a:cubicBezTo>
                  <a:pt x="199" y="30"/>
                  <a:pt x="199" y="30"/>
                  <a:pt x="199" y="30"/>
                </a:cubicBezTo>
                <a:moveTo>
                  <a:pt x="214" y="30"/>
                </a:moveTo>
                <a:cubicBezTo>
                  <a:pt x="214" y="23"/>
                  <a:pt x="214" y="23"/>
                  <a:pt x="214" y="23"/>
                </a:cubicBezTo>
                <a:cubicBezTo>
                  <a:pt x="221" y="23"/>
                  <a:pt x="221" y="23"/>
                  <a:pt x="221" y="23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14" y="30"/>
                  <a:pt x="214" y="30"/>
                  <a:pt x="214" y="30"/>
                </a:cubicBezTo>
                <a:moveTo>
                  <a:pt x="229" y="30"/>
                </a:moveTo>
                <a:cubicBezTo>
                  <a:pt x="229" y="23"/>
                  <a:pt x="229" y="23"/>
                  <a:pt x="229" y="23"/>
                </a:cubicBezTo>
                <a:cubicBezTo>
                  <a:pt x="236" y="23"/>
                  <a:pt x="236" y="23"/>
                  <a:pt x="236" y="23"/>
                </a:cubicBezTo>
                <a:cubicBezTo>
                  <a:pt x="236" y="30"/>
                  <a:pt x="236" y="30"/>
                  <a:pt x="236" y="30"/>
                </a:cubicBezTo>
                <a:cubicBezTo>
                  <a:pt x="229" y="30"/>
                  <a:pt x="229" y="30"/>
                  <a:pt x="229" y="30"/>
                </a:cubicBezTo>
                <a:moveTo>
                  <a:pt x="244" y="30"/>
                </a:moveTo>
                <a:cubicBezTo>
                  <a:pt x="244" y="23"/>
                  <a:pt x="244" y="23"/>
                  <a:pt x="244" y="23"/>
                </a:cubicBezTo>
                <a:cubicBezTo>
                  <a:pt x="251" y="23"/>
                  <a:pt x="251" y="23"/>
                  <a:pt x="251" y="23"/>
                </a:cubicBezTo>
                <a:cubicBezTo>
                  <a:pt x="251" y="30"/>
                  <a:pt x="251" y="30"/>
                  <a:pt x="251" y="30"/>
                </a:cubicBezTo>
                <a:cubicBezTo>
                  <a:pt x="244" y="30"/>
                  <a:pt x="244" y="30"/>
                  <a:pt x="244" y="30"/>
                </a:cubicBezTo>
                <a:moveTo>
                  <a:pt x="258" y="30"/>
                </a:moveTo>
                <a:cubicBezTo>
                  <a:pt x="258" y="23"/>
                  <a:pt x="258" y="23"/>
                  <a:pt x="258" y="23"/>
                </a:cubicBezTo>
                <a:cubicBezTo>
                  <a:pt x="265" y="23"/>
                  <a:pt x="265" y="23"/>
                  <a:pt x="265" y="23"/>
                </a:cubicBezTo>
                <a:cubicBezTo>
                  <a:pt x="265" y="30"/>
                  <a:pt x="265" y="30"/>
                  <a:pt x="265" y="30"/>
                </a:cubicBezTo>
                <a:cubicBezTo>
                  <a:pt x="258" y="30"/>
                  <a:pt x="258" y="30"/>
                  <a:pt x="258" y="30"/>
                </a:cubicBezTo>
                <a:moveTo>
                  <a:pt x="273" y="30"/>
                </a:moveTo>
                <a:cubicBezTo>
                  <a:pt x="273" y="23"/>
                  <a:pt x="273" y="23"/>
                  <a:pt x="273" y="23"/>
                </a:cubicBezTo>
                <a:cubicBezTo>
                  <a:pt x="280" y="23"/>
                  <a:pt x="280" y="23"/>
                  <a:pt x="280" y="23"/>
                </a:cubicBezTo>
                <a:cubicBezTo>
                  <a:pt x="280" y="30"/>
                  <a:pt x="280" y="30"/>
                  <a:pt x="280" y="30"/>
                </a:cubicBezTo>
                <a:cubicBezTo>
                  <a:pt x="273" y="30"/>
                  <a:pt x="273" y="30"/>
                  <a:pt x="273" y="30"/>
                </a:cubicBezTo>
                <a:moveTo>
                  <a:pt x="155" y="15"/>
                </a:moveTo>
                <a:cubicBezTo>
                  <a:pt x="155" y="8"/>
                  <a:pt x="155" y="8"/>
                  <a:pt x="155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55" y="15"/>
                  <a:pt x="155" y="15"/>
                  <a:pt x="155" y="15"/>
                </a:cubicBezTo>
                <a:moveTo>
                  <a:pt x="170" y="15"/>
                </a:moveTo>
                <a:cubicBezTo>
                  <a:pt x="170" y="8"/>
                  <a:pt x="170" y="8"/>
                  <a:pt x="170" y="8"/>
                </a:cubicBezTo>
                <a:cubicBezTo>
                  <a:pt x="177" y="8"/>
                  <a:pt x="177" y="8"/>
                  <a:pt x="177" y="8"/>
                </a:cubicBezTo>
                <a:cubicBezTo>
                  <a:pt x="177" y="15"/>
                  <a:pt x="177" y="15"/>
                  <a:pt x="177" y="15"/>
                </a:cubicBezTo>
                <a:cubicBezTo>
                  <a:pt x="170" y="15"/>
                  <a:pt x="170" y="15"/>
                  <a:pt x="170" y="15"/>
                </a:cubicBezTo>
                <a:moveTo>
                  <a:pt x="185" y="15"/>
                </a:moveTo>
                <a:cubicBezTo>
                  <a:pt x="185" y="8"/>
                  <a:pt x="185" y="8"/>
                  <a:pt x="185" y="8"/>
                </a:cubicBezTo>
                <a:cubicBezTo>
                  <a:pt x="192" y="8"/>
                  <a:pt x="192" y="8"/>
                  <a:pt x="192" y="8"/>
                </a:cubicBezTo>
                <a:cubicBezTo>
                  <a:pt x="192" y="15"/>
                  <a:pt x="192" y="15"/>
                  <a:pt x="192" y="15"/>
                </a:cubicBezTo>
                <a:cubicBezTo>
                  <a:pt x="185" y="15"/>
                  <a:pt x="185" y="15"/>
                  <a:pt x="185" y="15"/>
                </a:cubicBezTo>
                <a:moveTo>
                  <a:pt x="199" y="15"/>
                </a:moveTo>
                <a:cubicBezTo>
                  <a:pt x="199" y="8"/>
                  <a:pt x="199" y="8"/>
                  <a:pt x="199" y="8"/>
                </a:cubicBezTo>
                <a:cubicBezTo>
                  <a:pt x="206" y="8"/>
                  <a:pt x="206" y="8"/>
                  <a:pt x="206" y="8"/>
                </a:cubicBezTo>
                <a:cubicBezTo>
                  <a:pt x="206" y="15"/>
                  <a:pt x="206" y="15"/>
                  <a:pt x="206" y="15"/>
                </a:cubicBezTo>
                <a:cubicBezTo>
                  <a:pt x="199" y="15"/>
                  <a:pt x="199" y="15"/>
                  <a:pt x="199" y="15"/>
                </a:cubicBezTo>
                <a:moveTo>
                  <a:pt x="214" y="15"/>
                </a:moveTo>
                <a:cubicBezTo>
                  <a:pt x="214" y="8"/>
                  <a:pt x="214" y="8"/>
                  <a:pt x="214" y="8"/>
                </a:cubicBezTo>
                <a:cubicBezTo>
                  <a:pt x="221" y="8"/>
                  <a:pt x="221" y="8"/>
                  <a:pt x="221" y="8"/>
                </a:cubicBezTo>
                <a:cubicBezTo>
                  <a:pt x="221" y="15"/>
                  <a:pt x="221" y="15"/>
                  <a:pt x="221" y="15"/>
                </a:cubicBezTo>
                <a:cubicBezTo>
                  <a:pt x="214" y="15"/>
                  <a:pt x="214" y="15"/>
                  <a:pt x="214" y="15"/>
                </a:cubicBezTo>
                <a:moveTo>
                  <a:pt x="229" y="15"/>
                </a:moveTo>
                <a:cubicBezTo>
                  <a:pt x="229" y="8"/>
                  <a:pt x="229" y="8"/>
                  <a:pt x="229" y="8"/>
                </a:cubicBezTo>
                <a:cubicBezTo>
                  <a:pt x="236" y="8"/>
                  <a:pt x="236" y="8"/>
                  <a:pt x="236" y="8"/>
                </a:cubicBezTo>
                <a:cubicBezTo>
                  <a:pt x="236" y="15"/>
                  <a:pt x="236" y="15"/>
                  <a:pt x="236" y="15"/>
                </a:cubicBezTo>
                <a:cubicBezTo>
                  <a:pt x="229" y="15"/>
                  <a:pt x="229" y="15"/>
                  <a:pt x="229" y="15"/>
                </a:cubicBezTo>
                <a:moveTo>
                  <a:pt x="196" y="0"/>
                </a:moveTo>
                <a:cubicBezTo>
                  <a:pt x="177" y="0"/>
                  <a:pt x="158" y="3"/>
                  <a:pt x="141" y="8"/>
                </a:cubicBezTo>
                <a:cubicBezTo>
                  <a:pt x="147" y="8"/>
                  <a:pt x="147" y="8"/>
                  <a:pt x="147" y="8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0" y="15"/>
                  <a:pt x="140" y="15"/>
                  <a:pt x="140" y="15"/>
                </a:cubicBezTo>
                <a:cubicBezTo>
                  <a:pt x="140" y="8"/>
                  <a:pt x="140" y="8"/>
                  <a:pt x="140" y="8"/>
                </a:cubicBezTo>
                <a:cubicBezTo>
                  <a:pt x="138" y="9"/>
                  <a:pt x="135" y="10"/>
                  <a:pt x="133" y="11"/>
                </a:cubicBezTo>
                <a:cubicBezTo>
                  <a:pt x="133" y="15"/>
                  <a:pt x="133" y="15"/>
                  <a:pt x="133" y="15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18" y="16"/>
                  <a:pt x="110" y="20"/>
                  <a:pt x="103" y="24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96" y="30"/>
                  <a:pt x="96" y="30"/>
                  <a:pt x="96" y="30"/>
                </a:cubicBezTo>
                <a:cubicBezTo>
                  <a:pt x="96" y="28"/>
                  <a:pt x="96" y="28"/>
                  <a:pt x="96" y="28"/>
                </a:cubicBezTo>
                <a:cubicBezTo>
                  <a:pt x="88" y="32"/>
                  <a:pt x="81" y="37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7" y="48"/>
                  <a:pt x="63" y="52"/>
                  <a:pt x="59" y="56"/>
                </a:cubicBezTo>
                <a:cubicBezTo>
                  <a:pt x="59" y="59"/>
                  <a:pt x="59" y="59"/>
                  <a:pt x="59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2" y="63"/>
                  <a:pt x="48" y="68"/>
                  <a:pt x="44" y="72"/>
                </a:cubicBezTo>
                <a:cubicBezTo>
                  <a:pt x="44" y="74"/>
                  <a:pt x="44" y="74"/>
                  <a:pt x="44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37" y="81"/>
                  <a:pt x="32" y="89"/>
                  <a:pt x="27" y="97"/>
                </a:cubicBezTo>
                <a:cubicBezTo>
                  <a:pt x="29" y="97"/>
                  <a:pt x="29" y="97"/>
                  <a:pt x="29" y="97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9" y="111"/>
                  <a:pt x="16" y="118"/>
                  <a:pt x="13" y="126"/>
                </a:cubicBezTo>
                <a:cubicBezTo>
                  <a:pt x="15" y="126"/>
                  <a:pt x="15" y="126"/>
                  <a:pt x="15" y="126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9" y="136"/>
                  <a:pt x="9" y="138"/>
                  <a:pt x="8" y="141"/>
                </a:cubicBezTo>
                <a:cubicBezTo>
                  <a:pt x="15" y="141"/>
                  <a:pt x="15" y="141"/>
                  <a:pt x="15" y="141"/>
                </a:cubicBezTo>
                <a:cubicBezTo>
                  <a:pt x="15" y="148"/>
                  <a:pt x="15" y="148"/>
                  <a:pt x="15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1"/>
                  <a:pt x="8" y="141"/>
                  <a:pt x="8" y="141"/>
                </a:cubicBezTo>
                <a:cubicBezTo>
                  <a:pt x="3" y="159"/>
                  <a:pt x="0" y="177"/>
                  <a:pt x="0" y="196"/>
                </a:cubicBezTo>
                <a:cubicBezTo>
                  <a:pt x="0" y="215"/>
                  <a:pt x="3" y="233"/>
                  <a:pt x="8" y="251"/>
                </a:cubicBezTo>
                <a:cubicBezTo>
                  <a:pt x="8" y="244"/>
                  <a:pt x="8" y="244"/>
                  <a:pt x="8" y="244"/>
                </a:cubicBezTo>
                <a:cubicBezTo>
                  <a:pt x="15" y="244"/>
                  <a:pt x="15" y="244"/>
                  <a:pt x="15" y="244"/>
                </a:cubicBezTo>
                <a:cubicBezTo>
                  <a:pt x="15" y="251"/>
                  <a:pt x="15" y="251"/>
                  <a:pt x="15" y="251"/>
                </a:cubicBezTo>
                <a:cubicBezTo>
                  <a:pt x="8" y="251"/>
                  <a:pt x="8" y="251"/>
                  <a:pt x="8" y="251"/>
                </a:cubicBezTo>
                <a:cubicBezTo>
                  <a:pt x="9" y="254"/>
                  <a:pt x="9" y="256"/>
                  <a:pt x="10" y="259"/>
                </a:cubicBezTo>
                <a:cubicBezTo>
                  <a:pt x="15" y="259"/>
                  <a:pt x="15" y="259"/>
                  <a:pt x="15" y="259"/>
                </a:cubicBezTo>
                <a:cubicBezTo>
                  <a:pt x="15" y="266"/>
                  <a:pt x="15" y="266"/>
                  <a:pt x="15" y="266"/>
                </a:cubicBezTo>
                <a:cubicBezTo>
                  <a:pt x="13" y="266"/>
                  <a:pt x="13" y="266"/>
                  <a:pt x="13" y="266"/>
                </a:cubicBezTo>
                <a:cubicBezTo>
                  <a:pt x="16" y="274"/>
                  <a:pt x="19" y="281"/>
                  <a:pt x="23" y="288"/>
                </a:cubicBezTo>
                <a:cubicBezTo>
                  <a:pt x="29" y="288"/>
                  <a:pt x="29" y="288"/>
                  <a:pt x="29" y="288"/>
                </a:cubicBezTo>
                <a:cubicBezTo>
                  <a:pt x="29" y="295"/>
                  <a:pt x="29" y="295"/>
                  <a:pt x="29" y="295"/>
                </a:cubicBezTo>
                <a:cubicBezTo>
                  <a:pt x="27" y="295"/>
                  <a:pt x="27" y="295"/>
                  <a:pt x="27" y="295"/>
                </a:cubicBezTo>
                <a:cubicBezTo>
                  <a:pt x="32" y="303"/>
                  <a:pt x="37" y="311"/>
                  <a:pt x="43" y="318"/>
                </a:cubicBezTo>
                <a:cubicBezTo>
                  <a:pt x="44" y="318"/>
                  <a:pt x="44" y="318"/>
                  <a:pt x="44" y="318"/>
                </a:cubicBezTo>
                <a:cubicBezTo>
                  <a:pt x="44" y="320"/>
                  <a:pt x="44" y="320"/>
                  <a:pt x="44" y="320"/>
                </a:cubicBezTo>
                <a:cubicBezTo>
                  <a:pt x="48" y="324"/>
                  <a:pt x="52" y="329"/>
                  <a:pt x="56" y="333"/>
                </a:cubicBezTo>
                <a:cubicBezTo>
                  <a:pt x="59" y="333"/>
                  <a:pt x="59" y="333"/>
                  <a:pt x="59" y="333"/>
                </a:cubicBezTo>
                <a:cubicBezTo>
                  <a:pt x="59" y="336"/>
                  <a:pt x="59" y="336"/>
                  <a:pt x="59" y="336"/>
                </a:cubicBezTo>
                <a:cubicBezTo>
                  <a:pt x="63" y="340"/>
                  <a:pt x="67" y="344"/>
                  <a:pt x="72" y="347"/>
                </a:cubicBezTo>
                <a:cubicBezTo>
                  <a:pt x="74" y="347"/>
                  <a:pt x="74" y="347"/>
                  <a:pt x="74" y="347"/>
                </a:cubicBezTo>
                <a:cubicBezTo>
                  <a:pt x="74" y="349"/>
                  <a:pt x="74" y="349"/>
                  <a:pt x="74" y="349"/>
                </a:cubicBezTo>
                <a:cubicBezTo>
                  <a:pt x="81" y="355"/>
                  <a:pt x="88" y="360"/>
                  <a:pt x="96" y="365"/>
                </a:cubicBezTo>
                <a:cubicBezTo>
                  <a:pt x="96" y="362"/>
                  <a:pt x="96" y="362"/>
                  <a:pt x="96" y="362"/>
                </a:cubicBezTo>
                <a:cubicBezTo>
                  <a:pt x="103" y="362"/>
                  <a:pt x="103" y="362"/>
                  <a:pt x="103" y="362"/>
                </a:cubicBezTo>
                <a:cubicBezTo>
                  <a:pt x="103" y="368"/>
                  <a:pt x="103" y="368"/>
                  <a:pt x="103" y="368"/>
                </a:cubicBezTo>
                <a:cubicBezTo>
                  <a:pt x="110" y="372"/>
                  <a:pt x="118" y="376"/>
                  <a:pt x="126" y="379"/>
                </a:cubicBezTo>
                <a:cubicBezTo>
                  <a:pt x="126" y="377"/>
                  <a:pt x="126" y="377"/>
                  <a:pt x="126" y="377"/>
                </a:cubicBezTo>
                <a:cubicBezTo>
                  <a:pt x="133" y="377"/>
                  <a:pt x="133" y="377"/>
                  <a:pt x="133" y="377"/>
                </a:cubicBezTo>
                <a:cubicBezTo>
                  <a:pt x="133" y="381"/>
                  <a:pt x="133" y="381"/>
                  <a:pt x="133" y="381"/>
                </a:cubicBezTo>
                <a:cubicBezTo>
                  <a:pt x="135" y="382"/>
                  <a:pt x="138" y="383"/>
                  <a:pt x="140" y="384"/>
                </a:cubicBezTo>
                <a:cubicBezTo>
                  <a:pt x="140" y="377"/>
                  <a:pt x="140" y="377"/>
                  <a:pt x="140" y="377"/>
                </a:cubicBezTo>
                <a:cubicBezTo>
                  <a:pt x="147" y="377"/>
                  <a:pt x="147" y="377"/>
                  <a:pt x="147" y="377"/>
                </a:cubicBezTo>
                <a:cubicBezTo>
                  <a:pt x="147" y="384"/>
                  <a:pt x="147" y="384"/>
                  <a:pt x="147" y="384"/>
                </a:cubicBezTo>
                <a:cubicBezTo>
                  <a:pt x="141" y="384"/>
                  <a:pt x="141" y="384"/>
                  <a:pt x="141" y="384"/>
                </a:cubicBezTo>
                <a:cubicBezTo>
                  <a:pt x="158" y="389"/>
                  <a:pt x="177" y="392"/>
                  <a:pt x="196" y="392"/>
                </a:cubicBezTo>
                <a:cubicBezTo>
                  <a:pt x="215" y="392"/>
                  <a:pt x="233" y="389"/>
                  <a:pt x="250" y="384"/>
                </a:cubicBezTo>
                <a:cubicBezTo>
                  <a:pt x="244" y="384"/>
                  <a:pt x="244" y="384"/>
                  <a:pt x="244" y="384"/>
                </a:cubicBezTo>
                <a:cubicBezTo>
                  <a:pt x="244" y="377"/>
                  <a:pt x="244" y="377"/>
                  <a:pt x="244" y="377"/>
                </a:cubicBezTo>
                <a:cubicBezTo>
                  <a:pt x="251" y="377"/>
                  <a:pt x="251" y="377"/>
                  <a:pt x="251" y="377"/>
                </a:cubicBezTo>
                <a:cubicBezTo>
                  <a:pt x="251" y="384"/>
                  <a:pt x="251" y="384"/>
                  <a:pt x="251" y="384"/>
                </a:cubicBezTo>
                <a:cubicBezTo>
                  <a:pt x="253" y="383"/>
                  <a:pt x="256" y="382"/>
                  <a:pt x="258" y="381"/>
                </a:cubicBezTo>
                <a:cubicBezTo>
                  <a:pt x="258" y="377"/>
                  <a:pt x="258" y="377"/>
                  <a:pt x="258" y="377"/>
                </a:cubicBezTo>
                <a:cubicBezTo>
                  <a:pt x="265" y="377"/>
                  <a:pt x="265" y="377"/>
                  <a:pt x="265" y="377"/>
                </a:cubicBezTo>
                <a:cubicBezTo>
                  <a:pt x="265" y="379"/>
                  <a:pt x="265" y="379"/>
                  <a:pt x="265" y="379"/>
                </a:cubicBezTo>
                <a:cubicBezTo>
                  <a:pt x="273" y="376"/>
                  <a:pt x="281" y="372"/>
                  <a:pt x="288" y="368"/>
                </a:cubicBezTo>
                <a:cubicBezTo>
                  <a:pt x="288" y="362"/>
                  <a:pt x="288" y="362"/>
                  <a:pt x="288" y="362"/>
                </a:cubicBezTo>
                <a:cubicBezTo>
                  <a:pt x="295" y="362"/>
                  <a:pt x="295" y="362"/>
                  <a:pt x="295" y="362"/>
                </a:cubicBezTo>
                <a:cubicBezTo>
                  <a:pt x="295" y="365"/>
                  <a:pt x="295" y="365"/>
                  <a:pt x="295" y="365"/>
                </a:cubicBezTo>
                <a:cubicBezTo>
                  <a:pt x="303" y="360"/>
                  <a:pt x="310" y="355"/>
                  <a:pt x="317" y="349"/>
                </a:cubicBezTo>
                <a:cubicBezTo>
                  <a:pt x="317" y="347"/>
                  <a:pt x="317" y="347"/>
                  <a:pt x="317" y="347"/>
                </a:cubicBezTo>
                <a:cubicBezTo>
                  <a:pt x="319" y="347"/>
                  <a:pt x="319" y="347"/>
                  <a:pt x="319" y="347"/>
                </a:cubicBezTo>
                <a:cubicBezTo>
                  <a:pt x="324" y="344"/>
                  <a:pt x="328" y="340"/>
                  <a:pt x="332" y="336"/>
                </a:cubicBezTo>
                <a:cubicBezTo>
                  <a:pt x="332" y="333"/>
                  <a:pt x="332" y="333"/>
                  <a:pt x="332" y="333"/>
                </a:cubicBezTo>
                <a:cubicBezTo>
                  <a:pt x="336" y="333"/>
                  <a:pt x="336" y="333"/>
                  <a:pt x="336" y="333"/>
                </a:cubicBezTo>
                <a:cubicBezTo>
                  <a:pt x="339" y="329"/>
                  <a:pt x="343" y="324"/>
                  <a:pt x="347" y="320"/>
                </a:cubicBezTo>
                <a:cubicBezTo>
                  <a:pt x="347" y="318"/>
                  <a:pt x="347" y="318"/>
                  <a:pt x="347" y="318"/>
                </a:cubicBezTo>
                <a:cubicBezTo>
                  <a:pt x="349" y="318"/>
                  <a:pt x="349" y="318"/>
                  <a:pt x="349" y="318"/>
                </a:cubicBezTo>
                <a:cubicBezTo>
                  <a:pt x="354" y="311"/>
                  <a:pt x="359" y="303"/>
                  <a:pt x="364" y="295"/>
                </a:cubicBezTo>
                <a:cubicBezTo>
                  <a:pt x="362" y="295"/>
                  <a:pt x="362" y="295"/>
                  <a:pt x="362" y="295"/>
                </a:cubicBezTo>
                <a:cubicBezTo>
                  <a:pt x="362" y="288"/>
                  <a:pt x="362" y="288"/>
                  <a:pt x="362" y="288"/>
                </a:cubicBezTo>
                <a:cubicBezTo>
                  <a:pt x="368" y="288"/>
                  <a:pt x="368" y="288"/>
                  <a:pt x="368" y="288"/>
                </a:cubicBezTo>
                <a:cubicBezTo>
                  <a:pt x="372" y="281"/>
                  <a:pt x="375" y="274"/>
                  <a:pt x="378" y="266"/>
                </a:cubicBezTo>
                <a:cubicBezTo>
                  <a:pt x="376" y="266"/>
                  <a:pt x="376" y="266"/>
                  <a:pt x="376" y="266"/>
                </a:cubicBezTo>
                <a:cubicBezTo>
                  <a:pt x="376" y="259"/>
                  <a:pt x="376" y="259"/>
                  <a:pt x="376" y="259"/>
                </a:cubicBezTo>
                <a:cubicBezTo>
                  <a:pt x="381" y="259"/>
                  <a:pt x="381" y="259"/>
                  <a:pt x="381" y="259"/>
                </a:cubicBezTo>
                <a:cubicBezTo>
                  <a:pt x="382" y="256"/>
                  <a:pt x="382" y="254"/>
                  <a:pt x="383" y="251"/>
                </a:cubicBezTo>
                <a:cubicBezTo>
                  <a:pt x="376" y="251"/>
                  <a:pt x="376" y="251"/>
                  <a:pt x="376" y="251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383" y="244"/>
                  <a:pt x="383" y="244"/>
                  <a:pt x="383" y="244"/>
                </a:cubicBezTo>
                <a:cubicBezTo>
                  <a:pt x="383" y="251"/>
                  <a:pt x="383" y="251"/>
                  <a:pt x="383" y="251"/>
                </a:cubicBezTo>
                <a:cubicBezTo>
                  <a:pt x="388" y="233"/>
                  <a:pt x="391" y="215"/>
                  <a:pt x="391" y="196"/>
                </a:cubicBezTo>
                <a:cubicBezTo>
                  <a:pt x="391" y="177"/>
                  <a:pt x="388" y="159"/>
                  <a:pt x="383" y="141"/>
                </a:cubicBezTo>
                <a:cubicBezTo>
                  <a:pt x="383" y="148"/>
                  <a:pt x="383" y="148"/>
                  <a:pt x="383" y="148"/>
                </a:cubicBezTo>
                <a:cubicBezTo>
                  <a:pt x="376" y="148"/>
                  <a:pt x="376" y="148"/>
                  <a:pt x="376" y="148"/>
                </a:cubicBezTo>
                <a:cubicBezTo>
                  <a:pt x="376" y="141"/>
                  <a:pt x="376" y="141"/>
                  <a:pt x="376" y="141"/>
                </a:cubicBezTo>
                <a:cubicBezTo>
                  <a:pt x="383" y="141"/>
                  <a:pt x="383" y="141"/>
                  <a:pt x="383" y="141"/>
                </a:cubicBezTo>
                <a:cubicBezTo>
                  <a:pt x="382" y="138"/>
                  <a:pt x="382" y="136"/>
                  <a:pt x="381" y="133"/>
                </a:cubicBezTo>
                <a:cubicBezTo>
                  <a:pt x="376" y="133"/>
                  <a:pt x="376" y="133"/>
                  <a:pt x="376" y="133"/>
                </a:cubicBezTo>
                <a:cubicBezTo>
                  <a:pt x="376" y="126"/>
                  <a:pt x="376" y="126"/>
                  <a:pt x="376" y="126"/>
                </a:cubicBezTo>
                <a:cubicBezTo>
                  <a:pt x="378" y="126"/>
                  <a:pt x="378" y="126"/>
                  <a:pt x="378" y="126"/>
                </a:cubicBezTo>
                <a:cubicBezTo>
                  <a:pt x="375" y="118"/>
                  <a:pt x="372" y="111"/>
                  <a:pt x="368" y="104"/>
                </a:cubicBezTo>
                <a:cubicBezTo>
                  <a:pt x="362" y="104"/>
                  <a:pt x="362" y="104"/>
                  <a:pt x="362" y="104"/>
                </a:cubicBezTo>
                <a:cubicBezTo>
                  <a:pt x="362" y="97"/>
                  <a:pt x="362" y="97"/>
                  <a:pt x="362" y="97"/>
                </a:cubicBezTo>
                <a:cubicBezTo>
                  <a:pt x="364" y="97"/>
                  <a:pt x="364" y="97"/>
                  <a:pt x="364" y="97"/>
                </a:cubicBezTo>
                <a:cubicBezTo>
                  <a:pt x="359" y="89"/>
                  <a:pt x="354" y="81"/>
                  <a:pt x="349" y="74"/>
                </a:cubicBezTo>
                <a:cubicBezTo>
                  <a:pt x="347" y="74"/>
                  <a:pt x="347" y="74"/>
                  <a:pt x="347" y="74"/>
                </a:cubicBezTo>
                <a:cubicBezTo>
                  <a:pt x="347" y="72"/>
                  <a:pt x="347" y="72"/>
                  <a:pt x="347" y="72"/>
                </a:cubicBezTo>
                <a:cubicBezTo>
                  <a:pt x="343" y="68"/>
                  <a:pt x="339" y="63"/>
                  <a:pt x="336" y="59"/>
                </a:cubicBezTo>
                <a:cubicBezTo>
                  <a:pt x="332" y="59"/>
                  <a:pt x="332" y="59"/>
                  <a:pt x="332" y="59"/>
                </a:cubicBezTo>
                <a:cubicBezTo>
                  <a:pt x="332" y="56"/>
                  <a:pt x="332" y="56"/>
                  <a:pt x="332" y="56"/>
                </a:cubicBezTo>
                <a:cubicBezTo>
                  <a:pt x="328" y="52"/>
                  <a:pt x="324" y="48"/>
                  <a:pt x="319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0" y="37"/>
                  <a:pt x="303" y="32"/>
                  <a:pt x="295" y="28"/>
                </a:cubicBezTo>
                <a:cubicBezTo>
                  <a:pt x="295" y="30"/>
                  <a:pt x="295" y="30"/>
                  <a:pt x="295" y="30"/>
                </a:cubicBezTo>
                <a:cubicBezTo>
                  <a:pt x="288" y="30"/>
                  <a:pt x="288" y="30"/>
                  <a:pt x="288" y="30"/>
                </a:cubicBezTo>
                <a:cubicBezTo>
                  <a:pt x="288" y="24"/>
                  <a:pt x="288" y="24"/>
                  <a:pt x="288" y="24"/>
                </a:cubicBezTo>
                <a:cubicBezTo>
                  <a:pt x="281" y="20"/>
                  <a:pt x="273" y="16"/>
                  <a:pt x="265" y="13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58" y="15"/>
                  <a:pt x="258" y="15"/>
                  <a:pt x="258" y="15"/>
                </a:cubicBezTo>
                <a:cubicBezTo>
                  <a:pt x="258" y="11"/>
                  <a:pt x="258" y="11"/>
                  <a:pt x="258" y="11"/>
                </a:cubicBezTo>
                <a:cubicBezTo>
                  <a:pt x="256" y="10"/>
                  <a:pt x="253" y="9"/>
                  <a:pt x="251" y="8"/>
                </a:cubicBezTo>
                <a:cubicBezTo>
                  <a:pt x="251" y="15"/>
                  <a:pt x="251" y="15"/>
                  <a:pt x="251" y="15"/>
                </a:cubicBezTo>
                <a:cubicBezTo>
                  <a:pt x="244" y="15"/>
                  <a:pt x="244" y="15"/>
                  <a:pt x="244" y="15"/>
                </a:cubicBezTo>
                <a:cubicBezTo>
                  <a:pt x="244" y="8"/>
                  <a:pt x="244" y="8"/>
                  <a:pt x="244" y="8"/>
                </a:cubicBezTo>
                <a:cubicBezTo>
                  <a:pt x="250" y="8"/>
                  <a:pt x="250" y="8"/>
                  <a:pt x="250" y="8"/>
                </a:cubicBezTo>
                <a:cubicBezTo>
                  <a:pt x="233" y="3"/>
                  <a:pt x="214" y="0"/>
                  <a:pt x="196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îśľïḍé">
            <a:extLst>
              <a:ext uri="{FF2B5EF4-FFF2-40B4-BE49-F238E27FC236}">
                <a16:creationId xmlns:a16="http://schemas.microsoft.com/office/drawing/2014/main" id="{99A0F47A-EA3F-4E1A-8275-5A1DC2D6931B}"/>
              </a:ext>
            </a:extLst>
          </p:cNvPr>
          <p:cNvSpPr/>
          <p:nvPr/>
        </p:nvSpPr>
        <p:spPr bwMode="auto">
          <a:xfrm>
            <a:off x="2646101" y="4141804"/>
            <a:ext cx="680727" cy="26992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ïṣľíḋè">
            <a:extLst>
              <a:ext uri="{FF2B5EF4-FFF2-40B4-BE49-F238E27FC236}">
                <a16:creationId xmlns:a16="http://schemas.microsoft.com/office/drawing/2014/main" id="{74B59F59-0700-4739-B401-442EB693E51B}"/>
              </a:ext>
            </a:extLst>
          </p:cNvPr>
          <p:cNvSpPr/>
          <p:nvPr/>
        </p:nvSpPr>
        <p:spPr bwMode="auto">
          <a:xfrm>
            <a:off x="2646101" y="4141804"/>
            <a:ext cx="680727" cy="26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iṡļíďè">
            <a:extLst>
              <a:ext uri="{FF2B5EF4-FFF2-40B4-BE49-F238E27FC236}">
                <a16:creationId xmlns:a16="http://schemas.microsoft.com/office/drawing/2014/main" id="{496E15D5-D108-4E01-A819-3F31F97F3176}"/>
              </a:ext>
            </a:extLst>
          </p:cNvPr>
          <p:cNvSpPr/>
          <p:nvPr/>
        </p:nvSpPr>
        <p:spPr bwMode="auto">
          <a:xfrm>
            <a:off x="2559410" y="4411730"/>
            <a:ext cx="856080" cy="70930"/>
          </a:xfrm>
          <a:custGeom>
            <a:avLst/>
            <a:gdLst>
              <a:gd name="T0" fmla="*/ 869 w 869"/>
              <a:gd name="T1" fmla="*/ 0 h 72"/>
              <a:gd name="T2" fmla="*/ 779 w 869"/>
              <a:gd name="T3" fmla="*/ 0 h 72"/>
              <a:gd name="T4" fmla="*/ 88 w 869"/>
              <a:gd name="T5" fmla="*/ 0 h 72"/>
              <a:gd name="T6" fmla="*/ 0 w 869"/>
              <a:gd name="T7" fmla="*/ 0 h 72"/>
              <a:gd name="T8" fmla="*/ 0 w 869"/>
              <a:gd name="T9" fmla="*/ 72 h 72"/>
              <a:gd name="T10" fmla="*/ 869 w 869"/>
              <a:gd name="T11" fmla="*/ 72 h 72"/>
              <a:gd name="T12" fmla="*/ 869 w 869"/>
              <a:gd name="T1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9" h="72">
                <a:moveTo>
                  <a:pt x="869" y="0"/>
                </a:moveTo>
                <a:lnTo>
                  <a:pt x="779" y="0"/>
                </a:lnTo>
                <a:lnTo>
                  <a:pt x="88" y="0"/>
                </a:lnTo>
                <a:lnTo>
                  <a:pt x="0" y="0"/>
                </a:lnTo>
                <a:lnTo>
                  <a:pt x="0" y="72"/>
                </a:lnTo>
                <a:lnTo>
                  <a:pt x="869" y="72"/>
                </a:lnTo>
                <a:lnTo>
                  <a:pt x="86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îS1ídé">
            <a:extLst>
              <a:ext uri="{FF2B5EF4-FFF2-40B4-BE49-F238E27FC236}">
                <a16:creationId xmlns:a16="http://schemas.microsoft.com/office/drawing/2014/main" id="{AF079A27-CD2C-4C35-8004-E4B293B7F38C}"/>
              </a:ext>
            </a:extLst>
          </p:cNvPr>
          <p:cNvSpPr/>
          <p:nvPr/>
        </p:nvSpPr>
        <p:spPr bwMode="auto">
          <a:xfrm>
            <a:off x="2559410" y="4411730"/>
            <a:ext cx="856080" cy="70930"/>
          </a:xfrm>
          <a:custGeom>
            <a:avLst/>
            <a:gdLst>
              <a:gd name="T0" fmla="*/ 869 w 869"/>
              <a:gd name="T1" fmla="*/ 0 h 72"/>
              <a:gd name="T2" fmla="*/ 779 w 869"/>
              <a:gd name="T3" fmla="*/ 0 h 72"/>
              <a:gd name="T4" fmla="*/ 88 w 869"/>
              <a:gd name="T5" fmla="*/ 0 h 72"/>
              <a:gd name="T6" fmla="*/ 0 w 869"/>
              <a:gd name="T7" fmla="*/ 0 h 72"/>
              <a:gd name="T8" fmla="*/ 0 w 869"/>
              <a:gd name="T9" fmla="*/ 72 h 72"/>
              <a:gd name="T10" fmla="*/ 869 w 869"/>
              <a:gd name="T11" fmla="*/ 72 h 72"/>
              <a:gd name="T12" fmla="*/ 869 w 869"/>
              <a:gd name="T1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9" h="72">
                <a:moveTo>
                  <a:pt x="869" y="0"/>
                </a:moveTo>
                <a:lnTo>
                  <a:pt x="779" y="0"/>
                </a:lnTo>
                <a:lnTo>
                  <a:pt x="88" y="0"/>
                </a:lnTo>
                <a:lnTo>
                  <a:pt x="0" y="0"/>
                </a:lnTo>
                <a:lnTo>
                  <a:pt x="0" y="72"/>
                </a:lnTo>
                <a:lnTo>
                  <a:pt x="869" y="72"/>
                </a:lnTo>
                <a:lnTo>
                  <a:pt x="86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ïšḻiḍè">
            <a:extLst>
              <a:ext uri="{FF2B5EF4-FFF2-40B4-BE49-F238E27FC236}">
                <a16:creationId xmlns:a16="http://schemas.microsoft.com/office/drawing/2014/main" id="{CB046B5E-FC92-4CE5-A8A3-4DB6103A7BAC}"/>
              </a:ext>
            </a:extLst>
          </p:cNvPr>
          <p:cNvSpPr/>
          <p:nvPr/>
        </p:nvSpPr>
        <p:spPr bwMode="auto">
          <a:xfrm>
            <a:off x="1817605" y="4061023"/>
            <a:ext cx="2340675" cy="80781"/>
          </a:xfrm>
          <a:custGeom>
            <a:avLst/>
            <a:gdLst>
              <a:gd name="T0" fmla="*/ 1613 w 1732"/>
              <a:gd name="T1" fmla="*/ 60 h 60"/>
              <a:gd name="T2" fmla="*/ 1613 w 1732"/>
              <a:gd name="T3" fmla="*/ 40 h 60"/>
              <a:gd name="T4" fmla="*/ 1622 w 1732"/>
              <a:gd name="T5" fmla="*/ 40 h 60"/>
              <a:gd name="T6" fmla="*/ 1622 w 1732"/>
              <a:gd name="T7" fmla="*/ 60 h 60"/>
              <a:gd name="T8" fmla="*/ 1613 w 1732"/>
              <a:gd name="T9" fmla="*/ 60 h 60"/>
              <a:gd name="T10" fmla="*/ 1631 w 1732"/>
              <a:gd name="T11" fmla="*/ 60 h 60"/>
              <a:gd name="T12" fmla="*/ 1631 w 1732"/>
              <a:gd name="T13" fmla="*/ 40 h 60"/>
              <a:gd name="T14" fmla="*/ 1640 w 1732"/>
              <a:gd name="T15" fmla="*/ 40 h 60"/>
              <a:gd name="T16" fmla="*/ 1640 w 1732"/>
              <a:gd name="T17" fmla="*/ 60 h 60"/>
              <a:gd name="T18" fmla="*/ 1631 w 1732"/>
              <a:gd name="T19" fmla="*/ 60 h 60"/>
              <a:gd name="T20" fmla="*/ 1649 w 1732"/>
              <a:gd name="T21" fmla="*/ 60 h 60"/>
              <a:gd name="T22" fmla="*/ 1649 w 1732"/>
              <a:gd name="T23" fmla="*/ 40 h 60"/>
              <a:gd name="T24" fmla="*/ 1658 w 1732"/>
              <a:gd name="T25" fmla="*/ 40 h 60"/>
              <a:gd name="T26" fmla="*/ 1658 w 1732"/>
              <a:gd name="T27" fmla="*/ 60 h 60"/>
              <a:gd name="T28" fmla="*/ 1649 w 1732"/>
              <a:gd name="T29" fmla="*/ 60 h 60"/>
              <a:gd name="T30" fmla="*/ 1666 w 1732"/>
              <a:gd name="T31" fmla="*/ 60 h 60"/>
              <a:gd name="T32" fmla="*/ 1666 w 1732"/>
              <a:gd name="T33" fmla="*/ 40 h 60"/>
              <a:gd name="T34" fmla="*/ 1676 w 1732"/>
              <a:gd name="T35" fmla="*/ 40 h 60"/>
              <a:gd name="T36" fmla="*/ 1676 w 1732"/>
              <a:gd name="T37" fmla="*/ 60 h 60"/>
              <a:gd name="T38" fmla="*/ 1666 w 1732"/>
              <a:gd name="T39" fmla="*/ 60 h 60"/>
              <a:gd name="T40" fmla="*/ 1732 w 1732"/>
              <a:gd name="T41" fmla="*/ 0 h 60"/>
              <a:gd name="T42" fmla="*/ 1681 w 1732"/>
              <a:gd name="T43" fmla="*/ 0 h 60"/>
              <a:gd name="T44" fmla="*/ 1640 w 1732"/>
              <a:gd name="T45" fmla="*/ 20 h 60"/>
              <a:gd name="T46" fmla="*/ 10 w 1732"/>
              <a:gd name="T47" fmla="*/ 20 h 60"/>
              <a:gd name="T48" fmla="*/ 0 w 1732"/>
              <a:gd name="T49" fmla="*/ 19 h 60"/>
              <a:gd name="T50" fmla="*/ 50 w 1732"/>
              <a:gd name="T51" fmla="*/ 60 h 60"/>
              <a:gd name="T52" fmla="*/ 613 w 1732"/>
              <a:gd name="T53" fmla="*/ 60 h 60"/>
              <a:gd name="T54" fmla="*/ 1117 w 1732"/>
              <a:gd name="T55" fmla="*/ 60 h 60"/>
              <a:gd name="T56" fmla="*/ 1680 w 1732"/>
              <a:gd name="T57" fmla="*/ 60 h 60"/>
              <a:gd name="T58" fmla="*/ 1732 w 1732"/>
              <a:gd name="T59" fmla="*/ 9 h 60"/>
              <a:gd name="T60" fmla="*/ 1732 w 1732"/>
              <a:gd name="T6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32" h="60">
                <a:moveTo>
                  <a:pt x="1613" y="60"/>
                </a:moveTo>
                <a:cubicBezTo>
                  <a:pt x="1613" y="40"/>
                  <a:pt x="1613" y="40"/>
                  <a:pt x="1613" y="40"/>
                </a:cubicBezTo>
                <a:cubicBezTo>
                  <a:pt x="1622" y="40"/>
                  <a:pt x="1622" y="40"/>
                  <a:pt x="1622" y="40"/>
                </a:cubicBezTo>
                <a:cubicBezTo>
                  <a:pt x="1622" y="60"/>
                  <a:pt x="1622" y="60"/>
                  <a:pt x="1622" y="60"/>
                </a:cubicBezTo>
                <a:cubicBezTo>
                  <a:pt x="1613" y="60"/>
                  <a:pt x="1613" y="60"/>
                  <a:pt x="1613" y="60"/>
                </a:cubicBezTo>
                <a:moveTo>
                  <a:pt x="1631" y="60"/>
                </a:moveTo>
                <a:cubicBezTo>
                  <a:pt x="1631" y="40"/>
                  <a:pt x="1631" y="40"/>
                  <a:pt x="1631" y="40"/>
                </a:cubicBezTo>
                <a:cubicBezTo>
                  <a:pt x="1640" y="40"/>
                  <a:pt x="1640" y="40"/>
                  <a:pt x="1640" y="40"/>
                </a:cubicBezTo>
                <a:cubicBezTo>
                  <a:pt x="1640" y="60"/>
                  <a:pt x="1640" y="60"/>
                  <a:pt x="1640" y="60"/>
                </a:cubicBezTo>
                <a:cubicBezTo>
                  <a:pt x="1631" y="60"/>
                  <a:pt x="1631" y="60"/>
                  <a:pt x="1631" y="60"/>
                </a:cubicBezTo>
                <a:moveTo>
                  <a:pt x="1649" y="60"/>
                </a:moveTo>
                <a:cubicBezTo>
                  <a:pt x="1649" y="40"/>
                  <a:pt x="1649" y="40"/>
                  <a:pt x="1649" y="40"/>
                </a:cubicBezTo>
                <a:cubicBezTo>
                  <a:pt x="1658" y="40"/>
                  <a:pt x="1658" y="40"/>
                  <a:pt x="1658" y="40"/>
                </a:cubicBezTo>
                <a:cubicBezTo>
                  <a:pt x="1658" y="60"/>
                  <a:pt x="1658" y="60"/>
                  <a:pt x="1658" y="60"/>
                </a:cubicBezTo>
                <a:cubicBezTo>
                  <a:pt x="1649" y="60"/>
                  <a:pt x="1649" y="60"/>
                  <a:pt x="1649" y="60"/>
                </a:cubicBezTo>
                <a:moveTo>
                  <a:pt x="1666" y="60"/>
                </a:moveTo>
                <a:cubicBezTo>
                  <a:pt x="1666" y="40"/>
                  <a:pt x="1666" y="40"/>
                  <a:pt x="1666" y="40"/>
                </a:cubicBezTo>
                <a:cubicBezTo>
                  <a:pt x="1676" y="40"/>
                  <a:pt x="1676" y="40"/>
                  <a:pt x="1676" y="40"/>
                </a:cubicBezTo>
                <a:cubicBezTo>
                  <a:pt x="1676" y="60"/>
                  <a:pt x="1676" y="60"/>
                  <a:pt x="1676" y="60"/>
                </a:cubicBezTo>
                <a:cubicBezTo>
                  <a:pt x="1666" y="60"/>
                  <a:pt x="1666" y="60"/>
                  <a:pt x="1666" y="60"/>
                </a:cubicBezTo>
                <a:moveTo>
                  <a:pt x="1732" y="0"/>
                </a:moveTo>
                <a:cubicBezTo>
                  <a:pt x="1681" y="0"/>
                  <a:pt x="1681" y="0"/>
                  <a:pt x="1681" y="0"/>
                </a:cubicBezTo>
                <a:cubicBezTo>
                  <a:pt x="1672" y="12"/>
                  <a:pt x="1657" y="20"/>
                  <a:pt x="164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20"/>
                  <a:pt x="3" y="20"/>
                  <a:pt x="0" y="19"/>
                </a:cubicBezTo>
                <a:cubicBezTo>
                  <a:pt x="5" y="43"/>
                  <a:pt x="25" y="60"/>
                  <a:pt x="50" y="60"/>
                </a:cubicBezTo>
                <a:cubicBezTo>
                  <a:pt x="613" y="60"/>
                  <a:pt x="613" y="60"/>
                  <a:pt x="613" y="60"/>
                </a:cubicBezTo>
                <a:cubicBezTo>
                  <a:pt x="1117" y="60"/>
                  <a:pt x="1117" y="60"/>
                  <a:pt x="1117" y="60"/>
                </a:cubicBezTo>
                <a:cubicBezTo>
                  <a:pt x="1680" y="60"/>
                  <a:pt x="1680" y="60"/>
                  <a:pt x="1680" y="60"/>
                </a:cubicBezTo>
                <a:cubicBezTo>
                  <a:pt x="1709" y="60"/>
                  <a:pt x="1732" y="37"/>
                  <a:pt x="1732" y="9"/>
                </a:cubicBezTo>
                <a:cubicBezTo>
                  <a:pt x="1732" y="0"/>
                  <a:pt x="1732" y="0"/>
                  <a:pt x="1732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ïsḷíḋe">
            <a:extLst>
              <a:ext uri="{FF2B5EF4-FFF2-40B4-BE49-F238E27FC236}">
                <a16:creationId xmlns:a16="http://schemas.microsoft.com/office/drawing/2014/main" id="{75E4D82B-07B5-4BC8-B345-DA93D496D8FC}"/>
              </a:ext>
            </a:extLst>
          </p:cNvPr>
          <p:cNvSpPr/>
          <p:nvPr/>
        </p:nvSpPr>
        <p:spPr bwMode="auto">
          <a:xfrm>
            <a:off x="4089321" y="2577412"/>
            <a:ext cx="68959" cy="1483611"/>
          </a:xfrm>
          <a:custGeom>
            <a:avLst/>
            <a:gdLst>
              <a:gd name="T0" fmla="*/ 10 w 51"/>
              <a:gd name="T1" fmla="*/ 0 h 1099"/>
              <a:gd name="T2" fmla="*/ 11 w 51"/>
              <a:gd name="T3" fmla="*/ 10 h 1099"/>
              <a:gd name="T4" fmla="*/ 11 w 51"/>
              <a:gd name="T5" fmla="*/ 1059 h 1099"/>
              <a:gd name="T6" fmla="*/ 11 w 51"/>
              <a:gd name="T7" fmla="*/ 1068 h 1099"/>
              <a:gd name="T8" fmla="*/ 0 w 51"/>
              <a:gd name="T9" fmla="*/ 1099 h 1099"/>
              <a:gd name="T10" fmla="*/ 51 w 51"/>
              <a:gd name="T11" fmla="*/ 1099 h 1099"/>
              <a:gd name="T12" fmla="*/ 51 w 51"/>
              <a:gd name="T13" fmla="*/ 50 h 1099"/>
              <a:gd name="T14" fmla="*/ 10 w 51"/>
              <a:gd name="T15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099">
                <a:moveTo>
                  <a:pt x="10" y="0"/>
                </a:moveTo>
                <a:cubicBezTo>
                  <a:pt x="11" y="3"/>
                  <a:pt x="11" y="7"/>
                  <a:pt x="11" y="10"/>
                </a:cubicBezTo>
                <a:cubicBezTo>
                  <a:pt x="11" y="1059"/>
                  <a:pt x="11" y="1059"/>
                  <a:pt x="11" y="1059"/>
                </a:cubicBezTo>
                <a:cubicBezTo>
                  <a:pt x="11" y="1068"/>
                  <a:pt x="11" y="1068"/>
                  <a:pt x="11" y="1068"/>
                </a:cubicBezTo>
                <a:cubicBezTo>
                  <a:pt x="11" y="1079"/>
                  <a:pt x="7" y="1090"/>
                  <a:pt x="0" y="1099"/>
                </a:cubicBezTo>
                <a:cubicBezTo>
                  <a:pt x="51" y="1099"/>
                  <a:pt x="51" y="1099"/>
                  <a:pt x="51" y="1099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25"/>
                  <a:pt x="33" y="5"/>
                  <a:pt x="10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í$lïḋè">
            <a:extLst>
              <a:ext uri="{FF2B5EF4-FFF2-40B4-BE49-F238E27FC236}">
                <a16:creationId xmlns:a16="http://schemas.microsoft.com/office/drawing/2014/main" id="{B83CCC78-494F-4C9C-AD85-80EBBD008EEE}"/>
              </a:ext>
            </a:extLst>
          </p:cNvPr>
          <p:cNvSpPr/>
          <p:nvPr/>
        </p:nvSpPr>
        <p:spPr bwMode="auto">
          <a:xfrm>
            <a:off x="4069618" y="4115205"/>
            <a:ext cx="12807" cy="26599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îṣļíḓe">
            <a:extLst>
              <a:ext uri="{FF2B5EF4-FFF2-40B4-BE49-F238E27FC236}">
                <a16:creationId xmlns:a16="http://schemas.microsoft.com/office/drawing/2014/main" id="{BD018C54-25C0-4D8B-9308-CB89C2A89D26}"/>
              </a:ext>
            </a:extLst>
          </p:cNvPr>
          <p:cNvSpPr/>
          <p:nvPr/>
        </p:nvSpPr>
        <p:spPr bwMode="auto">
          <a:xfrm>
            <a:off x="4069618" y="4115205"/>
            <a:ext cx="12807" cy="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iṧḻïḍe">
            <a:extLst>
              <a:ext uri="{FF2B5EF4-FFF2-40B4-BE49-F238E27FC236}">
                <a16:creationId xmlns:a16="http://schemas.microsoft.com/office/drawing/2014/main" id="{98100C01-12E7-4848-B949-5C6CAFCF6845}"/>
              </a:ext>
            </a:extLst>
          </p:cNvPr>
          <p:cNvSpPr/>
          <p:nvPr/>
        </p:nvSpPr>
        <p:spPr bwMode="auto">
          <a:xfrm>
            <a:off x="4045975" y="4115205"/>
            <a:ext cx="12807" cy="26599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iślïdé">
            <a:extLst>
              <a:ext uri="{FF2B5EF4-FFF2-40B4-BE49-F238E27FC236}">
                <a16:creationId xmlns:a16="http://schemas.microsoft.com/office/drawing/2014/main" id="{A93AA2A8-178B-4CAE-A881-5BD498497D01}"/>
              </a:ext>
            </a:extLst>
          </p:cNvPr>
          <p:cNvSpPr/>
          <p:nvPr/>
        </p:nvSpPr>
        <p:spPr bwMode="auto">
          <a:xfrm>
            <a:off x="4045975" y="4115205"/>
            <a:ext cx="12807" cy="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ïŝliḑe">
            <a:extLst>
              <a:ext uri="{FF2B5EF4-FFF2-40B4-BE49-F238E27FC236}">
                <a16:creationId xmlns:a16="http://schemas.microsoft.com/office/drawing/2014/main" id="{5BB3C826-9706-4BCD-8789-01CB34826EB8}"/>
              </a:ext>
            </a:extLst>
          </p:cNvPr>
          <p:cNvSpPr/>
          <p:nvPr/>
        </p:nvSpPr>
        <p:spPr bwMode="auto">
          <a:xfrm>
            <a:off x="4021347" y="4115205"/>
            <a:ext cx="12807" cy="26599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ïŝ1íďé">
            <a:extLst>
              <a:ext uri="{FF2B5EF4-FFF2-40B4-BE49-F238E27FC236}">
                <a16:creationId xmlns:a16="http://schemas.microsoft.com/office/drawing/2014/main" id="{E6A591D2-7712-4B93-AD2E-5D736BA42915}"/>
              </a:ext>
            </a:extLst>
          </p:cNvPr>
          <p:cNvSpPr/>
          <p:nvPr/>
        </p:nvSpPr>
        <p:spPr bwMode="auto">
          <a:xfrm>
            <a:off x="4021347" y="4115205"/>
            <a:ext cx="12807" cy="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išḻîďè">
            <a:extLst>
              <a:ext uri="{FF2B5EF4-FFF2-40B4-BE49-F238E27FC236}">
                <a16:creationId xmlns:a16="http://schemas.microsoft.com/office/drawing/2014/main" id="{8CC97068-23E5-4FFF-9514-59CFD62AFF6D}"/>
              </a:ext>
            </a:extLst>
          </p:cNvPr>
          <p:cNvSpPr/>
          <p:nvPr/>
        </p:nvSpPr>
        <p:spPr bwMode="auto">
          <a:xfrm>
            <a:off x="3997703" y="4115205"/>
            <a:ext cx="11822" cy="26599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ïṩ1ïdé">
            <a:extLst>
              <a:ext uri="{FF2B5EF4-FFF2-40B4-BE49-F238E27FC236}">
                <a16:creationId xmlns:a16="http://schemas.microsoft.com/office/drawing/2014/main" id="{444E7CDE-DB36-433B-BEE2-738EECE66DD4}"/>
              </a:ext>
            </a:extLst>
          </p:cNvPr>
          <p:cNvSpPr/>
          <p:nvPr/>
        </p:nvSpPr>
        <p:spPr bwMode="auto">
          <a:xfrm>
            <a:off x="3997703" y="4115205"/>
            <a:ext cx="11822" cy="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íSḷîḍê">
            <a:extLst>
              <a:ext uri="{FF2B5EF4-FFF2-40B4-BE49-F238E27FC236}">
                <a16:creationId xmlns:a16="http://schemas.microsoft.com/office/drawing/2014/main" id="{6BB9EA58-2D2F-4025-A591-D423623AAEC9}"/>
              </a:ext>
            </a:extLst>
          </p:cNvPr>
          <p:cNvSpPr/>
          <p:nvPr/>
        </p:nvSpPr>
        <p:spPr bwMode="auto">
          <a:xfrm>
            <a:off x="3994748" y="2110459"/>
            <a:ext cx="517195" cy="463998"/>
          </a:xfrm>
          <a:custGeom>
            <a:avLst/>
            <a:gdLst>
              <a:gd name="T0" fmla="*/ 339 w 383"/>
              <a:gd name="T1" fmla="*/ 0 h 344"/>
              <a:gd name="T2" fmla="*/ 212 w 383"/>
              <a:gd name="T3" fmla="*/ 264 h 344"/>
              <a:gd name="T4" fmla="*/ 66 w 383"/>
              <a:gd name="T5" fmla="*/ 128 h 344"/>
              <a:gd name="T6" fmla="*/ 0 w 383"/>
              <a:gd name="T7" fmla="*/ 305 h 344"/>
              <a:gd name="T8" fmla="*/ 29 w 383"/>
              <a:gd name="T9" fmla="*/ 305 h 344"/>
              <a:gd name="T10" fmla="*/ 50 w 383"/>
              <a:gd name="T11" fmla="*/ 309 h 344"/>
              <a:gd name="T12" fmla="*/ 86 w 383"/>
              <a:gd name="T13" fmla="*/ 212 h 344"/>
              <a:gd name="T14" fmla="*/ 227 w 383"/>
              <a:gd name="T15" fmla="*/ 344 h 344"/>
              <a:gd name="T16" fmla="*/ 383 w 383"/>
              <a:gd name="T17" fmla="*/ 21 h 344"/>
              <a:gd name="T18" fmla="*/ 339 w 383"/>
              <a:gd name="T19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3" h="344">
                <a:moveTo>
                  <a:pt x="339" y="0"/>
                </a:moveTo>
                <a:cubicBezTo>
                  <a:pt x="212" y="264"/>
                  <a:pt x="212" y="264"/>
                  <a:pt x="212" y="264"/>
                </a:cubicBezTo>
                <a:cubicBezTo>
                  <a:pt x="66" y="128"/>
                  <a:pt x="66" y="128"/>
                  <a:pt x="66" y="128"/>
                </a:cubicBezTo>
                <a:cubicBezTo>
                  <a:pt x="0" y="305"/>
                  <a:pt x="0" y="305"/>
                  <a:pt x="0" y="305"/>
                </a:cubicBezTo>
                <a:cubicBezTo>
                  <a:pt x="29" y="305"/>
                  <a:pt x="29" y="305"/>
                  <a:pt x="29" y="305"/>
                </a:cubicBezTo>
                <a:cubicBezTo>
                  <a:pt x="37" y="305"/>
                  <a:pt x="44" y="306"/>
                  <a:pt x="50" y="309"/>
                </a:cubicBezTo>
                <a:cubicBezTo>
                  <a:pt x="86" y="212"/>
                  <a:pt x="86" y="212"/>
                  <a:pt x="86" y="212"/>
                </a:cubicBezTo>
                <a:cubicBezTo>
                  <a:pt x="227" y="344"/>
                  <a:pt x="227" y="344"/>
                  <a:pt x="227" y="344"/>
                </a:cubicBezTo>
                <a:cubicBezTo>
                  <a:pt x="383" y="21"/>
                  <a:pt x="383" y="21"/>
                  <a:pt x="383" y="21"/>
                </a:cubicBezTo>
                <a:cubicBezTo>
                  <a:pt x="339" y="0"/>
                  <a:pt x="339" y="0"/>
                  <a:pt x="339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ïṩ1îdè">
            <a:extLst>
              <a:ext uri="{FF2B5EF4-FFF2-40B4-BE49-F238E27FC236}">
                <a16:creationId xmlns:a16="http://schemas.microsoft.com/office/drawing/2014/main" id="{62AF86A6-EC85-409A-8E96-0D44FE987984}"/>
              </a:ext>
            </a:extLst>
          </p:cNvPr>
          <p:cNvSpPr/>
          <p:nvPr/>
        </p:nvSpPr>
        <p:spPr bwMode="auto">
          <a:xfrm>
            <a:off x="4394712" y="1972540"/>
            <a:ext cx="175354" cy="193086"/>
          </a:xfrm>
          <a:custGeom>
            <a:avLst/>
            <a:gdLst>
              <a:gd name="T0" fmla="*/ 163 w 178"/>
              <a:gd name="T1" fmla="*/ 0 h 196"/>
              <a:gd name="T2" fmla="*/ 0 w 178"/>
              <a:gd name="T3" fmla="*/ 111 h 196"/>
              <a:gd name="T4" fmla="*/ 59 w 178"/>
              <a:gd name="T5" fmla="*/ 140 h 196"/>
              <a:gd name="T6" fmla="*/ 119 w 178"/>
              <a:gd name="T7" fmla="*/ 168 h 196"/>
              <a:gd name="T8" fmla="*/ 178 w 178"/>
              <a:gd name="T9" fmla="*/ 196 h 196"/>
              <a:gd name="T10" fmla="*/ 163 w 178"/>
              <a:gd name="T11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" h="196">
                <a:moveTo>
                  <a:pt x="163" y="0"/>
                </a:moveTo>
                <a:lnTo>
                  <a:pt x="0" y="111"/>
                </a:lnTo>
                <a:lnTo>
                  <a:pt x="59" y="140"/>
                </a:lnTo>
                <a:lnTo>
                  <a:pt x="119" y="168"/>
                </a:lnTo>
                <a:lnTo>
                  <a:pt x="178" y="196"/>
                </a:lnTo>
                <a:lnTo>
                  <a:pt x="163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iś1íḑe">
            <a:extLst>
              <a:ext uri="{FF2B5EF4-FFF2-40B4-BE49-F238E27FC236}">
                <a16:creationId xmlns:a16="http://schemas.microsoft.com/office/drawing/2014/main" id="{1C82646C-013D-4C49-9594-1A44663C4E76}"/>
              </a:ext>
            </a:extLst>
          </p:cNvPr>
          <p:cNvSpPr/>
          <p:nvPr/>
        </p:nvSpPr>
        <p:spPr bwMode="auto">
          <a:xfrm>
            <a:off x="4394712" y="1972540"/>
            <a:ext cx="175354" cy="193086"/>
          </a:xfrm>
          <a:custGeom>
            <a:avLst/>
            <a:gdLst>
              <a:gd name="T0" fmla="*/ 163 w 178"/>
              <a:gd name="T1" fmla="*/ 0 h 196"/>
              <a:gd name="T2" fmla="*/ 0 w 178"/>
              <a:gd name="T3" fmla="*/ 111 h 196"/>
              <a:gd name="T4" fmla="*/ 59 w 178"/>
              <a:gd name="T5" fmla="*/ 140 h 196"/>
              <a:gd name="T6" fmla="*/ 119 w 178"/>
              <a:gd name="T7" fmla="*/ 168 h 196"/>
              <a:gd name="T8" fmla="*/ 178 w 178"/>
              <a:gd name="T9" fmla="*/ 196 h 196"/>
              <a:gd name="T10" fmla="*/ 163 w 178"/>
              <a:gd name="T11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" h="196">
                <a:moveTo>
                  <a:pt x="163" y="0"/>
                </a:moveTo>
                <a:lnTo>
                  <a:pt x="0" y="111"/>
                </a:lnTo>
                <a:lnTo>
                  <a:pt x="59" y="140"/>
                </a:lnTo>
                <a:lnTo>
                  <a:pt x="119" y="168"/>
                </a:lnTo>
                <a:lnTo>
                  <a:pt x="178" y="196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ïṣḻiḓé">
            <a:extLst>
              <a:ext uri="{FF2B5EF4-FFF2-40B4-BE49-F238E27FC236}">
                <a16:creationId xmlns:a16="http://schemas.microsoft.com/office/drawing/2014/main" id="{4BC21A19-B8A0-4C5C-8642-483520DC6004}"/>
              </a:ext>
            </a:extLst>
          </p:cNvPr>
          <p:cNvSpPr/>
          <p:nvPr/>
        </p:nvSpPr>
        <p:spPr bwMode="auto">
          <a:xfrm>
            <a:off x="1801843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íṡľïďé">
            <a:extLst>
              <a:ext uri="{FF2B5EF4-FFF2-40B4-BE49-F238E27FC236}">
                <a16:creationId xmlns:a16="http://schemas.microsoft.com/office/drawing/2014/main" id="{91D23938-C418-4772-B4C8-BC123BE30BA6}"/>
              </a:ext>
            </a:extLst>
          </p:cNvPr>
          <p:cNvSpPr/>
          <p:nvPr/>
        </p:nvSpPr>
        <p:spPr bwMode="auto">
          <a:xfrm>
            <a:off x="1872772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íşḷîďè">
            <a:extLst>
              <a:ext uri="{FF2B5EF4-FFF2-40B4-BE49-F238E27FC236}">
                <a16:creationId xmlns:a16="http://schemas.microsoft.com/office/drawing/2014/main" id="{9E7A5FCB-2D78-47AA-9244-23A71DA7B100}"/>
              </a:ext>
            </a:extLst>
          </p:cNvPr>
          <p:cNvSpPr/>
          <p:nvPr/>
        </p:nvSpPr>
        <p:spPr bwMode="auto">
          <a:xfrm>
            <a:off x="1944687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7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7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í$liḓè">
            <a:extLst>
              <a:ext uri="{FF2B5EF4-FFF2-40B4-BE49-F238E27FC236}">
                <a16:creationId xmlns:a16="http://schemas.microsoft.com/office/drawing/2014/main" id="{24C3AD0D-03A2-4255-9D8E-E7F68907829F}"/>
              </a:ext>
            </a:extLst>
          </p:cNvPr>
          <p:cNvSpPr/>
          <p:nvPr/>
        </p:nvSpPr>
        <p:spPr bwMode="auto">
          <a:xfrm>
            <a:off x="2014631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îśḻíḑé">
            <a:extLst>
              <a:ext uri="{FF2B5EF4-FFF2-40B4-BE49-F238E27FC236}">
                <a16:creationId xmlns:a16="http://schemas.microsoft.com/office/drawing/2014/main" id="{F9F2C7B1-B41C-4A4E-A9B9-AB664775D672}"/>
              </a:ext>
            </a:extLst>
          </p:cNvPr>
          <p:cNvSpPr/>
          <p:nvPr/>
        </p:nvSpPr>
        <p:spPr bwMode="auto">
          <a:xfrm>
            <a:off x="2086546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íṩḻiďè">
            <a:extLst>
              <a:ext uri="{FF2B5EF4-FFF2-40B4-BE49-F238E27FC236}">
                <a16:creationId xmlns:a16="http://schemas.microsoft.com/office/drawing/2014/main" id="{B9947814-FC91-4757-AAF2-2C0F4A108308}"/>
              </a:ext>
            </a:extLst>
          </p:cNvPr>
          <p:cNvSpPr/>
          <p:nvPr/>
        </p:nvSpPr>
        <p:spPr bwMode="auto">
          <a:xfrm>
            <a:off x="2158461" y="4520095"/>
            <a:ext cx="60093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sliḍe">
            <a:extLst>
              <a:ext uri="{FF2B5EF4-FFF2-40B4-BE49-F238E27FC236}">
                <a16:creationId xmlns:a16="http://schemas.microsoft.com/office/drawing/2014/main" id="{1DC72AC9-EE85-4C93-BFBF-F0E37519874C}"/>
              </a:ext>
            </a:extLst>
          </p:cNvPr>
          <p:cNvSpPr/>
          <p:nvPr/>
        </p:nvSpPr>
        <p:spPr bwMode="auto">
          <a:xfrm>
            <a:off x="2229390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îšļíḍe">
            <a:extLst>
              <a:ext uri="{FF2B5EF4-FFF2-40B4-BE49-F238E27FC236}">
                <a16:creationId xmlns:a16="http://schemas.microsoft.com/office/drawing/2014/main" id="{2AFDDB18-9C39-4982-B3A1-E08E474F3CED}"/>
              </a:ext>
            </a:extLst>
          </p:cNvPr>
          <p:cNvSpPr/>
          <p:nvPr/>
        </p:nvSpPr>
        <p:spPr bwMode="auto">
          <a:xfrm>
            <a:off x="2300320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3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3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ṩľîdè">
            <a:extLst>
              <a:ext uri="{FF2B5EF4-FFF2-40B4-BE49-F238E27FC236}">
                <a16:creationId xmlns:a16="http://schemas.microsoft.com/office/drawing/2014/main" id="{FFB977DC-E701-462A-BB33-45ED827DE46F}"/>
              </a:ext>
            </a:extLst>
          </p:cNvPr>
          <p:cNvSpPr/>
          <p:nvPr/>
        </p:nvSpPr>
        <p:spPr bwMode="auto">
          <a:xfrm>
            <a:off x="2372234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ïṧḻíḑè">
            <a:extLst>
              <a:ext uri="{FF2B5EF4-FFF2-40B4-BE49-F238E27FC236}">
                <a16:creationId xmlns:a16="http://schemas.microsoft.com/office/drawing/2014/main" id="{6EB697C9-57FD-44A6-8D84-3A11E7623832}"/>
              </a:ext>
            </a:extLst>
          </p:cNvPr>
          <p:cNvSpPr/>
          <p:nvPr/>
        </p:nvSpPr>
        <p:spPr bwMode="auto">
          <a:xfrm>
            <a:off x="2443164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îšḷïḑé">
            <a:extLst>
              <a:ext uri="{FF2B5EF4-FFF2-40B4-BE49-F238E27FC236}">
                <a16:creationId xmlns:a16="http://schemas.microsoft.com/office/drawing/2014/main" id="{F4106C58-8E17-48E0-864C-0C89B0AC9953}"/>
              </a:ext>
            </a:extLst>
          </p:cNvPr>
          <p:cNvSpPr/>
          <p:nvPr/>
        </p:nvSpPr>
        <p:spPr bwMode="auto">
          <a:xfrm>
            <a:off x="2515079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ïś1íďé">
            <a:extLst>
              <a:ext uri="{FF2B5EF4-FFF2-40B4-BE49-F238E27FC236}">
                <a16:creationId xmlns:a16="http://schemas.microsoft.com/office/drawing/2014/main" id="{170DC84D-C8F5-4F68-BC9D-D77131BC9051}"/>
              </a:ext>
            </a:extLst>
          </p:cNvPr>
          <p:cNvSpPr/>
          <p:nvPr/>
        </p:nvSpPr>
        <p:spPr bwMode="auto">
          <a:xfrm>
            <a:off x="2586993" y="4520095"/>
            <a:ext cx="60093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7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7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isḷiḑê">
            <a:extLst>
              <a:ext uri="{FF2B5EF4-FFF2-40B4-BE49-F238E27FC236}">
                <a16:creationId xmlns:a16="http://schemas.microsoft.com/office/drawing/2014/main" id="{C6E073FB-0896-45D6-B89A-47906B754606}"/>
              </a:ext>
            </a:extLst>
          </p:cNvPr>
          <p:cNvSpPr/>
          <p:nvPr/>
        </p:nvSpPr>
        <p:spPr bwMode="auto">
          <a:xfrm>
            <a:off x="2656938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ï$ḻïḓe">
            <a:extLst>
              <a:ext uri="{FF2B5EF4-FFF2-40B4-BE49-F238E27FC236}">
                <a16:creationId xmlns:a16="http://schemas.microsoft.com/office/drawing/2014/main" id="{60289154-28B7-461D-A0DA-B211FE3245E5}"/>
              </a:ext>
            </a:extLst>
          </p:cNvPr>
          <p:cNvSpPr/>
          <p:nvPr/>
        </p:nvSpPr>
        <p:spPr bwMode="auto">
          <a:xfrm>
            <a:off x="2728852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iṧlíḋe">
            <a:extLst>
              <a:ext uri="{FF2B5EF4-FFF2-40B4-BE49-F238E27FC236}">
                <a16:creationId xmlns:a16="http://schemas.microsoft.com/office/drawing/2014/main" id="{637E13CF-2BD0-4E33-AB32-C23AADA53D90}"/>
              </a:ext>
            </a:extLst>
          </p:cNvPr>
          <p:cNvSpPr/>
          <p:nvPr/>
        </p:nvSpPr>
        <p:spPr bwMode="auto">
          <a:xfrm>
            <a:off x="2799782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îṡļïḑè">
            <a:extLst>
              <a:ext uri="{FF2B5EF4-FFF2-40B4-BE49-F238E27FC236}">
                <a16:creationId xmlns:a16="http://schemas.microsoft.com/office/drawing/2014/main" id="{46C3ED52-AFF0-457C-86FA-C73DCA18642A}"/>
              </a:ext>
            </a:extLst>
          </p:cNvPr>
          <p:cNvSpPr/>
          <p:nvPr/>
        </p:nvSpPr>
        <p:spPr bwMode="auto">
          <a:xfrm>
            <a:off x="2871697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íṥlïḑe">
            <a:extLst>
              <a:ext uri="{FF2B5EF4-FFF2-40B4-BE49-F238E27FC236}">
                <a16:creationId xmlns:a16="http://schemas.microsoft.com/office/drawing/2014/main" id="{8BDB0DED-FF3F-44AE-9C39-6B09556A5D34}"/>
              </a:ext>
            </a:extLst>
          </p:cNvPr>
          <p:cNvSpPr/>
          <p:nvPr/>
        </p:nvSpPr>
        <p:spPr bwMode="auto">
          <a:xfrm>
            <a:off x="2943611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7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7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ïṩļîḍê">
            <a:extLst>
              <a:ext uri="{FF2B5EF4-FFF2-40B4-BE49-F238E27FC236}">
                <a16:creationId xmlns:a16="http://schemas.microsoft.com/office/drawing/2014/main" id="{4AF25DE2-7109-4B85-A740-6A54ABFD191A}"/>
              </a:ext>
            </a:extLst>
          </p:cNvPr>
          <p:cNvSpPr/>
          <p:nvPr/>
        </p:nvSpPr>
        <p:spPr bwMode="auto">
          <a:xfrm>
            <a:off x="3013556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îṥ1iḍè">
            <a:extLst>
              <a:ext uri="{FF2B5EF4-FFF2-40B4-BE49-F238E27FC236}">
                <a16:creationId xmlns:a16="http://schemas.microsoft.com/office/drawing/2014/main" id="{BDB77417-2619-4813-98A8-2EE995B5A1EF}"/>
              </a:ext>
            </a:extLst>
          </p:cNvPr>
          <p:cNvSpPr/>
          <p:nvPr/>
        </p:nvSpPr>
        <p:spPr bwMode="auto">
          <a:xfrm>
            <a:off x="3085471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íšlîďê">
            <a:extLst>
              <a:ext uri="{FF2B5EF4-FFF2-40B4-BE49-F238E27FC236}">
                <a16:creationId xmlns:a16="http://schemas.microsoft.com/office/drawing/2014/main" id="{BCFAD073-CFB3-4FA3-A41E-907D80A88EA5}"/>
              </a:ext>
            </a:extLst>
          </p:cNvPr>
          <p:cNvSpPr/>
          <p:nvPr/>
        </p:nvSpPr>
        <p:spPr bwMode="auto">
          <a:xfrm>
            <a:off x="3157385" y="4520095"/>
            <a:ext cx="60093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iṡ1ïḓé">
            <a:extLst>
              <a:ext uri="{FF2B5EF4-FFF2-40B4-BE49-F238E27FC236}">
                <a16:creationId xmlns:a16="http://schemas.microsoft.com/office/drawing/2014/main" id="{23BCB672-7A76-418D-A4D4-2ED564EDC58E}"/>
              </a:ext>
            </a:extLst>
          </p:cNvPr>
          <p:cNvSpPr/>
          <p:nvPr/>
        </p:nvSpPr>
        <p:spPr bwMode="auto">
          <a:xfrm>
            <a:off x="3228315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iśļíďe">
            <a:extLst>
              <a:ext uri="{FF2B5EF4-FFF2-40B4-BE49-F238E27FC236}">
                <a16:creationId xmlns:a16="http://schemas.microsoft.com/office/drawing/2014/main" id="{2028892F-847B-4185-A879-E3C424B9A010}"/>
              </a:ext>
            </a:extLst>
          </p:cNvPr>
          <p:cNvSpPr/>
          <p:nvPr/>
        </p:nvSpPr>
        <p:spPr bwMode="auto">
          <a:xfrm>
            <a:off x="3299244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îşļïďè">
            <a:extLst>
              <a:ext uri="{FF2B5EF4-FFF2-40B4-BE49-F238E27FC236}">
                <a16:creationId xmlns:a16="http://schemas.microsoft.com/office/drawing/2014/main" id="{009556F5-F850-4C12-9C6C-013A3E198AD9}"/>
              </a:ext>
            </a:extLst>
          </p:cNvPr>
          <p:cNvSpPr/>
          <p:nvPr/>
        </p:nvSpPr>
        <p:spPr bwMode="auto">
          <a:xfrm>
            <a:off x="3370174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íṡľíḓé">
            <a:extLst>
              <a:ext uri="{FF2B5EF4-FFF2-40B4-BE49-F238E27FC236}">
                <a16:creationId xmlns:a16="http://schemas.microsoft.com/office/drawing/2014/main" id="{C88FBCEA-EA58-43AA-B692-074CEF1D15FB}"/>
              </a:ext>
            </a:extLst>
          </p:cNvPr>
          <p:cNvSpPr/>
          <p:nvPr/>
        </p:nvSpPr>
        <p:spPr bwMode="auto">
          <a:xfrm>
            <a:off x="3442089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iṩḻiḍé">
            <a:extLst>
              <a:ext uri="{FF2B5EF4-FFF2-40B4-BE49-F238E27FC236}">
                <a16:creationId xmlns:a16="http://schemas.microsoft.com/office/drawing/2014/main" id="{A3BF89DD-8493-4943-B6D0-671751ECCBD8}"/>
              </a:ext>
            </a:extLst>
          </p:cNvPr>
          <p:cNvSpPr/>
          <p:nvPr/>
        </p:nvSpPr>
        <p:spPr bwMode="auto">
          <a:xfrm>
            <a:off x="3514003" y="4520095"/>
            <a:ext cx="60093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íṣḷîḓe">
            <a:extLst>
              <a:ext uri="{FF2B5EF4-FFF2-40B4-BE49-F238E27FC236}">
                <a16:creationId xmlns:a16="http://schemas.microsoft.com/office/drawing/2014/main" id="{672095FF-ED3A-40AA-A9CF-E747FE3EA206}"/>
              </a:ext>
            </a:extLst>
          </p:cNvPr>
          <p:cNvSpPr/>
          <p:nvPr/>
        </p:nvSpPr>
        <p:spPr bwMode="auto">
          <a:xfrm>
            <a:off x="3584933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7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7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ïsļiḑe">
            <a:extLst>
              <a:ext uri="{FF2B5EF4-FFF2-40B4-BE49-F238E27FC236}">
                <a16:creationId xmlns:a16="http://schemas.microsoft.com/office/drawing/2014/main" id="{F0A89C11-C6AA-4D2A-AA59-FEBF3CED951E}"/>
              </a:ext>
            </a:extLst>
          </p:cNvPr>
          <p:cNvSpPr/>
          <p:nvPr/>
        </p:nvSpPr>
        <p:spPr bwMode="auto">
          <a:xfrm>
            <a:off x="3655862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íśļiḑé">
            <a:extLst>
              <a:ext uri="{FF2B5EF4-FFF2-40B4-BE49-F238E27FC236}">
                <a16:creationId xmlns:a16="http://schemas.microsoft.com/office/drawing/2014/main" id="{8FD98319-B0C4-48C7-A91F-48420232BE7F}"/>
              </a:ext>
            </a:extLst>
          </p:cNvPr>
          <p:cNvSpPr/>
          <p:nvPr/>
        </p:nvSpPr>
        <p:spPr bwMode="auto">
          <a:xfrm>
            <a:off x="3726792" y="4520095"/>
            <a:ext cx="63048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ïṩ1ïdè">
            <a:extLst>
              <a:ext uri="{FF2B5EF4-FFF2-40B4-BE49-F238E27FC236}">
                <a16:creationId xmlns:a16="http://schemas.microsoft.com/office/drawing/2014/main" id="{DE6D289E-1D92-4BDD-BCBD-6D9DB33AD59E}"/>
              </a:ext>
            </a:extLst>
          </p:cNvPr>
          <p:cNvSpPr/>
          <p:nvPr/>
        </p:nvSpPr>
        <p:spPr bwMode="auto">
          <a:xfrm>
            <a:off x="3798707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íšļíďè">
            <a:extLst>
              <a:ext uri="{FF2B5EF4-FFF2-40B4-BE49-F238E27FC236}">
                <a16:creationId xmlns:a16="http://schemas.microsoft.com/office/drawing/2014/main" id="{1F8EF9F2-21EA-45B1-83C1-36F1D40C83FF}"/>
              </a:ext>
            </a:extLst>
          </p:cNvPr>
          <p:cNvSpPr/>
          <p:nvPr/>
        </p:nvSpPr>
        <p:spPr bwMode="auto">
          <a:xfrm>
            <a:off x="3870621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îSḻïdè">
            <a:extLst>
              <a:ext uri="{FF2B5EF4-FFF2-40B4-BE49-F238E27FC236}">
                <a16:creationId xmlns:a16="http://schemas.microsoft.com/office/drawing/2014/main" id="{2C69F3F0-8974-417F-AD23-1FBAB0610F01}"/>
              </a:ext>
            </a:extLst>
          </p:cNvPr>
          <p:cNvSpPr/>
          <p:nvPr/>
        </p:nvSpPr>
        <p:spPr bwMode="auto">
          <a:xfrm>
            <a:off x="3942536" y="4520095"/>
            <a:ext cx="60093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7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7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íSlíďé">
            <a:extLst>
              <a:ext uri="{FF2B5EF4-FFF2-40B4-BE49-F238E27FC236}">
                <a16:creationId xmlns:a16="http://schemas.microsoft.com/office/drawing/2014/main" id="{BD9E0BB0-F908-487C-9B76-EEE8EF30169C}"/>
              </a:ext>
            </a:extLst>
          </p:cNvPr>
          <p:cNvSpPr/>
          <p:nvPr/>
        </p:nvSpPr>
        <p:spPr bwMode="auto">
          <a:xfrm>
            <a:off x="4012480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îṡḻíďé">
            <a:extLst>
              <a:ext uri="{FF2B5EF4-FFF2-40B4-BE49-F238E27FC236}">
                <a16:creationId xmlns:a16="http://schemas.microsoft.com/office/drawing/2014/main" id="{B2811368-CECD-4DAC-8A56-84C2C006CF16}"/>
              </a:ext>
            </a:extLst>
          </p:cNvPr>
          <p:cNvSpPr/>
          <p:nvPr/>
        </p:nvSpPr>
        <p:spPr bwMode="auto">
          <a:xfrm>
            <a:off x="1712195" y="4541768"/>
            <a:ext cx="2451995" cy="79796"/>
          </a:xfrm>
          <a:custGeom>
            <a:avLst/>
            <a:gdLst>
              <a:gd name="T0" fmla="*/ 1814 w 1814"/>
              <a:gd name="T1" fmla="*/ 59 h 59"/>
              <a:gd name="T2" fmla="*/ 1751 w 1814"/>
              <a:gd name="T3" fmla="*/ 0 h 59"/>
              <a:gd name="T4" fmla="*/ 63 w 1814"/>
              <a:gd name="T5" fmla="*/ 0 h 59"/>
              <a:gd name="T6" fmla="*/ 0 w 1814"/>
              <a:gd name="T7" fmla="*/ 59 h 59"/>
              <a:gd name="T8" fmla="*/ 1814 w 1814"/>
              <a:gd name="T9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59">
                <a:moveTo>
                  <a:pt x="1814" y="59"/>
                </a:moveTo>
                <a:cubicBezTo>
                  <a:pt x="1812" y="26"/>
                  <a:pt x="1784" y="0"/>
                  <a:pt x="1751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30" y="0"/>
                  <a:pt x="2" y="26"/>
                  <a:pt x="0" y="59"/>
                </a:cubicBezTo>
                <a:lnTo>
                  <a:pt x="1814" y="59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išḻíḍê">
            <a:extLst>
              <a:ext uri="{FF2B5EF4-FFF2-40B4-BE49-F238E27FC236}">
                <a16:creationId xmlns:a16="http://schemas.microsoft.com/office/drawing/2014/main" id="{165DE478-F8CF-49BE-8BCA-2CC6C3560E02}"/>
              </a:ext>
            </a:extLst>
          </p:cNvPr>
          <p:cNvSpPr/>
          <p:nvPr/>
        </p:nvSpPr>
        <p:spPr bwMode="auto">
          <a:xfrm>
            <a:off x="4204581" y="4393013"/>
            <a:ext cx="484685" cy="228551"/>
          </a:xfrm>
          <a:custGeom>
            <a:avLst/>
            <a:gdLst>
              <a:gd name="T0" fmla="*/ 359 w 359"/>
              <a:gd name="T1" fmla="*/ 169 h 169"/>
              <a:gd name="T2" fmla="*/ 186 w 359"/>
              <a:gd name="T3" fmla="*/ 0 h 169"/>
              <a:gd name="T4" fmla="*/ 173 w 359"/>
              <a:gd name="T5" fmla="*/ 0 h 169"/>
              <a:gd name="T6" fmla="*/ 0 w 359"/>
              <a:gd name="T7" fmla="*/ 169 h 169"/>
              <a:gd name="T8" fmla="*/ 359 w 359"/>
              <a:gd name="T9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" h="169">
                <a:moveTo>
                  <a:pt x="359" y="169"/>
                </a:moveTo>
                <a:cubicBezTo>
                  <a:pt x="357" y="75"/>
                  <a:pt x="281" y="0"/>
                  <a:pt x="186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79" y="0"/>
                  <a:pt x="3" y="75"/>
                  <a:pt x="0" y="169"/>
                </a:cubicBezTo>
                <a:lnTo>
                  <a:pt x="359" y="169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îṡľídê">
            <a:extLst>
              <a:ext uri="{FF2B5EF4-FFF2-40B4-BE49-F238E27FC236}">
                <a16:creationId xmlns:a16="http://schemas.microsoft.com/office/drawing/2014/main" id="{B691A4F1-E4C1-4F1F-B9D1-876A1E741821}"/>
              </a:ext>
            </a:extLst>
          </p:cNvPr>
          <p:cNvSpPr/>
          <p:nvPr/>
        </p:nvSpPr>
        <p:spPr bwMode="auto">
          <a:xfrm>
            <a:off x="669925" y="2522244"/>
            <a:ext cx="1001880" cy="2099319"/>
          </a:xfrm>
          <a:custGeom>
            <a:avLst/>
            <a:gdLst>
              <a:gd name="T0" fmla="*/ 741 w 741"/>
              <a:gd name="T1" fmla="*/ 1492 h 1555"/>
              <a:gd name="T2" fmla="*/ 678 w 741"/>
              <a:gd name="T3" fmla="*/ 1555 h 1555"/>
              <a:gd name="T4" fmla="*/ 63 w 741"/>
              <a:gd name="T5" fmla="*/ 1555 h 1555"/>
              <a:gd name="T6" fmla="*/ 0 w 741"/>
              <a:gd name="T7" fmla="*/ 1492 h 1555"/>
              <a:gd name="T8" fmla="*/ 0 w 741"/>
              <a:gd name="T9" fmla="*/ 62 h 1555"/>
              <a:gd name="T10" fmla="*/ 63 w 741"/>
              <a:gd name="T11" fmla="*/ 0 h 1555"/>
              <a:gd name="T12" fmla="*/ 678 w 741"/>
              <a:gd name="T13" fmla="*/ 0 h 1555"/>
              <a:gd name="T14" fmla="*/ 741 w 741"/>
              <a:gd name="T15" fmla="*/ 62 h 1555"/>
              <a:gd name="T16" fmla="*/ 741 w 741"/>
              <a:gd name="T17" fmla="*/ 1492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1" h="1555">
                <a:moveTo>
                  <a:pt x="741" y="1492"/>
                </a:moveTo>
                <a:cubicBezTo>
                  <a:pt x="741" y="1527"/>
                  <a:pt x="713" y="1555"/>
                  <a:pt x="678" y="1555"/>
                </a:cubicBezTo>
                <a:cubicBezTo>
                  <a:pt x="63" y="1555"/>
                  <a:pt x="63" y="1555"/>
                  <a:pt x="63" y="1555"/>
                </a:cubicBezTo>
                <a:cubicBezTo>
                  <a:pt x="28" y="1555"/>
                  <a:pt x="0" y="1527"/>
                  <a:pt x="0" y="149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8"/>
                  <a:pt x="28" y="0"/>
                  <a:pt x="63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713" y="0"/>
                  <a:pt x="741" y="28"/>
                  <a:pt x="741" y="62"/>
                </a:cubicBezTo>
                <a:lnTo>
                  <a:pt x="741" y="149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îŝlíḍè">
            <a:extLst>
              <a:ext uri="{FF2B5EF4-FFF2-40B4-BE49-F238E27FC236}">
                <a16:creationId xmlns:a16="http://schemas.microsoft.com/office/drawing/2014/main" id="{73A790F9-7D4E-41BF-8F59-ED1C4C2C70CB}"/>
              </a:ext>
            </a:extLst>
          </p:cNvPr>
          <p:cNvSpPr/>
          <p:nvPr/>
        </p:nvSpPr>
        <p:spPr bwMode="auto">
          <a:xfrm>
            <a:off x="731003" y="2705479"/>
            <a:ext cx="879724" cy="248254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iṡlíḓè">
            <a:extLst>
              <a:ext uri="{FF2B5EF4-FFF2-40B4-BE49-F238E27FC236}">
                <a16:creationId xmlns:a16="http://schemas.microsoft.com/office/drawing/2014/main" id="{CC22F8AD-BC7C-4ACF-9F45-35F30629672F}"/>
              </a:ext>
            </a:extLst>
          </p:cNvPr>
          <p:cNvSpPr/>
          <p:nvPr/>
        </p:nvSpPr>
        <p:spPr bwMode="auto">
          <a:xfrm>
            <a:off x="726078" y="3441374"/>
            <a:ext cx="890560" cy="259090"/>
          </a:xfrm>
          <a:custGeom>
            <a:avLst/>
            <a:gdLst>
              <a:gd name="T0" fmla="*/ 898 w 904"/>
              <a:gd name="T1" fmla="*/ 258 h 263"/>
              <a:gd name="T2" fmla="*/ 898 w 904"/>
              <a:gd name="T3" fmla="*/ 252 h 263"/>
              <a:gd name="T4" fmla="*/ 11 w 904"/>
              <a:gd name="T5" fmla="*/ 252 h 263"/>
              <a:gd name="T6" fmla="*/ 11 w 904"/>
              <a:gd name="T7" fmla="*/ 11 h 263"/>
              <a:gd name="T8" fmla="*/ 893 w 904"/>
              <a:gd name="T9" fmla="*/ 11 h 263"/>
              <a:gd name="T10" fmla="*/ 893 w 904"/>
              <a:gd name="T11" fmla="*/ 258 h 263"/>
              <a:gd name="T12" fmla="*/ 898 w 904"/>
              <a:gd name="T13" fmla="*/ 258 h 263"/>
              <a:gd name="T14" fmla="*/ 898 w 904"/>
              <a:gd name="T15" fmla="*/ 252 h 263"/>
              <a:gd name="T16" fmla="*/ 898 w 904"/>
              <a:gd name="T17" fmla="*/ 258 h 263"/>
              <a:gd name="T18" fmla="*/ 904 w 904"/>
              <a:gd name="T19" fmla="*/ 258 h 263"/>
              <a:gd name="T20" fmla="*/ 904 w 904"/>
              <a:gd name="T21" fmla="*/ 0 h 263"/>
              <a:gd name="T22" fmla="*/ 0 w 904"/>
              <a:gd name="T23" fmla="*/ 0 h 263"/>
              <a:gd name="T24" fmla="*/ 0 w 904"/>
              <a:gd name="T25" fmla="*/ 263 h 263"/>
              <a:gd name="T26" fmla="*/ 904 w 904"/>
              <a:gd name="T27" fmla="*/ 263 h 263"/>
              <a:gd name="T28" fmla="*/ 904 w 904"/>
              <a:gd name="T29" fmla="*/ 258 h 263"/>
              <a:gd name="T30" fmla="*/ 898 w 904"/>
              <a:gd name="T31" fmla="*/ 25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4" h="263">
                <a:moveTo>
                  <a:pt x="898" y="258"/>
                </a:moveTo>
                <a:lnTo>
                  <a:pt x="898" y="252"/>
                </a:lnTo>
                <a:lnTo>
                  <a:pt x="11" y="252"/>
                </a:lnTo>
                <a:lnTo>
                  <a:pt x="11" y="11"/>
                </a:lnTo>
                <a:lnTo>
                  <a:pt x="893" y="11"/>
                </a:lnTo>
                <a:lnTo>
                  <a:pt x="893" y="258"/>
                </a:lnTo>
                <a:lnTo>
                  <a:pt x="898" y="258"/>
                </a:lnTo>
                <a:lnTo>
                  <a:pt x="898" y="252"/>
                </a:lnTo>
                <a:lnTo>
                  <a:pt x="898" y="258"/>
                </a:lnTo>
                <a:lnTo>
                  <a:pt x="904" y="258"/>
                </a:lnTo>
                <a:lnTo>
                  <a:pt x="904" y="0"/>
                </a:lnTo>
                <a:lnTo>
                  <a:pt x="0" y="0"/>
                </a:lnTo>
                <a:lnTo>
                  <a:pt x="0" y="263"/>
                </a:lnTo>
                <a:lnTo>
                  <a:pt x="904" y="263"/>
                </a:lnTo>
                <a:lnTo>
                  <a:pt x="904" y="258"/>
                </a:lnTo>
                <a:lnTo>
                  <a:pt x="898" y="25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íṩľíḋê">
            <a:extLst>
              <a:ext uri="{FF2B5EF4-FFF2-40B4-BE49-F238E27FC236}">
                <a16:creationId xmlns:a16="http://schemas.microsoft.com/office/drawing/2014/main" id="{4F8BFD41-C709-4749-AA27-97E73638B6C6}"/>
              </a:ext>
            </a:extLst>
          </p:cNvPr>
          <p:cNvSpPr/>
          <p:nvPr/>
        </p:nvSpPr>
        <p:spPr bwMode="auto">
          <a:xfrm>
            <a:off x="731003" y="2982302"/>
            <a:ext cx="879724" cy="248254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î$ḻidê">
            <a:extLst>
              <a:ext uri="{FF2B5EF4-FFF2-40B4-BE49-F238E27FC236}">
                <a16:creationId xmlns:a16="http://schemas.microsoft.com/office/drawing/2014/main" id="{6C95EA9F-7D1D-4DE6-8457-D5FEC9F01248}"/>
              </a:ext>
            </a:extLst>
          </p:cNvPr>
          <p:cNvSpPr/>
          <p:nvPr/>
        </p:nvSpPr>
        <p:spPr bwMode="auto">
          <a:xfrm>
            <a:off x="771394" y="3077860"/>
            <a:ext cx="609797" cy="5516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íśḷïḍé">
            <a:extLst>
              <a:ext uri="{FF2B5EF4-FFF2-40B4-BE49-F238E27FC236}">
                <a16:creationId xmlns:a16="http://schemas.microsoft.com/office/drawing/2014/main" id="{9EBBDAC3-EB16-424F-829B-937169D07782}"/>
              </a:ext>
            </a:extLst>
          </p:cNvPr>
          <p:cNvSpPr/>
          <p:nvPr/>
        </p:nvSpPr>
        <p:spPr bwMode="auto">
          <a:xfrm>
            <a:off x="1396953" y="3077860"/>
            <a:ext cx="47286" cy="5516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ïSḻíḓè">
            <a:extLst>
              <a:ext uri="{FF2B5EF4-FFF2-40B4-BE49-F238E27FC236}">
                <a16:creationId xmlns:a16="http://schemas.microsoft.com/office/drawing/2014/main" id="{6D18CB69-E180-46C6-911C-B6DE1166748B}"/>
              </a:ext>
            </a:extLst>
          </p:cNvPr>
          <p:cNvSpPr/>
          <p:nvPr/>
        </p:nvSpPr>
        <p:spPr bwMode="auto">
          <a:xfrm>
            <a:off x="1460987" y="3077860"/>
            <a:ext cx="47286" cy="5516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îṡḻídé">
            <a:extLst>
              <a:ext uri="{FF2B5EF4-FFF2-40B4-BE49-F238E27FC236}">
                <a16:creationId xmlns:a16="http://schemas.microsoft.com/office/drawing/2014/main" id="{3BBB41B7-D4FA-4579-82B8-5B9E452C050B}"/>
              </a:ext>
            </a:extLst>
          </p:cNvPr>
          <p:cNvSpPr/>
          <p:nvPr/>
        </p:nvSpPr>
        <p:spPr bwMode="auto">
          <a:xfrm>
            <a:off x="1523050" y="3077860"/>
            <a:ext cx="47286" cy="5516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iš1ídê">
            <a:extLst>
              <a:ext uri="{FF2B5EF4-FFF2-40B4-BE49-F238E27FC236}">
                <a16:creationId xmlns:a16="http://schemas.microsoft.com/office/drawing/2014/main" id="{BA5D4CF3-614C-4E5A-B498-19EDC505165C}"/>
              </a:ext>
            </a:extLst>
          </p:cNvPr>
          <p:cNvSpPr/>
          <p:nvPr/>
        </p:nvSpPr>
        <p:spPr bwMode="auto">
          <a:xfrm>
            <a:off x="817695" y="3560575"/>
            <a:ext cx="55167" cy="2265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íś1îḓê">
            <a:extLst>
              <a:ext uri="{FF2B5EF4-FFF2-40B4-BE49-F238E27FC236}">
                <a16:creationId xmlns:a16="http://schemas.microsoft.com/office/drawing/2014/main" id="{5D1D6A48-AC74-489A-8DE2-01F9995ABFB0}"/>
              </a:ext>
            </a:extLst>
          </p:cNvPr>
          <p:cNvSpPr/>
          <p:nvPr/>
        </p:nvSpPr>
        <p:spPr bwMode="auto">
          <a:xfrm>
            <a:off x="1016692" y="3560575"/>
            <a:ext cx="53197" cy="2265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ïṥļiďe">
            <a:extLst>
              <a:ext uri="{FF2B5EF4-FFF2-40B4-BE49-F238E27FC236}">
                <a16:creationId xmlns:a16="http://schemas.microsoft.com/office/drawing/2014/main" id="{C6372A96-94D4-4C77-B38D-F05D886B09A5}"/>
              </a:ext>
            </a:extLst>
          </p:cNvPr>
          <p:cNvSpPr/>
          <p:nvPr/>
        </p:nvSpPr>
        <p:spPr bwMode="auto">
          <a:xfrm>
            <a:off x="900446" y="3560575"/>
            <a:ext cx="22658" cy="22658"/>
          </a:xfrm>
          <a:prstGeom prst="ellipse">
            <a:avLst/>
          </a:prstGeom>
          <a:solidFill>
            <a:srgbClr val="FF7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ï$1îḍé">
            <a:extLst>
              <a:ext uri="{FF2B5EF4-FFF2-40B4-BE49-F238E27FC236}">
                <a16:creationId xmlns:a16="http://schemas.microsoft.com/office/drawing/2014/main" id="{B9B1749C-B049-46CA-B889-B62FFD1038E4}"/>
              </a:ext>
            </a:extLst>
          </p:cNvPr>
          <p:cNvSpPr/>
          <p:nvPr/>
        </p:nvSpPr>
        <p:spPr bwMode="auto">
          <a:xfrm>
            <a:off x="966450" y="3560575"/>
            <a:ext cx="22658" cy="22658"/>
          </a:xfrm>
          <a:prstGeom prst="ellipse">
            <a:avLst/>
          </a:prstGeom>
          <a:solidFill>
            <a:srgbClr val="8BC5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íšḷiḓê">
            <a:extLst>
              <a:ext uri="{FF2B5EF4-FFF2-40B4-BE49-F238E27FC236}">
                <a16:creationId xmlns:a16="http://schemas.microsoft.com/office/drawing/2014/main" id="{B300A82F-9777-41FD-95BE-ECA1DF037E4D}"/>
              </a:ext>
            </a:extLst>
          </p:cNvPr>
          <p:cNvSpPr/>
          <p:nvPr/>
        </p:nvSpPr>
        <p:spPr bwMode="auto">
          <a:xfrm>
            <a:off x="1458031" y="3538902"/>
            <a:ext cx="66004" cy="66004"/>
          </a:xfrm>
          <a:custGeom>
            <a:avLst/>
            <a:gdLst>
              <a:gd name="T0" fmla="*/ 49 w 49"/>
              <a:gd name="T1" fmla="*/ 41 h 49"/>
              <a:gd name="T2" fmla="*/ 41 w 49"/>
              <a:gd name="T3" fmla="*/ 49 h 49"/>
              <a:gd name="T4" fmla="*/ 7 w 49"/>
              <a:gd name="T5" fmla="*/ 49 h 49"/>
              <a:gd name="T6" fmla="*/ 0 w 49"/>
              <a:gd name="T7" fmla="*/ 41 h 49"/>
              <a:gd name="T8" fmla="*/ 0 w 49"/>
              <a:gd name="T9" fmla="*/ 7 h 49"/>
              <a:gd name="T10" fmla="*/ 7 w 49"/>
              <a:gd name="T11" fmla="*/ 0 h 49"/>
              <a:gd name="T12" fmla="*/ 41 w 49"/>
              <a:gd name="T13" fmla="*/ 0 h 49"/>
              <a:gd name="T14" fmla="*/ 49 w 49"/>
              <a:gd name="T15" fmla="*/ 7 h 49"/>
              <a:gd name="T16" fmla="*/ 49 w 49"/>
              <a:gd name="T17" fmla="*/ 4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49">
                <a:moveTo>
                  <a:pt x="49" y="41"/>
                </a:moveTo>
                <a:cubicBezTo>
                  <a:pt x="49" y="45"/>
                  <a:pt x="45" y="49"/>
                  <a:pt x="41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3" y="49"/>
                  <a:pt x="0" y="45"/>
                  <a:pt x="0" y="4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5" y="0"/>
                  <a:pt x="49" y="3"/>
                  <a:pt x="49" y="7"/>
                </a:cubicBezTo>
                <a:lnTo>
                  <a:pt x="49" y="41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ïs1íďè">
            <a:extLst>
              <a:ext uri="{FF2B5EF4-FFF2-40B4-BE49-F238E27FC236}">
                <a16:creationId xmlns:a16="http://schemas.microsoft.com/office/drawing/2014/main" id="{A36E3EA1-835C-4161-81B6-41D5B197D37A}"/>
              </a:ext>
            </a:extLst>
          </p:cNvPr>
          <p:cNvSpPr/>
          <p:nvPr/>
        </p:nvSpPr>
        <p:spPr bwMode="auto">
          <a:xfrm>
            <a:off x="1100428" y="3538902"/>
            <a:ext cx="328049" cy="66004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ïşlïḑe">
            <a:extLst>
              <a:ext uri="{FF2B5EF4-FFF2-40B4-BE49-F238E27FC236}">
                <a16:creationId xmlns:a16="http://schemas.microsoft.com/office/drawing/2014/main" id="{AEFABAF2-0A48-4167-BC91-4B3ABB787526}"/>
              </a:ext>
            </a:extLst>
          </p:cNvPr>
          <p:cNvSpPr/>
          <p:nvPr/>
        </p:nvSpPr>
        <p:spPr bwMode="auto">
          <a:xfrm>
            <a:off x="886654" y="3879758"/>
            <a:ext cx="568422" cy="567437"/>
          </a:xfrm>
          <a:custGeom>
            <a:avLst/>
            <a:gdLst>
              <a:gd name="T0" fmla="*/ 274 w 577"/>
              <a:gd name="T1" fmla="*/ 0 h 576"/>
              <a:gd name="T2" fmla="*/ 0 w 577"/>
              <a:gd name="T3" fmla="*/ 72 h 576"/>
              <a:gd name="T4" fmla="*/ 0 w 577"/>
              <a:gd name="T5" fmla="*/ 375 h 576"/>
              <a:gd name="T6" fmla="*/ 132 w 577"/>
              <a:gd name="T7" fmla="*/ 557 h 576"/>
              <a:gd name="T8" fmla="*/ 436 w 577"/>
              <a:gd name="T9" fmla="*/ 557 h 576"/>
              <a:gd name="T10" fmla="*/ 557 w 577"/>
              <a:gd name="T11" fmla="*/ 375 h 576"/>
              <a:gd name="T12" fmla="*/ 557 w 577"/>
              <a:gd name="T13" fmla="*/ 72 h 576"/>
              <a:gd name="T14" fmla="*/ 536 w 577"/>
              <a:gd name="T15" fmla="*/ 233 h 576"/>
              <a:gd name="T16" fmla="*/ 517 w 577"/>
              <a:gd name="T17" fmla="*/ 51 h 576"/>
              <a:gd name="T18" fmla="*/ 517 w 577"/>
              <a:gd name="T19" fmla="*/ 294 h 576"/>
              <a:gd name="T20" fmla="*/ 132 w 577"/>
              <a:gd name="T21" fmla="*/ 495 h 576"/>
              <a:gd name="T22" fmla="*/ 374 w 577"/>
              <a:gd name="T23" fmla="*/ 495 h 576"/>
              <a:gd name="T24" fmla="*/ 405 w 577"/>
              <a:gd name="T25" fmla="*/ 486 h 576"/>
              <a:gd name="T26" fmla="*/ 162 w 577"/>
              <a:gd name="T27" fmla="*/ 486 h 576"/>
              <a:gd name="T28" fmla="*/ 152 w 577"/>
              <a:gd name="T29" fmla="*/ 516 h 576"/>
              <a:gd name="T30" fmla="*/ 395 w 577"/>
              <a:gd name="T31" fmla="*/ 516 h 576"/>
              <a:gd name="T32" fmla="*/ 496 w 577"/>
              <a:gd name="T33" fmla="*/ 91 h 576"/>
              <a:gd name="T34" fmla="*/ 496 w 577"/>
              <a:gd name="T35" fmla="*/ 333 h 576"/>
              <a:gd name="T36" fmla="*/ 476 w 577"/>
              <a:gd name="T37" fmla="*/ 132 h 576"/>
              <a:gd name="T38" fmla="*/ 476 w 577"/>
              <a:gd name="T39" fmla="*/ 375 h 576"/>
              <a:gd name="T40" fmla="*/ 455 w 577"/>
              <a:gd name="T41" fmla="*/ 172 h 576"/>
              <a:gd name="T42" fmla="*/ 455 w 577"/>
              <a:gd name="T43" fmla="*/ 414 h 576"/>
              <a:gd name="T44" fmla="*/ 436 w 577"/>
              <a:gd name="T45" fmla="*/ 213 h 576"/>
              <a:gd name="T46" fmla="*/ 446 w 577"/>
              <a:gd name="T47" fmla="*/ 455 h 576"/>
              <a:gd name="T48" fmla="*/ 416 w 577"/>
              <a:gd name="T49" fmla="*/ 253 h 576"/>
              <a:gd name="T50" fmla="*/ 395 w 577"/>
              <a:gd name="T51" fmla="*/ 51 h 576"/>
              <a:gd name="T52" fmla="*/ 395 w 577"/>
              <a:gd name="T53" fmla="*/ 294 h 576"/>
              <a:gd name="T54" fmla="*/ 374 w 577"/>
              <a:gd name="T55" fmla="*/ 91 h 576"/>
              <a:gd name="T56" fmla="*/ 374 w 577"/>
              <a:gd name="T57" fmla="*/ 333 h 576"/>
              <a:gd name="T58" fmla="*/ 355 w 577"/>
              <a:gd name="T59" fmla="*/ 132 h 576"/>
              <a:gd name="T60" fmla="*/ 355 w 577"/>
              <a:gd name="T61" fmla="*/ 375 h 576"/>
              <a:gd name="T62" fmla="*/ 335 w 577"/>
              <a:gd name="T63" fmla="*/ 172 h 576"/>
              <a:gd name="T64" fmla="*/ 335 w 577"/>
              <a:gd name="T65" fmla="*/ 414 h 576"/>
              <a:gd name="T66" fmla="*/ 314 w 577"/>
              <a:gd name="T67" fmla="*/ 213 h 576"/>
              <a:gd name="T68" fmla="*/ 324 w 577"/>
              <a:gd name="T69" fmla="*/ 455 h 576"/>
              <a:gd name="T70" fmla="*/ 293 w 577"/>
              <a:gd name="T71" fmla="*/ 253 h 576"/>
              <a:gd name="T72" fmla="*/ 274 w 577"/>
              <a:gd name="T73" fmla="*/ 51 h 576"/>
              <a:gd name="T74" fmla="*/ 274 w 577"/>
              <a:gd name="T75" fmla="*/ 294 h 576"/>
              <a:gd name="T76" fmla="*/ 254 w 577"/>
              <a:gd name="T77" fmla="*/ 91 h 576"/>
              <a:gd name="T78" fmla="*/ 254 w 577"/>
              <a:gd name="T79" fmla="*/ 333 h 576"/>
              <a:gd name="T80" fmla="*/ 233 w 577"/>
              <a:gd name="T81" fmla="*/ 132 h 576"/>
              <a:gd name="T82" fmla="*/ 233 w 577"/>
              <a:gd name="T83" fmla="*/ 375 h 576"/>
              <a:gd name="T84" fmla="*/ 213 w 577"/>
              <a:gd name="T85" fmla="*/ 172 h 576"/>
              <a:gd name="T86" fmla="*/ 213 w 577"/>
              <a:gd name="T87" fmla="*/ 414 h 576"/>
              <a:gd name="T88" fmla="*/ 193 w 577"/>
              <a:gd name="T89" fmla="*/ 213 h 576"/>
              <a:gd name="T90" fmla="*/ 203 w 577"/>
              <a:gd name="T91" fmla="*/ 455 h 576"/>
              <a:gd name="T92" fmla="*/ 173 w 577"/>
              <a:gd name="T93" fmla="*/ 253 h 576"/>
              <a:gd name="T94" fmla="*/ 152 w 577"/>
              <a:gd name="T95" fmla="*/ 51 h 576"/>
              <a:gd name="T96" fmla="*/ 152 w 577"/>
              <a:gd name="T97" fmla="*/ 294 h 576"/>
              <a:gd name="T98" fmla="*/ 132 w 577"/>
              <a:gd name="T99" fmla="*/ 91 h 576"/>
              <a:gd name="T100" fmla="*/ 132 w 577"/>
              <a:gd name="T101" fmla="*/ 333 h 576"/>
              <a:gd name="T102" fmla="*/ 112 w 577"/>
              <a:gd name="T103" fmla="*/ 132 h 576"/>
              <a:gd name="T104" fmla="*/ 112 w 577"/>
              <a:gd name="T105" fmla="*/ 375 h 576"/>
              <a:gd name="T106" fmla="*/ 92 w 577"/>
              <a:gd name="T107" fmla="*/ 172 h 576"/>
              <a:gd name="T108" fmla="*/ 92 w 577"/>
              <a:gd name="T109" fmla="*/ 414 h 576"/>
              <a:gd name="T110" fmla="*/ 71 w 577"/>
              <a:gd name="T111" fmla="*/ 213 h 576"/>
              <a:gd name="T112" fmla="*/ 81 w 577"/>
              <a:gd name="T113" fmla="*/ 455 h 576"/>
              <a:gd name="T114" fmla="*/ 51 w 577"/>
              <a:gd name="T115" fmla="*/ 253 h 576"/>
              <a:gd name="T116" fmla="*/ 31 w 577"/>
              <a:gd name="T117" fmla="*/ 51 h 576"/>
              <a:gd name="T118" fmla="*/ 31 w 577"/>
              <a:gd name="T119" fmla="*/ 294 h 576"/>
              <a:gd name="T120" fmla="*/ 31 w 577"/>
              <a:gd name="T121" fmla="*/ 546 h 576"/>
              <a:gd name="T122" fmla="*/ 274 w 577"/>
              <a:gd name="T123" fmla="*/ 546 h 576"/>
              <a:gd name="T124" fmla="*/ 517 w 577"/>
              <a:gd name="T125" fmla="*/ 54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7" h="576">
                <a:moveTo>
                  <a:pt x="577" y="30"/>
                </a:moveTo>
                <a:lnTo>
                  <a:pt x="577" y="20"/>
                </a:lnTo>
                <a:lnTo>
                  <a:pt x="557" y="20"/>
                </a:lnTo>
                <a:lnTo>
                  <a:pt x="557" y="0"/>
                </a:lnTo>
                <a:lnTo>
                  <a:pt x="546" y="0"/>
                </a:lnTo>
                <a:lnTo>
                  <a:pt x="546" y="20"/>
                </a:lnTo>
                <a:lnTo>
                  <a:pt x="536" y="20"/>
                </a:lnTo>
                <a:lnTo>
                  <a:pt x="536" y="0"/>
                </a:lnTo>
                <a:lnTo>
                  <a:pt x="527" y="0"/>
                </a:lnTo>
                <a:lnTo>
                  <a:pt x="527" y="20"/>
                </a:lnTo>
                <a:lnTo>
                  <a:pt x="517" y="20"/>
                </a:lnTo>
                <a:lnTo>
                  <a:pt x="517" y="0"/>
                </a:lnTo>
                <a:lnTo>
                  <a:pt x="506" y="0"/>
                </a:lnTo>
                <a:lnTo>
                  <a:pt x="506" y="20"/>
                </a:lnTo>
                <a:lnTo>
                  <a:pt x="496" y="20"/>
                </a:lnTo>
                <a:lnTo>
                  <a:pt x="496" y="0"/>
                </a:lnTo>
                <a:lnTo>
                  <a:pt x="486" y="0"/>
                </a:lnTo>
                <a:lnTo>
                  <a:pt x="486" y="20"/>
                </a:lnTo>
                <a:lnTo>
                  <a:pt x="476" y="20"/>
                </a:lnTo>
                <a:lnTo>
                  <a:pt x="476" y="0"/>
                </a:lnTo>
                <a:lnTo>
                  <a:pt x="465" y="0"/>
                </a:lnTo>
                <a:lnTo>
                  <a:pt x="465" y="20"/>
                </a:lnTo>
                <a:lnTo>
                  <a:pt x="455" y="20"/>
                </a:lnTo>
                <a:lnTo>
                  <a:pt x="455" y="0"/>
                </a:lnTo>
                <a:lnTo>
                  <a:pt x="446" y="0"/>
                </a:lnTo>
                <a:lnTo>
                  <a:pt x="446" y="20"/>
                </a:lnTo>
                <a:lnTo>
                  <a:pt x="436" y="20"/>
                </a:lnTo>
                <a:lnTo>
                  <a:pt x="436" y="0"/>
                </a:lnTo>
                <a:lnTo>
                  <a:pt x="425" y="0"/>
                </a:lnTo>
                <a:lnTo>
                  <a:pt x="425" y="20"/>
                </a:lnTo>
                <a:lnTo>
                  <a:pt x="416" y="20"/>
                </a:lnTo>
                <a:lnTo>
                  <a:pt x="416" y="0"/>
                </a:lnTo>
                <a:lnTo>
                  <a:pt x="405" y="0"/>
                </a:lnTo>
                <a:lnTo>
                  <a:pt x="405" y="20"/>
                </a:lnTo>
                <a:lnTo>
                  <a:pt x="395" y="20"/>
                </a:lnTo>
                <a:lnTo>
                  <a:pt x="395" y="0"/>
                </a:lnTo>
                <a:lnTo>
                  <a:pt x="384" y="0"/>
                </a:lnTo>
                <a:lnTo>
                  <a:pt x="384" y="20"/>
                </a:lnTo>
                <a:lnTo>
                  <a:pt x="374" y="20"/>
                </a:lnTo>
                <a:lnTo>
                  <a:pt x="374" y="0"/>
                </a:lnTo>
                <a:lnTo>
                  <a:pt x="365" y="0"/>
                </a:lnTo>
                <a:lnTo>
                  <a:pt x="365" y="20"/>
                </a:lnTo>
                <a:lnTo>
                  <a:pt x="355" y="20"/>
                </a:lnTo>
                <a:lnTo>
                  <a:pt x="355" y="0"/>
                </a:lnTo>
                <a:lnTo>
                  <a:pt x="344" y="0"/>
                </a:lnTo>
                <a:lnTo>
                  <a:pt x="344" y="20"/>
                </a:lnTo>
                <a:lnTo>
                  <a:pt x="335" y="20"/>
                </a:lnTo>
                <a:lnTo>
                  <a:pt x="335" y="0"/>
                </a:lnTo>
                <a:lnTo>
                  <a:pt x="324" y="0"/>
                </a:lnTo>
                <a:lnTo>
                  <a:pt x="324" y="20"/>
                </a:lnTo>
                <a:lnTo>
                  <a:pt x="314" y="20"/>
                </a:lnTo>
                <a:lnTo>
                  <a:pt x="314" y="0"/>
                </a:lnTo>
                <a:lnTo>
                  <a:pt x="303" y="0"/>
                </a:lnTo>
                <a:lnTo>
                  <a:pt x="303" y="20"/>
                </a:lnTo>
                <a:lnTo>
                  <a:pt x="293" y="20"/>
                </a:lnTo>
                <a:lnTo>
                  <a:pt x="293" y="0"/>
                </a:lnTo>
                <a:lnTo>
                  <a:pt x="284" y="0"/>
                </a:lnTo>
                <a:lnTo>
                  <a:pt x="284" y="20"/>
                </a:lnTo>
                <a:lnTo>
                  <a:pt x="274" y="20"/>
                </a:lnTo>
                <a:lnTo>
                  <a:pt x="274" y="0"/>
                </a:lnTo>
                <a:lnTo>
                  <a:pt x="263" y="0"/>
                </a:lnTo>
                <a:lnTo>
                  <a:pt x="263" y="20"/>
                </a:lnTo>
                <a:lnTo>
                  <a:pt x="254" y="20"/>
                </a:lnTo>
                <a:lnTo>
                  <a:pt x="254" y="0"/>
                </a:lnTo>
                <a:lnTo>
                  <a:pt x="243" y="0"/>
                </a:lnTo>
                <a:lnTo>
                  <a:pt x="243" y="20"/>
                </a:lnTo>
                <a:lnTo>
                  <a:pt x="233" y="20"/>
                </a:lnTo>
                <a:lnTo>
                  <a:pt x="233" y="0"/>
                </a:lnTo>
                <a:lnTo>
                  <a:pt x="222" y="0"/>
                </a:lnTo>
                <a:lnTo>
                  <a:pt x="222" y="20"/>
                </a:lnTo>
                <a:lnTo>
                  <a:pt x="213" y="20"/>
                </a:lnTo>
                <a:lnTo>
                  <a:pt x="213" y="0"/>
                </a:lnTo>
                <a:lnTo>
                  <a:pt x="203" y="0"/>
                </a:lnTo>
                <a:lnTo>
                  <a:pt x="203" y="20"/>
                </a:lnTo>
                <a:lnTo>
                  <a:pt x="193" y="20"/>
                </a:lnTo>
                <a:lnTo>
                  <a:pt x="193" y="0"/>
                </a:lnTo>
                <a:lnTo>
                  <a:pt x="182" y="0"/>
                </a:lnTo>
                <a:lnTo>
                  <a:pt x="182" y="20"/>
                </a:lnTo>
                <a:lnTo>
                  <a:pt x="173" y="20"/>
                </a:lnTo>
                <a:lnTo>
                  <a:pt x="173" y="0"/>
                </a:lnTo>
                <a:lnTo>
                  <a:pt x="162" y="0"/>
                </a:lnTo>
                <a:lnTo>
                  <a:pt x="162" y="20"/>
                </a:lnTo>
                <a:lnTo>
                  <a:pt x="152" y="20"/>
                </a:lnTo>
                <a:lnTo>
                  <a:pt x="152" y="0"/>
                </a:lnTo>
                <a:lnTo>
                  <a:pt x="141" y="0"/>
                </a:lnTo>
                <a:lnTo>
                  <a:pt x="141" y="20"/>
                </a:lnTo>
                <a:lnTo>
                  <a:pt x="132" y="20"/>
                </a:lnTo>
                <a:lnTo>
                  <a:pt x="132" y="0"/>
                </a:lnTo>
                <a:lnTo>
                  <a:pt x="122" y="0"/>
                </a:lnTo>
                <a:lnTo>
                  <a:pt x="122" y="20"/>
                </a:lnTo>
                <a:lnTo>
                  <a:pt x="112" y="20"/>
                </a:lnTo>
                <a:lnTo>
                  <a:pt x="112" y="0"/>
                </a:lnTo>
                <a:lnTo>
                  <a:pt x="101" y="0"/>
                </a:lnTo>
                <a:lnTo>
                  <a:pt x="101" y="20"/>
                </a:lnTo>
                <a:lnTo>
                  <a:pt x="92" y="20"/>
                </a:lnTo>
                <a:lnTo>
                  <a:pt x="92" y="0"/>
                </a:lnTo>
                <a:lnTo>
                  <a:pt x="81" y="0"/>
                </a:lnTo>
                <a:lnTo>
                  <a:pt x="81" y="20"/>
                </a:lnTo>
                <a:lnTo>
                  <a:pt x="71" y="20"/>
                </a:lnTo>
                <a:lnTo>
                  <a:pt x="71" y="0"/>
                </a:lnTo>
                <a:lnTo>
                  <a:pt x="60" y="0"/>
                </a:lnTo>
                <a:lnTo>
                  <a:pt x="60" y="20"/>
                </a:lnTo>
                <a:lnTo>
                  <a:pt x="51" y="20"/>
                </a:lnTo>
                <a:lnTo>
                  <a:pt x="51" y="0"/>
                </a:lnTo>
                <a:lnTo>
                  <a:pt x="41" y="0"/>
                </a:lnTo>
                <a:lnTo>
                  <a:pt x="41" y="20"/>
                </a:lnTo>
                <a:lnTo>
                  <a:pt x="31" y="20"/>
                </a:lnTo>
                <a:lnTo>
                  <a:pt x="31" y="0"/>
                </a:lnTo>
                <a:lnTo>
                  <a:pt x="20" y="0"/>
                </a:lnTo>
                <a:lnTo>
                  <a:pt x="20" y="20"/>
                </a:lnTo>
                <a:lnTo>
                  <a:pt x="0" y="20"/>
                </a:lnTo>
                <a:lnTo>
                  <a:pt x="0" y="30"/>
                </a:lnTo>
                <a:lnTo>
                  <a:pt x="20" y="30"/>
                </a:lnTo>
                <a:lnTo>
                  <a:pt x="20" y="40"/>
                </a:lnTo>
                <a:lnTo>
                  <a:pt x="0" y="40"/>
                </a:lnTo>
                <a:lnTo>
                  <a:pt x="0" y="51"/>
                </a:lnTo>
                <a:lnTo>
                  <a:pt x="20" y="51"/>
                </a:lnTo>
                <a:lnTo>
                  <a:pt x="20" y="61"/>
                </a:lnTo>
                <a:lnTo>
                  <a:pt x="0" y="61"/>
                </a:lnTo>
                <a:lnTo>
                  <a:pt x="0" y="72"/>
                </a:lnTo>
                <a:lnTo>
                  <a:pt x="20" y="72"/>
                </a:lnTo>
                <a:lnTo>
                  <a:pt x="20" y="81"/>
                </a:lnTo>
                <a:lnTo>
                  <a:pt x="0" y="81"/>
                </a:lnTo>
                <a:lnTo>
                  <a:pt x="0" y="91"/>
                </a:lnTo>
                <a:lnTo>
                  <a:pt x="20" y="91"/>
                </a:lnTo>
                <a:lnTo>
                  <a:pt x="20" y="100"/>
                </a:lnTo>
                <a:lnTo>
                  <a:pt x="0" y="100"/>
                </a:lnTo>
                <a:lnTo>
                  <a:pt x="0" y="111"/>
                </a:lnTo>
                <a:lnTo>
                  <a:pt x="20" y="111"/>
                </a:lnTo>
                <a:lnTo>
                  <a:pt x="20" y="121"/>
                </a:lnTo>
                <a:lnTo>
                  <a:pt x="0" y="121"/>
                </a:lnTo>
                <a:lnTo>
                  <a:pt x="0" y="132"/>
                </a:lnTo>
                <a:lnTo>
                  <a:pt x="20" y="132"/>
                </a:lnTo>
                <a:lnTo>
                  <a:pt x="20" y="142"/>
                </a:lnTo>
                <a:lnTo>
                  <a:pt x="0" y="142"/>
                </a:lnTo>
                <a:lnTo>
                  <a:pt x="0" y="152"/>
                </a:lnTo>
                <a:lnTo>
                  <a:pt x="20" y="152"/>
                </a:lnTo>
                <a:lnTo>
                  <a:pt x="20" y="162"/>
                </a:lnTo>
                <a:lnTo>
                  <a:pt x="0" y="162"/>
                </a:lnTo>
                <a:lnTo>
                  <a:pt x="0" y="172"/>
                </a:lnTo>
                <a:lnTo>
                  <a:pt x="20" y="172"/>
                </a:lnTo>
                <a:lnTo>
                  <a:pt x="20" y="181"/>
                </a:lnTo>
                <a:lnTo>
                  <a:pt x="0" y="181"/>
                </a:lnTo>
                <a:lnTo>
                  <a:pt x="0" y="192"/>
                </a:lnTo>
                <a:lnTo>
                  <a:pt x="20" y="192"/>
                </a:lnTo>
                <a:lnTo>
                  <a:pt x="20" y="202"/>
                </a:lnTo>
                <a:lnTo>
                  <a:pt x="0" y="202"/>
                </a:lnTo>
                <a:lnTo>
                  <a:pt x="0" y="213"/>
                </a:lnTo>
                <a:lnTo>
                  <a:pt x="20" y="213"/>
                </a:lnTo>
                <a:lnTo>
                  <a:pt x="20" y="222"/>
                </a:lnTo>
                <a:lnTo>
                  <a:pt x="0" y="222"/>
                </a:lnTo>
                <a:lnTo>
                  <a:pt x="0" y="233"/>
                </a:lnTo>
                <a:lnTo>
                  <a:pt x="20" y="233"/>
                </a:lnTo>
                <a:lnTo>
                  <a:pt x="20" y="243"/>
                </a:lnTo>
                <a:lnTo>
                  <a:pt x="0" y="243"/>
                </a:lnTo>
                <a:lnTo>
                  <a:pt x="0" y="253"/>
                </a:lnTo>
                <a:lnTo>
                  <a:pt x="20" y="253"/>
                </a:lnTo>
                <a:lnTo>
                  <a:pt x="20" y="262"/>
                </a:lnTo>
                <a:lnTo>
                  <a:pt x="0" y="262"/>
                </a:lnTo>
                <a:lnTo>
                  <a:pt x="0" y="273"/>
                </a:lnTo>
                <a:lnTo>
                  <a:pt x="20" y="273"/>
                </a:lnTo>
                <a:lnTo>
                  <a:pt x="20" y="283"/>
                </a:lnTo>
                <a:lnTo>
                  <a:pt x="0" y="283"/>
                </a:lnTo>
                <a:lnTo>
                  <a:pt x="0" y="294"/>
                </a:lnTo>
                <a:lnTo>
                  <a:pt x="20" y="294"/>
                </a:lnTo>
                <a:lnTo>
                  <a:pt x="20" y="303"/>
                </a:lnTo>
                <a:lnTo>
                  <a:pt x="0" y="303"/>
                </a:lnTo>
                <a:lnTo>
                  <a:pt x="0" y="314"/>
                </a:lnTo>
                <a:lnTo>
                  <a:pt x="20" y="314"/>
                </a:lnTo>
                <a:lnTo>
                  <a:pt x="20" y="324"/>
                </a:lnTo>
                <a:lnTo>
                  <a:pt x="0" y="324"/>
                </a:lnTo>
                <a:lnTo>
                  <a:pt x="0" y="333"/>
                </a:lnTo>
                <a:lnTo>
                  <a:pt x="20" y="333"/>
                </a:lnTo>
                <a:lnTo>
                  <a:pt x="20" y="343"/>
                </a:lnTo>
                <a:lnTo>
                  <a:pt x="0" y="343"/>
                </a:lnTo>
                <a:lnTo>
                  <a:pt x="0" y="354"/>
                </a:lnTo>
                <a:lnTo>
                  <a:pt x="20" y="354"/>
                </a:lnTo>
                <a:lnTo>
                  <a:pt x="20" y="364"/>
                </a:lnTo>
                <a:lnTo>
                  <a:pt x="0" y="364"/>
                </a:lnTo>
                <a:lnTo>
                  <a:pt x="0" y="375"/>
                </a:lnTo>
                <a:lnTo>
                  <a:pt x="20" y="375"/>
                </a:lnTo>
                <a:lnTo>
                  <a:pt x="20" y="384"/>
                </a:lnTo>
                <a:lnTo>
                  <a:pt x="0" y="384"/>
                </a:lnTo>
                <a:lnTo>
                  <a:pt x="0" y="395"/>
                </a:lnTo>
                <a:lnTo>
                  <a:pt x="20" y="395"/>
                </a:lnTo>
                <a:lnTo>
                  <a:pt x="20" y="405"/>
                </a:lnTo>
                <a:lnTo>
                  <a:pt x="0" y="405"/>
                </a:lnTo>
                <a:lnTo>
                  <a:pt x="0" y="414"/>
                </a:lnTo>
                <a:lnTo>
                  <a:pt x="20" y="414"/>
                </a:lnTo>
                <a:lnTo>
                  <a:pt x="20" y="424"/>
                </a:lnTo>
                <a:lnTo>
                  <a:pt x="0" y="424"/>
                </a:lnTo>
                <a:lnTo>
                  <a:pt x="0" y="435"/>
                </a:lnTo>
                <a:lnTo>
                  <a:pt x="20" y="435"/>
                </a:lnTo>
                <a:lnTo>
                  <a:pt x="20" y="444"/>
                </a:lnTo>
                <a:lnTo>
                  <a:pt x="0" y="444"/>
                </a:lnTo>
                <a:lnTo>
                  <a:pt x="0" y="455"/>
                </a:lnTo>
                <a:lnTo>
                  <a:pt x="20" y="455"/>
                </a:lnTo>
                <a:lnTo>
                  <a:pt x="20" y="465"/>
                </a:lnTo>
                <a:lnTo>
                  <a:pt x="0" y="465"/>
                </a:lnTo>
                <a:lnTo>
                  <a:pt x="0" y="476"/>
                </a:lnTo>
                <a:lnTo>
                  <a:pt x="20" y="476"/>
                </a:lnTo>
                <a:lnTo>
                  <a:pt x="20" y="486"/>
                </a:lnTo>
                <a:lnTo>
                  <a:pt x="0" y="486"/>
                </a:lnTo>
                <a:lnTo>
                  <a:pt x="0" y="495"/>
                </a:lnTo>
                <a:lnTo>
                  <a:pt x="20" y="495"/>
                </a:lnTo>
                <a:lnTo>
                  <a:pt x="20" y="505"/>
                </a:lnTo>
                <a:lnTo>
                  <a:pt x="0" y="505"/>
                </a:lnTo>
                <a:lnTo>
                  <a:pt x="0" y="516"/>
                </a:lnTo>
                <a:lnTo>
                  <a:pt x="20" y="516"/>
                </a:lnTo>
                <a:lnTo>
                  <a:pt x="20" y="525"/>
                </a:lnTo>
                <a:lnTo>
                  <a:pt x="0" y="525"/>
                </a:lnTo>
                <a:lnTo>
                  <a:pt x="0" y="536"/>
                </a:lnTo>
                <a:lnTo>
                  <a:pt x="20" y="536"/>
                </a:lnTo>
                <a:lnTo>
                  <a:pt x="20" y="546"/>
                </a:lnTo>
                <a:lnTo>
                  <a:pt x="0" y="546"/>
                </a:lnTo>
                <a:lnTo>
                  <a:pt x="0" y="557"/>
                </a:lnTo>
                <a:lnTo>
                  <a:pt x="20" y="557"/>
                </a:lnTo>
                <a:lnTo>
                  <a:pt x="20" y="576"/>
                </a:lnTo>
                <a:lnTo>
                  <a:pt x="31" y="576"/>
                </a:lnTo>
                <a:lnTo>
                  <a:pt x="31" y="557"/>
                </a:lnTo>
                <a:lnTo>
                  <a:pt x="41" y="557"/>
                </a:lnTo>
                <a:lnTo>
                  <a:pt x="41" y="576"/>
                </a:lnTo>
                <a:lnTo>
                  <a:pt x="51" y="576"/>
                </a:lnTo>
                <a:lnTo>
                  <a:pt x="51" y="557"/>
                </a:lnTo>
                <a:lnTo>
                  <a:pt x="60" y="557"/>
                </a:lnTo>
                <a:lnTo>
                  <a:pt x="60" y="576"/>
                </a:lnTo>
                <a:lnTo>
                  <a:pt x="71" y="576"/>
                </a:lnTo>
                <a:lnTo>
                  <a:pt x="71" y="557"/>
                </a:lnTo>
                <a:lnTo>
                  <a:pt x="81" y="557"/>
                </a:lnTo>
                <a:lnTo>
                  <a:pt x="81" y="576"/>
                </a:lnTo>
                <a:lnTo>
                  <a:pt x="92" y="576"/>
                </a:lnTo>
                <a:lnTo>
                  <a:pt x="92" y="557"/>
                </a:lnTo>
                <a:lnTo>
                  <a:pt x="101" y="557"/>
                </a:lnTo>
                <a:lnTo>
                  <a:pt x="101" y="576"/>
                </a:lnTo>
                <a:lnTo>
                  <a:pt x="112" y="576"/>
                </a:lnTo>
                <a:lnTo>
                  <a:pt x="112" y="557"/>
                </a:lnTo>
                <a:lnTo>
                  <a:pt x="122" y="557"/>
                </a:lnTo>
                <a:lnTo>
                  <a:pt x="122" y="576"/>
                </a:lnTo>
                <a:lnTo>
                  <a:pt x="132" y="576"/>
                </a:lnTo>
                <a:lnTo>
                  <a:pt x="132" y="557"/>
                </a:lnTo>
                <a:lnTo>
                  <a:pt x="141" y="557"/>
                </a:lnTo>
                <a:lnTo>
                  <a:pt x="141" y="576"/>
                </a:lnTo>
                <a:lnTo>
                  <a:pt x="152" y="576"/>
                </a:lnTo>
                <a:lnTo>
                  <a:pt x="152" y="557"/>
                </a:lnTo>
                <a:lnTo>
                  <a:pt x="162" y="557"/>
                </a:lnTo>
                <a:lnTo>
                  <a:pt x="162" y="576"/>
                </a:lnTo>
                <a:lnTo>
                  <a:pt x="173" y="576"/>
                </a:lnTo>
                <a:lnTo>
                  <a:pt x="173" y="557"/>
                </a:lnTo>
                <a:lnTo>
                  <a:pt x="182" y="557"/>
                </a:lnTo>
                <a:lnTo>
                  <a:pt x="182" y="576"/>
                </a:lnTo>
                <a:lnTo>
                  <a:pt x="193" y="576"/>
                </a:lnTo>
                <a:lnTo>
                  <a:pt x="193" y="557"/>
                </a:lnTo>
                <a:lnTo>
                  <a:pt x="203" y="557"/>
                </a:lnTo>
                <a:lnTo>
                  <a:pt x="203" y="576"/>
                </a:lnTo>
                <a:lnTo>
                  <a:pt x="213" y="576"/>
                </a:lnTo>
                <a:lnTo>
                  <a:pt x="213" y="557"/>
                </a:lnTo>
                <a:lnTo>
                  <a:pt x="222" y="557"/>
                </a:lnTo>
                <a:lnTo>
                  <a:pt x="222" y="576"/>
                </a:lnTo>
                <a:lnTo>
                  <a:pt x="233" y="576"/>
                </a:lnTo>
                <a:lnTo>
                  <a:pt x="233" y="557"/>
                </a:lnTo>
                <a:lnTo>
                  <a:pt x="243" y="557"/>
                </a:lnTo>
                <a:lnTo>
                  <a:pt x="243" y="576"/>
                </a:lnTo>
                <a:lnTo>
                  <a:pt x="254" y="576"/>
                </a:lnTo>
                <a:lnTo>
                  <a:pt x="254" y="557"/>
                </a:lnTo>
                <a:lnTo>
                  <a:pt x="263" y="557"/>
                </a:lnTo>
                <a:lnTo>
                  <a:pt x="263" y="576"/>
                </a:lnTo>
                <a:lnTo>
                  <a:pt x="274" y="576"/>
                </a:lnTo>
                <a:lnTo>
                  <a:pt x="274" y="557"/>
                </a:lnTo>
                <a:lnTo>
                  <a:pt x="284" y="557"/>
                </a:lnTo>
                <a:lnTo>
                  <a:pt x="284" y="576"/>
                </a:lnTo>
                <a:lnTo>
                  <a:pt x="293" y="576"/>
                </a:lnTo>
                <a:lnTo>
                  <a:pt x="293" y="557"/>
                </a:lnTo>
                <a:lnTo>
                  <a:pt x="303" y="557"/>
                </a:lnTo>
                <a:lnTo>
                  <a:pt x="303" y="576"/>
                </a:lnTo>
                <a:lnTo>
                  <a:pt x="314" y="576"/>
                </a:lnTo>
                <a:lnTo>
                  <a:pt x="314" y="557"/>
                </a:lnTo>
                <a:lnTo>
                  <a:pt x="324" y="557"/>
                </a:lnTo>
                <a:lnTo>
                  <a:pt x="324" y="576"/>
                </a:lnTo>
                <a:lnTo>
                  <a:pt x="335" y="576"/>
                </a:lnTo>
                <a:lnTo>
                  <a:pt x="335" y="557"/>
                </a:lnTo>
                <a:lnTo>
                  <a:pt x="344" y="557"/>
                </a:lnTo>
                <a:lnTo>
                  <a:pt x="344" y="576"/>
                </a:lnTo>
                <a:lnTo>
                  <a:pt x="355" y="576"/>
                </a:lnTo>
                <a:lnTo>
                  <a:pt x="355" y="557"/>
                </a:lnTo>
                <a:lnTo>
                  <a:pt x="365" y="557"/>
                </a:lnTo>
                <a:lnTo>
                  <a:pt x="365" y="576"/>
                </a:lnTo>
                <a:lnTo>
                  <a:pt x="374" y="576"/>
                </a:lnTo>
                <a:lnTo>
                  <a:pt x="374" y="557"/>
                </a:lnTo>
                <a:lnTo>
                  <a:pt x="384" y="557"/>
                </a:lnTo>
                <a:lnTo>
                  <a:pt x="384" y="576"/>
                </a:lnTo>
                <a:lnTo>
                  <a:pt x="395" y="576"/>
                </a:lnTo>
                <a:lnTo>
                  <a:pt x="395" y="557"/>
                </a:lnTo>
                <a:lnTo>
                  <a:pt x="405" y="557"/>
                </a:lnTo>
                <a:lnTo>
                  <a:pt x="405" y="576"/>
                </a:lnTo>
                <a:lnTo>
                  <a:pt x="416" y="576"/>
                </a:lnTo>
                <a:lnTo>
                  <a:pt x="416" y="557"/>
                </a:lnTo>
                <a:lnTo>
                  <a:pt x="425" y="557"/>
                </a:lnTo>
                <a:lnTo>
                  <a:pt x="425" y="576"/>
                </a:lnTo>
                <a:lnTo>
                  <a:pt x="436" y="576"/>
                </a:lnTo>
                <a:lnTo>
                  <a:pt x="436" y="557"/>
                </a:lnTo>
                <a:lnTo>
                  <a:pt x="446" y="557"/>
                </a:lnTo>
                <a:lnTo>
                  <a:pt x="446" y="576"/>
                </a:lnTo>
                <a:lnTo>
                  <a:pt x="455" y="576"/>
                </a:lnTo>
                <a:lnTo>
                  <a:pt x="455" y="557"/>
                </a:lnTo>
                <a:lnTo>
                  <a:pt x="465" y="557"/>
                </a:lnTo>
                <a:lnTo>
                  <a:pt x="465" y="576"/>
                </a:lnTo>
                <a:lnTo>
                  <a:pt x="476" y="576"/>
                </a:lnTo>
                <a:lnTo>
                  <a:pt x="476" y="557"/>
                </a:lnTo>
                <a:lnTo>
                  <a:pt x="486" y="557"/>
                </a:lnTo>
                <a:lnTo>
                  <a:pt x="486" y="576"/>
                </a:lnTo>
                <a:lnTo>
                  <a:pt x="496" y="576"/>
                </a:lnTo>
                <a:lnTo>
                  <a:pt x="496" y="557"/>
                </a:lnTo>
                <a:lnTo>
                  <a:pt x="506" y="557"/>
                </a:lnTo>
                <a:lnTo>
                  <a:pt x="506" y="576"/>
                </a:lnTo>
                <a:lnTo>
                  <a:pt x="517" y="576"/>
                </a:lnTo>
                <a:lnTo>
                  <a:pt x="517" y="557"/>
                </a:lnTo>
                <a:lnTo>
                  <a:pt x="527" y="557"/>
                </a:lnTo>
                <a:lnTo>
                  <a:pt x="527" y="576"/>
                </a:lnTo>
                <a:lnTo>
                  <a:pt x="536" y="576"/>
                </a:lnTo>
                <a:lnTo>
                  <a:pt x="536" y="557"/>
                </a:lnTo>
                <a:lnTo>
                  <a:pt x="546" y="557"/>
                </a:lnTo>
                <a:lnTo>
                  <a:pt x="546" y="576"/>
                </a:lnTo>
                <a:lnTo>
                  <a:pt x="557" y="576"/>
                </a:lnTo>
                <a:lnTo>
                  <a:pt x="557" y="557"/>
                </a:lnTo>
                <a:lnTo>
                  <a:pt x="577" y="557"/>
                </a:lnTo>
                <a:lnTo>
                  <a:pt x="577" y="546"/>
                </a:lnTo>
                <a:lnTo>
                  <a:pt x="557" y="546"/>
                </a:lnTo>
                <a:lnTo>
                  <a:pt x="557" y="536"/>
                </a:lnTo>
                <a:lnTo>
                  <a:pt x="577" y="536"/>
                </a:lnTo>
                <a:lnTo>
                  <a:pt x="577" y="525"/>
                </a:lnTo>
                <a:lnTo>
                  <a:pt x="557" y="525"/>
                </a:lnTo>
                <a:lnTo>
                  <a:pt x="557" y="516"/>
                </a:lnTo>
                <a:lnTo>
                  <a:pt x="577" y="516"/>
                </a:lnTo>
                <a:lnTo>
                  <a:pt x="577" y="505"/>
                </a:lnTo>
                <a:lnTo>
                  <a:pt x="557" y="505"/>
                </a:lnTo>
                <a:lnTo>
                  <a:pt x="557" y="495"/>
                </a:lnTo>
                <a:lnTo>
                  <a:pt x="577" y="495"/>
                </a:lnTo>
                <a:lnTo>
                  <a:pt x="577" y="486"/>
                </a:lnTo>
                <a:lnTo>
                  <a:pt x="557" y="486"/>
                </a:lnTo>
                <a:lnTo>
                  <a:pt x="557" y="476"/>
                </a:lnTo>
                <a:lnTo>
                  <a:pt x="577" y="476"/>
                </a:lnTo>
                <a:lnTo>
                  <a:pt x="577" y="465"/>
                </a:lnTo>
                <a:lnTo>
                  <a:pt x="557" y="465"/>
                </a:lnTo>
                <a:lnTo>
                  <a:pt x="557" y="455"/>
                </a:lnTo>
                <a:lnTo>
                  <a:pt x="577" y="455"/>
                </a:lnTo>
                <a:lnTo>
                  <a:pt x="577" y="444"/>
                </a:lnTo>
                <a:lnTo>
                  <a:pt x="557" y="444"/>
                </a:lnTo>
                <a:lnTo>
                  <a:pt x="557" y="435"/>
                </a:lnTo>
                <a:lnTo>
                  <a:pt x="577" y="435"/>
                </a:lnTo>
                <a:lnTo>
                  <a:pt x="577" y="424"/>
                </a:lnTo>
                <a:lnTo>
                  <a:pt x="557" y="424"/>
                </a:lnTo>
                <a:lnTo>
                  <a:pt x="557" y="414"/>
                </a:lnTo>
                <a:lnTo>
                  <a:pt x="577" y="414"/>
                </a:lnTo>
                <a:lnTo>
                  <a:pt x="577" y="405"/>
                </a:lnTo>
                <a:lnTo>
                  <a:pt x="557" y="405"/>
                </a:lnTo>
                <a:lnTo>
                  <a:pt x="557" y="395"/>
                </a:lnTo>
                <a:lnTo>
                  <a:pt x="577" y="395"/>
                </a:lnTo>
                <a:lnTo>
                  <a:pt x="577" y="384"/>
                </a:lnTo>
                <a:lnTo>
                  <a:pt x="557" y="384"/>
                </a:lnTo>
                <a:lnTo>
                  <a:pt x="557" y="375"/>
                </a:lnTo>
                <a:lnTo>
                  <a:pt x="577" y="375"/>
                </a:lnTo>
                <a:lnTo>
                  <a:pt x="577" y="364"/>
                </a:lnTo>
                <a:lnTo>
                  <a:pt x="557" y="364"/>
                </a:lnTo>
                <a:lnTo>
                  <a:pt x="557" y="354"/>
                </a:lnTo>
                <a:lnTo>
                  <a:pt x="577" y="354"/>
                </a:lnTo>
                <a:lnTo>
                  <a:pt x="577" y="343"/>
                </a:lnTo>
                <a:lnTo>
                  <a:pt x="557" y="343"/>
                </a:lnTo>
                <a:lnTo>
                  <a:pt x="557" y="333"/>
                </a:lnTo>
                <a:lnTo>
                  <a:pt x="577" y="333"/>
                </a:lnTo>
                <a:lnTo>
                  <a:pt x="577" y="324"/>
                </a:lnTo>
                <a:lnTo>
                  <a:pt x="557" y="324"/>
                </a:lnTo>
                <a:lnTo>
                  <a:pt x="557" y="314"/>
                </a:lnTo>
                <a:lnTo>
                  <a:pt x="577" y="314"/>
                </a:lnTo>
                <a:lnTo>
                  <a:pt x="577" y="303"/>
                </a:lnTo>
                <a:lnTo>
                  <a:pt x="557" y="303"/>
                </a:lnTo>
                <a:lnTo>
                  <a:pt x="557" y="294"/>
                </a:lnTo>
                <a:lnTo>
                  <a:pt x="577" y="294"/>
                </a:lnTo>
                <a:lnTo>
                  <a:pt x="577" y="283"/>
                </a:lnTo>
                <a:lnTo>
                  <a:pt x="557" y="283"/>
                </a:lnTo>
                <a:lnTo>
                  <a:pt x="557" y="273"/>
                </a:lnTo>
                <a:lnTo>
                  <a:pt x="577" y="273"/>
                </a:lnTo>
                <a:lnTo>
                  <a:pt x="577" y="262"/>
                </a:lnTo>
                <a:lnTo>
                  <a:pt x="557" y="262"/>
                </a:lnTo>
                <a:lnTo>
                  <a:pt x="557" y="253"/>
                </a:lnTo>
                <a:lnTo>
                  <a:pt x="577" y="253"/>
                </a:lnTo>
                <a:lnTo>
                  <a:pt x="577" y="243"/>
                </a:lnTo>
                <a:lnTo>
                  <a:pt x="557" y="243"/>
                </a:lnTo>
                <a:lnTo>
                  <a:pt x="557" y="233"/>
                </a:lnTo>
                <a:lnTo>
                  <a:pt x="577" y="233"/>
                </a:lnTo>
                <a:lnTo>
                  <a:pt x="577" y="222"/>
                </a:lnTo>
                <a:lnTo>
                  <a:pt x="557" y="222"/>
                </a:lnTo>
                <a:lnTo>
                  <a:pt x="557" y="213"/>
                </a:lnTo>
                <a:lnTo>
                  <a:pt x="577" y="213"/>
                </a:lnTo>
                <a:lnTo>
                  <a:pt x="577" y="202"/>
                </a:lnTo>
                <a:lnTo>
                  <a:pt x="557" y="202"/>
                </a:lnTo>
                <a:lnTo>
                  <a:pt x="557" y="192"/>
                </a:lnTo>
                <a:lnTo>
                  <a:pt x="577" y="192"/>
                </a:lnTo>
                <a:lnTo>
                  <a:pt x="577" y="181"/>
                </a:lnTo>
                <a:lnTo>
                  <a:pt x="557" y="181"/>
                </a:lnTo>
                <a:lnTo>
                  <a:pt x="557" y="172"/>
                </a:lnTo>
                <a:lnTo>
                  <a:pt x="577" y="172"/>
                </a:lnTo>
                <a:lnTo>
                  <a:pt x="577" y="162"/>
                </a:lnTo>
                <a:lnTo>
                  <a:pt x="557" y="162"/>
                </a:lnTo>
                <a:lnTo>
                  <a:pt x="557" y="152"/>
                </a:lnTo>
                <a:lnTo>
                  <a:pt x="577" y="152"/>
                </a:lnTo>
                <a:lnTo>
                  <a:pt x="577" y="142"/>
                </a:lnTo>
                <a:lnTo>
                  <a:pt x="557" y="142"/>
                </a:lnTo>
                <a:lnTo>
                  <a:pt x="557" y="132"/>
                </a:lnTo>
                <a:lnTo>
                  <a:pt x="577" y="132"/>
                </a:lnTo>
                <a:lnTo>
                  <a:pt x="577" y="121"/>
                </a:lnTo>
                <a:lnTo>
                  <a:pt x="557" y="121"/>
                </a:lnTo>
                <a:lnTo>
                  <a:pt x="557" y="111"/>
                </a:lnTo>
                <a:lnTo>
                  <a:pt x="577" y="111"/>
                </a:lnTo>
                <a:lnTo>
                  <a:pt x="577" y="100"/>
                </a:lnTo>
                <a:lnTo>
                  <a:pt x="557" y="100"/>
                </a:lnTo>
                <a:lnTo>
                  <a:pt x="557" y="91"/>
                </a:lnTo>
                <a:lnTo>
                  <a:pt x="577" y="91"/>
                </a:lnTo>
                <a:lnTo>
                  <a:pt x="577" y="81"/>
                </a:lnTo>
                <a:lnTo>
                  <a:pt x="557" y="81"/>
                </a:lnTo>
                <a:lnTo>
                  <a:pt x="557" y="72"/>
                </a:lnTo>
                <a:lnTo>
                  <a:pt x="577" y="72"/>
                </a:lnTo>
                <a:lnTo>
                  <a:pt x="577" y="61"/>
                </a:lnTo>
                <a:lnTo>
                  <a:pt x="557" y="61"/>
                </a:lnTo>
                <a:lnTo>
                  <a:pt x="557" y="51"/>
                </a:lnTo>
                <a:lnTo>
                  <a:pt x="577" y="51"/>
                </a:lnTo>
                <a:lnTo>
                  <a:pt x="577" y="40"/>
                </a:lnTo>
                <a:lnTo>
                  <a:pt x="557" y="40"/>
                </a:lnTo>
                <a:lnTo>
                  <a:pt x="557" y="30"/>
                </a:lnTo>
                <a:lnTo>
                  <a:pt x="577" y="30"/>
                </a:lnTo>
                <a:close/>
                <a:moveTo>
                  <a:pt x="536" y="30"/>
                </a:moveTo>
                <a:lnTo>
                  <a:pt x="546" y="30"/>
                </a:lnTo>
                <a:lnTo>
                  <a:pt x="546" y="40"/>
                </a:lnTo>
                <a:lnTo>
                  <a:pt x="536" y="40"/>
                </a:lnTo>
                <a:lnTo>
                  <a:pt x="536" y="30"/>
                </a:lnTo>
                <a:close/>
                <a:moveTo>
                  <a:pt x="536" y="51"/>
                </a:moveTo>
                <a:lnTo>
                  <a:pt x="546" y="51"/>
                </a:lnTo>
                <a:lnTo>
                  <a:pt x="546" y="61"/>
                </a:lnTo>
                <a:lnTo>
                  <a:pt x="536" y="61"/>
                </a:lnTo>
                <a:lnTo>
                  <a:pt x="536" y="51"/>
                </a:lnTo>
                <a:close/>
                <a:moveTo>
                  <a:pt x="536" y="72"/>
                </a:moveTo>
                <a:lnTo>
                  <a:pt x="546" y="72"/>
                </a:lnTo>
                <a:lnTo>
                  <a:pt x="546" y="81"/>
                </a:lnTo>
                <a:lnTo>
                  <a:pt x="536" y="81"/>
                </a:lnTo>
                <a:lnTo>
                  <a:pt x="536" y="72"/>
                </a:lnTo>
                <a:close/>
                <a:moveTo>
                  <a:pt x="536" y="91"/>
                </a:moveTo>
                <a:lnTo>
                  <a:pt x="546" y="91"/>
                </a:lnTo>
                <a:lnTo>
                  <a:pt x="546" y="100"/>
                </a:lnTo>
                <a:lnTo>
                  <a:pt x="536" y="100"/>
                </a:lnTo>
                <a:lnTo>
                  <a:pt x="536" y="91"/>
                </a:lnTo>
                <a:close/>
                <a:moveTo>
                  <a:pt x="536" y="111"/>
                </a:moveTo>
                <a:lnTo>
                  <a:pt x="546" y="111"/>
                </a:lnTo>
                <a:lnTo>
                  <a:pt x="546" y="121"/>
                </a:lnTo>
                <a:lnTo>
                  <a:pt x="536" y="121"/>
                </a:lnTo>
                <a:lnTo>
                  <a:pt x="536" y="111"/>
                </a:lnTo>
                <a:close/>
                <a:moveTo>
                  <a:pt x="536" y="132"/>
                </a:moveTo>
                <a:lnTo>
                  <a:pt x="546" y="132"/>
                </a:lnTo>
                <a:lnTo>
                  <a:pt x="546" y="142"/>
                </a:lnTo>
                <a:lnTo>
                  <a:pt x="536" y="142"/>
                </a:lnTo>
                <a:lnTo>
                  <a:pt x="536" y="132"/>
                </a:lnTo>
                <a:close/>
                <a:moveTo>
                  <a:pt x="536" y="152"/>
                </a:moveTo>
                <a:lnTo>
                  <a:pt x="546" y="152"/>
                </a:lnTo>
                <a:lnTo>
                  <a:pt x="546" y="162"/>
                </a:lnTo>
                <a:lnTo>
                  <a:pt x="536" y="162"/>
                </a:lnTo>
                <a:lnTo>
                  <a:pt x="536" y="152"/>
                </a:lnTo>
                <a:close/>
                <a:moveTo>
                  <a:pt x="536" y="172"/>
                </a:moveTo>
                <a:lnTo>
                  <a:pt x="546" y="172"/>
                </a:lnTo>
                <a:lnTo>
                  <a:pt x="546" y="181"/>
                </a:lnTo>
                <a:lnTo>
                  <a:pt x="536" y="181"/>
                </a:lnTo>
                <a:lnTo>
                  <a:pt x="536" y="172"/>
                </a:lnTo>
                <a:close/>
                <a:moveTo>
                  <a:pt x="536" y="192"/>
                </a:moveTo>
                <a:lnTo>
                  <a:pt x="546" y="192"/>
                </a:lnTo>
                <a:lnTo>
                  <a:pt x="546" y="202"/>
                </a:lnTo>
                <a:lnTo>
                  <a:pt x="536" y="202"/>
                </a:lnTo>
                <a:lnTo>
                  <a:pt x="536" y="192"/>
                </a:lnTo>
                <a:close/>
                <a:moveTo>
                  <a:pt x="536" y="213"/>
                </a:moveTo>
                <a:lnTo>
                  <a:pt x="546" y="213"/>
                </a:lnTo>
                <a:lnTo>
                  <a:pt x="546" y="222"/>
                </a:lnTo>
                <a:lnTo>
                  <a:pt x="536" y="222"/>
                </a:lnTo>
                <a:lnTo>
                  <a:pt x="536" y="213"/>
                </a:lnTo>
                <a:close/>
                <a:moveTo>
                  <a:pt x="536" y="233"/>
                </a:moveTo>
                <a:lnTo>
                  <a:pt x="546" y="233"/>
                </a:lnTo>
                <a:lnTo>
                  <a:pt x="546" y="243"/>
                </a:lnTo>
                <a:lnTo>
                  <a:pt x="536" y="243"/>
                </a:lnTo>
                <a:lnTo>
                  <a:pt x="536" y="233"/>
                </a:lnTo>
                <a:close/>
                <a:moveTo>
                  <a:pt x="536" y="253"/>
                </a:moveTo>
                <a:lnTo>
                  <a:pt x="546" y="253"/>
                </a:lnTo>
                <a:lnTo>
                  <a:pt x="546" y="262"/>
                </a:lnTo>
                <a:lnTo>
                  <a:pt x="536" y="262"/>
                </a:lnTo>
                <a:lnTo>
                  <a:pt x="536" y="253"/>
                </a:lnTo>
                <a:close/>
                <a:moveTo>
                  <a:pt x="536" y="273"/>
                </a:moveTo>
                <a:lnTo>
                  <a:pt x="546" y="273"/>
                </a:lnTo>
                <a:lnTo>
                  <a:pt x="546" y="283"/>
                </a:lnTo>
                <a:lnTo>
                  <a:pt x="536" y="283"/>
                </a:lnTo>
                <a:lnTo>
                  <a:pt x="536" y="273"/>
                </a:lnTo>
                <a:close/>
                <a:moveTo>
                  <a:pt x="536" y="294"/>
                </a:moveTo>
                <a:lnTo>
                  <a:pt x="546" y="294"/>
                </a:lnTo>
                <a:lnTo>
                  <a:pt x="546" y="303"/>
                </a:lnTo>
                <a:lnTo>
                  <a:pt x="536" y="303"/>
                </a:lnTo>
                <a:lnTo>
                  <a:pt x="536" y="294"/>
                </a:lnTo>
                <a:close/>
                <a:moveTo>
                  <a:pt x="536" y="314"/>
                </a:moveTo>
                <a:lnTo>
                  <a:pt x="546" y="314"/>
                </a:lnTo>
                <a:lnTo>
                  <a:pt x="546" y="324"/>
                </a:lnTo>
                <a:lnTo>
                  <a:pt x="536" y="324"/>
                </a:lnTo>
                <a:lnTo>
                  <a:pt x="536" y="314"/>
                </a:lnTo>
                <a:close/>
                <a:moveTo>
                  <a:pt x="536" y="333"/>
                </a:moveTo>
                <a:lnTo>
                  <a:pt x="546" y="333"/>
                </a:lnTo>
                <a:lnTo>
                  <a:pt x="546" y="343"/>
                </a:lnTo>
                <a:lnTo>
                  <a:pt x="536" y="343"/>
                </a:lnTo>
                <a:lnTo>
                  <a:pt x="536" y="333"/>
                </a:lnTo>
                <a:close/>
                <a:moveTo>
                  <a:pt x="536" y="354"/>
                </a:moveTo>
                <a:lnTo>
                  <a:pt x="546" y="354"/>
                </a:lnTo>
                <a:lnTo>
                  <a:pt x="546" y="364"/>
                </a:lnTo>
                <a:lnTo>
                  <a:pt x="536" y="364"/>
                </a:lnTo>
                <a:lnTo>
                  <a:pt x="536" y="354"/>
                </a:lnTo>
                <a:close/>
                <a:moveTo>
                  <a:pt x="536" y="375"/>
                </a:moveTo>
                <a:lnTo>
                  <a:pt x="546" y="375"/>
                </a:lnTo>
                <a:lnTo>
                  <a:pt x="546" y="384"/>
                </a:lnTo>
                <a:lnTo>
                  <a:pt x="536" y="384"/>
                </a:lnTo>
                <a:lnTo>
                  <a:pt x="536" y="375"/>
                </a:lnTo>
                <a:close/>
                <a:moveTo>
                  <a:pt x="536" y="395"/>
                </a:moveTo>
                <a:lnTo>
                  <a:pt x="546" y="395"/>
                </a:lnTo>
                <a:lnTo>
                  <a:pt x="546" y="405"/>
                </a:lnTo>
                <a:lnTo>
                  <a:pt x="536" y="405"/>
                </a:lnTo>
                <a:lnTo>
                  <a:pt x="536" y="395"/>
                </a:lnTo>
                <a:close/>
                <a:moveTo>
                  <a:pt x="536" y="414"/>
                </a:moveTo>
                <a:lnTo>
                  <a:pt x="546" y="414"/>
                </a:lnTo>
                <a:lnTo>
                  <a:pt x="546" y="424"/>
                </a:lnTo>
                <a:lnTo>
                  <a:pt x="536" y="424"/>
                </a:lnTo>
                <a:lnTo>
                  <a:pt x="536" y="414"/>
                </a:lnTo>
                <a:close/>
                <a:moveTo>
                  <a:pt x="536" y="435"/>
                </a:moveTo>
                <a:lnTo>
                  <a:pt x="546" y="435"/>
                </a:lnTo>
                <a:lnTo>
                  <a:pt x="546" y="444"/>
                </a:lnTo>
                <a:lnTo>
                  <a:pt x="536" y="444"/>
                </a:lnTo>
                <a:lnTo>
                  <a:pt x="536" y="435"/>
                </a:lnTo>
                <a:close/>
                <a:moveTo>
                  <a:pt x="517" y="30"/>
                </a:moveTo>
                <a:lnTo>
                  <a:pt x="527" y="30"/>
                </a:lnTo>
                <a:lnTo>
                  <a:pt x="527" y="40"/>
                </a:lnTo>
                <a:lnTo>
                  <a:pt x="517" y="40"/>
                </a:lnTo>
                <a:lnTo>
                  <a:pt x="517" y="30"/>
                </a:lnTo>
                <a:close/>
                <a:moveTo>
                  <a:pt x="517" y="51"/>
                </a:moveTo>
                <a:lnTo>
                  <a:pt x="527" y="51"/>
                </a:lnTo>
                <a:lnTo>
                  <a:pt x="527" y="61"/>
                </a:lnTo>
                <a:lnTo>
                  <a:pt x="517" y="61"/>
                </a:lnTo>
                <a:lnTo>
                  <a:pt x="517" y="51"/>
                </a:lnTo>
                <a:close/>
                <a:moveTo>
                  <a:pt x="517" y="72"/>
                </a:moveTo>
                <a:lnTo>
                  <a:pt x="527" y="72"/>
                </a:lnTo>
                <a:lnTo>
                  <a:pt x="527" y="81"/>
                </a:lnTo>
                <a:lnTo>
                  <a:pt x="517" y="81"/>
                </a:lnTo>
                <a:lnTo>
                  <a:pt x="517" y="72"/>
                </a:lnTo>
                <a:close/>
                <a:moveTo>
                  <a:pt x="517" y="91"/>
                </a:moveTo>
                <a:lnTo>
                  <a:pt x="527" y="91"/>
                </a:lnTo>
                <a:lnTo>
                  <a:pt x="527" y="100"/>
                </a:lnTo>
                <a:lnTo>
                  <a:pt x="517" y="100"/>
                </a:lnTo>
                <a:lnTo>
                  <a:pt x="517" y="91"/>
                </a:lnTo>
                <a:close/>
                <a:moveTo>
                  <a:pt x="517" y="111"/>
                </a:moveTo>
                <a:lnTo>
                  <a:pt x="527" y="111"/>
                </a:lnTo>
                <a:lnTo>
                  <a:pt x="527" y="121"/>
                </a:lnTo>
                <a:lnTo>
                  <a:pt x="517" y="121"/>
                </a:lnTo>
                <a:lnTo>
                  <a:pt x="517" y="111"/>
                </a:lnTo>
                <a:close/>
                <a:moveTo>
                  <a:pt x="517" y="132"/>
                </a:moveTo>
                <a:lnTo>
                  <a:pt x="527" y="132"/>
                </a:lnTo>
                <a:lnTo>
                  <a:pt x="527" y="142"/>
                </a:lnTo>
                <a:lnTo>
                  <a:pt x="517" y="142"/>
                </a:lnTo>
                <a:lnTo>
                  <a:pt x="517" y="132"/>
                </a:lnTo>
                <a:close/>
                <a:moveTo>
                  <a:pt x="517" y="152"/>
                </a:moveTo>
                <a:lnTo>
                  <a:pt x="527" y="152"/>
                </a:lnTo>
                <a:lnTo>
                  <a:pt x="527" y="162"/>
                </a:lnTo>
                <a:lnTo>
                  <a:pt x="517" y="162"/>
                </a:lnTo>
                <a:lnTo>
                  <a:pt x="517" y="152"/>
                </a:lnTo>
                <a:close/>
                <a:moveTo>
                  <a:pt x="517" y="172"/>
                </a:moveTo>
                <a:lnTo>
                  <a:pt x="527" y="172"/>
                </a:lnTo>
                <a:lnTo>
                  <a:pt x="527" y="181"/>
                </a:lnTo>
                <a:lnTo>
                  <a:pt x="517" y="181"/>
                </a:lnTo>
                <a:lnTo>
                  <a:pt x="517" y="172"/>
                </a:lnTo>
                <a:close/>
                <a:moveTo>
                  <a:pt x="517" y="192"/>
                </a:moveTo>
                <a:lnTo>
                  <a:pt x="527" y="192"/>
                </a:lnTo>
                <a:lnTo>
                  <a:pt x="527" y="202"/>
                </a:lnTo>
                <a:lnTo>
                  <a:pt x="517" y="202"/>
                </a:lnTo>
                <a:lnTo>
                  <a:pt x="517" y="192"/>
                </a:lnTo>
                <a:close/>
                <a:moveTo>
                  <a:pt x="517" y="213"/>
                </a:moveTo>
                <a:lnTo>
                  <a:pt x="527" y="213"/>
                </a:lnTo>
                <a:lnTo>
                  <a:pt x="527" y="222"/>
                </a:lnTo>
                <a:lnTo>
                  <a:pt x="517" y="222"/>
                </a:lnTo>
                <a:lnTo>
                  <a:pt x="517" y="213"/>
                </a:lnTo>
                <a:close/>
                <a:moveTo>
                  <a:pt x="517" y="233"/>
                </a:moveTo>
                <a:lnTo>
                  <a:pt x="527" y="233"/>
                </a:lnTo>
                <a:lnTo>
                  <a:pt x="527" y="243"/>
                </a:lnTo>
                <a:lnTo>
                  <a:pt x="517" y="243"/>
                </a:lnTo>
                <a:lnTo>
                  <a:pt x="517" y="233"/>
                </a:lnTo>
                <a:close/>
                <a:moveTo>
                  <a:pt x="517" y="253"/>
                </a:moveTo>
                <a:lnTo>
                  <a:pt x="527" y="253"/>
                </a:lnTo>
                <a:lnTo>
                  <a:pt x="527" y="262"/>
                </a:lnTo>
                <a:lnTo>
                  <a:pt x="517" y="262"/>
                </a:lnTo>
                <a:lnTo>
                  <a:pt x="517" y="253"/>
                </a:lnTo>
                <a:close/>
                <a:moveTo>
                  <a:pt x="517" y="273"/>
                </a:moveTo>
                <a:lnTo>
                  <a:pt x="527" y="273"/>
                </a:lnTo>
                <a:lnTo>
                  <a:pt x="527" y="283"/>
                </a:lnTo>
                <a:lnTo>
                  <a:pt x="517" y="283"/>
                </a:lnTo>
                <a:lnTo>
                  <a:pt x="517" y="273"/>
                </a:lnTo>
                <a:close/>
                <a:moveTo>
                  <a:pt x="517" y="294"/>
                </a:moveTo>
                <a:lnTo>
                  <a:pt x="527" y="294"/>
                </a:lnTo>
                <a:lnTo>
                  <a:pt x="527" y="303"/>
                </a:lnTo>
                <a:lnTo>
                  <a:pt x="517" y="303"/>
                </a:lnTo>
                <a:lnTo>
                  <a:pt x="517" y="294"/>
                </a:lnTo>
                <a:close/>
                <a:moveTo>
                  <a:pt x="517" y="314"/>
                </a:moveTo>
                <a:lnTo>
                  <a:pt x="527" y="314"/>
                </a:lnTo>
                <a:lnTo>
                  <a:pt x="527" y="324"/>
                </a:lnTo>
                <a:lnTo>
                  <a:pt x="517" y="324"/>
                </a:lnTo>
                <a:lnTo>
                  <a:pt x="517" y="314"/>
                </a:lnTo>
                <a:close/>
                <a:moveTo>
                  <a:pt x="517" y="333"/>
                </a:moveTo>
                <a:lnTo>
                  <a:pt x="527" y="333"/>
                </a:lnTo>
                <a:lnTo>
                  <a:pt x="527" y="343"/>
                </a:lnTo>
                <a:lnTo>
                  <a:pt x="517" y="343"/>
                </a:lnTo>
                <a:lnTo>
                  <a:pt x="517" y="333"/>
                </a:lnTo>
                <a:close/>
                <a:moveTo>
                  <a:pt x="517" y="354"/>
                </a:moveTo>
                <a:lnTo>
                  <a:pt x="527" y="354"/>
                </a:lnTo>
                <a:lnTo>
                  <a:pt x="527" y="364"/>
                </a:lnTo>
                <a:lnTo>
                  <a:pt x="517" y="364"/>
                </a:lnTo>
                <a:lnTo>
                  <a:pt x="517" y="354"/>
                </a:lnTo>
                <a:close/>
                <a:moveTo>
                  <a:pt x="517" y="375"/>
                </a:moveTo>
                <a:lnTo>
                  <a:pt x="527" y="375"/>
                </a:lnTo>
                <a:lnTo>
                  <a:pt x="527" y="384"/>
                </a:lnTo>
                <a:lnTo>
                  <a:pt x="517" y="384"/>
                </a:lnTo>
                <a:lnTo>
                  <a:pt x="517" y="375"/>
                </a:lnTo>
                <a:close/>
                <a:moveTo>
                  <a:pt x="517" y="395"/>
                </a:moveTo>
                <a:lnTo>
                  <a:pt x="527" y="395"/>
                </a:lnTo>
                <a:lnTo>
                  <a:pt x="527" y="405"/>
                </a:lnTo>
                <a:lnTo>
                  <a:pt x="517" y="405"/>
                </a:lnTo>
                <a:lnTo>
                  <a:pt x="517" y="395"/>
                </a:lnTo>
                <a:close/>
                <a:moveTo>
                  <a:pt x="517" y="414"/>
                </a:moveTo>
                <a:lnTo>
                  <a:pt x="527" y="414"/>
                </a:lnTo>
                <a:lnTo>
                  <a:pt x="527" y="424"/>
                </a:lnTo>
                <a:lnTo>
                  <a:pt x="517" y="424"/>
                </a:lnTo>
                <a:lnTo>
                  <a:pt x="517" y="414"/>
                </a:lnTo>
                <a:close/>
                <a:moveTo>
                  <a:pt x="517" y="435"/>
                </a:moveTo>
                <a:lnTo>
                  <a:pt x="527" y="435"/>
                </a:lnTo>
                <a:lnTo>
                  <a:pt x="527" y="444"/>
                </a:lnTo>
                <a:lnTo>
                  <a:pt x="517" y="444"/>
                </a:lnTo>
                <a:lnTo>
                  <a:pt x="517" y="435"/>
                </a:lnTo>
                <a:close/>
                <a:moveTo>
                  <a:pt x="527" y="455"/>
                </a:moveTo>
                <a:lnTo>
                  <a:pt x="527" y="465"/>
                </a:lnTo>
                <a:lnTo>
                  <a:pt x="517" y="465"/>
                </a:lnTo>
                <a:lnTo>
                  <a:pt x="517" y="455"/>
                </a:lnTo>
                <a:lnTo>
                  <a:pt x="527" y="455"/>
                </a:lnTo>
                <a:close/>
                <a:moveTo>
                  <a:pt x="92" y="495"/>
                </a:moveTo>
                <a:lnTo>
                  <a:pt x="101" y="495"/>
                </a:lnTo>
                <a:lnTo>
                  <a:pt x="101" y="505"/>
                </a:lnTo>
                <a:lnTo>
                  <a:pt x="92" y="505"/>
                </a:lnTo>
                <a:lnTo>
                  <a:pt x="92" y="495"/>
                </a:lnTo>
                <a:close/>
                <a:moveTo>
                  <a:pt x="81" y="505"/>
                </a:moveTo>
                <a:lnTo>
                  <a:pt x="71" y="505"/>
                </a:lnTo>
                <a:lnTo>
                  <a:pt x="71" y="495"/>
                </a:lnTo>
                <a:lnTo>
                  <a:pt x="81" y="495"/>
                </a:lnTo>
                <a:lnTo>
                  <a:pt x="81" y="505"/>
                </a:lnTo>
                <a:close/>
                <a:moveTo>
                  <a:pt x="112" y="495"/>
                </a:moveTo>
                <a:lnTo>
                  <a:pt x="122" y="495"/>
                </a:lnTo>
                <a:lnTo>
                  <a:pt x="122" y="505"/>
                </a:lnTo>
                <a:lnTo>
                  <a:pt x="112" y="505"/>
                </a:lnTo>
                <a:lnTo>
                  <a:pt x="112" y="495"/>
                </a:lnTo>
                <a:close/>
                <a:moveTo>
                  <a:pt x="132" y="495"/>
                </a:moveTo>
                <a:lnTo>
                  <a:pt x="141" y="495"/>
                </a:lnTo>
                <a:lnTo>
                  <a:pt x="141" y="505"/>
                </a:lnTo>
                <a:lnTo>
                  <a:pt x="132" y="505"/>
                </a:lnTo>
                <a:lnTo>
                  <a:pt x="132" y="495"/>
                </a:lnTo>
                <a:close/>
                <a:moveTo>
                  <a:pt x="152" y="495"/>
                </a:moveTo>
                <a:lnTo>
                  <a:pt x="162" y="495"/>
                </a:lnTo>
                <a:lnTo>
                  <a:pt x="162" y="505"/>
                </a:lnTo>
                <a:lnTo>
                  <a:pt x="152" y="505"/>
                </a:lnTo>
                <a:lnTo>
                  <a:pt x="152" y="495"/>
                </a:lnTo>
                <a:close/>
                <a:moveTo>
                  <a:pt x="173" y="495"/>
                </a:moveTo>
                <a:lnTo>
                  <a:pt x="182" y="495"/>
                </a:lnTo>
                <a:lnTo>
                  <a:pt x="182" y="505"/>
                </a:lnTo>
                <a:lnTo>
                  <a:pt x="173" y="505"/>
                </a:lnTo>
                <a:lnTo>
                  <a:pt x="173" y="495"/>
                </a:lnTo>
                <a:close/>
                <a:moveTo>
                  <a:pt x="193" y="495"/>
                </a:moveTo>
                <a:lnTo>
                  <a:pt x="203" y="495"/>
                </a:lnTo>
                <a:lnTo>
                  <a:pt x="203" y="505"/>
                </a:lnTo>
                <a:lnTo>
                  <a:pt x="193" y="505"/>
                </a:lnTo>
                <a:lnTo>
                  <a:pt x="193" y="495"/>
                </a:lnTo>
                <a:close/>
                <a:moveTo>
                  <a:pt x="213" y="495"/>
                </a:moveTo>
                <a:lnTo>
                  <a:pt x="222" y="495"/>
                </a:lnTo>
                <a:lnTo>
                  <a:pt x="222" y="505"/>
                </a:lnTo>
                <a:lnTo>
                  <a:pt x="213" y="505"/>
                </a:lnTo>
                <a:lnTo>
                  <a:pt x="213" y="495"/>
                </a:lnTo>
                <a:close/>
                <a:moveTo>
                  <a:pt x="233" y="495"/>
                </a:moveTo>
                <a:lnTo>
                  <a:pt x="243" y="495"/>
                </a:lnTo>
                <a:lnTo>
                  <a:pt x="243" y="505"/>
                </a:lnTo>
                <a:lnTo>
                  <a:pt x="233" y="505"/>
                </a:lnTo>
                <a:lnTo>
                  <a:pt x="233" y="495"/>
                </a:lnTo>
                <a:close/>
                <a:moveTo>
                  <a:pt x="254" y="495"/>
                </a:moveTo>
                <a:lnTo>
                  <a:pt x="263" y="495"/>
                </a:lnTo>
                <a:lnTo>
                  <a:pt x="263" y="505"/>
                </a:lnTo>
                <a:lnTo>
                  <a:pt x="254" y="505"/>
                </a:lnTo>
                <a:lnTo>
                  <a:pt x="254" y="495"/>
                </a:lnTo>
                <a:close/>
                <a:moveTo>
                  <a:pt x="274" y="495"/>
                </a:moveTo>
                <a:lnTo>
                  <a:pt x="284" y="495"/>
                </a:lnTo>
                <a:lnTo>
                  <a:pt x="284" y="505"/>
                </a:lnTo>
                <a:lnTo>
                  <a:pt x="274" y="505"/>
                </a:lnTo>
                <a:lnTo>
                  <a:pt x="274" y="495"/>
                </a:lnTo>
                <a:close/>
                <a:moveTo>
                  <a:pt x="293" y="495"/>
                </a:moveTo>
                <a:lnTo>
                  <a:pt x="303" y="495"/>
                </a:lnTo>
                <a:lnTo>
                  <a:pt x="303" y="505"/>
                </a:lnTo>
                <a:lnTo>
                  <a:pt x="293" y="505"/>
                </a:lnTo>
                <a:lnTo>
                  <a:pt x="293" y="495"/>
                </a:lnTo>
                <a:close/>
                <a:moveTo>
                  <a:pt x="314" y="495"/>
                </a:moveTo>
                <a:lnTo>
                  <a:pt x="324" y="495"/>
                </a:lnTo>
                <a:lnTo>
                  <a:pt x="324" y="505"/>
                </a:lnTo>
                <a:lnTo>
                  <a:pt x="314" y="505"/>
                </a:lnTo>
                <a:lnTo>
                  <a:pt x="314" y="495"/>
                </a:lnTo>
                <a:close/>
                <a:moveTo>
                  <a:pt x="335" y="495"/>
                </a:moveTo>
                <a:lnTo>
                  <a:pt x="344" y="495"/>
                </a:lnTo>
                <a:lnTo>
                  <a:pt x="344" y="505"/>
                </a:lnTo>
                <a:lnTo>
                  <a:pt x="335" y="505"/>
                </a:lnTo>
                <a:lnTo>
                  <a:pt x="335" y="495"/>
                </a:lnTo>
                <a:close/>
                <a:moveTo>
                  <a:pt x="355" y="495"/>
                </a:moveTo>
                <a:lnTo>
                  <a:pt x="365" y="495"/>
                </a:lnTo>
                <a:lnTo>
                  <a:pt x="365" y="505"/>
                </a:lnTo>
                <a:lnTo>
                  <a:pt x="355" y="505"/>
                </a:lnTo>
                <a:lnTo>
                  <a:pt x="355" y="495"/>
                </a:lnTo>
                <a:close/>
                <a:moveTo>
                  <a:pt x="374" y="495"/>
                </a:moveTo>
                <a:lnTo>
                  <a:pt x="384" y="495"/>
                </a:lnTo>
                <a:lnTo>
                  <a:pt x="384" y="505"/>
                </a:lnTo>
                <a:lnTo>
                  <a:pt x="374" y="505"/>
                </a:lnTo>
                <a:lnTo>
                  <a:pt x="374" y="495"/>
                </a:lnTo>
                <a:close/>
                <a:moveTo>
                  <a:pt x="395" y="495"/>
                </a:moveTo>
                <a:lnTo>
                  <a:pt x="405" y="495"/>
                </a:lnTo>
                <a:lnTo>
                  <a:pt x="405" y="505"/>
                </a:lnTo>
                <a:lnTo>
                  <a:pt x="395" y="505"/>
                </a:lnTo>
                <a:lnTo>
                  <a:pt x="395" y="495"/>
                </a:lnTo>
                <a:close/>
                <a:moveTo>
                  <a:pt x="416" y="495"/>
                </a:moveTo>
                <a:lnTo>
                  <a:pt x="425" y="495"/>
                </a:lnTo>
                <a:lnTo>
                  <a:pt x="425" y="505"/>
                </a:lnTo>
                <a:lnTo>
                  <a:pt x="416" y="505"/>
                </a:lnTo>
                <a:lnTo>
                  <a:pt x="416" y="495"/>
                </a:lnTo>
                <a:close/>
                <a:moveTo>
                  <a:pt x="436" y="495"/>
                </a:moveTo>
                <a:lnTo>
                  <a:pt x="446" y="495"/>
                </a:lnTo>
                <a:lnTo>
                  <a:pt x="446" y="505"/>
                </a:lnTo>
                <a:lnTo>
                  <a:pt x="436" y="505"/>
                </a:lnTo>
                <a:lnTo>
                  <a:pt x="436" y="495"/>
                </a:lnTo>
                <a:close/>
                <a:moveTo>
                  <a:pt x="455" y="495"/>
                </a:moveTo>
                <a:lnTo>
                  <a:pt x="465" y="495"/>
                </a:lnTo>
                <a:lnTo>
                  <a:pt x="465" y="505"/>
                </a:lnTo>
                <a:lnTo>
                  <a:pt x="455" y="505"/>
                </a:lnTo>
                <a:lnTo>
                  <a:pt x="455" y="495"/>
                </a:lnTo>
                <a:close/>
                <a:moveTo>
                  <a:pt x="476" y="495"/>
                </a:moveTo>
                <a:lnTo>
                  <a:pt x="486" y="495"/>
                </a:lnTo>
                <a:lnTo>
                  <a:pt x="486" y="505"/>
                </a:lnTo>
                <a:lnTo>
                  <a:pt x="476" y="505"/>
                </a:lnTo>
                <a:lnTo>
                  <a:pt x="476" y="495"/>
                </a:lnTo>
                <a:close/>
                <a:moveTo>
                  <a:pt x="496" y="495"/>
                </a:moveTo>
                <a:lnTo>
                  <a:pt x="506" y="495"/>
                </a:lnTo>
                <a:lnTo>
                  <a:pt x="506" y="505"/>
                </a:lnTo>
                <a:lnTo>
                  <a:pt x="496" y="505"/>
                </a:lnTo>
                <a:lnTo>
                  <a:pt x="496" y="495"/>
                </a:lnTo>
                <a:close/>
                <a:moveTo>
                  <a:pt x="496" y="486"/>
                </a:moveTo>
                <a:lnTo>
                  <a:pt x="496" y="476"/>
                </a:lnTo>
                <a:lnTo>
                  <a:pt x="506" y="476"/>
                </a:lnTo>
                <a:lnTo>
                  <a:pt x="506" y="486"/>
                </a:lnTo>
                <a:lnTo>
                  <a:pt x="496" y="486"/>
                </a:lnTo>
                <a:close/>
                <a:moveTo>
                  <a:pt x="486" y="486"/>
                </a:moveTo>
                <a:lnTo>
                  <a:pt x="476" y="486"/>
                </a:lnTo>
                <a:lnTo>
                  <a:pt x="476" y="476"/>
                </a:lnTo>
                <a:lnTo>
                  <a:pt x="486" y="476"/>
                </a:lnTo>
                <a:lnTo>
                  <a:pt x="486" y="486"/>
                </a:lnTo>
                <a:close/>
                <a:moveTo>
                  <a:pt x="465" y="486"/>
                </a:moveTo>
                <a:lnTo>
                  <a:pt x="455" y="486"/>
                </a:lnTo>
                <a:lnTo>
                  <a:pt x="455" y="476"/>
                </a:lnTo>
                <a:lnTo>
                  <a:pt x="465" y="476"/>
                </a:lnTo>
                <a:lnTo>
                  <a:pt x="465" y="486"/>
                </a:lnTo>
                <a:close/>
                <a:moveTo>
                  <a:pt x="446" y="486"/>
                </a:moveTo>
                <a:lnTo>
                  <a:pt x="436" y="486"/>
                </a:lnTo>
                <a:lnTo>
                  <a:pt x="436" y="476"/>
                </a:lnTo>
                <a:lnTo>
                  <a:pt x="446" y="476"/>
                </a:lnTo>
                <a:lnTo>
                  <a:pt x="446" y="486"/>
                </a:lnTo>
                <a:close/>
                <a:moveTo>
                  <a:pt x="425" y="486"/>
                </a:moveTo>
                <a:lnTo>
                  <a:pt x="416" y="486"/>
                </a:lnTo>
                <a:lnTo>
                  <a:pt x="416" y="476"/>
                </a:lnTo>
                <a:lnTo>
                  <a:pt x="425" y="476"/>
                </a:lnTo>
                <a:lnTo>
                  <a:pt x="425" y="486"/>
                </a:lnTo>
                <a:close/>
                <a:moveTo>
                  <a:pt x="405" y="486"/>
                </a:moveTo>
                <a:lnTo>
                  <a:pt x="395" y="486"/>
                </a:lnTo>
                <a:lnTo>
                  <a:pt x="395" y="476"/>
                </a:lnTo>
                <a:lnTo>
                  <a:pt x="405" y="476"/>
                </a:lnTo>
                <a:lnTo>
                  <a:pt x="405" y="486"/>
                </a:lnTo>
                <a:close/>
                <a:moveTo>
                  <a:pt x="384" y="486"/>
                </a:moveTo>
                <a:lnTo>
                  <a:pt x="374" y="486"/>
                </a:lnTo>
                <a:lnTo>
                  <a:pt x="374" y="476"/>
                </a:lnTo>
                <a:lnTo>
                  <a:pt x="384" y="476"/>
                </a:lnTo>
                <a:lnTo>
                  <a:pt x="384" y="486"/>
                </a:lnTo>
                <a:close/>
                <a:moveTo>
                  <a:pt x="365" y="486"/>
                </a:moveTo>
                <a:lnTo>
                  <a:pt x="355" y="486"/>
                </a:lnTo>
                <a:lnTo>
                  <a:pt x="355" y="476"/>
                </a:lnTo>
                <a:lnTo>
                  <a:pt x="365" y="476"/>
                </a:lnTo>
                <a:lnTo>
                  <a:pt x="365" y="486"/>
                </a:lnTo>
                <a:close/>
                <a:moveTo>
                  <a:pt x="344" y="486"/>
                </a:moveTo>
                <a:lnTo>
                  <a:pt x="335" y="486"/>
                </a:lnTo>
                <a:lnTo>
                  <a:pt x="335" y="476"/>
                </a:lnTo>
                <a:lnTo>
                  <a:pt x="344" y="476"/>
                </a:lnTo>
                <a:lnTo>
                  <a:pt x="344" y="486"/>
                </a:lnTo>
                <a:close/>
                <a:moveTo>
                  <a:pt x="324" y="486"/>
                </a:moveTo>
                <a:lnTo>
                  <a:pt x="314" y="486"/>
                </a:lnTo>
                <a:lnTo>
                  <a:pt x="314" y="476"/>
                </a:lnTo>
                <a:lnTo>
                  <a:pt x="324" y="476"/>
                </a:lnTo>
                <a:lnTo>
                  <a:pt x="324" y="486"/>
                </a:lnTo>
                <a:close/>
                <a:moveTo>
                  <a:pt x="303" y="486"/>
                </a:moveTo>
                <a:lnTo>
                  <a:pt x="293" y="486"/>
                </a:lnTo>
                <a:lnTo>
                  <a:pt x="293" y="476"/>
                </a:lnTo>
                <a:lnTo>
                  <a:pt x="303" y="476"/>
                </a:lnTo>
                <a:lnTo>
                  <a:pt x="303" y="486"/>
                </a:lnTo>
                <a:close/>
                <a:moveTo>
                  <a:pt x="284" y="486"/>
                </a:moveTo>
                <a:lnTo>
                  <a:pt x="274" y="486"/>
                </a:lnTo>
                <a:lnTo>
                  <a:pt x="274" y="476"/>
                </a:lnTo>
                <a:lnTo>
                  <a:pt x="284" y="476"/>
                </a:lnTo>
                <a:lnTo>
                  <a:pt x="284" y="486"/>
                </a:lnTo>
                <a:close/>
                <a:moveTo>
                  <a:pt x="263" y="486"/>
                </a:moveTo>
                <a:lnTo>
                  <a:pt x="254" y="486"/>
                </a:lnTo>
                <a:lnTo>
                  <a:pt x="254" y="476"/>
                </a:lnTo>
                <a:lnTo>
                  <a:pt x="263" y="476"/>
                </a:lnTo>
                <a:lnTo>
                  <a:pt x="263" y="486"/>
                </a:lnTo>
                <a:close/>
                <a:moveTo>
                  <a:pt x="243" y="486"/>
                </a:moveTo>
                <a:lnTo>
                  <a:pt x="233" y="486"/>
                </a:lnTo>
                <a:lnTo>
                  <a:pt x="233" y="476"/>
                </a:lnTo>
                <a:lnTo>
                  <a:pt x="243" y="476"/>
                </a:lnTo>
                <a:lnTo>
                  <a:pt x="243" y="486"/>
                </a:lnTo>
                <a:close/>
                <a:moveTo>
                  <a:pt x="222" y="486"/>
                </a:moveTo>
                <a:lnTo>
                  <a:pt x="213" y="486"/>
                </a:lnTo>
                <a:lnTo>
                  <a:pt x="213" y="476"/>
                </a:lnTo>
                <a:lnTo>
                  <a:pt x="222" y="476"/>
                </a:lnTo>
                <a:lnTo>
                  <a:pt x="222" y="486"/>
                </a:lnTo>
                <a:close/>
                <a:moveTo>
                  <a:pt x="203" y="486"/>
                </a:moveTo>
                <a:lnTo>
                  <a:pt x="193" y="486"/>
                </a:lnTo>
                <a:lnTo>
                  <a:pt x="193" y="476"/>
                </a:lnTo>
                <a:lnTo>
                  <a:pt x="203" y="476"/>
                </a:lnTo>
                <a:lnTo>
                  <a:pt x="203" y="486"/>
                </a:lnTo>
                <a:close/>
                <a:moveTo>
                  <a:pt x="182" y="486"/>
                </a:moveTo>
                <a:lnTo>
                  <a:pt x="173" y="486"/>
                </a:lnTo>
                <a:lnTo>
                  <a:pt x="173" y="476"/>
                </a:lnTo>
                <a:lnTo>
                  <a:pt x="182" y="476"/>
                </a:lnTo>
                <a:lnTo>
                  <a:pt x="182" y="486"/>
                </a:lnTo>
                <a:close/>
                <a:moveTo>
                  <a:pt x="162" y="486"/>
                </a:moveTo>
                <a:lnTo>
                  <a:pt x="152" y="486"/>
                </a:lnTo>
                <a:lnTo>
                  <a:pt x="152" y="476"/>
                </a:lnTo>
                <a:lnTo>
                  <a:pt x="162" y="476"/>
                </a:lnTo>
                <a:lnTo>
                  <a:pt x="162" y="486"/>
                </a:lnTo>
                <a:close/>
                <a:moveTo>
                  <a:pt x="141" y="486"/>
                </a:moveTo>
                <a:lnTo>
                  <a:pt x="132" y="486"/>
                </a:lnTo>
                <a:lnTo>
                  <a:pt x="132" y="476"/>
                </a:lnTo>
                <a:lnTo>
                  <a:pt x="141" y="476"/>
                </a:lnTo>
                <a:lnTo>
                  <a:pt x="141" y="486"/>
                </a:lnTo>
                <a:close/>
                <a:moveTo>
                  <a:pt x="122" y="486"/>
                </a:moveTo>
                <a:lnTo>
                  <a:pt x="112" y="486"/>
                </a:lnTo>
                <a:lnTo>
                  <a:pt x="112" y="476"/>
                </a:lnTo>
                <a:lnTo>
                  <a:pt x="122" y="476"/>
                </a:lnTo>
                <a:lnTo>
                  <a:pt x="122" y="486"/>
                </a:lnTo>
                <a:close/>
                <a:moveTo>
                  <a:pt x="101" y="486"/>
                </a:moveTo>
                <a:lnTo>
                  <a:pt x="92" y="486"/>
                </a:lnTo>
                <a:lnTo>
                  <a:pt x="92" y="476"/>
                </a:lnTo>
                <a:lnTo>
                  <a:pt x="101" y="476"/>
                </a:lnTo>
                <a:lnTo>
                  <a:pt x="101" y="486"/>
                </a:lnTo>
                <a:close/>
                <a:moveTo>
                  <a:pt x="81" y="486"/>
                </a:moveTo>
                <a:lnTo>
                  <a:pt x="71" y="486"/>
                </a:lnTo>
                <a:lnTo>
                  <a:pt x="71" y="476"/>
                </a:lnTo>
                <a:lnTo>
                  <a:pt x="81" y="476"/>
                </a:lnTo>
                <a:lnTo>
                  <a:pt x="81" y="486"/>
                </a:lnTo>
                <a:close/>
                <a:moveTo>
                  <a:pt x="60" y="486"/>
                </a:moveTo>
                <a:lnTo>
                  <a:pt x="51" y="486"/>
                </a:lnTo>
                <a:lnTo>
                  <a:pt x="51" y="476"/>
                </a:lnTo>
                <a:lnTo>
                  <a:pt x="60" y="476"/>
                </a:lnTo>
                <a:lnTo>
                  <a:pt x="60" y="486"/>
                </a:lnTo>
                <a:close/>
                <a:moveTo>
                  <a:pt x="60" y="495"/>
                </a:moveTo>
                <a:lnTo>
                  <a:pt x="60" y="505"/>
                </a:lnTo>
                <a:lnTo>
                  <a:pt x="51" y="505"/>
                </a:lnTo>
                <a:lnTo>
                  <a:pt x="51" y="495"/>
                </a:lnTo>
                <a:lnTo>
                  <a:pt x="60" y="495"/>
                </a:lnTo>
                <a:close/>
                <a:moveTo>
                  <a:pt x="60" y="516"/>
                </a:moveTo>
                <a:lnTo>
                  <a:pt x="60" y="525"/>
                </a:lnTo>
                <a:lnTo>
                  <a:pt x="51" y="525"/>
                </a:lnTo>
                <a:lnTo>
                  <a:pt x="51" y="516"/>
                </a:lnTo>
                <a:lnTo>
                  <a:pt x="60" y="516"/>
                </a:lnTo>
                <a:close/>
                <a:moveTo>
                  <a:pt x="71" y="516"/>
                </a:moveTo>
                <a:lnTo>
                  <a:pt x="81" y="516"/>
                </a:lnTo>
                <a:lnTo>
                  <a:pt x="81" y="525"/>
                </a:lnTo>
                <a:lnTo>
                  <a:pt x="71" y="525"/>
                </a:lnTo>
                <a:lnTo>
                  <a:pt x="71" y="516"/>
                </a:lnTo>
                <a:close/>
                <a:moveTo>
                  <a:pt x="92" y="516"/>
                </a:moveTo>
                <a:lnTo>
                  <a:pt x="101" y="516"/>
                </a:lnTo>
                <a:lnTo>
                  <a:pt x="101" y="525"/>
                </a:lnTo>
                <a:lnTo>
                  <a:pt x="92" y="525"/>
                </a:lnTo>
                <a:lnTo>
                  <a:pt x="92" y="516"/>
                </a:lnTo>
                <a:close/>
                <a:moveTo>
                  <a:pt x="112" y="516"/>
                </a:moveTo>
                <a:lnTo>
                  <a:pt x="122" y="516"/>
                </a:lnTo>
                <a:lnTo>
                  <a:pt x="122" y="525"/>
                </a:lnTo>
                <a:lnTo>
                  <a:pt x="112" y="525"/>
                </a:lnTo>
                <a:lnTo>
                  <a:pt x="112" y="516"/>
                </a:lnTo>
                <a:close/>
                <a:moveTo>
                  <a:pt x="132" y="516"/>
                </a:moveTo>
                <a:lnTo>
                  <a:pt x="141" y="516"/>
                </a:lnTo>
                <a:lnTo>
                  <a:pt x="141" y="525"/>
                </a:lnTo>
                <a:lnTo>
                  <a:pt x="132" y="525"/>
                </a:lnTo>
                <a:lnTo>
                  <a:pt x="132" y="516"/>
                </a:lnTo>
                <a:close/>
                <a:moveTo>
                  <a:pt x="152" y="516"/>
                </a:moveTo>
                <a:lnTo>
                  <a:pt x="162" y="516"/>
                </a:lnTo>
                <a:lnTo>
                  <a:pt x="162" y="525"/>
                </a:lnTo>
                <a:lnTo>
                  <a:pt x="152" y="525"/>
                </a:lnTo>
                <a:lnTo>
                  <a:pt x="152" y="516"/>
                </a:lnTo>
                <a:close/>
                <a:moveTo>
                  <a:pt x="173" y="516"/>
                </a:moveTo>
                <a:lnTo>
                  <a:pt x="182" y="516"/>
                </a:lnTo>
                <a:lnTo>
                  <a:pt x="182" y="525"/>
                </a:lnTo>
                <a:lnTo>
                  <a:pt x="173" y="525"/>
                </a:lnTo>
                <a:lnTo>
                  <a:pt x="173" y="516"/>
                </a:lnTo>
                <a:close/>
                <a:moveTo>
                  <a:pt x="193" y="516"/>
                </a:moveTo>
                <a:lnTo>
                  <a:pt x="203" y="516"/>
                </a:lnTo>
                <a:lnTo>
                  <a:pt x="203" y="525"/>
                </a:lnTo>
                <a:lnTo>
                  <a:pt x="193" y="525"/>
                </a:lnTo>
                <a:lnTo>
                  <a:pt x="193" y="516"/>
                </a:lnTo>
                <a:close/>
                <a:moveTo>
                  <a:pt x="213" y="516"/>
                </a:moveTo>
                <a:lnTo>
                  <a:pt x="222" y="516"/>
                </a:lnTo>
                <a:lnTo>
                  <a:pt x="222" y="525"/>
                </a:lnTo>
                <a:lnTo>
                  <a:pt x="213" y="525"/>
                </a:lnTo>
                <a:lnTo>
                  <a:pt x="213" y="516"/>
                </a:lnTo>
                <a:close/>
                <a:moveTo>
                  <a:pt x="233" y="516"/>
                </a:moveTo>
                <a:lnTo>
                  <a:pt x="243" y="516"/>
                </a:lnTo>
                <a:lnTo>
                  <a:pt x="243" y="525"/>
                </a:lnTo>
                <a:lnTo>
                  <a:pt x="233" y="525"/>
                </a:lnTo>
                <a:lnTo>
                  <a:pt x="233" y="516"/>
                </a:lnTo>
                <a:close/>
                <a:moveTo>
                  <a:pt x="254" y="516"/>
                </a:moveTo>
                <a:lnTo>
                  <a:pt x="263" y="516"/>
                </a:lnTo>
                <a:lnTo>
                  <a:pt x="263" y="525"/>
                </a:lnTo>
                <a:lnTo>
                  <a:pt x="254" y="525"/>
                </a:lnTo>
                <a:lnTo>
                  <a:pt x="254" y="516"/>
                </a:lnTo>
                <a:close/>
                <a:moveTo>
                  <a:pt x="274" y="516"/>
                </a:moveTo>
                <a:lnTo>
                  <a:pt x="284" y="516"/>
                </a:lnTo>
                <a:lnTo>
                  <a:pt x="284" y="525"/>
                </a:lnTo>
                <a:lnTo>
                  <a:pt x="274" y="525"/>
                </a:lnTo>
                <a:lnTo>
                  <a:pt x="274" y="516"/>
                </a:lnTo>
                <a:close/>
                <a:moveTo>
                  <a:pt x="293" y="516"/>
                </a:moveTo>
                <a:lnTo>
                  <a:pt x="303" y="516"/>
                </a:lnTo>
                <a:lnTo>
                  <a:pt x="303" y="525"/>
                </a:lnTo>
                <a:lnTo>
                  <a:pt x="293" y="525"/>
                </a:lnTo>
                <a:lnTo>
                  <a:pt x="293" y="516"/>
                </a:lnTo>
                <a:close/>
                <a:moveTo>
                  <a:pt x="314" y="516"/>
                </a:moveTo>
                <a:lnTo>
                  <a:pt x="324" y="516"/>
                </a:lnTo>
                <a:lnTo>
                  <a:pt x="324" y="525"/>
                </a:lnTo>
                <a:lnTo>
                  <a:pt x="314" y="525"/>
                </a:lnTo>
                <a:lnTo>
                  <a:pt x="314" y="516"/>
                </a:lnTo>
                <a:close/>
                <a:moveTo>
                  <a:pt x="335" y="516"/>
                </a:moveTo>
                <a:lnTo>
                  <a:pt x="344" y="516"/>
                </a:lnTo>
                <a:lnTo>
                  <a:pt x="344" y="525"/>
                </a:lnTo>
                <a:lnTo>
                  <a:pt x="335" y="525"/>
                </a:lnTo>
                <a:lnTo>
                  <a:pt x="335" y="516"/>
                </a:lnTo>
                <a:close/>
                <a:moveTo>
                  <a:pt x="355" y="516"/>
                </a:moveTo>
                <a:lnTo>
                  <a:pt x="365" y="516"/>
                </a:lnTo>
                <a:lnTo>
                  <a:pt x="365" y="525"/>
                </a:lnTo>
                <a:lnTo>
                  <a:pt x="355" y="525"/>
                </a:lnTo>
                <a:lnTo>
                  <a:pt x="355" y="516"/>
                </a:lnTo>
                <a:close/>
                <a:moveTo>
                  <a:pt x="374" y="516"/>
                </a:moveTo>
                <a:lnTo>
                  <a:pt x="384" y="516"/>
                </a:lnTo>
                <a:lnTo>
                  <a:pt x="384" y="525"/>
                </a:lnTo>
                <a:lnTo>
                  <a:pt x="374" y="525"/>
                </a:lnTo>
                <a:lnTo>
                  <a:pt x="374" y="516"/>
                </a:lnTo>
                <a:close/>
                <a:moveTo>
                  <a:pt x="395" y="516"/>
                </a:moveTo>
                <a:lnTo>
                  <a:pt x="405" y="516"/>
                </a:lnTo>
                <a:lnTo>
                  <a:pt x="405" y="525"/>
                </a:lnTo>
                <a:lnTo>
                  <a:pt x="395" y="525"/>
                </a:lnTo>
                <a:lnTo>
                  <a:pt x="395" y="516"/>
                </a:lnTo>
                <a:close/>
                <a:moveTo>
                  <a:pt x="416" y="516"/>
                </a:moveTo>
                <a:lnTo>
                  <a:pt x="425" y="516"/>
                </a:lnTo>
                <a:lnTo>
                  <a:pt x="425" y="525"/>
                </a:lnTo>
                <a:lnTo>
                  <a:pt x="416" y="525"/>
                </a:lnTo>
                <a:lnTo>
                  <a:pt x="416" y="516"/>
                </a:lnTo>
                <a:close/>
                <a:moveTo>
                  <a:pt x="436" y="516"/>
                </a:moveTo>
                <a:lnTo>
                  <a:pt x="446" y="516"/>
                </a:lnTo>
                <a:lnTo>
                  <a:pt x="446" y="525"/>
                </a:lnTo>
                <a:lnTo>
                  <a:pt x="436" y="525"/>
                </a:lnTo>
                <a:lnTo>
                  <a:pt x="436" y="516"/>
                </a:lnTo>
                <a:close/>
                <a:moveTo>
                  <a:pt x="455" y="516"/>
                </a:moveTo>
                <a:lnTo>
                  <a:pt x="465" y="516"/>
                </a:lnTo>
                <a:lnTo>
                  <a:pt x="465" y="525"/>
                </a:lnTo>
                <a:lnTo>
                  <a:pt x="455" y="525"/>
                </a:lnTo>
                <a:lnTo>
                  <a:pt x="455" y="516"/>
                </a:lnTo>
                <a:close/>
                <a:moveTo>
                  <a:pt x="476" y="516"/>
                </a:moveTo>
                <a:lnTo>
                  <a:pt x="486" y="516"/>
                </a:lnTo>
                <a:lnTo>
                  <a:pt x="486" y="525"/>
                </a:lnTo>
                <a:lnTo>
                  <a:pt x="476" y="525"/>
                </a:lnTo>
                <a:lnTo>
                  <a:pt x="476" y="516"/>
                </a:lnTo>
                <a:close/>
                <a:moveTo>
                  <a:pt x="496" y="516"/>
                </a:moveTo>
                <a:lnTo>
                  <a:pt x="506" y="516"/>
                </a:lnTo>
                <a:lnTo>
                  <a:pt x="506" y="525"/>
                </a:lnTo>
                <a:lnTo>
                  <a:pt x="496" y="525"/>
                </a:lnTo>
                <a:lnTo>
                  <a:pt x="496" y="516"/>
                </a:lnTo>
                <a:close/>
                <a:moveTo>
                  <a:pt x="517" y="516"/>
                </a:moveTo>
                <a:lnTo>
                  <a:pt x="527" y="516"/>
                </a:lnTo>
                <a:lnTo>
                  <a:pt x="527" y="525"/>
                </a:lnTo>
                <a:lnTo>
                  <a:pt x="517" y="525"/>
                </a:lnTo>
                <a:lnTo>
                  <a:pt x="517" y="516"/>
                </a:lnTo>
                <a:close/>
                <a:moveTo>
                  <a:pt x="517" y="505"/>
                </a:moveTo>
                <a:lnTo>
                  <a:pt x="517" y="495"/>
                </a:lnTo>
                <a:lnTo>
                  <a:pt x="527" y="495"/>
                </a:lnTo>
                <a:lnTo>
                  <a:pt x="527" y="505"/>
                </a:lnTo>
                <a:lnTo>
                  <a:pt x="517" y="505"/>
                </a:lnTo>
                <a:close/>
                <a:moveTo>
                  <a:pt x="517" y="486"/>
                </a:moveTo>
                <a:lnTo>
                  <a:pt x="517" y="476"/>
                </a:lnTo>
                <a:lnTo>
                  <a:pt x="527" y="476"/>
                </a:lnTo>
                <a:lnTo>
                  <a:pt x="527" y="486"/>
                </a:lnTo>
                <a:lnTo>
                  <a:pt x="517" y="486"/>
                </a:lnTo>
                <a:close/>
                <a:moveTo>
                  <a:pt x="496" y="30"/>
                </a:moveTo>
                <a:lnTo>
                  <a:pt x="506" y="30"/>
                </a:lnTo>
                <a:lnTo>
                  <a:pt x="506" y="40"/>
                </a:lnTo>
                <a:lnTo>
                  <a:pt x="496" y="40"/>
                </a:lnTo>
                <a:lnTo>
                  <a:pt x="496" y="30"/>
                </a:lnTo>
                <a:close/>
                <a:moveTo>
                  <a:pt x="496" y="51"/>
                </a:moveTo>
                <a:lnTo>
                  <a:pt x="506" y="51"/>
                </a:lnTo>
                <a:lnTo>
                  <a:pt x="506" y="61"/>
                </a:lnTo>
                <a:lnTo>
                  <a:pt x="496" y="61"/>
                </a:lnTo>
                <a:lnTo>
                  <a:pt x="496" y="51"/>
                </a:lnTo>
                <a:close/>
                <a:moveTo>
                  <a:pt x="496" y="72"/>
                </a:moveTo>
                <a:lnTo>
                  <a:pt x="506" y="72"/>
                </a:lnTo>
                <a:lnTo>
                  <a:pt x="506" y="81"/>
                </a:lnTo>
                <a:lnTo>
                  <a:pt x="496" y="81"/>
                </a:lnTo>
                <a:lnTo>
                  <a:pt x="496" y="72"/>
                </a:lnTo>
                <a:close/>
                <a:moveTo>
                  <a:pt x="496" y="91"/>
                </a:moveTo>
                <a:lnTo>
                  <a:pt x="506" y="91"/>
                </a:lnTo>
                <a:lnTo>
                  <a:pt x="506" y="100"/>
                </a:lnTo>
                <a:lnTo>
                  <a:pt x="496" y="100"/>
                </a:lnTo>
                <a:lnTo>
                  <a:pt x="496" y="91"/>
                </a:lnTo>
                <a:close/>
                <a:moveTo>
                  <a:pt x="496" y="111"/>
                </a:moveTo>
                <a:lnTo>
                  <a:pt x="506" y="111"/>
                </a:lnTo>
                <a:lnTo>
                  <a:pt x="506" y="121"/>
                </a:lnTo>
                <a:lnTo>
                  <a:pt x="496" y="121"/>
                </a:lnTo>
                <a:lnTo>
                  <a:pt x="496" y="111"/>
                </a:lnTo>
                <a:close/>
                <a:moveTo>
                  <a:pt x="496" y="132"/>
                </a:moveTo>
                <a:lnTo>
                  <a:pt x="506" y="132"/>
                </a:lnTo>
                <a:lnTo>
                  <a:pt x="506" y="142"/>
                </a:lnTo>
                <a:lnTo>
                  <a:pt x="496" y="142"/>
                </a:lnTo>
                <a:lnTo>
                  <a:pt x="496" y="132"/>
                </a:lnTo>
                <a:close/>
                <a:moveTo>
                  <a:pt x="496" y="152"/>
                </a:moveTo>
                <a:lnTo>
                  <a:pt x="506" y="152"/>
                </a:lnTo>
                <a:lnTo>
                  <a:pt x="506" y="162"/>
                </a:lnTo>
                <a:lnTo>
                  <a:pt x="496" y="162"/>
                </a:lnTo>
                <a:lnTo>
                  <a:pt x="496" y="152"/>
                </a:lnTo>
                <a:close/>
                <a:moveTo>
                  <a:pt x="496" y="172"/>
                </a:moveTo>
                <a:lnTo>
                  <a:pt x="506" y="172"/>
                </a:lnTo>
                <a:lnTo>
                  <a:pt x="506" y="181"/>
                </a:lnTo>
                <a:lnTo>
                  <a:pt x="496" y="181"/>
                </a:lnTo>
                <a:lnTo>
                  <a:pt x="496" y="172"/>
                </a:lnTo>
                <a:close/>
                <a:moveTo>
                  <a:pt x="496" y="192"/>
                </a:moveTo>
                <a:lnTo>
                  <a:pt x="506" y="192"/>
                </a:lnTo>
                <a:lnTo>
                  <a:pt x="506" y="202"/>
                </a:lnTo>
                <a:lnTo>
                  <a:pt x="496" y="202"/>
                </a:lnTo>
                <a:lnTo>
                  <a:pt x="496" y="192"/>
                </a:lnTo>
                <a:close/>
                <a:moveTo>
                  <a:pt x="496" y="213"/>
                </a:moveTo>
                <a:lnTo>
                  <a:pt x="506" y="213"/>
                </a:lnTo>
                <a:lnTo>
                  <a:pt x="506" y="222"/>
                </a:lnTo>
                <a:lnTo>
                  <a:pt x="496" y="222"/>
                </a:lnTo>
                <a:lnTo>
                  <a:pt x="496" y="213"/>
                </a:lnTo>
                <a:close/>
                <a:moveTo>
                  <a:pt x="496" y="233"/>
                </a:moveTo>
                <a:lnTo>
                  <a:pt x="506" y="233"/>
                </a:lnTo>
                <a:lnTo>
                  <a:pt x="506" y="243"/>
                </a:lnTo>
                <a:lnTo>
                  <a:pt x="496" y="243"/>
                </a:lnTo>
                <a:lnTo>
                  <a:pt x="496" y="233"/>
                </a:lnTo>
                <a:close/>
                <a:moveTo>
                  <a:pt x="496" y="253"/>
                </a:moveTo>
                <a:lnTo>
                  <a:pt x="506" y="253"/>
                </a:lnTo>
                <a:lnTo>
                  <a:pt x="506" y="262"/>
                </a:lnTo>
                <a:lnTo>
                  <a:pt x="496" y="262"/>
                </a:lnTo>
                <a:lnTo>
                  <a:pt x="496" y="253"/>
                </a:lnTo>
                <a:close/>
                <a:moveTo>
                  <a:pt x="496" y="273"/>
                </a:moveTo>
                <a:lnTo>
                  <a:pt x="506" y="273"/>
                </a:lnTo>
                <a:lnTo>
                  <a:pt x="506" y="283"/>
                </a:lnTo>
                <a:lnTo>
                  <a:pt x="496" y="283"/>
                </a:lnTo>
                <a:lnTo>
                  <a:pt x="496" y="273"/>
                </a:lnTo>
                <a:close/>
                <a:moveTo>
                  <a:pt x="496" y="294"/>
                </a:moveTo>
                <a:lnTo>
                  <a:pt x="506" y="294"/>
                </a:lnTo>
                <a:lnTo>
                  <a:pt x="506" y="303"/>
                </a:lnTo>
                <a:lnTo>
                  <a:pt x="496" y="303"/>
                </a:lnTo>
                <a:lnTo>
                  <a:pt x="496" y="294"/>
                </a:lnTo>
                <a:close/>
                <a:moveTo>
                  <a:pt x="496" y="314"/>
                </a:moveTo>
                <a:lnTo>
                  <a:pt x="506" y="314"/>
                </a:lnTo>
                <a:lnTo>
                  <a:pt x="506" y="324"/>
                </a:lnTo>
                <a:lnTo>
                  <a:pt x="496" y="324"/>
                </a:lnTo>
                <a:lnTo>
                  <a:pt x="496" y="314"/>
                </a:lnTo>
                <a:close/>
                <a:moveTo>
                  <a:pt x="496" y="333"/>
                </a:moveTo>
                <a:lnTo>
                  <a:pt x="506" y="333"/>
                </a:lnTo>
                <a:lnTo>
                  <a:pt x="506" y="343"/>
                </a:lnTo>
                <a:lnTo>
                  <a:pt x="496" y="343"/>
                </a:lnTo>
                <a:lnTo>
                  <a:pt x="496" y="333"/>
                </a:lnTo>
                <a:close/>
                <a:moveTo>
                  <a:pt x="496" y="354"/>
                </a:moveTo>
                <a:lnTo>
                  <a:pt x="506" y="354"/>
                </a:lnTo>
                <a:lnTo>
                  <a:pt x="506" y="364"/>
                </a:lnTo>
                <a:lnTo>
                  <a:pt x="496" y="364"/>
                </a:lnTo>
                <a:lnTo>
                  <a:pt x="496" y="354"/>
                </a:lnTo>
                <a:close/>
                <a:moveTo>
                  <a:pt x="496" y="375"/>
                </a:moveTo>
                <a:lnTo>
                  <a:pt x="506" y="375"/>
                </a:lnTo>
                <a:lnTo>
                  <a:pt x="506" y="384"/>
                </a:lnTo>
                <a:lnTo>
                  <a:pt x="496" y="384"/>
                </a:lnTo>
                <a:lnTo>
                  <a:pt x="496" y="375"/>
                </a:lnTo>
                <a:close/>
                <a:moveTo>
                  <a:pt x="496" y="395"/>
                </a:moveTo>
                <a:lnTo>
                  <a:pt x="506" y="395"/>
                </a:lnTo>
                <a:lnTo>
                  <a:pt x="506" y="405"/>
                </a:lnTo>
                <a:lnTo>
                  <a:pt x="496" y="405"/>
                </a:lnTo>
                <a:lnTo>
                  <a:pt x="496" y="395"/>
                </a:lnTo>
                <a:close/>
                <a:moveTo>
                  <a:pt x="496" y="414"/>
                </a:moveTo>
                <a:lnTo>
                  <a:pt x="506" y="414"/>
                </a:lnTo>
                <a:lnTo>
                  <a:pt x="506" y="424"/>
                </a:lnTo>
                <a:lnTo>
                  <a:pt x="496" y="424"/>
                </a:lnTo>
                <a:lnTo>
                  <a:pt x="496" y="414"/>
                </a:lnTo>
                <a:close/>
                <a:moveTo>
                  <a:pt x="496" y="435"/>
                </a:moveTo>
                <a:lnTo>
                  <a:pt x="506" y="435"/>
                </a:lnTo>
                <a:lnTo>
                  <a:pt x="506" y="444"/>
                </a:lnTo>
                <a:lnTo>
                  <a:pt x="496" y="444"/>
                </a:lnTo>
                <a:lnTo>
                  <a:pt x="496" y="435"/>
                </a:lnTo>
                <a:close/>
                <a:moveTo>
                  <a:pt x="506" y="455"/>
                </a:moveTo>
                <a:lnTo>
                  <a:pt x="506" y="465"/>
                </a:lnTo>
                <a:lnTo>
                  <a:pt x="496" y="465"/>
                </a:lnTo>
                <a:lnTo>
                  <a:pt x="496" y="455"/>
                </a:lnTo>
                <a:lnTo>
                  <a:pt x="506" y="455"/>
                </a:lnTo>
                <a:close/>
                <a:moveTo>
                  <a:pt x="476" y="30"/>
                </a:moveTo>
                <a:lnTo>
                  <a:pt x="486" y="30"/>
                </a:lnTo>
                <a:lnTo>
                  <a:pt x="486" y="40"/>
                </a:lnTo>
                <a:lnTo>
                  <a:pt x="476" y="40"/>
                </a:lnTo>
                <a:lnTo>
                  <a:pt x="476" y="30"/>
                </a:lnTo>
                <a:close/>
                <a:moveTo>
                  <a:pt x="476" y="51"/>
                </a:moveTo>
                <a:lnTo>
                  <a:pt x="486" y="51"/>
                </a:lnTo>
                <a:lnTo>
                  <a:pt x="486" y="61"/>
                </a:lnTo>
                <a:lnTo>
                  <a:pt x="476" y="61"/>
                </a:lnTo>
                <a:lnTo>
                  <a:pt x="476" y="51"/>
                </a:lnTo>
                <a:close/>
                <a:moveTo>
                  <a:pt x="476" y="72"/>
                </a:moveTo>
                <a:lnTo>
                  <a:pt x="486" y="72"/>
                </a:lnTo>
                <a:lnTo>
                  <a:pt x="486" y="81"/>
                </a:lnTo>
                <a:lnTo>
                  <a:pt x="476" y="81"/>
                </a:lnTo>
                <a:lnTo>
                  <a:pt x="476" y="72"/>
                </a:lnTo>
                <a:close/>
                <a:moveTo>
                  <a:pt x="476" y="91"/>
                </a:moveTo>
                <a:lnTo>
                  <a:pt x="486" y="91"/>
                </a:lnTo>
                <a:lnTo>
                  <a:pt x="486" y="100"/>
                </a:lnTo>
                <a:lnTo>
                  <a:pt x="476" y="100"/>
                </a:lnTo>
                <a:lnTo>
                  <a:pt x="476" y="91"/>
                </a:lnTo>
                <a:close/>
                <a:moveTo>
                  <a:pt x="476" y="111"/>
                </a:moveTo>
                <a:lnTo>
                  <a:pt x="486" y="111"/>
                </a:lnTo>
                <a:lnTo>
                  <a:pt x="486" y="121"/>
                </a:lnTo>
                <a:lnTo>
                  <a:pt x="476" y="121"/>
                </a:lnTo>
                <a:lnTo>
                  <a:pt x="476" y="111"/>
                </a:lnTo>
                <a:close/>
                <a:moveTo>
                  <a:pt x="476" y="132"/>
                </a:moveTo>
                <a:lnTo>
                  <a:pt x="486" y="132"/>
                </a:lnTo>
                <a:lnTo>
                  <a:pt x="486" y="142"/>
                </a:lnTo>
                <a:lnTo>
                  <a:pt x="476" y="142"/>
                </a:lnTo>
                <a:lnTo>
                  <a:pt x="476" y="132"/>
                </a:lnTo>
                <a:close/>
                <a:moveTo>
                  <a:pt x="476" y="152"/>
                </a:moveTo>
                <a:lnTo>
                  <a:pt x="486" y="152"/>
                </a:lnTo>
                <a:lnTo>
                  <a:pt x="486" y="162"/>
                </a:lnTo>
                <a:lnTo>
                  <a:pt x="476" y="162"/>
                </a:lnTo>
                <a:lnTo>
                  <a:pt x="476" y="152"/>
                </a:lnTo>
                <a:close/>
                <a:moveTo>
                  <a:pt x="476" y="172"/>
                </a:moveTo>
                <a:lnTo>
                  <a:pt x="486" y="172"/>
                </a:lnTo>
                <a:lnTo>
                  <a:pt x="486" y="181"/>
                </a:lnTo>
                <a:lnTo>
                  <a:pt x="476" y="181"/>
                </a:lnTo>
                <a:lnTo>
                  <a:pt x="476" y="172"/>
                </a:lnTo>
                <a:close/>
                <a:moveTo>
                  <a:pt x="476" y="192"/>
                </a:moveTo>
                <a:lnTo>
                  <a:pt x="486" y="192"/>
                </a:lnTo>
                <a:lnTo>
                  <a:pt x="486" y="202"/>
                </a:lnTo>
                <a:lnTo>
                  <a:pt x="476" y="202"/>
                </a:lnTo>
                <a:lnTo>
                  <a:pt x="476" y="192"/>
                </a:lnTo>
                <a:close/>
                <a:moveTo>
                  <a:pt x="476" y="213"/>
                </a:moveTo>
                <a:lnTo>
                  <a:pt x="486" y="213"/>
                </a:lnTo>
                <a:lnTo>
                  <a:pt x="486" y="222"/>
                </a:lnTo>
                <a:lnTo>
                  <a:pt x="476" y="222"/>
                </a:lnTo>
                <a:lnTo>
                  <a:pt x="476" y="213"/>
                </a:lnTo>
                <a:close/>
                <a:moveTo>
                  <a:pt x="476" y="233"/>
                </a:moveTo>
                <a:lnTo>
                  <a:pt x="486" y="233"/>
                </a:lnTo>
                <a:lnTo>
                  <a:pt x="486" y="243"/>
                </a:lnTo>
                <a:lnTo>
                  <a:pt x="476" y="243"/>
                </a:lnTo>
                <a:lnTo>
                  <a:pt x="476" y="233"/>
                </a:lnTo>
                <a:close/>
                <a:moveTo>
                  <a:pt x="476" y="253"/>
                </a:moveTo>
                <a:lnTo>
                  <a:pt x="486" y="253"/>
                </a:lnTo>
                <a:lnTo>
                  <a:pt x="486" y="262"/>
                </a:lnTo>
                <a:lnTo>
                  <a:pt x="476" y="262"/>
                </a:lnTo>
                <a:lnTo>
                  <a:pt x="476" y="253"/>
                </a:lnTo>
                <a:close/>
                <a:moveTo>
                  <a:pt x="476" y="273"/>
                </a:moveTo>
                <a:lnTo>
                  <a:pt x="486" y="273"/>
                </a:lnTo>
                <a:lnTo>
                  <a:pt x="486" y="283"/>
                </a:lnTo>
                <a:lnTo>
                  <a:pt x="476" y="283"/>
                </a:lnTo>
                <a:lnTo>
                  <a:pt x="476" y="273"/>
                </a:lnTo>
                <a:close/>
                <a:moveTo>
                  <a:pt x="476" y="294"/>
                </a:moveTo>
                <a:lnTo>
                  <a:pt x="486" y="294"/>
                </a:lnTo>
                <a:lnTo>
                  <a:pt x="486" y="303"/>
                </a:lnTo>
                <a:lnTo>
                  <a:pt x="476" y="303"/>
                </a:lnTo>
                <a:lnTo>
                  <a:pt x="476" y="294"/>
                </a:lnTo>
                <a:close/>
                <a:moveTo>
                  <a:pt x="476" y="314"/>
                </a:moveTo>
                <a:lnTo>
                  <a:pt x="486" y="314"/>
                </a:lnTo>
                <a:lnTo>
                  <a:pt x="486" y="324"/>
                </a:lnTo>
                <a:lnTo>
                  <a:pt x="476" y="324"/>
                </a:lnTo>
                <a:lnTo>
                  <a:pt x="476" y="314"/>
                </a:lnTo>
                <a:close/>
                <a:moveTo>
                  <a:pt x="476" y="333"/>
                </a:moveTo>
                <a:lnTo>
                  <a:pt x="486" y="333"/>
                </a:lnTo>
                <a:lnTo>
                  <a:pt x="486" y="343"/>
                </a:lnTo>
                <a:lnTo>
                  <a:pt x="476" y="343"/>
                </a:lnTo>
                <a:lnTo>
                  <a:pt x="476" y="333"/>
                </a:lnTo>
                <a:close/>
                <a:moveTo>
                  <a:pt x="476" y="354"/>
                </a:moveTo>
                <a:lnTo>
                  <a:pt x="486" y="354"/>
                </a:lnTo>
                <a:lnTo>
                  <a:pt x="486" y="364"/>
                </a:lnTo>
                <a:lnTo>
                  <a:pt x="476" y="364"/>
                </a:lnTo>
                <a:lnTo>
                  <a:pt x="476" y="354"/>
                </a:lnTo>
                <a:close/>
                <a:moveTo>
                  <a:pt x="476" y="375"/>
                </a:moveTo>
                <a:lnTo>
                  <a:pt x="486" y="375"/>
                </a:lnTo>
                <a:lnTo>
                  <a:pt x="486" y="384"/>
                </a:lnTo>
                <a:lnTo>
                  <a:pt x="476" y="384"/>
                </a:lnTo>
                <a:lnTo>
                  <a:pt x="476" y="375"/>
                </a:lnTo>
                <a:close/>
                <a:moveTo>
                  <a:pt x="476" y="395"/>
                </a:moveTo>
                <a:lnTo>
                  <a:pt x="486" y="395"/>
                </a:lnTo>
                <a:lnTo>
                  <a:pt x="486" y="405"/>
                </a:lnTo>
                <a:lnTo>
                  <a:pt x="476" y="405"/>
                </a:lnTo>
                <a:lnTo>
                  <a:pt x="476" y="395"/>
                </a:lnTo>
                <a:close/>
                <a:moveTo>
                  <a:pt x="476" y="414"/>
                </a:moveTo>
                <a:lnTo>
                  <a:pt x="486" y="414"/>
                </a:lnTo>
                <a:lnTo>
                  <a:pt x="486" y="424"/>
                </a:lnTo>
                <a:lnTo>
                  <a:pt x="476" y="424"/>
                </a:lnTo>
                <a:lnTo>
                  <a:pt x="476" y="414"/>
                </a:lnTo>
                <a:close/>
                <a:moveTo>
                  <a:pt x="476" y="435"/>
                </a:moveTo>
                <a:lnTo>
                  <a:pt x="486" y="435"/>
                </a:lnTo>
                <a:lnTo>
                  <a:pt x="486" y="444"/>
                </a:lnTo>
                <a:lnTo>
                  <a:pt x="476" y="444"/>
                </a:lnTo>
                <a:lnTo>
                  <a:pt x="476" y="435"/>
                </a:lnTo>
                <a:close/>
                <a:moveTo>
                  <a:pt x="486" y="455"/>
                </a:moveTo>
                <a:lnTo>
                  <a:pt x="486" y="465"/>
                </a:lnTo>
                <a:lnTo>
                  <a:pt x="476" y="465"/>
                </a:lnTo>
                <a:lnTo>
                  <a:pt x="476" y="455"/>
                </a:lnTo>
                <a:lnTo>
                  <a:pt x="486" y="455"/>
                </a:lnTo>
                <a:close/>
                <a:moveTo>
                  <a:pt x="455" y="30"/>
                </a:moveTo>
                <a:lnTo>
                  <a:pt x="465" y="30"/>
                </a:lnTo>
                <a:lnTo>
                  <a:pt x="465" y="40"/>
                </a:lnTo>
                <a:lnTo>
                  <a:pt x="455" y="40"/>
                </a:lnTo>
                <a:lnTo>
                  <a:pt x="455" y="30"/>
                </a:lnTo>
                <a:close/>
                <a:moveTo>
                  <a:pt x="455" y="51"/>
                </a:moveTo>
                <a:lnTo>
                  <a:pt x="465" y="51"/>
                </a:lnTo>
                <a:lnTo>
                  <a:pt x="465" y="61"/>
                </a:lnTo>
                <a:lnTo>
                  <a:pt x="455" y="61"/>
                </a:lnTo>
                <a:lnTo>
                  <a:pt x="455" y="51"/>
                </a:lnTo>
                <a:close/>
                <a:moveTo>
                  <a:pt x="455" y="72"/>
                </a:moveTo>
                <a:lnTo>
                  <a:pt x="465" y="72"/>
                </a:lnTo>
                <a:lnTo>
                  <a:pt x="465" y="81"/>
                </a:lnTo>
                <a:lnTo>
                  <a:pt x="455" y="81"/>
                </a:lnTo>
                <a:lnTo>
                  <a:pt x="455" y="72"/>
                </a:lnTo>
                <a:close/>
                <a:moveTo>
                  <a:pt x="455" y="91"/>
                </a:moveTo>
                <a:lnTo>
                  <a:pt x="465" y="91"/>
                </a:lnTo>
                <a:lnTo>
                  <a:pt x="465" y="100"/>
                </a:lnTo>
                <a:lnTo>
                  <a:pt x="455" y="100"/>
                </a:lnTo>
                <a:lnTo>
                  <a:pt x="455" y="91"/>
                </a:lnTo>
                <a:close/>
                <a:moveTo>
                  <a:pt x="455" y="111"/>
                </a:moveTo>
                <a:lnTo>
                  <a:pt x="465" y="111"/>
                </a:lnTo>
                <a:lnTo>
                  <a:pt x="465" y="121"/>
                </a:lnTo>
                <a:lnTo>
                  <a:pt x="455" y="121"/>
                </a:lnTo>
                <a:lnTo>
                  <a:pt x="455" y="111"/>
                </a:lnTo>
                <a:close/>
                <a:moveTo>
                  <a:pt x="455" y="132"/>
                </a:moveTo>
                <a:lnTo>
                  <a:pt x="465" y="132"/>
                </a:lnTo>
                <a:lnTo>
                  <a:pt x="465" y="142"/>
                </a:lnTo>
                <a:lnTo>
                  <a:pt x="455" y="142"/>
                </a:lnTo>
                <a:lnTo>
                  <a:pt x="455" y="132"/>
                </a:lnTo>
                <a:close/>
                <a:moveTo>
                  <a:pt x="455" y="152"/>
                </a:moveTo>
                <a:lnTo>
                  <a:pt x="465" y="152"/>
                </a:lnTo>
                <a:lnTo>
                  <a:pt x="465" y="162"/>
                </a:lnTo>
                <a:lnTo>
                  <a:pt x="455" y="162"/>
                </a:lnTo>
                <a:lnTo>
                  <a:pt x="455" y="152"/>
                </a:lnTo>
                <a:close/>
                <a:moveTo>
                  <a:pt x="455" y="172"/>
                </a:moveTo>
                <a:lnTo>
                  <a:pt x="465" y="172"/>
                </a:lnTo>
                <a:lnTo>
                  <a:pt x="465" y="181"/>
                </a:lnTo>
                <a:lnTo>
                  <a:pt x="455" y="181"/>
                </a:lnTo>
                <a:lnTo>
                  <a:pt x="455" y="172"/>
                </a:lnTo>
                <a:close/>
                <a:moveTo>
                  <a:pt x="455" y="192"/>
                </a:moveTo>
                <a:lnTo>
                  <a:pt x="465" y="192"/>
                </a:lnTo>
                <a:lnTo>
                  <a:pt x="465" y="202"/>
                </a:lnTo>
                <a:lnTo>
                  <a:pt x="455" y="202"/>
                </a:lnTo>
                <a:lnTo>
                  <a:pt x="455" y="192"/>
                </a:lnTo>
                <a:close/>
                <a:moveTo>
                  <a:pt x="455" y="213"/>
                </a:moveTo>
                <a:lnTo>
                  <a:pt x="465" y="213"/>
                </a:lnTo>
                <a:lnTo>
                  <a:pt x="465" y="222"/>
                </a:lnTo>
                <a:lnTo>
                  <a:pt x="455" y="222"/>
                </a:lnTo>
                <a:lnTo>
                  <a:pt x="455" y="213"/>
                </a:lnTo>
                <a:close/>
                <a:moveTo>
                  <a:pt x="455" y="233"/>
                </a:moveTo>
                <a:lnTo>
                  <a:pt x="465" y="233"/>
                </a:lnTo>
                <a:lnTo>
                  <a:pt x="465" y="243"/>
                </a:lnTo>
                <a:lnTo>
                  <a:pt x="455" y="243"/>
                </a:lnTo>
                <a:lnTo>
                  <a:pt x="455" y="233"/>
                </a:lnTo>
                <a:close/>
                <a:moveTo>
                  <a:pt x="455" y="253"/>
                </a:moveTo>
                <a:lnTo>
                  <a:pt x="465" y="253"/>
                </a:lnTo>
                <a:lnTo>
                  <a:pt x="465" y="262"/>
                </a:lnTo>
                <a:lnTo>
                  <a:pt x="455" y="262"/>
                </a:lnTo>
                <a:lnTo>
                  <a:pt x="455" y="253"/>
                </a:lnTo>
                <a:close/>
                <a:moveTo>
                  <a:pt x="455" y="273"/>
                </a:moveTo>
                <a:lnTo>
                  <a:pt x="465" y="273"/>
                </a:lnTo>
                <a:lnTo>
                  <a:pt x="465" y="283"/>
                </a:lnTo>
                <a:lnTo>
                  <a:pt x="455" y="283"/>
                </a:lnTo>
                <a:lnTo>
                  <a:pt x="455" y="273"/>
                </a:lnTo>
                <a:close/>
                <a:moveTo>
                  <a:pt x="455" y="294"/>
                </a:moveTo>
                <a:lnTo>
                  <a:pt x="465" y="294"/>
                </a:lnTo>
                <a:lnTo>
                  <a:pt x="465" y="303"/>
                </a:lnTo>
                <a:lnTo>
                  <a:pt x="455" y="303"/>
                </a:lnTo>
                <a:lnTo>
                  <a:pt x="455" y="294"/>
                </a:lnTo>
                <a:close/>
                <a:moveTo>
                  <a:pt x="455" y="314"/>
                </a:moveTo>
                <a:lnTo>
                  <a:pt x="465" y="314"/>
                </a:lnTo>
                <a:lnTo>
                  <a:pt x="465" y="324"/>
                </a:lnTo>
                <a:lnTo>
                  <a:pt x="455" y="324"/>
                </a:lnTo>
                <a:lnTo>
                  <a:pt x="455" y="314"/>
                </a:lnTo>
                <a:close/>
                <a:moveTo>
                  <a:pt x="455" y="333"/>
                </a:moveTo>
                <a:lnTo>
                  <a:pt x="465" y="333"/>
                </a:lnTo>
                <a:lnTo>
                  <a:pt x="465" y="343"/>
                </a:lnTo>
                <a:lnTo>
                  <a:pt x="455" y="343"/>
                </a:lnTo>
                <a:lnTo>
                  <a:pt x="455" y="333"/>
                </a:lnTo>
                <a:close/>
                <a:moveTo>
                  <a:pt x="455" y="354"/>
                </a:moveTo>
                <a:lnTo>
                  <a:pt x="465" y="354"/>
                </a:lnTo>
                <a:lnTo>
                  <a:pt x="465" y="364"/>
                </a:lnTo>
                <a:lnTo>
                  <a:pt x="455" y="364"/>
                </a:lnTo>
                <a:lnTo>
                  <a:pt x="455" y="354"/>
                </a:lnTo>
                <a:close/>
                <a:moveTo>
                  <a:pt x="455" y="375"/>
                </a:moveTo>
                <a:lnTo>
                  <a:pt x="465" y="375"/>
                </a:lnTo>
                <a:lnTo>
                  <a:pt x="465" y="384"/>
                </a:lnTo>
                <a:lnTo>
                  <a:pt x="455" y="384"/>
                </a:lnTo>
                <a:lnTo>
                  <a:pt x="455" y="375"/>
                </a:lnTo>
                <a:close/>
                <a:moveTo>
                  <a:pt x="455" y="395"/>
                </a:moveTo>
                <a:lnTo>
                  <a:pt x="465" y="395"/>
                </a:lnTo>
                <a:lnTo>
                  <a:pt x="465" y="405"/>
                </a:lnTo>
                <a:lnTo>
                  <a:pt x="455" y="405"/>
                </a:lnTo>
                <a:lnTo>
                  <a:pt x="455" y="395"/>
                </a:lnTo>
                <a:close/>
                <a:moveTo>
                  <a:pt x="455" y="414"/>
                </a:moveTo>
                <a:lnTo>
                  <a:pt x="465" y="414"/>
                </a:lnTo>
                <a:lnTo>
                  <a:pt x="465" y="424"/>
                </a:lnTo>
                <a:lnTo>
                  <a:pt x="455" y="424"/>
                </a:lnTo>
                <a:lnTo>
                  <a:pt x="455" y="414"/>
                </a:lnTo>
                <a:close/>
                <a:moveTo>
                  <a:pt x="455" y="435"/>
                </a:moveTo>
                <a:lnTo>
                  <a:pt x="465" y="435"/>
                </a:lnTo>
                <a:lnTo>
                  <a:pt x="465" y="444"/>
                </a:lnTo>
                <a:lnTo>
                  <a:pt x="455" y="444"/>
                </a:lnTo>
                <a:lnTo>
                  <a:pt x="455" y="435"/>
                </a:lnTo>
                <a:close/>
                <a:moveTo>
                  <a:pt x="465" y="455"/>
                </a:moveTo>
                <a:lnTo>
                  <a:pt x="465" y="465"/>
                </a:lnTo>
                <a:lnTo>
                  <a:pt x="455" y="465"/>
                </a:lnTo>
                <a:lnTo>
                  <a:pt x="455" y="455"/>
                </a:lnTo>
                <a:lnTo>
                  <a:pt x="465" y="455"/>
                </a:lnTo>
                <a:close/>
                <a:moveTo>
                  <a:pt x="436" y="30"/>
                </a:moveTo>
                <a:lnTo>
                  <a:pt x="446" y="30"/>
                </a:lnTo>
                <a:lnTo>
                  <a:pt x="446" y="40"/>
                </a:lnTo>
                <a:lnTo>
                  <a:pt x="436" y="40"/>
                </a:lnTo>
                <a:lnTo>
                  <a:pt x="436" y="30"/>
                </a:lnTo>
                <a:close/>
                <a:moveTo>
                  <a:pt x="436" y="51"/>
                </a:moveTo>
                <a:lnTo>
                  <a:pt x="446" y="51"/>
                </a:lnTo>
                <a:lnTo>
                  <a:pt x="446" y="61"/>
                </a:lnTo>
                <a:lnTo>
                  <a:pt x="436" y="61"/>
                </a:lnTo>
                <a:lnTo>
                  <a:pt x="436" y="51"/>
                </a:lnTo>
                <a:close/>
                <a:moveTo>
                  <a:pt x="436" y="72"/>
                </a:moveTo>
                <a:lnTo>
                  <a:pt x="446" y="72"/>
                </a:lnTo>
                <a:lnTo>
                  <a:pt x="446" y="81"/>
                </a:lnTo>
                <a:lnTo>
                  <a:pt x="436" y="81"/>
                </a:lnTo>
                <a:lnTo>
                  <a:pt x="436" y="72"/>
                </a:lnTo>
                <a:close/>
                <a:moveTo>
                  <a:pt x="436" y="91"/>
                </a:moveTo>
                <a:lnTo>
                  <a:pt x="446" y="91"/>
                </a:lnTo>
                <a:lnTo>
                  <a:pt x="446" y="100"/>
                </a:lnTo>
                <a:lnTo>
                  <a:pt x="436" y="100"/>
                </a:lnTo>
                <a:lnTo>
                  <a:pt x="436" y="91"/>
                </a:lnTo>
                <a:close/>
                <a:moveTo>
                  <a:pt x="436" y="111"/>
                </a:moveTo>
                <a:lnTo>
                  <a:pt x="446" y="111"/>
                </a:lnTo>
                <a:lnTo>
                  <a:pt x="446" y="121"/>
                </a:lnTo>
                <a:lnTo>
                  <a:pt x="436" y="121"/>
                </a:lnTo>
                <a:lnTo>
                  <a:pt x="436" y="111"/>
                </a:lnTo>
                <a:close/>
                <a:moveTo>
                  <a:pt x="436" y="132"/>
                </a:moveTo>
                <a:lnTo>
                  <a:pt x="446" y="132"/>
                </a:lnTo>
                <a:lnTo>
                  <a:pt x="446" y="142"/>
                </a:lnTo>
                <a:lnTo>
                  <a:pt x="436" y="142"/>
                </a:lnTo>
                <a:lnTo>
                  <a:pt x="436" y="132"/>
                </a:lnTo>
                <a:close/>
                <a:moveTo>
                  <a:pt x="436" y="152"/>
                </a:moveTo>
                <a:lnTo>
                  <a:pt x="446" y="152"/>
                </a:lnTo>
                <a:lnTo>
                  <a:pt x="446" y="162"/>
                </a:lnTo>
                <a:lnTo>
                  <a:pt x="436" y="162"/>
                </a:lnTo>
                <a:lnTo>
                  <a:pt x="436" y="152"/>
                </a:lnTo>
                <a:close/>
                <a:moveTo>
                  <a:pt x="436" y="172"/>
                </a:moveTo>
                <a:lnTo>
                  <a:pt x="446" y="172"/>
                </a:lnTo>
                <a:lnTo>
                  <a:pt x="446" y="181"/>
                </a:lnTo>
                <a:lnTo>
                  <a:pt x="436" y="181"/>
                </a:lnTo>
                <a:lnTo>
                  <a:pt x="436" y="172"/>
                </a:lnTo>
                <a:close/>
                <a:moveTo>
                  <a:pt x="436" y="192"/>
                </a:moveTo>
                <a:lnTo>
                  <a:pt x="446" y="192"/>
                </a:lnTo>
                <a:lnTo>
                  <a:pt x="446" y="202"/>
                </a:lnTo>
                <a:lnTo>
                  <a:pt x="436" y="202"/>
                </a:lnTo>
                <a:lnTo>
                  <a:pt x="436" y="192"/>
                </a:lnTo>
                <a:close/>
                <a:moveTo>
                  <a:pt x="436" y="213"/>
                </a:moveTo>
                <a:lnTo>
                  <a:pt x="446" y="213"/>
                </a:lnTo>
                <a:lnTo>
                  <a:pt x="446" y="222"/>
                </a:lnTo>
                <a:lnTo>
                  <a:pt x="436" y="222"/>
                </a:lnTo>
                <a:lnTo>
                  <a:pt x="436" y="213"/>
                </a:lnTo>
                <a:close/>
                <a:moveTo>
                  <a:pt x="436" y="233"/>
                </a:moveTo>
                <a:lnTo>
                  <a:pt x="446" y="233"/>
                </a:lnTo>
                <a:lnTo>
                  <a:pt x="446" y="243"/>
                </a:lnTo>
                <a:lnTo>
                  <a:pt x="436" y="243"/>
                </a:lnTo>
                <a:lnTo>
                  <a:pt x="436" y="233"/>
                </a:lnTo>
                <a:close/>
                <a:moveTo>
                  <a:pt x="436" y="253"/>
                </a:moveTo>
                <a:lnTo>
                  <a:pt x="446" y="253"/>
                </a:lnTo>
                <a:lnTo>
                  <a:pt x="446" y="262"/>
                </a:lnTo>
                <a:lnTo>
                  <a:pt x="436" y="262"/>
                </a:lnTo>
                <a:lnTo>
                  <a:pt x="436" y="253"/>
                </a:lnTo>
                <a:close/>
                <a:moveTo>
                  <a:pt x="436" y="273"/>
                </a:moveTo>
                <a:lnTo>
                  <a:pt x="446" y="273"/>
                </a:lnTo>
                <a:lnTo>
                  <a:pt x="446" y="283"/>
                </a:lnTo>
                <a:lnTo>
                  <a:pt x="436" y="283"/>
                </a:lnTo>
                <a:lnTo>
                  <a:pt x="436" y="273"/>
                </a:lnTo>
                <a:close/>
                <a:moveTo>
                  <a:pt x="436" y="294"/>
                </a:moveTo>
                <a:lnTo>
                  <a:pt x="446" y="294"/>
                </a:lnTo>
                <a:lnTo>
                  <a:pt x="446" y="303"/>
                </a:lnTo>
                <a:lnTo>
                  <a:pt x="436" y="303"/>
                </a:lnTo>
                <a:lnTo>
                  <a:pt x="436" y="294"/>
                </a:lnTo>
                <a:close/>
                <a:moveTo>
                  <a:pt x="436" y="314"/>
                </a:moveTo>
                <a:lnTo>
                  <a:pt x="446" y="314"/>
                </a:lnTo>
                <a:lnTo>
                  <a:pt x="446" y="324"/>
                </a:lnTo>
                <a:lnTo>
                  <a:pt x="436" y="324"/>
                </a:lnTo>
                <a:lnTo>
                  <a:pt x="436" y="314"/>
                </a:lnTo>
                <a:close/>
                <a:moveTo>
                  <a:pt x="436" y="333"/>
                </a:moveTo>
                <a:lnTo>
                  <a:pt x="446" y="333"/>
                </a:lnTo>
                <a:lnTo>
                  <a:pt x="446" y="343"/>
                </a:lnTo>
                <a:lnTo>
                  <a:pt x="436" y="343"/>
                </a:lnTo>
                <a:lnTo>
                  <a:pt x="436" y="333"/>
                </a:lnTo>
                <a:close/>
                <a:moveTo>
                  <a:pt x="436" y="354"/>
                </a:moveTo>
                <a:lnTo>
                  <a:pt x="446" y="354"/>
                </a:lnTo>
                <a:lnTo>
                  <a:pt x="446" y="364"/>
                </a:lnTo>
                <a:lnTo>
                  <a:pt x="436" y="364"/>
                </a:lnTo>
                <a:lnTo>
                  <a:pt x="436" y="354"/>
                </a:lnTo>
                <a:close/>
                <a:moveTo>
                  <a:pt x="436" y="375"/>
                </a:moveTo>
                <a:lnTo>
                  <a:pt x="446" y="375"/>
                </a:lnTo>
                <a:lnTo>
                  <a:pt x="446" y="384"/>
                </a:lnTo>
                <a:lnTo>
                  <a:pt x="436" y="384"/>
                </a:lnTo>
                <a:lnTo>
                  <a:pt x="436" y="375"/>
                </a:lnTo>
                <a:close/>
                <a:moveTo>
                  <a:pt x="436" y="395"/>
                </a:moveTo>
                <a:lnTo>
                  <a:pt x="446" y="395"/>
                </a:lnTo>
                <a:lnTo>
                  <a:pt x="446" y="405"/>
                </a:lnTo>
                <a:lnTo>
                  <a:pt x="436" y="405"/>
                </a:lnTo>
                <a:lnTo>
                  <a:pt x="436" y="395"/>
                </a:lnTo>
                <a:close/>
                <a:moveTo>
                  <a:pt x="436" y="414"/>
                </a:moveTo>
                <a:lnTo>
                  <a:pt x="446" y="414"/>
                </a:lnTo>
                <a:lnTo>
                  <a:pt x="446" y="424"/>
                </a:lnTo>
                <a:lnTo>
                  <a:pt x="436" y="424"/>
                </a:lnTo>
                <a:lnTo>
                  <a:pt x="436" y="414"/>
                </a:lnTo>
                <a:close/>
                <a:moveTo>
                  <a:pt x="436" y="435"/>
                </a:moveTo>
                <a:lnTo>
                  <a:pt x="446" y="435"/>
                </a:lnTo>
                <a:lnTo>
                  <a:pt x="446" y="444"/>
                </a:lnTo>
                <a:lnTo>
                  <a:pt x="436" y="444"/>
                </a:lnTo>
                <a:lnTo>
                  <a:pt x="436" y="435"/>
                </a:lnTo>
                <a:close/>
                <a:moveTo>
                  <a:pt x="446" y="455"/>
                </a:moveTo>
                <a:lnTo>
                  <a:pt x="446" y="465"/>
                </a:lnTo>
                <a:lnTo>
                  <a:pt x="436" y="465"/>
                </a:lnTo>
                <a:lnTo>
                  <a:pt x="436" y="455"/>
                </a:lnTo>
                <a:lnTo>
                  <a:pt x="446" y="455"/>
                </a:lnTo>
                <a:close/>
                <a:moveTo>
                  <a:pt x="416" y="30"/>
                </a:moveTo>
                <a:lnTo>
                  <a:pt x="425" y="30"/>
                </a:lnTo>
                <a:lnTo>
                  <a:pt x="425" y="40"/>
                </a:lnTo>
                <a:lnTo>
                  <a:pt x="416" y="40"/>
                </a:lnTo>
                <a:lnTo>
                  <a:pt x="416" y="30"/>
                </a:lnTo>
                <a:close/>
                <a:moveTo>
                  <a:pt x="416" y="51"/>
                </a:moveTo>
                <a:lnTo>
                  <a:pt x="425" y="51"/>
                </a:lnTo>
                <a:lnTo>
                  <a:pt x="425" y="61"/>
                </a:lnTo>
                <a:lnTo>
                  <a:pt x="416" y="61"/>
                </a:lnTo>
                <a:lnTo>
                  <a:pt x="416" y="51"/>
                </a:lnTo>
                <a:close/>
                <a:moveTo>
                  <a:pt x="416" y="72"/>
                </a:moveTo>
                <a:lnTo>
                  <a:pt x="425" y="72"/>
                </a:lnTo>
                <a:lnTo>
                  <a:pt x="425" y="81"/>
                </a:lnTo>
                <a:lnTo>
                  <a:pt x="416" y="81"/>
                </a:lnTo>
                <a:lnTo>
                  <a:pt x="416" y="72"/>
                </a:lnTo>
                <a:close/>
                <a:moveTo>
                  <a:pt x="416" y="91"/>
                </a:moveTo>
                <a:lnTo>
                  <a:pt x="425" y="91"/>
                </a:lnTo>
                <a:lnTo>
                  <a:pt x="425" y="100"/>
                </a:lnTo>
                <a:lnTo>
                  <a:pt x="416" y="100"/>
                </a:lnTo>
                <a:lnTo>
                  <a:pt x="416" y="91"/>
                </a:lnTo>
                <a:close/>
                <a:moveTo>
                  <a:pt x="416" y="111"/>
                </a:moveTo>
                <a:lnTo>
                  <a:pt x="425" y="111"/>
                </a:lnTo>
                <a:lnTo>
                  <a:pt x="425" y="121"/>
                </a:lnTo>
                <a:lnTo>
                  <a:pt x="416" y="121"/>
                </a:lnTo>
                <a:lnTo>
                  <a:pt x="416" y="111"/>
                </a:lnTo>
                <a:close/>
                <a:moveTo>
                  <a:pt x="416" y="132"/>
                </a:moveTo>
                <a:lnTo>
                  <a:pt x="425" y="132"/>
                </a:lnTo>
                <a:lnTo>
                  <a:pt x="425" y="142"/>
                </a:lnTo>
                <a:lnTo>
                  <a:pt x="416" y="142"/>
                </a:lnTo>
                <a:lnTo>
                  <a:pt x="416" y="132"/>
                </a:lnTo>
                <a:close/>
                <a:moveTo>
                  <a:pt x="416" y="152"/>
                </a:moveTo>
                <a:lnTo>
                  <a:pt x="425" y="152"/>
                </a:lnTo>
                <a:lnTo>
                  <a:pt x="425" y="162"/>
                </a:lnTo>
                <a:lnTo>
                  <a:pt x="416" y="162"/>
                </a:lnTo>
                <a:lnTo>
                  <a:pt x="416" y="152"/>
                </a:lnTo>
                <a:close/>
                <a:moveTo>
                  <a:pt x="416" y="172"/>
                </a:moveTo>
                <a:lnTo>
                  <a:pt x="425" y="172"/>
                </a:lnTo>
                <a:lnTo>
                  <a:pt x="425" y="181"/>
                </a:lnTo>
                <a:lnTo>
                  <a:pt x="416" y="181"/>
                </a:lnTo>
                <a:lnTo>
                  <a:pt x="416" y="172"/>
                </a:lnTo>
                <a:close/>
                <a:moveTo>
                  <a:pt x="416" y="192"/>
                </a:moveTo>
                <a:lnTo>
                  <a:pt x="425" y="192"/>
                </a:lnTo>
                <a:lnTo>
                  <a:pt x="425" y="202"/>
                </a:lnTo>
                <a:lnTo>
                  <a:pt x="416" y="202"/>
                </a:lnTo>
                <a:lnTo>
                  <a:pt x="416" y="192"/>
                </a:lnTo>
                <a:close/>
                <a:moveTo>
                  <a:pt x="416" y="213"/>
                </a:moveTo>
                <a:lnTo>
                  <a:pt x="425" y="213"/>
                </a:lnTo>
                <a:lnTo>
                  <a:pt x="425" y="222"/>
                </a:lnTo>
                <a:lnTo>
                  <a:pt x="416" y="222"/>
                </a:lnTo>
                <a:lnTo>
                  <a:pt x="416" y="213"/>
                </a:lnTo>
                <a:close/>
                <a:moveTo>
                  <a:pt x="416" y="233"/>
                </a:moveTo>
                <a:lnTo>
                  <a:pt x="425" y="233"/>
                </a:lnTo>
                <a:lnTo>
                  <a:pt x="425" y="243"/>
                </a:lnTo>
                <a:lnTo>
                  <a:pt x="416" y="243"/>
                </a:lnTo>
                <a:lnTo>
                  <a:pt x="416" y="233"/>
                </a:lnTo>
                <a:close/>
                <a:moveTo>
                  <a:pt x="416" y="253"/>
                </a:moveTo>
                <a:lnTo>
                  <a:pt x="425" y="253"/>
                </a:lnTo>
                <a:lnTo>
                  <a:pt x="425" y="262"/>
                </a:lnTo>
                <a:lnTo>
                  <a:pt x="416" y="262"/>
                </a:lnTo>
                <a:lnTo>
                  <a:pt x="416" y="253"/>
                </a:lnTo>
                <a:close/>
                <a:moveTo>
                  <a:pt x="416" y="273"/>
                </a:moveTo>
                <a:lnTo>
                  <a:pt x="425" y="273"/>
                </a:lnTo>
                <a:lnTo>
                  <a:pt x="425" y="283"/>
                </a:lnTo>
                <a:lnTo>
                  <a:pt x="416" y="283"/>
                </a:lnTo>
                <a:lnTo>
                  <a:pt x="416" y="273"/>
                </a:lnTo>
                <a:close/>
                <a:moveTo>
                  <a:pt x="416" y="294"/>
                </a:moveTo>
                <a:lnTo>
                  <a:pt x="425" y="294"/>
                </a:lnTo>
                <a:lnTo>
                  <a:pt x="425" y="303"/>
                </a:lnTo>
                <a:lnTo>
                  <a:pt x="416" y="303"/>
                </a:lnTo>
                <a:lnTo>
                  <a:pt x="416" y="294"/>
                </a:lnTo>
                <a:close/>
                <a:moveTo>
                  <a:pt x="416" y="314"/>
                </a:moveTo>
                <a:lnTo>
                  <a:pt x="425" y="314"/>
                </a:lnTo>
                <a:lnTo>
                  <a:pt x="425" y="324"/>
                </a:lnTo>
                <a:lnTo>
                  <a:pt x="416" y="324"/>
                </a:lnTo>
                <a:lnTo>
                  <a:pt x="416" y="314"/>
                </a:lnTo>
                <a:close/>
                <a:moveTo>
                  <a:pt x="416" y="333"/>
                </a:moveTo>
                <a:lnTo>
                  <a:pt x="425" y="333"/>
                </a:lnTo>
                <a:lnTo>
                  <a:pt x="425" y="343"/>
                </a:lnTo>
                <a:lnTo>
                  <a:pt x="416" y="343"/>
                </a:lnTo>
                <a:lnTo>
                  <a:pt x="416" y="333"/>
                </a:lnTo>
                <a:close/>
                <a:moveTo>
                  <a:pt x="416" y="354"/>
                </a:moveTo>
                <a:lnTo>
                  <a:pt x="425" y="354"/>
                </a:lnTo>
                <a:lnTo>
                  <a:pt x="425" y="364"/>
                </a:lnTo>
                <a:lnTo>
                  <a:pt x="416" y="364"/>
                </a:lnTo>
                <a:lnTo>
                  <a:pt x="416" y="354"/>
                </a:lnTo>
                <a:close/>
                <a:moveTo>
                  <a:pt x="416" y="375"/>
                </a:moveTo>
                <a:lnTo>
                  <a:pt x="425" y="375"/>
                </a:lnTo>
                <a:lnTo>
                  <a:pt x="425" y="384"/>
                </a:lnTo>
                <a:lnTo>
                  <a:pt x="416" y="384"/>
                </a:lnTo>
                <a:lnTo>
                  <a:pt x="416" y="375"/>
                </a:lnTo>
                <a:close/>
                <a:moveTo>
                  <a:pt x="416" y="395"/>
                </a:moveTo>
                <a:lnTo>
                  <a:pt x="425" y="395"/>
                </a:lnTo>
                <a:lnTo>
                  <a:pt x="425" y="405"/>
                </a:lnTo>
                <a:lnTo>
                  <a:pt x="416" y="405"/>
                </a:lnTo>
                <a:lnTo>
                  <a:pt x="416" y="395"/>
                </a:lnTo>
                <a:close/>
                <a:moveTo>
                  <a:pt x="416" y="414"/>
                </a:moveTo>
                <a:lnTo>
                  <a:pt x="425" y="414"/>
                </a:lnTo>
                <a:lnTo>
                  <a:pt x="425" y="424"/>
                </a:lnTo>
                <a:lnTo>
                  <a:pt x="416" y="424"/>
                </a:lnTo>
                <a:lnTo>
                  <a:pt x="416" y="414"/>
                </a:lnTo>
                <a:close/>
                <a:moveTo>
                  <a:pt x="416" y="435"/>
                </a:moveTo>
                <a:lnTo>
                  <a:pt x="425" y="435"/>
                </a:lnTo>
                <a:lnTo>
                  <a:pt x="425" y="444"/>
                </a:lnTo>
                <a:lnTo>
                  <a:pt x="416" y="444"/>
                </a:lnTo>
                <a:lnTo>
                  <a:pt x="416" y="435"/>
                </a:lnTo>
                <a:close/>
                <a:moveTo>
                  <a:pt x="425" y="455"/>
                </a:moveTo>
                <a:lnTo>
                  <a:pt x="425" y="465"/>
                </a:lnTo>
                <a:lnTo>
                  <a:pt x="416" y="465"/>
                </a:lnTo>
                <a:lnTo>
                  <a:pt x="416" y="455"/>
                </a:lnTo>
                <a:lnTo>
                  <a:pt x="425" y="455"/>
                </a:lnTo>
                <a:close/>
                <a:moveTo>
                  <a:pt x="395" y="30"/>
                </a:moveTo>
                <a:lnTo>
                  <a:pt x="405" y="30"/>
                </a:lnTo>
                <a:lnTo>
                  <a:pt x="405" y="40"/>
                </a:lnTo>
                <a:lnTo>
                  <a:pt x="395" y="40"/>
                </a:lnTo>
                <a:lnTo>
                  <a:pt x="395" y="30"/>
                </a:lnTo>
                <a:close/>
                <a:moveTo>
                  <a:pt x="395" y="51"/>
                </a:moveTo>
                <a:lnTo>
                  <a:pt x="405" y="51"/>
                </a:lnTo>
                <a:lnTo>
                  <a:pt x="405" y="61"/>
                </a:lnTo>
                <a:lnTo>
                  <a:pt x="395" y="61"/>
                </a:lnTo>
                <a:lnTo>
                  <a:pt x="395" y="51"/>
                </a:lnTo>
                <a:close/>
                <a:moveTo>
                  <a:pt x="395" y="72"/>
                </a:moveTo>
                <a:lnTo>
                  <a:pt x="405" y="72"/>
                </a:lnTo>
                <a:lnTo>
                  <a:pt x="405" y="81"/>
                </a:lnTo>
                <a:lnTo>
                  <a:pt x="395" y="81"/>
                </a:lnTo>
                <a:lnTo>
                  <a:pt x="395" y="72"/>
                </a:lnTo>
                <a:close/>
                <a:moveTo>
                  <a:pt x="395" y="91"/>
                </a:moveTo>
                <a:lnTo>
                  <a:pt x="405" y="91"/>
                </a:lnTo>
                <a:lnTo>
                  <a:pt x="405" y="100"/>
                </a:lnTo>
                <a:lnTo>
                  <a:pt x="395" y="100"/>
                </a:lnTo>
                <a:lnTo>
                  <a:pt x="395" y="91"/>
                </a:lnTo>
                <a:close/>
                <a:moveTo>
                  <a:pt x="395" y="111"/>
                </a:moveTo>
                <a:lnTo>
                  <a:pt x="405" y="111"/>
                </a:lnTo>
                <a:lnTo>
                  <a:pt x="405" y="121"/>
                </a:lnTo>
                <a:lnTo>
                  <a:pt x="395" y="121"/>
                </a:lnTo>
                <a:lnTo>
                  <a:pt x="395" y="111"/>
                </a:lnTo>
                <a:close/>
                <a:moveTo>
                  <a:pt x="395" y="132"/>
                </a:moveTo>
                <a:lnTo>
                  <a:pt x="405" y="132"/>
                </a:lnTo>
                <a:lnTo>
                  <a:pt x="405" y="142"/>
                </a:lnTo>
                <a:lnTo>
                  <a:pt x="395" y="142"/>
                </a:lnTo>
                <a:lnTo>
                  <a:pt x="395" y="132"/>
                </a:lnTo>
                <a:close/>
                <a:moveTo>
                  <a:pt x="395" y="152"/>
                </a:moveTo>
                <a:lnTo>
                  <a:pt x="405" y="152"/>
                </a:lnTo>
                <a:lnTo>
                  <a:pt x="405" y="162"/>
                </a:lnTo>
                <a:lnTo>
                  <a:pt x="395" y="162"/>
                </a:lnTo>
                <a:lnTo>
                  <a:pt x="395" y="152"/>
                </a:lnTo>
                <a:close/>
                <a:moveTo>
                  <a:pt x="395" y="172"/>
                </a:moveTo>
                <a:lnTo>
                  <a:pt x="405" y="172"/>
                </a:lnTo>
                <a:lnTo>
                  <a:pt x="405" y="181"/>
                </a:lnTo>
                <a:lnTo>
                  <a:pt x="395" y="181"/>
                </a:lnTo>
                <a:lnTo>
                  <a:pt x="395" y="172"/>
                </a:lnTo>
                <a:close/>
                <a:moveTo>
                  <a:pt x="395" y="192"/>
                </a:moveTo>
                <a:lnTo>
                  <a:pt x="405" y="192"/>
                </a:lnTo>
                <a:lnTo>
                  <a:pt x="405" y="202"/>
                </a:lnTo>
                <a:lnTo>
                  <a:pt x="395" y="202"/>
                </a:lnTo>
                <a:lnTo>
                  <a:pt x="395" y="192"/>
                </a:lnTo>
                <a:close/>
                <a:moveTo>
                  <a:pt x="395" y="213"/>
                </a:moveTo>
                <a:lnTo>
                  <a:pt x="405" y="213"/>
                </a:lnTo>
                <a:lnTo>
                  <a:pt x="405" y="222"/>
                </a:lnTo>
                <a:lnTo>
                  <a:pt x="395" y="222"/>
                </a:lnTo>
                <a:lnTo>
                  <a:pt x="395" y="213"/>
                </a:lnTo>
                <a:close/>
                <a:moveTo>
                  <a:pt x="395" y="233"/>
                </a:moveTo>
                <a:lnTo>
                  <a:pt x="405" y="233"/>
                </a:lnTo>
                <a:lnTo>
                  <a:pt x="405" y="243"/>
                </a:lnTo>
                <a:lnTo>
                  <a:pt x="395" y="243"/>
                </a:lnTo>
                <a:lnTo>
                  <a:pt x="395" y="233"/>
                </a:lnTo>
                <a:close/>
                <a:moveTo>
                  <a:pt x="395" y="253"/>
                </a:moveTo>
                <a:lnTo>
                  <a:pt x="405" y="253"/>
                </a:lnTo>
                <a:lnTo>
                  <a:pt x="405" y="262"/>
                </a:lnTo>
                <a:lnTo>
                  <a:pt x="395" y="262"/>
                </a:lnTo>
                <a:lnTo>
                  <a:pt x="395" y="253"/>
                </a:lnTo>
                <a:close/>
                <a:moveTo>
                  <a:pt x="395" y="273"/>
                </a:moveTo>
                <a:lnTo>
                  <a:pt x="405" y="273"/>
                </a:lnTo>
                <a:lnTo>
                  <a:pt x="405" y="283"/>
                </a:lnTo>
                <a:lnTo>
                  <a:pt x="395" y="283"/>
                </a:lnTo>
                <a:lnTo>
                  <a:pt x="395" y="273"/>
                </a:lnTo>
                <a:close/>
                <a:moveTo>
                  <a:pt x="395" y="294"/>
                </a:moveTo>
                <a:lnTo>
                  <a:pt x="405" y="294"/>
                </a:lnTo>
                <a:lnTo>
                  <a:pt x="405" y="303"/>
                </a:lnTo>
                <a:lnTo>
                  <a:pt x="395" y="303"/>
                </a:lnTo>
                <a:lnTo>
                  <a:pt x="395" y="294"/>
                </a:lnTo>
                <a:close/>
                <a:moveTo>
                  <a:pt x="395" y="314"/>
                </a:moveTo>
                <a:lnTo>
                  <a:pt x="405" y="314"/>
                </a:lnTo>
                <a:lnTo>
                  <a:pt x="405" y="324"/>
                </a:lnTo>
                <a:lnTo>
                  <a:pt x="395" y="324"/>
                </a:lnTo>
                <a:lnTo>
                  <a:pt x="395" y="314"/>
                </a:lnTo>
                <a:close/>
                <a:moveTo>
                  <a:pt x="395" y="333"/>
                </a:moveTo>
                <a:lnTo>
                  <a:pt x="405" y="333"/>
                </a:lnTo>
                <a:lnTo>
                  <a:pt x="405" y="343"/>
                </a:lnTo>
                <a:lnTo>
                  <a:pt x="395" y="343"/>
                </a:lnTo>
                <a:lnTo>
                  <a:pt x="395" y="333"/>
                </a:lnTo>
                <a:close/>
                <a:moveTo>
                  <a:pt x="395" y="354"/>
                </a:moveTo>
                <a:lnTo>
                  <a:pt x="405" y="354"/>
                </a:lnTo>
                <a:lnTo>
                  <a:pt x="405" y="364"/>
                </a:lnTo>
                <a:lnTo>
                  <a:pt x="395" y="364"/>
                </a:lnTo>
                <a:lnTo>
                  <a:pt x="395" y="354"/>
                </a:lnTo>
                <a:close/>
                <a:moveTo>
                  <a:pt x="395" y="375"/>
                </a:moveTo>
                <a:lnTo>
                  <a:pt x="405" y="375"/>
                </a:lnTo>
                <a:lnTo>
                  <a:pt x="405" y="384"/>
                </a:lnTo>
                <a:lnTo>
                  <a:pt x="395" y="384"/>
                </a:lnTo>
                <a:lnTo>
                  <a:pt x="395" y="375"/>
                </a:lnTo>
                <a:close/>
                <a:moveTo>
                  <a:pt x="395" y="395"/>
                </a:moveTo>
                <a:lnTo>
                  <a:pt x="405" y="395"/>
                </a:lnTo>
                <a:lnTo>
                  <a:pt x="405" y="405"/>
                </a:lnTo>
                <a:lnTo>
                  <a:pt x="395" y="405"/>
                </a:lnTo>
                <a:lnTo>
                  <a:pt x="395" y="395"/>
                </a:lnTo>
                <a:close/>
                <a:moveTo>
                  <a:pt x="395" y="414"/>
                </a:moveTo>
                <a:lnTo>
                  <a:pt x="405" y="414"/>
                </a:lnTo>
                <a:lnTo>
                  <a:pt x="405" y="424"/>
                </a:lnTo>
                <a:lnTo>
                  <a:pt x="395" y="424"/>
                </a:lnTo>
                <a:lnTo>
                  <a:pt x="395" y="414"/>
                </a:lnTo>
                <a:close/>
                <a:moveTo>
                  <a:pt x="395" y="435"/>
                </a:moveTo>
                <a:lnTo>
                  <a:pt x="405" y="435"/>
                </a:lnTo>
                <a:lnTo>
                  <a:pt x="405" y="444"/>
                </a:lnTo>
                <a:lnTo>
                  <a:pt x="395" y="444"/>
                </a:lnTo>
                <a:lnTo>
                  <a:pt x="395" y="435"/>
                </a:lnTo>
                <a:close/>
                <a:moveTo>
                  <a:pt x="405" y="455"/>
                </a:moveTo>
                <a:lnTo>
                  <a:pt x="405" y="465"/>
                </a:lnTo>
                <a:lnTo>
                  <a:pt x="395" y="465"/>
                </a:lnTo>
                <a:lnTo>
                  <a:pt x="395" y="455"/>
                </a:lnTo>
                <a:lnTo>
                  <a:pt x="405" y="455"/>
                </a:lnTo>
                <a:close/>
                <a:moveTo>
                  <a:pt x="374" y="30"/>
                </a:moveTo>
                <a:lnTo>
                  <a:pt x="384" y="30"/>
                </a:lnTo>
                <a:lnTo>
                  <a:pt x="384" y="40"/>
                </a:lnTo>
                <a:lnTo>
                  <a:pt x="374" y="40"/>
                </a:lnTo>
                <a:lnTo>
                  <a:pt x="374" y="30"/>
                </a:lnTo>
                <a:close/>
                <a:moveTo>
                  <a:pt x="374" y="51"/>
                </a:moveTo>
                <a:lnTo>
                  <a:pt x="384" y="51"/>
                </a:lnTo>
                <a:lnTo>
                  <a:pt x="384" y="61"/>
                </a:lnTo>
                <a:lnTo>
                  <a:pt x="374" y="61"/>
                </a:lnTo>
                <a:lnTo>
                  <a:pt x="374" y="51"/>
                </a:lnTo>
                <a:close/>
                <a:moveTo>
                  <a:pt x="374" y="72"/>
                </a:moveTo>
                <a:lnTo>
                  <a:pt x="384" y="72"/>
                </a:lnTo>
                <a:lnTo>
                  <a:pt x="384" y="81"/>
                </a:lnTo>
                <a:lnTo>
                  <a:pt x="374" y="81"/>
                </a:lnTo>
                <a:lnTo>
                  <a:pt x="374" y="72"/>
                </a:lnTo>
                <a:close/>
                <a:moveTo>
                  <a:pt x="374" y="91"/>
                </a:moveTo>
                <a:lnTo>
                  <a:pt x="384" y="91"/>
                </a:lnTo>
                <a:lnTo>
                  <a:pt x="384" y="100"/>
                </a:lnTo>
                <a:lnTo>
                  <a:pt x="374" y="100"/>
                </a:lnTo>
                <a:lnTo>
                  <a:pt x="374" y="91"/>
                </a:lnTo>
                <a:close/>
                <a:moveTo>
                  <a:pt x="374" y="111"/>
                </a:moveTo>
                <a:lnTo>
                  <a:pt x="384" y="111"/>
                </a:lnTo>
                <a:lnTo>
                  <a:pt x="384" y="121"/>
                </a:lnTo>
                <a:lnTo>
                  <a:pt x="374" y="121"/>
                </a:lnTo>
                <a:lnTo>
                  <a:pt x="374" y="111"/>
                </a:lnTo>
                <a:close/>
                <a:moveTo>
                  <a:pt x="374" y="132"/>
                </a:moveTo>
                <a:lnTo>
                  <a:pt x="384" y="132"/>
                </a:lnTo>
                <a:lnTo>
                  <a:pt x="384" y="142"/>
                </a:lnTo>
                <a:lnTo>
                  <a:pt x="374" y="142"/>
                </a:lnTo>
                <a:lnTo>
                  <a:pt x="374" y="132"/>
                </a:lnTo>
                <a:close/>
                <a:moveTo>
                  <a:pt x="374" y="152"/>
                </a:moveTo>
                <a:lnTo>
                  <a:pt x="384" y="152"/>
                </a:lnTo>
                <a:lnTo>
                  <a:pt x="384" y="162"/>
                </a:lnTo>
                <a:lnTo>
                  <a:pt x="374" y="162"/>
                </a:lnTo>
                <a:lnTo>
                  <a:pt x="374" y="152"/>
                </a:lnTo>
                <a:close/>
                <a:moveTo>
                  <a:pt x="374" y="172"/>
                </a:moveTo>
                <a:lnTo>
                  <a:pt x="384" y="172"/>
                </a:lnTo>
                <a:lnTo>
                  <a:pt x="384" y="181"/>
                </a:lnTo>
                <a:lnTo>
                  <a:pt x="374" y="181"/>
                </a:lnTo>
                <a:lnTo>
                  <a:pt x="374" y="172"/>
                </a:lnTo>
                <a:close/>
                <a:moveTo>
                  <a:pt x="374" y="192"/>
                </a:moveTo>
                <a:lnTo>
                  <a:pt x="384" y="192"/>
                </a:lnTo>
                <a:lnTo>
                  <a:pt x="384" y="202"/>
                </a:lnTo>
                <a:lnTo>
                  <a:pt x="374" y="202"/>
                </a:lnTo>
                <a:lnTo>
                  <a:pt x="374" y="192"/>
                </a:lnTo>
                <a:close/>
                <a:moveTo>
                  <a:pt x="374" y="213"/>
                </a:moveTo>
                <a:lnTo>
                  <a:pt x="384" y="213"/>
                </a:lnTo>
                <a:lnTo>
                  <a:pt x="384" y="222"/>
                </a:lnTo>
                <a:lnTo>
                  <a:pt x="374" y="222"/>
                </a:lnTo>
                <a:lnTo>
                  <a:pt x="374" y="213"/>
                </a:lnTo>
                <a:close/>
                <a:moveTo>
                  <a:pt x="374" y="233"/>
                </a:moveTo>
                <a:lnTo>
                  <a:pt x="384" y="233"/>
                </a:lnTo>
                <a:lnTo>
                  <a:pt x="384" y="243"/>
                </a:lnTo>
                <a:lnTo>
                  <a:pt x="374" y="243"/>
                </a:lnTo>
                <a:lnTo>
                  <a:pt x="374" y="233"/>
                </a:lnTo>
                <a:close/>
                <a:moveTo>
                  <a:pt x="374" y="253"/>
                </a:moveTo>
                <a:lnTo>
                  <a:pt x="384" y="253"/>
                </a:lnTo>
                <a:lnTo>
                  <a:pt x="384" y="262"/>
                </a:lnTo>
                <a:lnTo>
                  <a:pt x="374" y="262"/>
                </a:lnTo>
                <a:lnTo>
                  <a:pt x="374" y="253"/>
                </a:lnTo>
                <a:close/>
                <a:moveTo>
                  <a:pt x="374" y="273"/>
                </a:moveTo>
                <a:lnTo>
                  <a:pt x="384" y="273"/>
                </a:lnTo>
                <a:lnTo>
                  <a:pt x="384" y="283"/>
                </a:lnTo>
                <a:lnTo>
                  <a:pt x="374" y="283"/>
                </a:lnTo>
                <a:lnTo>
                  <a:pt x="374" y="273"/>
                </a:lnTo>
                <a:close/>
                <a:moveTo>
                  <a:pt x="374" y="294"/>
                </a:moveTo>
                <a:lnTo>
                  <a:pt x="384" y="294"/>
                </a:lnTo>
                <a:lnTo>
                  <a:pt x="384" y="303"/>
                </a:lnTo>
                <a:lnTo>
                  <a:pt x="374" y="303"/>
                </a:lnTo>
                <a:lnTo>
                  <a:pt x="374" y="294"/>
                </a:lnTo>
                <a:close/>
                <a:moveTo>
                  <a:pt x="374" y="314"/>
                </a:moveTo>
                <a:lnTo>
                  <a:pt x="384" y="314"/>
                </a:lnTo>
                <a:lnTo>
                  <a:pt x="384" y="324"/>
                </a:lnTo>
                <a:lnTo>
                  <a:pt x="374" y="324"/>
                </a:lnTo>
                <a:lnTo>
                  <a:pt x="374" y="314"/>
                </a:lnTo>
                <a:close/>
                <a:moveTo>
                  <a:pt x="374" y="333"/>
                </a:moveTo>
                <a:lnTo>
                  <a:pt x="384" y="333"/>
                </a:lnTo>
                <a:lnTo>
                  <a:pt x="384" y="343"/>
                </a:lnTo>
                <a:lnTo>
                  <a:pt x="374" y="343"/>
                </a:lnTo>
                <a:lnTo>
                  <a:pt x="374" y="333"/>
                </a:lnTo>
                <a:close/>
                <a:moveTo>
                  <a:pt x="374" y="354"/>
                </a:moveTo>
                <a:lnTo>
                  <a:pt x="384" y="354"/>
                </a:lnTo>
                <a:lnTo>
                  <a:pt x="384" y="364"/>
                </a:lnTo>
                <a:lnTo>
                  <a:pt x="374" y="364"/>
                </a:lnTo>
                <a:lnTo>
                  <a:pt x="374" y="354"/>
                </a:lnTo>
                <a:close/>
                <a:moveTo>
                  <a:pt x="374" y="375"/>
                </a:moveTo>
                <a:lnTo>
                  <a:pt x="384" y="375"/>
                </a:lnTo>
                <a:lnTo>
                  <a:pt x="384" y="384"/>
                </a:lnTo>
                <a:lnTo>
                  <a:pt x="374" y="384"/>
                </a:lnTo>
                <a:lnTo>
                  <a:pt x="374" y="375"/>
                </a:lnTo>
                <a:close/>
                <a:moveTo>
                  <a:pt x="374" y="395"/>
                </a:moveTo>
                <a:lnTo>
                  <a:pt x="384" y="395"/>
                </a:lnTo>
                <a:lnTo>
                  <a:pt x="384" y="405"/>
                </a:lnTo>
                <a:lnTo>
                  <a:pt x="374" y="405"/>
                </a:lnTo>
                <a:lnTo>
                  <a:pt x="374" y="395"/>
                </a:lnTo>
                <a:close/>
                <a:moveTo>
                  <a:pt x="374" y="414"/>
                </a:moveTo>
                <a:lnTo>
                  <a:pt x="384" y="414"/>
                </a:lnTo>
                <a:lnTo>
                  <a:pt x="384" y="424"/>
                </a:lnTo>
                <a:lnTo>
                  <a:pt x="374" y="424"/>
                </a:lnTo>
                <a:lnTo>
                  <a:pt x="374" y="414"/>
                </a:lnTo>
                <a:close/>
                <a:moveTo>
                  <a:pt x="374" y="435"/>
                </a:moveTo>
                <a:lnTo>
                  <a:pt x="384" y="435"/>
                </a:lnTo>
                <a:lnTo>
                  <a:pt x="384" y="444"/>
                </a:lnTo>
                <a:lnTo>
                  <a:pt x="374" y="444"/>
                </a:lnTo>
                <a:lnTo>
                  <a:pt x="374" y="435"/>
                </a:lnTo>
                <a:close/>
                <a:moveTo>
                  <a:pt x="384" y="455"/>
                </a:moveTo>
                <a:lnTo>
                  <a:pt x="384" y="465"/>
                </a:lnTo>
                <a:lnTo>
                  <a:pt x="374" y="465"/>
                </a:lnTo>
                <a:lnTo>
                  <a:pt x="374" y="455"/>
                </a:lnTo>
                <a:lnTo>
                  <a:pt x="384" y="455"/>
                </a:lnTo>
                <a:close/>
                <a:moveTo>
                  <a:pt x="355" y="30"/>
                </a:moveTo>
                <a:lnTo>
                  <a:pt x="365" y="30"/>
                </a:lnTo>
                <a:lnTo>
                  <a:pt x="365" y="40"/>
                </a:lnTo>
                <a:lnTo>
                  <a:pt x="355" y="40"/>
                </a:lnTo>
                <a:lnTo>
                  <a:pt x="355" y="30"/>
                </a:lnTo>
                <a:close/>
                <a:moveTo>
                  <a:pt x="355" y="51"/>
                </a:moveTo>
                <a:lnTo>
                  <a:pt x="365" y="51"/>
                </a:lnTo>
                <a:lnTo>
                  <a:pt x="365" y="61"/>
                </a:lnTo>
                <a:lnTo>
                  <a:pt x="355" y="61"/>
                </a:lnTo>
                <a:lnTo>
                  <a:pt x="355" y="51"/>
                </a:lnTo>
                <a:close/>
                <a:moveTo>
                  <a:pt x="355" y="72"/>
                </a:moveTo>
                <a:lnTo>
                  <a:pt x="365" y="72"/>
                </a:lnTo>
                <a:lnTo>
                  <a:pt x="365" y="81"/>
                </a:lnTo>
                <a:lnTo>
                  <a:pt x="355" y="81"/>
                </a:lnTo>
                <a:lnTo>
                  <a:pt x="355" y="72"/>
                </a:lnTo>
                <a:close/>
                <a:moveTo>
                  <a:pt x="355" y="91"/>
                </a:moveTo>
                <a:lnTo>
                  <a:pt x="365" y="91"/>
                </a:lnTo>
                <a:lnTo>
                  <a:pt x="365" y="100"/>
                </a:lnTo>
                <a:lnTo>
                  <a:pt x="355" y="100"/>
                </a:lnTo>
                <a:lnTo>
                  <a:pt x="355" y="91"/>
                </a:lnTo>
                <a:close/>
                <a:moveTo>
                  <a:pt x="355" y="111"/>
                </a:moveTo>
                <a:lnTo>
                  <a:pt x="365" y="111"/>
                </a:lnTo>
                <a:lnTo>
                  <a:pt x="365" y="121"/>
                </a:lnTo>
                <a:lnTo>
                  <a:pt x="355" y="121"/>
                </a:lnTo>
                <a:lnTo>
                  <a:pt x="355" y="111"/>
                </a:lnTo>
                <a:close/>
                <a:moveTo>
                  <a:pt x="355" y="132"/>
                </a:moveTo>
                <a:lnTo>
                  <a:pt x="365" y="132"/>
                </a:lnTo>
                <a:lnTo>
                  <a:pt x="365" y="142"/>
                </a:lnTo>
                <a:lnTo>
                  <a:pt x="355" y="142"/>
                </a:lnTo>
                <a:lnTo>
                  <a:pt x="355" y="132"/>
                </a:lnTo>
                <a:close/>
                <a:moveTo>
                  <a:pt x="355" y="152"/>
                </a:moveTo>
                <a:lnTo>
                  <a:pt x="365" y="152"/>
                </a:lnTo>
                <a:lnTo>
                  <a:pt x="365" y="162"/>
                </a:lnTo>
                <a:lnTo>
                  <a:pt x="355" y="162"/>
                </a:lnTo>
                <a:lnTo>
                  <a:pt x="355" y="152"/>
                </a:lnTo>
                <a:close/>
                <a:moveTo>
                  <a:pt x="355" y="172"/>
                </a:moveTo>
                <a:lnTo>
                  <a:pt x="365" y="172"/>
                </a:lnTo>
                <a:lnTo>
                  <a:pt x="365" y="181"/>
                </a:lnTo>
                <a:lnTo>
                  <a:pt x="355" y="181"/>
                </a:lnTo>
                <a:lnTo>
                  <a:pt x="355" y="172"/>
                </a:lnTo>
                <a:close/>
                <a:moveTo>
                  <a:pt x="355" y="192"/>
                </a:moveTo>
                <a:lnTo>
                  <a:pt x="365" y="192"/>
                </a:lnTo>
                <a:lnTo>
                  <a:pt x="365" y="202"/>
                </a:lnTo>
                <a:lnTo>
                  <a:pt x="355" y="202"/>
                </a:lnTo>
                <a:lnTo>
                  <a:pt x="355" y="192"/>
                </a:lnTo>
                <a:close/>
                <a:moveTo>
                  <a:pt x="355" y="213"/>
                </a:moveTo>
                <a:lnTo>
                  <a:pt x="365" y="213"/>
                </a:lnTo>
                <a:lnTo>
                  <a:pt x="365" y="222"/>
                </a:lnTo>
                <a:lnTo>
                  <a:pt x="355" y="222"/>
                </a:lnTo>
                <a:lnTo>
                  <a:pt x="355" y="213"/>
                </a:lnTo>
                <a:close/>
                <a:moveTo>
                  <a:pt x="355" y="233"/>
                </a:moveTo>
                <a:lnTo>
                  <a:pt x="365" y="233"/>
                </a:lnTo>
                <a:lnTo>
                  <a:pt x="365" y="243"/>
                </a:lnTo>
                <a:lnTo>
                  <a:pt x="355" y="243"/>
                </a:lnTo>
                <a:lnTo>
                  <a:pt x="355" y="233"/>
                </a:lnTo>
                <a:close/>
                <a:moveTo>
                  <a:pt x="355" y="253"/>
                </a:moveTo>
                <a:lnTo>
                  <a:pt x="365" y="253"/>
                </a:lnTo>
                <a:lnTo>
                  <a:pt x="365" y="262"/>
                </a:lnTo>
                <a:lnTo>
                  <a:pt x="355" y="262"/>
                </a:lnTo>
                <a:lnTo>
                  <a:pt x="355" y="253"/>
                </a:lnTo>
                <a:close/>
                <a:moveTo>
                  <a:pt x="355" y="273"/>
                </a:moveTo>
                <a:lnTo>
                  <a:pt x="365" y="273"/>
                </a:lnTo>
                <a:lnTo>
                  <a:pt x="365" y="283"/>
                </a:lnTo>
                <a:lnTo>
                  <a:pt x="355" y="283"/>
                </a:lnTo>
                <a:lnTo>
                  <a:pt x="355" y="273"/>
                </a:lnTo>
                <a:close/>
                <a:moveTo>
                  <a:pt x="355" y="294"/>
                </a:moveTo>
                <a:lnTo>
                  <a:pt x="365" y="294"/>
                </a:lnTo>
                <a:lnTo>
                  <a:pt x="365" y="303"/>
                </a:lnTo>
                <a:lnTo>
                  <a:pt x="355" y="303"/>
                </a:lnTo>
                <a:lnTo>
                  <a:pt x="355" y="294"/>
                </a:lnTo>
                <a:close/>
                <a:moveTo>
                  <a:pt x="355" y="314"/>
                </a:moveTo>
                <a:lnTo>
                  <a:pt x="365" y="314"/>
                </a:lnTo>
                <a:lnTo>
                  <a:pt x="365" y="324"/>
                </a:lnTo>
                <a:lnTo>
                  <a:pt x="355" y="324"/>
                </a:lnTo>
                <a:lnTo>
                  <a:pt x="355" y="314"/>
                </a:lnTo>
                <a:close/>
                <a:moveTo>
                  <a:pt x="355" y="333"/>
                </a:moveTo>
                <a:lnTo>
                  <a:pt x="365" y="333"/>
                </a:lnTo>
                <a:lnTo>
                  <a:pt x="365" y="343"/>
                </a:lnTo>
                <a:lnTo>
                  <a:pt x="355" y="343"/>
                </a:lnTo>
                <a:lnTo>
                  <a:pt x="355" y="333"/>
                </a:lnTo>
                <a:close/>
                <a:moveTo>
                  <a:pt x="355" y="354"/>
                </a:moveTo>
                <a:lnTo>
                  <a:pt x="365" y="354"/>
                </a:lnTo>
                <a:lnTo>
                  <a:pt x="365" y="364"/>
                </a:lnTo>
                <a:lnTo>
                  <a:pt x="355" y="364"/>
                </a:lnTo>
                <a:lnTo>
                  <a:pt x="355" y="354"/>
                </a:lnTo>
                <a:close/>
                <a:moveTo>
                  <a:pt x="355" y="375"/>
                </a:moveTo>
                <a:lnTo>
                  <a:pt x="365" y="375"/>
                </a:lnTo>
                <a:lnTo>
                  <a:pt x="365" y="384"/>
                </a:lnTo>
                <a:lnTo>
                  <a:pt x="355" y="384"/>
                </a:lnTo>
                <a:lnTo>
                  <a:pt x="355" y="375"/>
                </a:lnTo>
                <a:close/>
                <a:moveTo>
                  <a:pt x="355" y="395"/>
                </a:moveTo>
                <a:lnTo>
                  <a:pt x="365" y="395"/>
                </a:lnTo>
                <a:lnTo>
                  <a:pt x="365" y="405"/>
                </a:lnTo>
                <a:lnTo>
                  <a:pt x="355" y="405"/>
                </a:lnTo>
                <a:lnTo>
                  <a:pt x="355" y="395"/>
                </a:lnTo>
                <a:close/>
                <a:moveTo>
                  <a:pt x="355" y="414"/>
                </a:moveTo>
                <a:lnTo>
                  <a:pt x="365" y="414"/>
                </a:lnTo>
                <a:lnTo>
                  <a:pt x="365" y="424"/>
                </a:lnTo>
                <a:lnTo>
                  <a:pt x="355" y="424"/>
                </a:lnTo>
                <a:lnTo>
                  <a:pt x="355" y="414"/>
                </a:lnTo>
                <a:close/>
                <a:moveTo>
                  <a:pt x="355" y="435"/>
                </a:moveTo>
                <a:lnTo>
                  <a:pt x="365" y="435"/>
                </a:lnTo>
                <a:lnTo>
                  <a:pt x="365" y="444"/>
                </a:lnTo>
                <a:lnTo>
                  <a:pt x="355" y="444"/>
                </a:lnTo>
                <a:lnTo>
                  <a:pt x="355" y="435"/>
                </a:lnTo>
                <a:close/>
                <a:moveTo>
                  <a:pt x="365" y="455"/>
                </a:moveTo>
                <a:lnTo>
                  <a:pt x="365" y="465"/>
                </a:lnTo>
                <a:lnTo>
                  <a:pt x="355" y="465"/>
                </a:lnTo>
                <a:lnTo>
                  <a:pt x="355" y="455"/>
                </a:lnTo>
                <a:lnTo>
                  <a:pt x="365" y="455"/>
                </a:lnTo>
                <a:close/>
                <a:moveTo>
                  <a:pt x="335" y="30"/>
                </a:moveTo>
                <a:lnTo>
                  <a:pt x="344" y="30"/>
                </a:lnTo>
                <a:lnTo>
                  <a:pt x="344" y="40"/>
                </a:lnTo>
                <a:lnTo>
                  <a:pt x="335" y="40"/>
                </a:lnTo>
                <a:lnTo>
                  <a:pt x="335" y="30"/>
                </a:lnTo>
                <a:close/>
                <a:moveTo>
                  <a:pt x="335" y="51"/>
                </a:moveTo>
                <a:lnTo>
                  <a:pt x="344" y="51"/>
                </a:lnTo>
                <a:lnTo>
                  <a:pt x="344" y="61"/>
                </a:lnTo>
                <a:lnTo>
                  <a:pt x="335" y="61"/>
                </a:lnTo>
                <a:lnTo>
                  <a:pt x="335" y="51"/>
                </a:lnTo>
                <a:close/>
                <a:moveTo>
                  <a:pt x="335" y="72"/>
                </a:moveTo>
                <a:lnTo>
                  <a:pt x="344" y="72"/>
                </a:lnTo>
                <a:lnTo>
                  <a:pt x="344" y="81"/>
                </a:lnTo>
                <a:lnTo>
                  <a:pt x="335" y="81"/>
                </a:lnTo>
                <a:lnTo>
                  <a:pt x="335" y="72"/>
                </a:lnTo>
                <a:close/>
                <a:moveTo>
                  <a:pt x="335" y="91"/>
                </a:moveTo>
                <a:lnTo>
                  <a:pt x="344" y="91"/>
                </a:lnTo>
                <a:lnTo>
                  <a:pt x="344" y="100"/>
                </a:lnTo>
                <a:lnTo>
                  <a:pt x="335" y="100"/>
                </a:lnTo>
                <a:lnTo>
                  <a:pt x="335" y="91"/>
                </a:lnTo>
                <a:close/>
                <a:moveTo>
                  <a:pt x="335" y="111"/>
                </a:moveTo>
                <a:lnTo>
                  <a:pt x="344" y="111"/>
                </a:lnTo>
                <a:lnTo>
                  <a:pt x="344" y="121"/>
                </a:lnTo>
                <a:lnTo>
                  <a:pt x="335" y="121"/>
                </a:lnTo>
                <a:lnTo>
                  <a:pt x="335" y="111"/>
                </a:lnTo>
                <a:close/>
                <a:moveTo>
                  <a:pt x="335" y="132"/>
                </a:moveTo>
                <a:lnTo>
                  <a:pt x="344" y="132"/>
                </a:lnTo>
                <a:lnTo>
                  <a:pt x="344" y="142"/>
                </a:lnTo>
                <a:lnTo>
                  <a:pt x="335" y="142"/>
                </a:lnTo>
                <a:lnTo>
                  <a:pt x="335" y="132"/>
                </a:lnTo>
                <a:close/>
                <a:moveTo>
                  <a:pt x="335" y="152"/>
                </a:moveTo>
                <a:lnTo>
                  <a:pt x="344" y="152"/>
                </a:lnTo>
                <a:lnTo>
                  <a:pt x="344" y="162"/>
                </a:lnTo>
                <a:lnTo>
                  <a:pt x="335" y="162"/>
                </a:lnTo>
                <a:lnTo>
                  <a:pt x="335" y="152"/>
                </a:lnTo>
                <a:close/>
                <a:moveTo>
                  <a:pt x="335" y="172"/>
                </a:moveTo>
                <a:lnTo>
                  <a:pt x="344" y="172"/>
                </a:lnTo>
                <a:lnTo>
                  <a:pt x="344" y="181"/>
                </a:lnTo>
                <a:lnTo>
                  <a:pt x="335" y="181"/>
                </a:lnTo>
                <a:lnTo>
                  <a:pt x="335" y="172"/>
                </a:lnTo>
                <a:close/>
                <a:moveTo>
                  <a:pt x="335" y="192"/>
                </a:moveTo>
                <a:lnTo>
                  <a:pt x="344" y="192"/>
                </a:lnTo>
                <a:lnTo>
                  <a:pt x="344" y="202"/>
                </a:lnTo>
                <a:lnTo>
                  <a:pt x="335" y="202"/>
                </a:lnTo>
                <a:lnTo>
                  <a:pt x="335" y="192"/>
                </a:lnTo>
                <a:close/>
                <a:moveTo>
                  <a:pt x="335" y="213"/>
                </a:moveTo>
                <a:lnTo>
                  <a:pt x="344" y="213"/>
                </a:lnTo>
                <a:lnTo>
                  <a:pt x="344" y="222"/>
                </a:lnTo>
                <a:lnTo>
                  <a:pt x="335" y="222"/>
                </a:lnTo>
                <a:lnTo>
                  <a:pt x="335" y="213"/>
                </a:lnTo>
                <a:close/>
                <a:moveTo>
                  <a:pt x="335" y="233"/>
                </a:moveTo>
                <a:lnTo>
                  <a:pt x="344" y="233"/>
                </a:lnTo>
                <a:lnTo>
                  <a:pt x="344" y="243"/>
                </a:lnTo>
                <a:lnTo>
                  <a:pt x="335" y="243"/>
                </a:lnTo>
                <a:lnTo>
                  <a:pt x="335" y="233"/>
                </a:lnTo>
                <a:close/>
                <a:moveTo>
                  <a:pt x="335" y="253"/>
                </a:moveTo>
                <a:lnTo>
                  <a:pt x="344" y="253"/>
                </a:lnTo>
                <a:lnTo>
                  <a:pt x="344" y="262"/>
                </a:lnTo>
                <a:lnTo>
                  <a:pt x="335" y="262"/>
                </a:lnTo>
                <a:lnTo>
                  <a:pt x="335" y="253"/>
                </a:lnTo>
                <a:close/>
                <a:moveTo>
                  <a:pt x="335" y="273"/>
                </a:moveTo>
                <a:lnTo>
                  <a:pt x="344" y="273"/>
                </a:lnTo>
                <a:lnTo>
                  <a:pt x="344" y="283"/>
                </a:lnTo>
                <a:lnTo>
                  <a:pt x="335" y="283"/>
                </a:lnTo>
                <a:lnTo>
                  <a:pt x="335" y="273"/>
                </a:lnTo>
                <a:close/>
                <a:moveTo>
                  <a:pt x="335" y="294"/>
                </a:moveTo>
                <a:lnTo>
                  <a:pt x="344" y="294"/>
                </a:lnTo>
                <a:lnTo>
                  <a:pt x="344" y="303"/>
                </a:lnTo>
                <a:lnTo>
                  <a:pt x="335" y="303"/>
                </a:lnTo>
                <a:lnTo>
                  <a:pt x="335" y="294"/>
                </a:lnTo>
                <a:close/>
                <a:moveTo>
                  <a:pt x="335" y="314"/>
                </a:moveTo>
                <a:lnTo>
                  <a:pt x="344" y="314"/>
                </a:lnTo>
                <a:lnTo>
                  <a:pt x="344" y="324"/>
                </a:lnTo>
                <a:lnTo>
                  <a:pt x="335" y="324"/>
                </a:lnTo>
                <a:lnTo>
                  <a:pt x="335" y="314"/>
                </a:lnTo>
                <a:close/>
                <a:moveTo>
                  <a:pt x="335" y="333"/>
                </a:moveTo>
                <a:lnTo>
                  <a:pt x="344" y="333"/>
                </a:lnTo>
                <a:lnTo>
                  <a:pt x="344" y="343"/>
                </a:lnTo>
                <a:lnTo>
                  <a:pt x="335" y="343"/>
                </a:lnTo>
                <a:lnTo>
                  <a:pt x="335" y="333"/>
                </a:lnTo>
                <a:close/>
                <a:moveTo>
                  <a:pt x="335" y="354"/>
                </a:moveTo>
                <a:lnTo>
                  <a:pt x="344" y="354"/>
                </a:lnTo>
                <a:lnTo>
                  <a:pt x="344" y="364"/>
                </a:lnTo>
                <a:lnTo>
                  <a:pt x="335" y="364"/>
                </a:lnTo>
                <a:lnTo>
                  <a:pt x="335" y="354"/>
                </a:lnTo>
                <a:close/>
                <a:moveTo>
                  <a:pt x="335" y="375"/>
                </a:moveTo>
                <a:lnTo>
                  <a:pt x="344" y="375"/>
                </a:lnTo>
                <a:lnTo>
                  <a:pt x="344" y="384"/>
                </a:lnTo>
                <a:lnTo>
                  <a:pt x="335" y="384"/>
                </a:lnTo>
                <a:lnTo>
                  <a:pt x="335" y="375"/>
                </a:lnTo>
                <a:close/>
                <a:moveTo>
                  <a:pt x="335" y="395"/>
                </a:moveTo>
                <a:lnTo>
                  <a:pt x="344" y="395"/>
                </a:lnTo>
                <a:lnTo>
                  <a:pt x="344" y="405"/>
                </a:lnTo>
                <a:lnTo>
                  <a:pt x="335" y="405"/>
                </a:lnTo>
                <a:lnTo>
                  <a:pt x="335" y="395"/>
                </a:lnTo>
                <a:close/>
                <a:moveTo>
                  <a:pt x="335" y="414"/>
                </a:moveTo>
                <a:lnTo>
                  <a:pt x="344" y="414"/>
                </a:lnTo>
                <a:lnTo>
                  <a:pt x="344" y="424"/>
                </a:lnTo>
                <a:lnTo>
                  <a:pt x="335" y="424"/>
                </a:lnTo>
                <a:lnTo>
                  <a:pt x="335" y="414"/>
                </a:lnTo>
                <a:close/>
                <a:moveTo>
                  <a:pt x="335" y="435"/>
                </a:moveTo>
                <a:lnTo>
                  <a:pt x="344" y="435"/>
                </a:lnTo>
                <a:lnTo>
                  <a:pt x="344" y="444"/>
                </a:lnTo>
                <a:lnTo>
                  <a:pt x="335" y="444"/>
                </a:lnTo>
                <a:lnTo>
                  <a:pt x="335" y="435"/>
                </a:lnTo>
                <a:close/>
                <a:moveTo>
                  <a:pt x="344" y="455"/>
                </a:moveTo>
                <a:lnTo>
                  <a:pt x="344" y="465"/>
                </a:lnTo>
                <a:lnTo>
                  <a:pt x="335" y="465"/>
                </a:lnTo>
                <a:lnTo>
                  <a:pt x="335" y="455"/>
                </a:lnTo>
                <a:lnTo>
                  <a:pt x="344" y="455"/>
                </a:lnTo>
                <a:close/>
                <a:moveTo>
                  <a:pt x="314" y="30"/>
                </a:moveTo>
                <a:lnTo>
                  <a:pt x="324" y="30"/>
                </a:lnTo>
                <a:lnTo>
                  <a:pt x="324" y="40"/>
                </a:lnTo>
                <a:lnTo>
                  <a:pt x="314" y="40"/>
                </a:lnTo>
                <a:lnTo>
                  <a:pt x="314" y="30"/>
                </a:lnTo>
                <a:close/>
                <a:moveTo>
                  <a:pt x="314" y="51"/>
                </a:moveTo>
                <a:lnTo>
                  <a:pt x="324" y="51"/>
                </a:lnTo>
                <a:lnTo>
                  <a:pt x="324" y="61"/>
                </a:lnTo>
                <a:lnTo>
                  <a:pt x="314" y="61"/>
                </a:lnTo>
                <a:lnTo>
                  <a:pt x="314" y="51"/>
                </a:lnTo>
                <a:close/>
                <a:moveTo>
                  <a:pt x="314" y="72"/>
                </a:moveTo>
                <a:lnTo>
                  <a:pt x="324" y="72"/>
                </a:lnTo>
                <a:lnTo>
                  <a:pt x="324" y="81"/>
                </a:lnTo>
                <a:lnTo>
                  <a:pt x="314" y="81"/>
                </a:lnTo>
                <a:lnTo>
                  <a:pt x="314" y="72"/>
                </a:lnTo>
                <a:close/>
                <a:moveTo>
                  <a:pt x="314" y="91"/>
                </a:moveTo>
                <a:lnTo>
                  <a:pt x="324" y="91"/>
                </a:lnTo>
                <a:lnTo>
                  <a:pt x="324" y="100"/>
                </a:lnTo>
                <a:lnTo>
                  <a:pt x="314" y="100"/>
                </a:lnTo>
                <a:lnTo>
                  <a:pt x="314" y="91"/>
                </a:lnTo>
                <a:close/>
                <a:moveTo>
                  <a:pt x="314" y="111"/>
                </a:moveTo>
                <a:lnTo>
                  <a:pt x="324" y="111"/>
                </a:lnTo>
                <a:lnTo>
                  <a:pt x="324" y="121"/>
                </a:lnTo>
                <a:lnTo>
                  <a:pt x="314" y="121"/>
                </a:lnTo>
                <a:lnTo>
                  <a:pt x="314" y="111"/>
                </a:lnTo>
                <a:close/>
                <a:moveTo>
                  <a:pt x="314" y="132"/>
                </a:moveTo>
                <a:lnTo>
                  <a:pt x="324" y="132"/>
                </a:lnTo>
                <a:lnTo>
                  <a:pt x="324" y="142"/>
                </a:lnTo>
                <a:lnTo>
                  <a:pt x="314" y="142"/>
                </a:lnTo>
                <a:lnTo>
                  <a:pt x="314" y="132"/>
                </a:lnTo>
                <a:close/>
                <a:moveTo>
                  <a:pt x="314" y="152"/>
                </a:moveTo>
                <a:lnTo>
                  <a:pt x="324" y="152"/>
                </a:lnTo>
                <a:lnTo>
                  <a:pt x="324" y="162"/>
                </a:lnTo>
                <a:lnTo>
                  <a:pt x="314" y="162"/>
                </a:lnTo>
                <a:lnTo>
                  <a:pt x="314" y="152"/>
                </a:lnTo>
                <a:close/>
                <a:moveTo>
                  <a:pt x="314" y="172"/>
                </a:moveTo>
                <a:lnTo>
                  <a:pt x="324" y="172"/>
                </a:lnTo>
                <a:lnTo>
                  <a:pt x="324" y="181"/>
                </a:lnTo>
                <a:lnTo>
                  <a:pt x="314" y="181"/>
                </a:lnTo>
                <a:lnTo>
                  <a:pt x="314" y="172"/>
                </a:lnTo>
                <a:close/>
                <a:moveTo>
                  <a:pt x="314" y="192"/>
                </a:moveTo>
                <a:lnTo>
                  <a:pt x="324" y="192"/>
                </a:lnTo>
                <a:lnTo>
                  <a:pt x="324" y="202"/>
                </a:lnTo>
                <a:lnTo>
                  <a:pt x="314" y="202"/>
                </a:lnTo>
                <a:lnTo>
                  <a:pt x="314" y="192"/>
                </a:lnTo>
                <a:close/>
                <a:moveTo>
                  <a:pt x="314" y="213"/>
                </a:moveTo>
                <a:lnTo>
                  <a:pt x="324" y="213"/>
                </a:lnTo>
                <a:lnTo>
                  <a:pt x="324" y="222"/>
                </a:lnTo>
                <a:lnTo>
                  <a:pt x="314" y="222"/>
                </a:lnTo>
                <a:lnTo>
                  <a:pt x="314" y="213"/>
                </a:lnTo>
                <a:close/>
                <a:moveTo>
                  <a:pt x="314" y="233"/>
                </a:moveTo>
                <a:lnTo>
                  <a:pt x="324" y="233"/>
                </a:lnTo>
                <a:lnTo>
                  <a:pt x="324" y="243"/>
                </a:lnTo>
                <a:lnTo>
                  <a:pt x="314" y="243"/>
                </a:lnTo>
                <a:lnTo>
                  <a:pt x="314" y="233"/>
                </a:lnTo>
                <a:close/>
                <a:moveTo>
                  <a:pt x="314" y="253"/>
                </a:moveTo>
                <a:lnTo>
                  <a:pt x="324" y="253"/>
                </a:lnTo>
                <a:lnTo>
                  <a:pt x="324" y="262"/>
                </a:lnTo>
                <a:lnTo>
                  <a:pt x="314" y="262"/>
                </a:lnTo>
                <a:lnTo>
                  <a:pt x="314" y="253"/>
                </a:lnTo>
                <a:close/>
                <a:moveTo>
                  <a:pt x="314" y="273"/>
                </a:moveTo>
                <a:lnTo>
                  <a:pt x="324" y="273"/>
                </a:lnTo>
                <a:lnTo>
                  <a:pt x="324" y="283"/>
                </a:lnTo>
                <a:lnTo>
                  <a:pt x="314" y="283"/>
                </a:lnTo>
                <a:lnTo>
                  <a:pt x="314" y="273"/>
                </a:lnTo>
                <a:close/>
                <a:moveTo>
                  <a:pt x="314" y="294"/>
                </a:moveTo>
                <a:lnTo>
                  <a:pt x="324" y="294"/>
                </a:lnTo>
                <a:lnTo>
                  <a:pt x="324" y="303"/>
                </a:lnTo>
                <a:lnTo>
                  <a:pt x="314" y="303"/>
                </a:lnTo>
                <a:lnTo>
                  <a:pt x="314" y="294"/>
                </a:lnTo>
                <a:close/>
                <a:moveTo>
                  <a:pt x="314" y="314"/>
                </a:moveTo>
                <a:lnTo>
                  <a:pt x="324" y="314"/>
                </a:lnTo>
                <a:lnTo>
                  <a:pt x="324" y="324"/>
                </a:lnTo>
                <a:lnTo>
                  <a:pt x="314" y="324"/>
                </a:lnTo>
                <a:lnTo>
                  <a:pt x="314" y="314"/>
                </a:lnTo>
                <a:close/>
                <a:moveTo>
                  <a:pt x="314" y="333"/>
                </a:moveTo>
                <a:lnTo>
                  <a:pt x="324" y="333"/>
                </a:lnTo>
                <a:lnTo>
                  <a:pt x="324" y="343"/>
                </a:lnTo>
                <a:lnTo>
                  <a:pt x="314" y="343"/>
                </a:lnTo>
                <a:lnTo>
                  <a:pt x="314" y="333"/>
                </a:lnTo>
                <a:close/>
                <a:moveTo>
                  <a:pt x="314" y="354"/>
                </a:moveTo>
                <a:lnTo>
                  <a:pt x="324" y="354"/>
                </a:lnTo>
                <a:lnTo>
                  <a:pt x="324" y="364"/>
                </a:lnTo>
                <a:lnTo>
                  <a:pt x="314" y="364"/>
                </a:lnTo>
                <a:lnTo>
                  <a:pt x="314" y="354"/>
                </a:lnTo>
                <a:close/>
                <a:moveTo>
                  <a:pt x="314" y="375"/>
                </a:moveTo>
                <a:lnTo>
                  <a:pt x="324" y="375"/>
                </a:lnTo>
                <a:lnTo>
                  <a:pt x="324" y="384"/>
                </a:lnTo>
                <a:lnTo>
                  <a:pt x="314" y="384"/>
                </a:lnTo>
                <a:lnTo>
                  <a:pt x="314" y="375"/>
                </a:lnTo>
                <a:close/>
                <a:moveTo>
                  <a:pt x="314" y="395"/>
                </a:moveTo>
                <a:lnTo>
                  <a:pt x="324" y="395"/>
                </a:lnTo>
                <a:lnTo>
                  <a:pt x="324" y="405"/>
                </a:lnTo>
                <a:lnTo>
                  <a:pt x="314" y="405"/>
                </a:lnTo>
                <a:lnTo>
                  <a:pt x="314" y="395"/>
                </a:lnTo>
                <a:close/>
                <a:moveTo>
                  <a:pt x="314" y="414"/>
                </a:moveTo>
                <a:lnTo>
                  <a:pt x="324" y="414"/>
                </a:lnTo>
                <a:lnTo>
                  <a:pt x="324" y="424"/>
                </a:lnTo>
                <a:lnTo>
                  <a:pt x="314" y="424"/>
                </a:lnTo>
                <a:lnTo>
                  <a:pt x="314" y="414"/>
                </a:lnTo>
                <a:close/>
                <a:moveTo>
                  <a:pt x="314" y="435"/>
                </a:moveTo>
                <a:lnTo>
                  <a:pt x="324" y="435"/>
                </a:lnTo>
                <a:lnTo>
                  <a:pt x="324" y="444"/>
                </a:lnTo>
                <a:lnTo>
                  <a:pt x="314" y="444"/>
                </a:lnTo>
                <a:lnTo>
                  <a:pt x="314" y="435"/>
                </a:lnTo>
                <a:close/>
                <a:moveTo>
                  <a:pt x="324" y="455"/>
                </a:moveTo>
                <a:lnTo>
                  <a:pt x="324" y="465"/>
                </a:lnTo>
                <a:lnTo>
                  <a:pt x="314" y="465"/>
                </a:lnTo>
                <a:lnTo>
                  <a:pt x="314" y="455"/>
                </a:lnTo>
                <a:lnTo>
                  <a:pt x="324" y="455"/>
                </a:lnTo>
                <a:close/>
                <a:moveTo>
                  <a:pt x="293" y="30"/>
                </a:moveTo>
                <a:lnTo>
                  <a:pt x="303" y="30"/>
                </a:lnTo>
                <a:lnTo>
                  <a:pt x="303" y="40"/>
                </a:lnTo>
                <a:lnTo>
                  <a:pt x="293" y="40"/>
                </a:lnTo>
                <a:lnTo>
                  <a:pt x="293" y="30"/>
                </a:lnTo>
                <a:close/>
                <a:moveTo>
                  <a:pt x="293" y="51"/>
                </a:moveTo>
                <a:lnTo>
                  <a:pt x="303" y="51"/>
                </a:lnTo>
                <a:lnTo>
                  <a:pt x="303" y="61"/>
                </a:lnTo>
                <a:lnTo>
                  <a:pt x="293" y="61"/>
                </a:lnTo>
                <a:lnTo>
                  <a:pt x="293" y="51"/>
                </a:lnTo>
                <a:close/>
                <a:moveTo>
                  <a:pt x="293" y="72"/>
                </a:moveTo>
                <a:lnTo>
                  <a:pt x="303" y="72"/>
                </a:lnTo>
                <a:lnTo>
                  <a:pt x="303" y="81"/>
                </a:lnTo>
                <a:lnTo>
                  <a:pt x="293" y="81"/>
                </a:lnTo>
                <a:lnTo>
                  <a:pt x="293" y="72"/>
                </a:lnTo>
                <a:close/>
                <a:moveTo>
                  <a:pt x="293" y="91"/>
                </a:moveTo>
                <a:lnTo>
                  <a:pt x="303" y="91"/>
                </a:lnTo>
                <a:lnTo>
                  <a:pt x="303" y="100"/>
                </a:lnTo>
                <a:lnTo>
                  <a:pt x="293" y="100"/>
                </a:lnTo>
                <a:lnTo>
                  <a:pt x="293" y="91"/>
                </a:lnTo>
                <a:close/>
                <a:moveTo>
                  <a:pt x="293" y="111"/>
                </a:moveTo>
                <a:lnTo>
                  <a:pt x="303" y="111"/>
                </a:lnTo>
                <a:lnTo>
                  <a:pt x="303" y="121"/>
                </a:lnTo>
                <a:lnTo>
                  <a:pt x="293" y="121"/>
                </a:lnTo>
                <a:lnTo>
                  <a:pt x="293" y="111"/>
                </a:lnTo>
                <a:close/>
                <a:moveTo>
                  <a:pt x="293" y="132"/>
                </a:moveTo>
                <a:lnTo>
                  <a:pt x="303" y="132"/>
                </a:lnTo>
                <a:lnTo>
                  <a:pt x="303" y="142"/>
                </a:lnTo>
                <a:lnTo>
                  <a:pt x="293" y="142"/>
                </a:lnTo>
                <a:lnTo>
                  <a:pt x="293" y="132"/>
                </a:lnTo>
                <a:close/>
                <a:moveTo>
                  <a:pt x="293" y="152"/>
                </a:moveTo>
                <a:lnTo>
                  <a:pt x="303" y="152"/>
                </a:lnTo>
                <a:lnTo>
                  <a:pt x="303" y="162"/>
                </a:lnTo>
                <a:lnTo>
                  <a:pt x="293" y="162"/>
                </a:lnTo>
                <a:lnTo>
                  <a:pt x="293" y="152"/>
                </a:lnTo>
                <a:close/>
                <a:moveTo>
                  <a:pt x="293" y="172"/>
                </a:moveTo>
                <a:lnTo>
                  <a:pt x="303" y="172"/>
                </a:lnTo>
                <a:lnTo>
                  <a:pt x="303" y="181"/>
                </a:lnTo>
                <a:lnTo>
                  <a:pt x="293" y="181"/>
                </a:lnTo>
                <a:lnTo>
                  <a:pt x="293" y="172"/>
                </a:lnTo>
                <a:close/>
                <a:moveTo>
                  <a:pt x="293" y="192"/>
                </a:moveTo>
                <a:lnTo>
                  <a:pt x="303" y="192"/>
                </a:lnTo>
                <a:lnTo>
                  <a:pt x="303" y="202"/>
                </a:lnTo>
                <a:lnTo>
                  <a:pt x="293" y="202"/>
                </a:lnTo>
                <a:lnTo>
                  <a:pt x="293" y="192"/>
                </a:lnTo>
                <a:close/>
                <a:moveTo>
                  <a:pt x="293" y="213"/>
                </a:moveTo>
                <a:lnTo>
                  <a:pt x="303" y="213"/>
                </a:lnTo>
                <a:lnTo>
                  <a:pt x="303" y="222"/>
                </a:lnTo>
                <a:lnTo>
                  <a:pt x="293" y="222"/>
                </a:lnTo>
                <a:lnTo>
                  <a:pt x="293" y="213"/>
                </a:lnTo>
                <a:close/>
                <a:moveTo>
                  <a:pt x="293" y="233"/>
                </a:moveTo>
                <a:lnTo>
                  <a:pt x="303" y="233"/>
                </a:lnTo>
                <a:lnTo>
                  <a:pt x="303" y="243"/>
                </a:lnTo>
                <a:lnTo>
                  <a:pt x="293" y="243"/>
                </a:lnTo>
                <a:lnTo>
                  <a:pt x="293" y="233"/>
                </a:lnTo>
                <a:close/>
                <a:moveTo>
                  <a:pt x="293" y="253"/>
                </a:moveTo>
                <a:lnTo>
                  <a:pt x="303" y="253"/>
                </a:lnTo>
                <a:lnTo>
                  <a:pt x="303" y="262"/>
                </a:lnTo>
                <a:lnTo>
                  <a:pt x="293" y="262"/>
                </a:lnTo>
                <a:lnTo>
                  <a:pt x="293" y="253"/>
                </a:lnTo>
                <a:close/>
                <a:moveTo>
                  <a:pt x="293" y="273"/>
                </a:moveTo>
                <a:lnTo>
                  <a:pt x="303" y="273"/>
                </a:lnTo>
                <a:lnTo>
                  <a:pt x="303" y="283"/>
                </a:lnTo>
                <a:lnTo>
                  <a:pt x="293" y="283"/>
                </a:lnTo>
                <a:lnTo>
                  <a:pt x="293" y="273"/>
                </a:lnTo>
                <a:close/>
                <a:moveTo>
                  <a:pt x="293" y="294"/>
                </a:moveTo>
                <a:lnTo>
                  <a:pt x="303" y="294"/>
                </a:lnTo>
                <a:lnTo>
                  <a:pt x="303" y="303"/>
                </a:lnTo>
                <a:lnTo>
                  <a:pt x="293" y="303"/>
                </a:lnTo>
                <a:lnTo>
                  <a:pt x="293" y="294"/>
                </a:lnTo>
                <a:close/>
                <a:moveTo>
                  <a:pt x="293" y="314"/>
                </a:moveTo>
                <a:lnTo>
                  <a:pt x="303" y="314"/>
                </a:lnTo>
                <a:lnTo>
                  <a:pt x="303" y="324"/>
                </a:lnTo>
                <a:lnTo>
                  <a:pt x="293" y="324"/>
                </a:lnTo>
                <a:lnTo>
                  <a:pt x="293" y="314"/>
                </a:lnTo>
                <a:close/>
                <a:moveTo>
                  <a:pt x="293" y="333"/>
                </a:moveTo>
                <a:lnTo>
                  <a:pt x="303" y="333"/>
                </a:lnTo>
                <a:lnTo>
                  <a:pt x="303" y="343"/>
                </a:lnTo>
                <a:lnTo>
                  <a:pt x="293" y="343"/>
                </a:lnTo>
                <a:lnTo>
                  <a:pt x="293" y="333"/>
                </a:lnTo>
                <a:close/>
                <a:moveTo>
                  <a:pt x="293" y="354"/>
                </a:moveTo>
                <a:lnTo>
                  <a:pt x="303" y="354"/>
                </a:lnTo>
                <a:lnTo>
                  <a:pt x="303" y="364"/>
                </a:lnTo>
                <a:lnTo>
                  <a:pt x="293" y="364"/>
                </a:lnTo>
                <a:lnTo>
                  <a:pt x="293" y="354"/>
                </a:lnTo>
                <a:close/>
                <a:moveTo>
                  <a:pt x="293" y="375"/>
                </a:moveTo>
                <a:lnTo>
                  <a:pt x="303" y="375"/>
                </a:lnTo>
                <a:lnTo>
                  <a:pt x="303" y="384"/>
                </a:lnTo>
                <a:lnTo>
                  <a:pt x="293" y="384"/>
                </a:lnTo>
                <a:lnTo>
                  <a:pt x="293" y="375"/>
                </a:lnTo>
                <a:close/>
                <a:moveTo>
                  <a:pt x="293" y="395"/>
                </a:moveTo>
                <a:lnTo>
                  <a:pt x="303" y="395"/>
                </a:lnTo>
                <a:lnTo>
                  <a:pt x="303" y="405"/>
                </a:lnTo>
                <a:lnTo>
                  <a:pt x="293" y="405"/>
                </a:lnTo>
                <a:lnTo>
                  <a:pt x="293" y="395"/>
                </a:lnTo>
                <a:close/>
                <a:moveTo>
                  <a:pt x="293" y="414"/>
                </a:moveTo>
                <a:lnTo>
                  <a:pt x="303" y="414"/>
                </a:lnTo>
                <a:lnTo>
                  <a:pt x="303" y="424"/>
                </a:lnTo>
                <a:lnTo>
                  <a:pt x="293" y="424"/>
                </a:lnTo>
                <a:lnTo>
                  <a:pt x="293" y="414"/>
                </a:lnTo>
                <a:close/>
                <a:moveTo>
                  <a:pt x="293" y="435"/>
                </a:moveTo>
                <a:lnTo>
                  <a:pt x="303" y="435"/>
                </a:lnTo>
                <a:lnTo>
                  <a:pt x="303" y="444"/>
                </a:lnTo>
                <a:lnTo>
                  <a:pt x="293" y="444"/>
                </a:lnTo>
                <a:lnTo>
                  <a:pt x="293" y="435"/>
                </a:lnTo>
                <a:close/>
                <a:moveTo>
                  <a:pt x="303" y="455"/>
                </a:moveTo>
                <a:lnTo>
                  <a:pt x="303" y="465"/>
                </a:lnTo>
                <a:lnTo>
                  <a:pt x="293" y="465"/>
                </a:lnTo>
                <a:lnTo>
                  <a:pt x="293" y="455"/>
                </a:lnTo>
                <a:lnTo>
                  <a:pt x="303" y="455"/>
                </a:lnTo>
                <a:close/>
                <a:moveTo>
                  <a:pt x="274" y="30"/>
                </a:moveTo>
                <a:lnTo>
                  <a:pt x="284" y="30"/>
                </a:lnTo>
                <a:lnTo>
                  <a:pt x="284" y="40"/>
                </a:lnTo>
                <a:lnTo>
                  <a:pt x="274" y="40"/>
                </a:lnTo>
                <a:lnTo>
                  <a:pt x="274" y="30"/>
                </a:lnTo>
                <a:close/>
                <a:moveTo>
                  <a:pt x="274" y="51"/>
                </a:moveTo>
                <a:lnTo>
                  <a:pt x="284" y="51"/>
                </a:lnTo>
                <a:lnTo>
                  <a:pt x="284" y="61"/>
                </a:lnTo>
                <a:lnTo>
                  <a:pt x="274" y="61"/>
                </a:lnTo>
                <a:lnTo>
                  <a:pt x="274" y="51"/>
                </a:lnTo>
                <a:close/>
                <a:moveTo>
                  <a:pt x="274" y="72"/>
                </a:moveTo>
                <a:lnTo>
                  <a:pt x="284" y="72"/>
                </a:lnTo>
                <a:lnTo>
                  <a:pt x="284" y="81"/>
                </a:lnTo>
                <a:lnTo>
                  <a:pt x="274" y="81"/>
                </a:lnTo>
                <a:lnTo>
                  <a:pt x="274" y="72"/>
                </a:lnTo>
                <a:close/>
                <a:moveTo>
                  <a:pt x="274" y="91"/>
                </a:moveTo>
                <a:lnTo>
                  <a:pt x="284" y="91"/>
                </a:lnTo>
                <a:lnTo>
                  <a:pt x="284" y="100"/>
                </a:lnTo>
                <a:lnTo>
                  <a:pt x="274" y="100"/>
                </a:lnTo>
                <a:lnTo>
                  <a:pt x="274" y="91"/>
                </a:lnTo>
                <a:close/>
                <a:moveTo>
                  <a:pt x="274" y="111"/>
                </a:moveTo>
                <a:lnTo>
                  <a:pt x="284" y="111"/>
                </a:lnTo>
                <a:lnTo>
                  <a:pt x="284" y="121"/>
                </a:lnTo>
                <a:lnTo>
                  <a:pt x="274" y="121"/>
                </a:lnTo>
                <a:lnTo>
                  <a:pt x="274" y="111"/>
                </a:lnTo>
                <a:close/>
                <a:moveTo>
                  <a:pt x="274" y="132"/>
                </a:moveTo>
                <a:lnTo>
                  <a:pt x="284" y="132"/>
                </a:lnTo>
                <a:lnTo>
                  <a:pt x="284" y="142"/>
                </a:lnTo>
                <a:lnTo>
                  <a:pt x="274" y="142"/>
                </a:lnTo>
                <a:lnTo>
                  <a:pt x="274" y="132"/>
                </a:lnTo>
                <a:close/>
                <a:moveTo>
                  <a:pt x="274" y="152"/>
                </a:moveTo>
                <a:lnTo>
                  <a:pt x="284" y="152"/>
                </a:lnTo>
                <a:lnTo>
                  <a:pt x="284" y="162"/>
                </a:lnTo>
                <a:lnTo>
                  <a:pt x="274" y="162"/>
                </a:lnTo>
                <a:lnTo>
                  <a:pt x="274" y="152"/>
                </a:lnTo>
                <a:close/>
                <a:moveTo>
                  <a:pt x="274" y="172"/>
                </a:moveTo>
                <a:lnTo>
                  <a:pt x="284" y="172"/>
                </a:lnTo>
                <a:lnTo>
                  <a:pt x="284" y="181"/>
                </a:lnTo>
                <a:lnTo>
                  <a:pt x="274" y="181"/>
                </a:lnTo>
                <a:lnTo>
                  <a:pt x="274" y="172"/>
                </a:lnTo>
                <a:close/>
                <a:moveTo>
                  <a:pt x="274" y="192"/>
                </a:moveTo>
                <a:lnTo>
                  <a:pt x="284" y="192"/>
                </a:lnTo>
                <a:lnTo>
                  <a:pt x="284" y="202"/>
                </a:lnTo>
                <a:lnTo>
                  <a:pt x="274" y="202"/>
                </a:lnTo>
                <a:lnTo>
                  <a:pt x="274" y="192"/>
                </a:lnTo>
                <a:close/>
                <a:moveTo>
                  <a:pt x="274" y="213"/>
                </a:moveTo>
                <a:lnTo>
                  <a:pt x="284" y="213"/>
                </a:lnTo>
                <a:lnTo>
                  <a:pt x="284" y="222"/>
                </a:lnTo>
                <a:lnTo>
                  <a:pt x="274" y="222"/>
                </a:lnTo>
                <a:lnTo>
                  <a:pt x="274" y="213"/>
                </a:lnTo>
                <a:close/>
                <a:moveTo>
                  <a:pt x="274" y="233"/>
                </a:moveTo>
                <a:lnTo>
                  <a:pt x="284" y="233"/>
                </a:lnTo>
                <a:lnTo>
                  <a:pt x="284" y="243"/>
                </a:lnTo>
                <a:lnTo>
                  <a:pt x="274" y="243"/>
                </a:lnTo>
                <a:lnTo>
                  <a:pt x="274" y="233"/>
                </a:lnTo>
                <a:close/>
                <a:moveTo>
                  <a:pt x="274" y="253"/>
                </a:moveTo>
                <a:lnTo>
                  <a:pt x="284" y="253"/>
                </a:lnTo>
                <a:lnTo>
                  <a:pt x="284" y="262"/>
                </a:lnTo>
                <a:lnTo>
                  <a:pt x="274" y="262"/>
                </a:lnTo>
                <a:lnTo>
                  <a:pt x="274" y="253"/>
                </a:lnTo>
                <a:close/>
                <a:moveTo>
                  <a:pt x="274" y="273"/>
                </a:moveTo>
                <a:lnTo>
                  <a:pt x="284" y="273"/>
                </a:lnTo>
                <a:lnTo>
                  <a:pt x="284" y="283"/>
                </a:lnTo>
                <a:lnTo>
                  <a:pt x="274" y="283"/>
                </a:lnTo>
                <a:lnTo>
                  <a:pt x="274" y="273"/>
                </a:lnTo>
                <a:close/>
                <a:moveTo>
                  <a:pt x="274" y="294"/>
                </a:moveTo>
                <a:lnTo>
                  <a:pt x="284" y="294"/>
                </a:lnTo>
                <a:lnTo>
                  <a:pt x="284" y="303"/>
                </a:lnTo>
                <a:lnTo>
                  <a:pt x="274" y="303"/>
                </a:lnTo>
                <a:lnTo>
                  <a:pt x="274" y="294"/>
                </a:lnTo>
                <a:close/>
                <a:moveTo>
                  <a:pt x="274" y="314"/>
                </a:moveTo>
                <a:lnTo>
                  <a:pt x="284" y="314"/>
                </a:lnTo>
                <a:lnTo>
                  <a:pt x="284" y="324"/>
                </a:lnTo>
                <a:lnTo>
                  <a:pt x="274" y="324"/>
                </a:lnTo>
                <a:lnTo>
                  <a:pt x="274" y="314"/>
                </a:lnTo>
                <a:close/>
                <a:moveTo>
                  <a:pt x="274" y="333"/>
                </a:moveTo>
                <a:lnTo>
                  <a:pt x="284" y="333"/>
                </a:lnTo>
                <a:lnTo>
                  <a:pt x="284" y="343"/>
                </a:lnTo>
                <a:lnTo>
                  <a:pt x="274" y="343"/>
                </a:lnTo>
                <a:lnTo>
                  <a:pt x="274" y="333"/>
                </a:lnTo>
                <a:close/>
                <a:moveTo>
                  <a:pt x="274" y="354"/>
                </a:moveTo>
                <a:lnTo>
                  <a:pt x="284" y="354"/>
                </a:lnTo>
                <a:lnTo>
                  <a:pt x="284" y="364"/>
                </a:lnTo>
                <a:lnTo>
                  <a:pt x="274" y="364"/>
                </a:lnTo>
                <a:lnTo>
                  <a:pt x="274" y="354"/>
                </a:lnTo>
                <a:close/>
                <a:moveTo>
                  <a:pt x="274" y="375"/>
                </a:moveTo>
                <a:lnTo>
                  <a:pt x="284" y="375"/>
                </a:lnTo>
                <a:lnTo>
                  <a:pt x="284" y="384"/>
                </a:lnTo>
                <a:lnTo>
                  <a:pt x="274" y="384"/>
                </a:lnTo>
                <a:lnTo>
                  <a:pt x="274" y="375"/>
                </a:lnTo>
                <a:close/>
                <a:moveTo>
                  <a:pt x="274" y="395"/>
                </a:moveTo>
                <a:lnTo>
                  <a:pt x="284" y="395"/>
                </a:lnTo>
                <a:lnTo>
                  <a:pt x="284" y="405"/>
                </a:lnTo>
                <a:lnTo>
                  <a:pt x="274" y="405"/>
                </a:lnTo>
                <a:lnTo>
                  <a:pt x="274" y="395"/>
                </a:lnTo>
                <a:close/>
                <a:moveTo>
                  <a:pt x="274" y="414"/>
                </a:moveTo>
                <a:lnTo>
                  <a:pt x="284" y="414"/>
                </a:lnTo>
                <a:lnTo>
                  <a:pt x="284" y="424"/>
                </a:lnTo>
                <a:lnTo>
                  <a:pt x="274" y="424"/>
                </a:lnTo>
                <a:lnTo>
                  <a:pt x="274" y="414"/>
                </a:lnTo>
                <a:close/>
                <a:moveTo>
                  <a:pt x="274" y="435"/>
                </a:moveTo>
                <a:lnTo>
                  <a:pt x="284" y="435"/>
                </a:lnTo>
                <a:lnTo>
                  <a:pt x="284" y="444"/>
                </a:lnTo>
                <a:lnTo>
                  <a:pt x="274" y="444"/>
                </a:lnTo>
                <a:lnTo>
                  <a:pt x="274" y="435"/>
                </a:lnTo>
                <a:close/>
                <a:moveTo>
                  <a:pt x="284" y="455"/>
                </a:moveTo>
                <a:lnTo>
                  <a:pt x="284" y="465"/>
                </a:lnTo>
                <a:lnTo>
                  <a:pt x="274" y="465"/>
                </a:lnTo>
                <a:lnTo>
                  <a:pt x="274" y="455"/>
                </a:lnTo>
                <a:lnTo>
                  <a:pt x="284" y="455"/>
                </a:lnTo>
                <a:close/>
                <a:moveTo>
                  <a:pt x="254" y="30"/>
                </a:moveTo>
                <a:lnTo>
                  <a:pt x="263" y="30"/>
                </a:lnTo>
                <a:lnTo>
                  <a:pt x="263" y="40"/>
                </a:lnTo>
                <a:lnTo>
                  <a:pt x="254" y="40"/>
                </a:lnTo>
                <a:lnTo>
                  <a:pt x="254" y="30"/>
                </a:lnTo>
                <a:close/>
                <a:moveTo>
                  <a:pt x="254" y="51"/>
                </a:moveTo>
                <a:lnTo>
                  <a:pt x="263" y="51"/>
                </a:lnTo>
                <a:lnTo>
                  <a:pt x="263" y="61"/>
                </a:lnTo>
                <a:lnTo>
                  <a:pt x="254" y="61"/>
                </a:lnTo>
                <a:lnTo>
                  <a:pt x="254" y="51"/>
                </a:lnTo>
                <a:close/>
                <a:moveTo>
                  <a:pt x="254" y="72"/>
                </a:moveTo>
                <a:lnTo>
                  <a:pt x="263" y="72"/>
                </a:lnTo>
                <a:lnTo>
                  <a:pt x="263" y="81"/>
                </a:lnTo>
                <a:lnTo>
                  <a:pt x="254" y="81"/>
                </a:lnTo>
                <a:lnTo>
                  <a:pt x="254" y="72"/>
                </a:lnTo>
                <a:close/>
                <a:moveTo>
                  <a:pt x="254" y="91"/>
                </a:moveTo>
                <a:lnTo>
                  <a:pt x="263" y="91"/>
                </a:lnTo>
                <a:lnTo>
                  <a:pt x="263" y="100"/>
                </a:lnTo>
                <a:lnTo>
                  <a:pt x="254" y="100"/>
                </a:lnTo>
                <a:lnTo>
                  <a:pt x="254" y="91"/>
                </a:lnTo>
                <a:close/>
                <a:moveTo>
                  <a:pt x="254" y="111"/>
                </a:moveTo>
                <a:lnTo>
                  <a:pt x="263" y="111"/>
                </a:lnTo>
                <a:lnTo>
                  <a:pt x="263" y="121"/>
                </a:lnTo>
                <a:lnTo>
                  <a:pt x="254" y="121"/>
                </a:lnTo>
                <a:lnTo>
                  <a:pt x="254" y="111"/>
                </a:lnTo>
                <a:close/>
                <a:moveTo>
                  <a:pt x="254" y="132"/>
                </a:moveTo>
                <a:lnTo>
                  <a:pt x="263" y="132"/>
                </a:lnTo>
                <a:lnTo>
                  <a:pt x="263" y="142"/>
                </a:lnTo>
                <a:lnTo>
                  <a:pt x="254" y="142"/>
                </a:lnTo>
                <a:lnTo>
                  <a:pt x="254" y="132"/>
                </a:lnTo>
                <a:close/>
                <a:moveTo>
                  <a:pt x="254" y="152"/>
                </a:moveTo>
                <a:lnTo>
                  <a:pt x="263" y="152"/>
                </a:lnTo>
                <a:lnTo>
                  <a:pt x="263" y="162"/>
                </a:lnTo>
                <a:lnTo>
                  <a:pt x="254" y="162"/>
                </a:lnTo>
                <a:lnTo>
                  <a:pt x="254" y="152"/>
                </a:lnTo>
                <a:close/>
                <a:moveTo>
                  <a:pt x="254" y="172"/>
                </a:moveTo>
                <a:lnTo>
                  <a:pt x="263" y="172"/>
                </a:lnTo>
                <a:lnTo>
                  <a:pt x="263" y="181"/>
                </a:lnTo>
                <a:lnTo>
                  <a:pt x="254" y="181"/>
                </a:lnTo>
                <a:lnTo>
                  <a:pt x="254" y="172"/>
                </a:lnTo>
                <a:close/>
                <a:moveTo>
                  <a:pt x="254" y="192"/>
                </a:moveTo>
                <a:lnTo>
                  <a:pt x="263" y="192"/>
                </a:lnTo>
                <a:lnTo>
                  <a:pt x="263" y="202"/>
                </a:lnTo>
                <a:lnTo>
                  <a:pt x="254" y="202"/>
                </a:lnTo>
                <a:lnTo>
                  <a:pt x="254" y="192"/>
                </a:lnTo>
                <a:close/>
                <a:moveTo>
                  <a:pt x="254" y="213"/>
                </a:moveTo>
                <a:lnTo>
                  <a:pt x="263" y="213"/>
                </a:lnTo>
                <a:lnTo>
                  <a:pt x="263" y="222"/>
                </a:lnTo>
                <a:lnTo>
                  <a:pt x="254" y="222"/>
                </a:lnTo>
                <a:lnTo>
                  <a:pt x="254" y="213"/>
                </a:lnTo>
                <a:close/>
                <a:moveTo>
                  <a:pt x="254" y="233"/>
                </a:moveTo>
                <a:lnTo>
                  <a:pt x="263" y="233"/>
                </a:lnTo>
                <a:lnTo>
                  <a:pt x="263" y="243"/>
                </a:lnTo>
                <a:lnTo>
                  <a:pt x="254" y="243"/>
                </a:lnTo>
                <a:lnTo>
                  <a:pt x="254" y="233"/>
                </a:lnTo>
                <a:close/>
                <a:moveTo>
                  <a:pt x="254" y="253"/>
                </a:moveTo>
                <a:lnTo>
                  <a:pt x="263" y="253"/>
                </a:lnTo>
                <a:lnTo>
                  <a:pt x="263" y="262"/>
                </a:lnTo>
                <a:lnTo>
                  <a:pt x="254" y="262"/>
                </a:lnTo>
                <a:lnTo>
                  <a:pt x="254" y="253"/>
                </a:lnTo>
                <a:close/>
                <a:moveTo>
                  <a:pt x="254" y="273"/>
                </a:moveTo>
                <a:lnTo>
                  <a:pt x="263" y="273"/>
                </a:lnTo>
                <a:lnTo>
                  <a:pt x="263" y="283"/>
                </a:lnTo>
                <a:lnTo>
                  <a:pt x="254" y="283"/>
                </a:lnTo>
                <a:lnTo>
                  <a:pt x="254" y="273"/>
                </a:lnTo>
                <a:close/>
                <a:moveTo>
                  <a:pt x="254" y="294"/>
                </a:moveTo>
                <a:lnTo>
                  <a:pt x="263" y="294"/>
                </a:lnTo>
                <a:lnTo>
                  <a:pt x="263" y="303"/>
                </a:lnTo>
                <a:lnTo>
                  <a:pt x="254" y="303"/>
                </a:lnTo>
                <a:lnTo>
                  <a:pt x="254" y="294"/>
                </a:lnTo>
                <a:close/>
                <a:moveTo>
                  <a:pt x="254" y="314"/>
                </a:moveTo>
                <a:lnTo>
                  <a:pt x="263" y="314"/>
                </a:lnTo>
                <a:lnTo>
                  <a:pt x="263" y="324"/>
                </a:lnTo>
                <a:lnTo>
                  <a:pt x="254" y="324"/>
                </a:lnTo>
                <a:lnTo>
                  <a:pt x="254" y="314"/>
                </a:lnTo>
                <a:close/>
                <a:moveTo>
                  <a:pt x="254" y="333"/>
                </a:moveTo>
                <a:lnTo>
                  <a:pt x="263" y="333"/>
                </a:lnTo>
                <a:lnTo>
                  <a:pt x="263" y="343"/>
                </a:lnTo>
                <a:lnTo>
                  <a:pt x="254" y="343"/>
                </a:lnTo>
                <a:lnTo>
                  <a:pt x="254" y="333"/>
                </a:lnTo>
                <a:close/>
                <a:moveTo>
                  <a:pt x="254" y="354"/>
                </a:moveTo>
                <a:lnTo>
                  <a:pt x="263" y="354"/>
                </a:lnTo>
                <a:lnTo>
                  <a:pt x="263" y="364"/>
                </a:lnTo>
                <a:lnTo>
                  <a:pt x="254" y="364"/>
                </a:lnTo>
                <a:lnTo>
                  <a:pt x="254" y="354"/>
                </a:lnTo>
                <a:close/>
                <a:moveTo>
                  <a:pt x="254" y="375"/>
                </a:moveTo>
                <a:lnTo>
                  <a:pt x="263" y="375"/>
                </a:lnTo>
                <a:lnTo>
                  <a:pt x="263" y="384"/>
                </a:lnTo>
                <a:lnTo>
                  <a:pt x="254" y="384"/>
                </a:lnTo>
                <a:lnTo>
                  <a:pt x="254" y="375"/>
                </a:lnTo>
                <a:close/>
                <a:moveTo>
                  <a:pt x="254" y="395"/>
                </a:moveTo>
                <a:lnTo>
                  <a:pt x="263" y="395"/>
                </a:lnTo>
                <a:lnTo>
                  <a:pt x="263" y="405"/>
                </a:lnTo>
                <a:lnTo>
                  <a:pt x="254" y="405"/>
                </a:lnTo>
                <a:lnTo>
                  <a:pt x="254" y="395"/>
                </a:lnTo>
                <a:close/>
                <a:moveTo>
                  <a:pt x="254" y="414"/>
                </a:moveTo>
                <a:lnTo>
                  <a:pt x="263" y="414"/>
                </a:lnTo>
                <a:lnTo>
                  <a:pt x="263" y="424"/>
                </a:lnTo>
                <a:lnTo>
                  <a:pt x="254" y="424"/>
                </a:lnTo>
                <a:lnTo>
                  <a:pt x="254" y="414"/>
                </a:lnTo>
                <a:close/>
                <a:moveTo>
                  <a:pt x="254" y="435"/>
                </a:moveTo>
                <a:lnTo>
                  <a:pt x="263" y="435"/>
                </a:lnTo>
                <a:lnTo>
                  <a:pt x="263" y="444"/>
                </a:lnTo>
                <a:lnTo>
                  <a:pt x="254" y="444"/>
                </a:lnTo>
                <a:lnTo>
                  <a:pt x="254" y="435"/>
                </a:lnTo>
                <a:close/>
                <a:moveTo>
                  <a:pt x="263" y="455"/>
                </a:moveTo>
                <a:lnTo>
                  <a:pt x="263" y="465"/>
                </a:lnTo>
                <a:lnTo>
                  <a:pt x="254" y="465"/>
                </a:lnTo>
                <a:lnTo>
                  <a:pt x="254" y="455"/>
                </a:lnTo>
                <a:lnTo>
                  <a:pt x="263" y="455"/>
                </a:lnTo>
                <a:close/>
                <a:moveTo>
                  <a:pt x="233" y="30"/>
                </a:moveTo>
                <a:lnTo>
                  <a:pt x="243" y="30"/>
                </a:lnTo>
                <a:lnTo>
                  <a:pt x="243" y="40"/>
                </a:lnTo>
                <a:lnTo>
                  <a:pt x="233" y="40"/>
                </a:lnTo>
                <a:lnTo>
                  <a:pt x="233" y="30"/>
                </a:lnTo>
                <a:close/>
                <a:moveTo>
                  <a:pt x="233" y="51"/>
                </a:moveTo>
                <a:lnTo>
                  <a:pt x="243" y="51"/>
                </a:lnTo>
                <a:lnTo>
                  <a:pt x="243" y="61"/>
                </a:lnTo>
                <a:lnTo>
                  <a:pt x="233" y="61"/>
                </a:lnTo>
                <a:lnTo>
                  <a:pt x="233" y="51"/>
                </a:lnTo>
                <a:close/>
                <a:moveTo>
                  <a:pt x="233" y="72"/>
                </a:moveTo>
                <a:lnTo>
                  <a:pt x="243" y="72"/>
                </a:lnTo>
                <a:lnTo>
                  <a:pt x="243" y="81"/>
                </a:lnTo>
                <a:lnTo>
                  <a:pt x="233" y="81"/>
                </a:lnTo>
                <a:lnTo>
                  <a:pt x="233" y="72"/>
                </a:lnTo>
                <a:close/>
                <a:moveTo>
                  <a:pt x="233" y="91"/>
                </a:moveTo>
                <a:lnTo>
                  <a:pt x="243" y="91"/>
                </a:lnTo>
                <a:lnTo>
                  <a:pt x="243" y="100"/>
                </a:lnTo>
                <a:lnTo>
                  <a:pt x="233" y="100"/>
                </a:lnTo>
                <a:lnTo>
                  <a:pt x="233" y="91"/>
                </a:lnTo>
                <a:close/>
                <a:moveTo>
                  <a:pt x="233" y="111"/>
                </a:moveTo>
                <a:lnTo>
                  <a:pt x="243" y="111"/>
                </a:lnTo>
                <a:lnTo>
                  <a:pt x="243" y="121"/>
                </a:lnTo>
                <a:lnTo>
                  <a:pt x="233" y="121"/>
                </a:lnTo>
                <a:lnTo>
                  <a:pt x="233" y="111"/>
                </a:lnTo>
                <a:close/>
                <a:moveTo>
                  <a:pt x="233" y="132"/>
                </a:moveTo>
                <a:lnTo>
                  <a:pt x="243" y="132"/>
                </a:lnTo>
                <a:lnTo>
                  <a:pt x="243" y="142"/>
                </a:lnTo>
                <a:lnTo>
                  <a:pt x="233" y="142"/>
                </a:lnTo>
                <a:lnTo>
                  <a:pt x="233" y="132"/>
                </a:lnTo>
                <a:close/>
                <a:moveTo>
                  <a:pt x="233" y="152"/>
                </a:moveTo>
                <a:lnTo>
                  <a:pt x="243" y="152"/>
                </a:lnTo>
                <a:lnTo>
                  <a:pt x="243" y="162"/>
                </a:lnTo>
                <a:lnTo>
                  <a:pt x="233" y="162"/>
                </a:lnTo>
                <a:lnTo>
                  <a:pt x="233" y="152"/>
                </a:lnTo>
                <a:close/>
                <a:moveTo>
                  <a:pt x="233" y="172"/>
                </a:moveTo>
                <a:lnTo>
                  <a:pt x="243" y="172"/>
                </a:lnTo>
                <a:lnTo>
                  <a:pt x="243" y="181"/>
                </a:lnTo>
                <a:lnTo>
                  <a:pt x="233" y="181"/>
                </a:lnTo>
                <a:lnTo>
                  <a:pt x="233" y="172"/>
                </a:lnTo>
                <a:close/>
                <a:moveTo>
                  <a:pt x="233" y="192"/>
                </a:moveTo>
                <a:lnTo>
                  <a:pt x="243" y="192"/>
                </a:lnTo>
                <a:lnTo>
                  <a:pt x="243" y="202"/>
                </a:lnTo>
                <a:lnTo>
                  <a:pt x="233" y="202"/>
                </a:lnTo>
                <a:lnTo>
                  <a:pt x="233" y="192"/>
                </a:lnTo>
                <a:close/>
                <a:moveTo>
                  <a:pt x="233" y="213"/>
                </a:moveTo>
                <a:lnTo>
                  <a:pt x="243" y="213"/>
                </a:lnTo>
                <a:lnTo>
                  <a:pt x="243" y="222"/>
                </a:lnTo>
                <a:lnTo>
                  <a:pt x="233" y="222"/>
                </a:lnTo>
                <a:lnTo>
                  <a:pt x="233" y="213"/>
                </a:lnTo>
                <a:close/>
                <a:moveTo>
                  <a:pt x="233" y="233"/>
                </a:moveTo>
                <a:lnTo>
                  <a:pt x="243" y="233"/>
                </a:lnTo>
                <a:lnTo>
                  <a:pt x="243" y="243"/>
                </a:lnTo>
                <a:lnTo>
                  <a:pt x="233" y="243"/>
                </a:lnTo>
                <a:lnTo>
                  <a:pt x="233" y="233"/>
                </a:lnTo>
                <a:close/>
                <a:moveTo>
                  <a:pt x="233" y="253"/>
                </a:moveTo>
                <a:lnTo>
                  <a:pt x="243" y="253"/>
                </a:lnTo>
                <a:lnTo>
                  <a:pt x="243" y="262"/>
                </a:lnTo>
                <a:lnTo>
                  <a:pt x="233" y="262"/>
                </a:lnTo>
                <a:lnTo>
                  <a:pt x="233" y="253"/>
                </a:lnTo>
                <a:close/>
                <a:moveTo>
                  <a:pt x="233" y="273"/>
                </a:moveTo>
                <a:lnTo>
                  <a:pt x="243" y="273"/>
                </a:lnTo>
                <a:lnTo>
                  <a:pt x="243" y="283"/>
                </a:lnTo>
                <a:lnTo>
                  <a:pt x="233" y="283"/>
                </a:lnTo>
                <a:lnTo>
                  <a:pt x="233" y="273"/>
                </a:lnTo>
                <a:close/>
                <a:moveTo>
                  <a:pt x="233" y="294"/>
                </a:moveTo>
                <a:lnTo>
                  <a:pt x="243" y="294"/>
                </a:lnTo>
                <a:lnTo>
                  <a:pt x="243" y="303"/>
                </a:lnTo>
                <a:lnTo>
                  <a:pt x="233" y="303"/>
                </a:lnTo>
                <a:lnTo>
                  <a:pt x="233" y="294"/>
                </a:lnTo>
                <a:close/>
                <a:moveTo>
                  <a:pt x="233" y="314"/>
                </a:moveTo>
                <a:lnTo>
                  <a:pt x="243" y="314"/>
                </a:lnTo>
                <a:lnTo>
                  <a:pt x="243" y="324"/>
                </a:lnTo>
                <a:lnTo>
                  <a:pt x="233" y="324"/>
                </a:lnTo>
                <a:lnTo>
                  <a:pt x="233" y="314"/>
                </a:lnTo>
                <a:close/>
                <a:moveTo>
                  <a:pt x="233" y="333"/>
                </a:moveTo>
                <a:lnTo>
                  <a:pt x="243" y="333"/>
                </a:lnTo>
                <a:lnTo>
                  <a:pt x="243" y="343"/>
                </a:lnTo>
                <a:lnTo>
                  <a:pt x="233" y="343"/>
                </a:lnTo>
                <a:lnTo>
                  <a:pt x="233" y="333"/>
                </a:lnTo>
                <a:close/>
                <a:moveTo>
                  <a:pt x="233" y="354"/>
                </a:moveTo>
                <a:lnTo>
                  <a:pt x="243" y="354"/>
                </a:lnTo>
                <a:lnTo>
                  <a:pt x="243" y="364"/>
                </a:lnTo>
                <a:lnTo>
                  <a:pt x="233" y="364"/>
                </a:lnTo>
                <a:lnTo>
                  <a:pt x="233" y="354"/>
                </a:lnTo>
                <a:close/>
                <a:moveTo>
                  <a:pt x="233" y="375"/>
                </a:moveTo>
                <a:lnTo>
                  <a:pt x="243" y="375"/>
                </a:lnTo>
                <a:lnTo>
                  <a:pt x="243" y="384"/>
                </a:lnTo>
                <a:lnTo>
                  <a:pt x="233" y="384"/>
                </a:lnTo>
                <a:lnTo>
                  <a:pt x="233" y="375"/>
                </a:lnTo>
                <a:close/>
                <a:moveTo>
                  <a:pt x="233" y="395"/>
                </a:moveTo>
                <a:lnTo>
                  <a:pt x="243" y="395"/>
                </a:lnTo>
                <a:lnTo>
                  <a:pt x="243" y="405"/>
                </a:lnTo>
                <a:lnTo>
                  <a:pt x="233" y="405"/>
                </a:lnTo>
                <a:lnTo>
                  <a:pt x="233" y="395"/>
                </a:lnTo>
                <a:close/>
                <a:moveTo>
                  <a:pt x="233" y="414"/>
                </a:moveTo>
                <a:lnTo>
                  <a:pt x="243" y="414"/>
                </a:lnTo>
                <a:lnTo>
                  <a:pt x="243" y="424"/>
                </a:lnTo>
                <a:lnTo>
                  <a:pt x="233" y="424"/>
                </a:lnTo>
                <a:lnTo>
                  <a:pt x="233" y="414"/>
                </a:lnTo>
                <a:close/>
                <a:moveTo>
                  <a:pt x="233" y="435"/>
                </a:moveTo>
                <a:lnTo>
                  <a:pt x="243" y="435"/>
                </a:lnTo>
                <a:lnTo>
                  <a:pt x="243" y="444"/>
                </a:lnTo>
                <a:lnTo>
                  <a:pt x="233" y="444"/>
                </a:lnTo>
                <a:lnTo>
                  <a:pt x="233" y="435"/>
                </a:lnTo>
                <a:close/>
                <a:moveTo>
                  <a:pt x="243" y="455"/>
                </a:moveTo>
                <a:lnTo>
                  <a:pt x="243" y="465"/>
                </a:lnTo>
                <a:lnTo>
                  <a:pt x="233" y="465"/>
                </a:lnTo>
                <a:lnTo>
                  <a:pt x="233" y="455"/>
                </a:lnTo>
                <a:lnTo>
                  <a:pt x="243" y="455"/>
                </a:lnTo>
                <a:close/>
                <a:moveTo>
                  <a:pt x="213" y="30"/>
                </a:moveTo>
                <a:lnTo>
                  <a:pt x="222" y="30"/>
                </a:lnTo>
                <a:lnTo>
                  <a:pt x="222" y="40"/>
                </a:lnTo>
                <a:lnTo>
                  <a:pt x="213" y="40"/>
                </a:lnTo>
                <a:lnTo>
                  <a:pt x="213" y="30"/>
                </a:lnTo>
                <a:close/>
                <a:moveTo>
                  <a:pt x="213" y="51"/>
                </a:moveTo>
                <a:lnTo>
                  <a:pt x="222" y="51"/>
                </a:lnTo>
                <a:lnTo>
                  <a:pt x="222" y="61"/>
                </a:lnTo>
                <a:lnTo>
                  <a:pt x="213" y="61"/>
                </a:lnTo>
                <a:lnTo>
                  <a:pt x="213" y="51"/>
                </a:lnTo>
                <a:close/>
                <a:moveTo>
                  <a:pt x="213" y="72"/>
                </a:moveTo>
                <a:lnTo>
                  <a:pt x="222" y="72"/>
                </a:lnTo>
                <a:lnTo>
                  <a:pt x="222" y="81"/>
                </a:lnTo>
                <a:lnTo>
                  <a:pt x="213" y="81"/>
                </a:lnTo>
                <a:lnTo>
                  <a:pt x="213" y="72"/>
                </a:lnTo>
                <a:close/>
                <a:moveTo>
                  <a:pt x="213" y="91"/>
                </a:moveTo>
                <a:lnTo>
                  <a:pt x="222" y="91"/>
                </a:lnTo>
                <a:lnTo>
                  <a:pt x="222" y="100"/>
                </a:lnTo>
                <a:lnTo>
                  <a:pt x="213" y="100"/>
                </a:lnTo>
                <a:lnTo>
                  <a:pt x="213" y="91"/>
                </a:lnTo>
                <a:close/>
                <a:moveTo>
                  <a:pt x="213" y="111"/>
                </a:moveTo>
                <a:lnTo>
                  <a:pt x="222" y="111"/>
                </a:lnTo>
                <a:lnTo>
                  <a:pt x="222" y="121"/>
                </a:lnTo>
                <a:lnTo>
                  <a:pt x="213" y="121"/>
                </a:lnTo>
                <a:lnTo>
                  <a:pt x="213" y="111"/>
                </a:lnTo>
                <a:close/>
                <a:moveTo>
                  <a:pt x="213" y="132"/>
                </a:moveTo>
                <a:lnTo>
                  <a:pt x="222" y="132"/>
                </a:lnTo>
                <a:lnTo>
                  <a:pt x="222" y="142"/>
                </a:lnTo>
                <a:lnTo>
                  <a:pt x="213" y="142"/>
                </a:lnTo>
                <a:lnTo>
                  <a:pt x="213" y="132"/>
                </a:lnTo>
                <a:close/>
                <a:moveTo>
                  <a:pt x="213" y="152"/>
                </a:moveTo>
                <a:lnTo>
                  <a:pt x="222" y="152"/>
                </a:lnTo>
                <a:lnTo>
                  <a:pt x="222" y="162"/>
                </a:lnTo>
                <a:lnTo>
                  <a:pt x="213" y="162"/>
                </a:lnTo>
                <a:lnTo>
                  <a:pt x="213" y="152"/>
                </a:lnTo>
                <a:close/>
                <a:moveTo>
                  <a:pt x="213" y="172"/>
                </a:moveTo>
                <a:lnTo>
                  <a:pt x="222" y="172"/>
                </a:lnTo>
                <a:lnTo>
                  <a:pt x="222" y="181"/>
                </a:lnTo>
                <a:lnTo>
                  <a:pt x="213" y="181"/>
                </a:lnTo>
                <a:lnTo>
                  <a:pt x="213" y="172"/>
                </a:lnTo>
                <a:close/>
                <a:moveTo>
                  <a:pt x="213" y="192"/>
                </a:moveTo>
                <a:lnTo>
                  <a:pt x="222" y="192"/>
                </a:lnTo>
                <a:lnTo>
                  <a:pt x="222" y="202"/>
                </a:lnTo>
                <a:lnTo>
                  <a:pt x="213" y="202"/>
                </a:lnTo>
                <a:lnTo>
                  <a:pt x="213" y="192"/>
                </a:lnTo>
                <a:close/>
                <a:moveTo>
                  <a:pt x="213" y="213"/>
                </a:moveTo>
                <a:lnTo>
                  <a:pt x="222" y="213"/>
                </a:lnTo>
                <a:lnTo>
                  <a:pt x="222" y="222"/>
                </a:lnTo>
                <a:lnTo>
                  <a:pt x="213" y="222"/>
                </a:lnTo>
                <a:lnTo>
                  <a:pt x="213" y="213"/>
                </a:lnTo>
                <a:close/>
                <a:moveTo>
                  <a:pt x="213" y="233"/>
                </a:moveTo>
                <a:lnTo>
                  <a:pt x="222" y="233"/>
                </a:lnTo>
                <a:lnTo>
                  <a:pt x="222" y="243"/>
                </a:lnTo>
                <a:lnTo>
                  <a:pt x="213" y="243"/>
                </a:lnTo>
                <a:lnTo>
                  <a:pt x="213" y="233"/>
                </a:lnTo>
                <a:close/>
                <a:moveTo>
                  <a:pt x="213" y="253"/>
                </a:moveTo>
                <a:lnTo>
                  <a:pt x="222" y="253"/>
                </a:lnTo>
                <a:lnTo>
                  <a:pt x="222" y="262"/>
                </a:lnTo>
                <a:lnTo>
                  <a:pt x="213" y="262"/>
                </a:lnTo>
                <a:lnTo>
                  <a:pt x="213" y="253"/>
                </a:lnTo>
                <a:close/>
                <a:moveTo>
                  <a:pt x="213" y="273"/>
                </a:moveTo>
                <a:lnTo>
                  <a:pt x="222" y="273"/>
                </a:lnTo>
                <a:lnTo>
                  <a:pt x="222" y="283"/>
                </a:lnTo>
                <a:lnTo>
                  <a:pt x="213" y="283"/>
                </a:lnTo>
                <a:lnTo>
                  <a:pt x="213" y="273"/>
                </a:lnTo>
                <a:close/>
                <a:moveTo>
                  <a:pt x="213" y="294"/>
                </a:moveTo>
                <a:lnTo>
                  <a:pt x="222" y="294"/>
                </a:lnTo>
                <a:lnTo>
                  <a:pt x="222" y="303"/>
                </a:lnTo>
                <a:lnTo>
                  <a:pt x="213" y="303"/>
                </a:lnTo>
                <a:lnTo>
                  <a:pt x="213" y="294"/>
                </a:lnTo>
                <a:close/>
                <a:moveTo>
                  <a:pt x="213" y="314"/>
                </a:moveTo>
                <a:lnTo>
                  <a:pt x="222" y="314"/>
                </a:lnTo>
                <a:lnTo>
                  <a:pt x="222" y="324"/>
                </a:lnTo>
                <a:lnTo>
                  <a:pt x="213" y="324"/>
                </a:lnTo>
                <a:lnTo>
                  <a:pt x="213" y="314"/>
                </a:lnTo>
                <a:close/>
                <a:moveTo>
                  <a:pt x="213" y="333"/>
                </a:moveTo>
                <a:lnTo>
                  <a:pt x="222" y="333"/>
                </a:lnTo>
                <a:lnTo>
                  <a:pt x="222" y="343"/>
                </a:lnTo>
                <a:lnTo>
                  <a:pt x="213" y="343"/>
                </a:lnTo>
                <a:lnTo>
                  <a:pt x="213" y="333"/>
                </a:lnTo>
                <a:close/>
                <a:moveTo>
                  <a:pt x="213" y="354"/>
                </a:moveTo>
                <a:lnTo>
                  <a:pt x="222" y="354"/>
                </a:lnTo>
                <a:lnTo>
                  <a:pt x="222" y="364"/>
                </a:lnTo>
                <a:lnTo>
                  <a:pt x="213" y="364"/>
                </a:lnTo>
                <a:lnTo>
                  <a:pt x="213" y="354"/>
                </a:lnTo>
                <a:close/>
                <a:moveTo>
                  <a:pt x="213" y="375"/>
                </a:moveTo>
                <a:lnTo>
                  <a:pt x="222" y="375"/>
                </a:lnTo>
                <a:lnTo>
                  <a:pt x="222" y="384"/>
                </a:lnTo>
                <a:lnTo>
                  <a:pt x="213" y="384"/>
                </a:lnTo>
                <a:lnTo>
                  <a:pt x="213" y="375"/>
                </a:lnTo>
                <a:close/>
                <a:moveTo>
                  <a:pt x="213" y="395"/>
                </a:moveTo>
                <a:lnTo>
                  <a:pt x="222" y="395"/>
                </a:lnTo>
                <a:lnTo>
                  <a:pt x="222" y="405"/>
                </a:lnTo>
                <a:lnTo>
                  <a:pt x="213" y="405"/>
                </a:lnTo>
                <a:lnTo>
                  <a:pt x="213" y="395"/>
                </a:lnTo>
                <a:close/>
                <a:moveTo>
                  <a:pt x="213" y="414"/>
                </a:moveTo>
                <a:lnTo>
                  <a:pt x="222" y="414"/>
                </a:lnTo>
                <a:lnTo>
                  <a:pt x="222" y="424"/>
                </a:lnTo>
                <a:lnTo>
                  <a:pt x="213" y="424"/>
                </a:lnTo>
                <a:lnTo>
                  <a:pt x="213" y="414"/>
                </a:lnTo>
                <a:close/>
                <a:moveTo>
                  <a:pt x="213" y="435"/>
                </a:moveTo>
                <a:lnTo>
                  <a:pt x="222" y="435"/>
                </a:lnTo>
                <a:lnTo>
                  <a:pt x="222" y="444"/>
                </a:lnTo>
                <a:lnTo>
                  <a:pt x="213" y="444"/>
                </a:lnTo>
                <a:lnTo>
                  <a:pt x="213" y="435"/>
                </a:lnTo>
                <a:close/>
                <a:moveTo>
                  <a:pt x="222" y="455"/>
                </a:moveTo>
                <a:lnTo>
                  <a:pt x="222" y="465"/>
                </a:lnTo>
                <a:lnTo>
                  <a:pt x="213" y="465"/>
                </a:lnTo>
                <a:lnTo>
                  <a:pt x="213" y="455"/>
                </a:lnTo>
                <a:lnTo>
                  <a:pt x="222" y="455"/>
                </a:lnTo>
                <a:close/>
                <a:moveTo>
                  <a:pt x="193" y="30"/>
                </a:moveTo>
                <a:lnTo>
                  <a:pt x="203" y="30"/>
                </a:lnTo>
                <a:lnTo>
                  <a:pt x="203" y="40"/>
                </a:lnTo>
                <a:lnTo>
                  <a:pt x="193" y="40"/>
                </a:lnTo>
                <a:lnTo>
                  <a:pt x="193" y="30"/>
                </a:lnTo>
                <a:close/>
                <a:moveTo>
                  <a:pt x="193" y="51"/>
                </a:moveTo>
                <a:lnTo>
                  <a:pt x="203" y="51"/>
                </a:lnTo>
                <a:lnTo>
                  <a:pt x="203" y="61"/>
                </a:lnTo>
                <a:lnTo>
                  <a:pt x="193" y="61"/>
                </a:lnTo>
                <a:lnTo>
                  <a:pt x="193" y="51"/>
                </a:lnTo>
                <a:close/>
                <a:moveTo>
                  <a:pt x="193" y="72"/>
                </a:moveTo>
                <a:lnTo>
                  <a:pt x="203" y="72"/>
                </a:lnTo>
                <a:lnTo>
                  <a:pt x="203" y="81"/>
                </a:lnTo>
                <a:lnTo>
                  <a:pt x="193" y="81"/>
                </a:lnTo>
                <a:lnTo>
                  <a:pt x="193" y="72"/>
                </a:lnTo>
                <a:close/>
                <a:moveTo>
                  <a:pt x="193" y="91"/>
                </a:moveTo>
                <a:lnTo>
                  <a:pt x="203" y="91"/>
                </a:lnTo>
                <a:lnTo>
                  <a:pt x="203" y="100"/>
                </a:lnTo>
                <a:lnTo>
                  <a:pt x="193" y="100"/>
                </a:lnTo>
                <a:lnTo>
                  <a:pt x="193" y="91"/>
                </a:lnTo>
                <a:close/>
                <a:moveTo>
                  <a:pt x="193" y="111"/>
                </a:moveTo>
                <a:lnTo>
                  <a:pt x="203" y="111"/>
                </a:lnTo>
                <a:lnTo>
                  <a:pt x="203" y="121"/>
                </a:lnTo>
                <a:lnTo>
                  <a:pt x="193" y="121"/>
                </a:lnTo>
                <a:lnTo>
                  <a:pt x="193" y="111"/>
                </a:lnTo>
                <a:close/>
                <a:moveTo>
                  <a:pt x="193" y="132"/>
                </a:moveTo>
                <a:lnTo>
                  <a:pt x="203" y="132"/>
                </a:lnTo>
                <a:lnTo>
                  <a:pt x="203" y="142"/>
                </a:lnTo>
                <a:lnTo>
                  <a:pt x="193" y="142"/>
                </a:lnTo>
                <a:lnTo>
                  <a:pt x="193" y="132"/>
                </a:lnTo>
                <a:close/>
                <a:moveTo>
                  <a:pt x="193" y="152"/>
                </a:moveTo>
                <a:lnTo>
                  <a:pt x="203" y="152"/>
                </a:lnTo>
                <a:lnTo>
                  <a:pt x="203" y="162"/>
                </a:lnTo>
                <a:lnTo>
                  <a:pt x="193" y="162"/>
                </a:lnTo>
                <a:lnTo>
                  <a:pt x="193" y="152"/>
                </a:lnTo>
                <a:close/>
                <a:moveTo>
                  <a:pt x="193" y="172"/>
                </a:moveTo>
                <a:lnTo>
                  <a:pt x="203" y="172"/>
                </a:lnTo>
                <a:lnTo>
                  <a:pt x="203" y="181"/>
                </a:lnTo>
                <a:lnTo>
                  <a:pt x="193" y="181"/>
                </a:lnTo>
                <a:lnTo>
                  <a:pt x="193" y="172"/>
                </a:lnTo>
                <a:close/>
                <a:moveTo>
                  <a:pt x="193" y="192"/>
                </a:moveTo>
                <a:lnTo>
                  <a:pt x="203" y="192"/>
                </a:lnTo>
                <a:lnTo>
                  <a:pt x="203" y="202"/>
                </a:lnTo>
                <a:lnTo>
                  <a:pt x="193" y="202"/>
                </a:lnTo>
                <a:lnTo>
                  <a:pt x="193" y="192"/>
                </a:lnTo>
                <a:close/>
                <a:moveTo>
                  <a:pt x="193" y="213"/>
                </a:moveTo>
                <a:lnTo>
                  <a:pt x="203" y="213"/>
                </a:lnTo>
                <a:lnTo>
                  <a:pt x="203" y="222"/>
                </a:lnTo>
                <a:lnTo>
                  <a:pt x="193" y="222"/>
                </a:lnTo>
                <a:lnTo>
                  <a:pt x="193" y="213"/>
                </a:lnTo>
                <a:close/>
                <a:moveTo>
                  <a:pt x="193" y="233"/>
                </a:moveTo>
                <a:lnTo>
                  <a:pt x="203" y="233"/>
                </a:lnTo>
                <a:lnTo>
                  <a:pt x="203" y="243"/>
                </a:lnTo>
                <a:lnTo>
                  <a:pt x="193" y="243"/>
                </a:lnTo>
                <a:lnTo>
                  <a:pt x="193" y="233"/>
                </a:lnTo>
                <a:close/>
                <a:moveTo>
                  <a:pt x="193" y="253"/>
                </a:moveTo>
                <a:lnTo>
                  <a:pt x="203" y="253"/>
                </a:lnTo>
                <a:lnTo>
                  <a:pt x="203" y="262"/>
                </a:lnTo>
                <a:lnTo>
                  <a:pt x="193" y="262"/>
                </a:lnTo>
                <a:lnTo>
                  <a:pt x="193" y="253"/>
                </a:lnTo>
                <a:close/>
                <a:moveTo>
                  <a:pt x="193" y="273"/>
                </a:moveTo>
                <a:lnTo>
                  <a:pt x="203" y="273"/>
                </a:lnTo>
                <a:lnTo>
                  <a:pt x="203" y="283"/>
                </a:lnTo>
                <a:lnTo>
                  <a:pt x="193" y="283"/>
                </a:lnTo>
                <a:lnTo>
                  <a:pt x="193" y="273"/>
                </a:lnTo>
                <a:close/>
                <a:moveTo>
                  <a:pt x="193" y="294"/>
                </a:moveTo>
                <a:lnTo>
                  <a:pt x="203" y="294"/>
                </a:lnTo>
                <a:lnTo>
                  <a:pt x="203" y="303"/>
                </a:lnTo>
                <a:lnTo>
                  <a:pt x="193" y="303"/>
                </a:lnTo>
                <a:lnTo>
                  <a:pt x="193" y="294"/>
                </a:lnTo>
                <a:close/>
                <a:moveTo>
                  <a:pt x="193" y="314"/>
                </a:moveTo>
                <a:lnTo>
                  <a:pt x="203" y="314"/>
                </a:lnTo>
                <a:lnTo>
                  <a:pt x="203" y="324"/>
                </a:lnTo>
                <a:lnTo>
                  <a:pt x="193" y="324"/>
                </a:lnTo>
                <a:lnTo>
                  <a:pt x="193" y="314"/>
                </a:lnTo>
                <a:close/>
                <a:moveTo>
                  <a:pt x="193" y="333"/>
                </a:moveTo>
                <a:lnTo>
                  <a:pt x="203" y="333"/>
                </a:lnTo>
                <a:lnTo>
                  <a:pt x="203" y="343"/>
                </a:lnTo>
                <a:lnTo>
                  <a:pt x="193" y="343"/>
                </a:lnTo>
                <a:lnTo>
                  <a:pt x="193" y="333"/>
                </a:lnTo>
                <a:close/>
                <a:moveTo>
                  <a:pt x="193" y="354"/>
                </a:moveTo>
                <a:lnTo>
                  <a:pt x="203" y="354"/>
                </a:lnTo>
                <a:lnTo>
                  <a:pt x="203" y="364"/>
                </a:lnTo>
                <a:lnTo>
                  <a:pt x="193" y="364"/>
                </a:lnTo>
                <a:lnTo>
                  <a:pt x="193" y="354"/>
                </a:lnTo>
                <a:close/>
                <a:moveTo>
                  <a:pt x="193" y="375"/>
                </a:moveTo>
                <a:lnTo>
                  <a:pt x="203" y="375"/>
                </a:lnTo>
                <a:lnTo>
                  <a:pt x="203" y="384"/>
                </a:lnTo>
                <a:lnTo>
                  <a:pt x="193" y="384"/>
                </a:lnTo>
                <a:lnTo>
                  <a:pt x="193" y="375"/>
                </a:lnTo>
                <a:close/>
                <a:moveTo>
                  <a:pt x="193" y="395"/>
                </a:moveTo>
                <a:lnTo>
                  <a:pt x="203" y="395"/>
                </a:lnTo>
                <a:lnTo>
                  <a:pt x="203" y="405"/>
                </a:lnTo>
                <a:lnTo>
                  <a:pt x="193" y="405"/>
                </a:lnTo>
                <a:lnTo>
                  <a:pt x="193" y="395"/>
                </a:lnTo>
                <a:close/>
                <a:moveTo>
                  <a:pt x="193" y="414"/>
                </a:moveTo>
                <a:lnTo>
                  <a:pt x="203" y="414"/>
                </a:lnTo>
                <a:lnTo>
                  <a:pt x="203" y="424"/>
                </a:lnTo>
                <a:lnTo>
                  <a:pt x="193" y="424"/>
                </a:lnTo>
                <a:lnTo>
                  <a:pt x="193" y="414"/>
                </a:lnTo>
                <a:close/>
                <a:moveTo>
                  <a:pt x="193" y="435"/>
                </a:moveTo>
                <a:lnTo>
                  <a:pt x="203" y="435"/>
                </a:lnTo>
                <a:lnTo>
                  <a:pt x="203" y="444"/>
                </a:lnTo>
                <a:lnTo>
                  <a:pt x="193" y="444"/>
                </a:lnTo>
                <a:lnTo>
                  <a:pt x="193" y="435"/>
                </a:lnTo>
                <a:close/>
                <a:moveTo>
                  <a:pt x="203" y="455"/>
                </a:moveTo>
                <a:lnTo>
                  <a:pt x="203" y="465"/>
                </a:lnTo>
                <a:lnTo>
                  <a:pt x="193" y="465"/>
                </a:lnTo>
                <a:lnTo>
                  <a:pt x="193" y="455"/>
                </a:lnTo>
                <a:lnTo>
                  <a:pt x="203" y="455"/>
                </a:lnTo>
                <a:close/>
                <a:moveTo>
                  <a:pt x="173" y="30"/>
                </a:moveTo>
                <a:lnTo>
                  <a:pt x="182" y="30"/>
                </a:lnTo>
                <a:lnTo>
                  <a:pt x="182" y="40"/>
                </a:lnTo>
                <a:lnTo>
                  <a:pt x="173" y="40"/>
                </a:lnTo>
                <a:lnTo>
                  <a:pt x="173" y="30"/>
                </a:lnTo>
                <a:close/>
                <a:moveTo>
                  <a:pt x="173" y="51"/>
                </a:moveTo>
                <a:lnTo>
                  <a:pt x="182" y="51"/>
                </a:lnTo>
                <a:lnTo>
                  <a:pt x="182" y="61"/>
                </a:lnTo>
                <a:lnTo>
                  <a:pt x="173" y="61"/>
                </a:lnTo>
                <a:lnTo>
                  <a:pt x="173" y="51"/>
                </a:lnTo>
                <a:close/>
                <a:moveTo>
                  <a:pt x="173" y="72"/>
                </a:moveTo>
                <a:lnTo>
                  <a:pt x="182" y="72"/>
                </a:lnTo>
                <a:lnTo>
                  <a:pt x="182" y="81"/>
                </a:lnTo>
                <a:lnTo>
                  <a:pt x="173" y="81"/>
                </a:lnTo>
                <a:lnTo>
                  <a:pt x="173" y="72"/>
                </a:lnTo>
                <a:close/>
                <a:moveTo>
                  <a:pt x="173" y="91"/>
                </a:moveTo>
                <a:lnTo>
                  <a:pt x="182" y="91"/>
                </a:lnTo>
                <a:lnTo>
                  <a:pt x="182" y="100"/>
                </a:lnTo>
                <a:lnTo>
                  <a:pt x="173" y="100"/>
                </a:lnTo>
                <a:lnTo>
                  <a:pt x="173" y="91"/>
                </a:lnTo>
                <a:close/>
                <a:moveTo>
                  <a:pt x="173" y="111"/>
                </a:moveTo>
                <a:lnTo>
                  <a:pt x="182" y="111"/>
                </a:lnTo>
                <a:lnTo>
                  <a:pt x="182" y="121"/>
                </a:lnTo>
                <a:lnTo>
                  <a:pt x="173" y="121"/>
                </a:lnTo>
                <a:lnTo>
                  <a:pt x="173" y="111"/>
                </a:lnTo>
                <a:close/>
                <a:moveTo>
                  <a:pt x="173" y="132"/>
                </a:moveTo>
                <a:lnTo>
                  <a:pt x="182" y="132"/>
                </a:lnTo>
                <a:lnTo>
                  <a:pt x="182" y="142"/>
                </a:lnTo>
                <a:lnTo>
                  <a:pt x="173" y="142"/>
                </a:lnTo>
                <a:lnTo>
                  <a:pt x="173" y="132"/>
                </a:lnTo>
                <a:close/>
                <a:moveTo>
                  <a:pt x="173" y="152"/>
                </a:moveTo>
                <a:lnTo>
                  <a:pt x="182" y="152"/>
                </a:lnTo>
                <a:lnTo>
                  <a:pt x="182" y="162"/>
                </a:lnTo>
                <a:lnTo>
                  <a:pt x="173" y="162"/>
                </a:lnTo>
                <a:lnTo>
                  <a:pt x="173" y="152"/>
                </a:lnTo>
                <a:close/>
                <a:moveTo>
                  <a:pt x="173" y="172"/>
                </a:moveTo>
                <a:lnTo>
                  <a:pt x="182" y="172"/>
                </a:lnTo>
                <a:lnTo>
                  <a:pt x="182" y="181"/>
                </a:lnTo>
                <a:lnTo>
                  <a:pt x="173" y="181"/>
                </a:lnTo>
                <a:lnTo>
                  <a:pt x="173" y="172"/>
                </a:lnTo>
                <a:close/>
                <a:moveTo>
                  <a:pt x="173" y="192"/>
                </a:moveTo>
                <a:lnTo>
                  <a:pt x="182" y="192"/>
                </a:lnTo>
                <a:lnTo>
                  <a:pt x="182" y="202"/>
                </a:lnTo>
                <a:lnTo>
                  <a:pt x="173" y="202"/>
                </a:lnTo>
                <a:lnTo>
                  <a:pt x="173" y="192"/>
                </a:lnTo>
                <a:close/>
                <a:moveTo>
                  <a:pt x="173" y="213"/>
                </a:moveTo>
                <a:lnTo>
                  <a:pt x="182" y="213"/>
                </a:lnTo>
                <a:lnTo>
                  <a:pt x="182" y="222"/>
                </a:lnTo>
                <a:lnTo>
                  <a:pt x="173" y="222"/>
                </a:lnTo>
                <a:lnTo>
                  <a:pt x="173" y="213"/>
                </a:lnTo>
                <a:close/>
                <a:moveTo>
                  <a:pt x="173" y="233"/>
                </a:moveTo>
                <a:lnTo>
                  <a:pt x="182" y="233"/>
                </a:lnTo>
                <a:lnTo>
                  <a:pt x="182" y="243"/>
                </a:lnTo>
                <a:lnTo>
                  <a:pt x="173" y="243"/>
                </a:lnTo>
                <a:lnTo>
                  <a:pt x="173" y="233"/>
                </a:lnTo>
                <a:close/>
                <a:moveTo>
                  <a:pt x="173" y="253"/>
                </a:moveTo>
                <a:lnTo>
                  <a:pt x="182" y="253"/>
                </a:lnTo>
                <a:lnTo>
                  <a:pt x="182" y="262"/>
                </a:lnTo>
                <a:lnTo>
                  <a:pt x="173" y="262"/>
                </a:lnTo>
                <a:lnTo>
                  <a:pt x="173" y="253"/>
                </a:lnTo>
                <a:close/>
                <a:moveTo>
                  <a:pt x="173" y="273"/>
                </a:moveTo>
                <a:lnTo>
                  <a:pt x="182" y="273"/>
                </a:lnTo>
                <a:lnTo>
                  <a:pt x="182" y="283"/>
                </a:lnTo>
                <a:lnTo>
                  <a:pt x="173" y="283"/>
                </a:lnTo>
                <a:lnTo>
                  <a:pt x="173" y="273"/>
                </a:lnTo>
                <a:close/>
                <a:moveTo>
                  <a:pt x="173" y="294"/>
                </a:moveTo>
                <a:lnTo>
                  <a:pt x="182" y="294"/>
                </a:lnTo>
                <a:lnTo>
                  <a:pt x="182" y="303"/>
                </a:lnTo>
                <a:lnTo>
                  <a:pt x="173" y="303"/>
                </a:lnTo>
                <a:lnTo>
                  <a:pt x="173" y="294"/>
                </a:lnTo>
                <a:close/>
                <a:moveTo>
                  <a:pt x="173" y="314"/>
                </a:moveTo>
                <a:lnTo>
                  <a:pt x="182" y="314"/>
                </a:lnTo>
                <a:lnTo>
                  <a:pt x="182" y="324"/>
                </a:lnTo>
                <a:lnTo>
                  <a:pt x="173" y="324"/>
                </a:lnTo>
                <a:lnTo>
                  <a:pt x="173" y="314"/>
                </a:lnTo>
                <a:close/>
                <a:moveTo>
                  <a:pt x="173" y="333"/>
                </a:moveTo>
                <a:lnTo>
                  <a:pt x="182" y="333"/>
                </a:lnTo>
                <a:lnTo>
                  <a:pt x="182" y="343"/>
                </a:lnTo>
                <a:lnTo>
                  <a:pt x="173" y="343"/>
                </a:lnTo>
                <a:lnTo>
                  <a:pt x="173" y="333"/>
                </a:lnTo>
                <a:close/>
                <a:moveTo>
                  <a:pt x="173" y="354"/>
                </a:moveTo>
                <a:lnTo>
                  <a:pt x="182" y="354"/>
                </a:lnTo>
                <a:lnTo>
                  <a:pt x="182" y="364"/>
                </a:lnTo>
                <a:lnTo>
                  <a:pt x="173" y="364"/>
                </a:lnTo>
                <a:lnTo>
                  <a:pt x="173" y="354"/>
                </a:lnTo>
                <a:close/>
                <a:moveTo>
                  <a:pt x="173" y="375"/>
                </a:moveTo>
                <a:lnTo>
                  <a:pt x="182" y="375"/>
                </a:lnTo>
                <a:lnTo>
                  <a:pt x="182" y="384"/>
                </a:lnTo>
                <a:lnTo>
                  <a:pt x="173" y="384"/>
                </a:lnTo>
                <a:lnTo>
                  <a:pt x="173" y="375"/>
                </a:lnTo>
                <a:close/>
                <a:moveTo>
                  <a:pt x="173" y="395"/>
                </a:moveTo>
                <a:lnTo>
                  <a:pt x="182" y="395"/>
                </a:lnTo>
                <a:lnTo>
                  <a:pt x="182" y="405"/>
                </a:lnTo>
                <a:lnTo>
                  <a:pt x="173" y="405"/>
                </a:lnTo>
                <a:lnTo>
                  <a:pt x="173" y="395"/>
                </a:lnTo>
                <a:close/>
                <a:moveTo>
                  <a:pt x="173" y="414"/>
                </a:moveTo>
                <a:lnTo>
                  <a:pt x="182" y="414"/>
                </a:lnTo>
                <a:lnTo>
                  <a:pt x="182" y="424"/>
                </a:lnTo>
                <a:lnTo>
                  <a:pt x="173" y="424"/>
                </a:lnTo>
                <a:lnTo>
                  <a:pt x="173" y="414"/>
                </a:lnTo>
                <a:close/>
                <a:moveTo>
                  <a:pt x="173" y="435"/>
                </a:moveTo>
                <a:lnTo>
                  <a:pt x="182" y="435"/>
                </a:lnTo>
                <a:lnTo>
                  <a:pt x="182" y="444"/>
                </a:lnTo>
                <a:lnTo>
                  <a:pt x="173" y="444"/>
                </a:lnTo>
                <a:lnTo>
                  <a:pt x="173" y="435"/>
                </a:lnTo>
                <a:close/>
                <a:moveTo>
                  <a:pt x="182" y="455"/>
                </a:moveTo>
                <a:lnTo>
                  <a:pt x="182" y="465"/>
                </a:lnTo>
                <a:lnTo>
                  <a:pt x="173" y="465"/>
                </a:lnTo>
                <a:lnTo>
                  <a:pt x="173" y="455"/>
                </a:lnTo>
                <a:lnTo>
                  <a:pt x="182" y="455"/>
                </a:lnTo>
                <a:close/>
                <a:moveTo>
                  <a:pt x="152" y="30"/>
                </a:moveTo>
                <a:lnTo>
                  <a:pt x="162" y="30"/>
                </a:lnTo>
                <a:lnTo>
                  <a:pt x="162" y="40"/>
                </a:lnTo>
                <a:lnTo>
                  <a:pt x="152" y="40"/>
                </a:lnTo>
                <a:lnTo>
                  <a:pt x="152" y="30"/>
                </a:lnTo>
                <a:close/>
                <a:moveTo>
                  <a:pt x="152" y="51"/>
                </a:moveTo>
                <a:lnTo>
                  <a:pt x="162" y="51"/>
                </a:lnTo>
                <a:lnTo>
                  <a:pt x="162" y="61"/>
                </a:lnTo>
                <a:lnTo>
                  <a:pt x="152" y="61"/>
                </a:lnTo>
                <a:lnTo>
                  <a:pt x="152" y="51"/>
                </a:lnTo>
                <a:close/>
                <a:moveTo>
                  <a:pt x="152" y="72"/>
                </a:moveTo>
                <a:lnTo>
                  <a:pt x="162" y="72"/>
                </a:lnTo>
                <a:lnTo>
                  <a:pt x="162" y="81"/>
                </a:lnTo>
                <a:lnTo>
                  <a:pt x="152" y="81"/>
                </a:lnTo>
                <a:lnTo>
                  <a:pt x="152" y="72"/>
                </a:lnTo>
                <a:close/>
                <a:moveTo>
                  <a:pt x="152" y="91"/>
                </a:moveTo>
                <a:lnTo>
                  <a:pt x="162" y="91"/>
                </a:lnTo>
                <a:lnTo>
                  <a:pt x="162" y="100"/>
                </a:lnTo>
                <a:lnTo>
                  <a:pt x="152" y="100"/>
                </a:lnTo>
                <a:lnTo>
                  <a:pt x="152" y="91"/>
                </a:lnTo>
                <a:close/>
                <a:moveTo>
                  <a:pt x="152" y="111"/>
                </a:moveTo>
                <a:lnTo>
                  <a:pt x="162" y="111"/>
                </a:lnTo>
                <a:lnTo>
                  <a:pt x="162" y="121"/>
                </a:lnTo>
                <a:lnTo>
                  <a:pt x="152" y="121"/>
                </a:lnTo>
                <a:lnTo>
                  <a:pt x="152" y="111"/>
                </a:lnTo>
                <a:close/>
                <a:moveTo>
                  <a:pt x="152" y="132"/>
                </a:moveTo>
                <a:lnTo>
                  <a:pt x="162" y="132"/>
                </a:lnTo>
                <a:lnTo>
                  <a:pt x="162" y="142"/>
                </a:lnTo>
                <a:lnTo>
                  <a:pt x="152" y="142"/>
                </a:lnTo>
                <a:lnTo>
                  <a:pt x="152" y="132"/>
                </a:lnTo>
                <a:close/>
                <a:moveTo>
                  <a:pt x="152" y="152"/>
                </a:moveTo>
                <a:lnTo>
                  <a:pt x="162" y="152"/>
                </a:lnTo>
                <a:lnTo>
                  <a:pt x="162" y="162"/>
                </a:lnTo>
                <a:lnTo>
                  <a:pt x="152" y="162"/>
                </a:lnTo>
                <a:lnTo>
                  <a:pt x="152" y="152"/>
                </a:lnTo>
                <a:close/>
                <a:moveTo>
                  <a:pt x="152" y="172"/>
                </a:moveTo>
                <a:lnTo>
                  <a:pt x="162" y="172"/>
                </a:lnTo>
                <a:lnTo>
                  <a:pt x="162" y="181"/>
                </a:lnTo>
                <a:lnTo>
                  <a:pt x="152" y="181"/>
                </a:lnTo>
                <a:lnTo>
                  <a:pt x="152" y="172"/>
                </a:lnTo>
                <a:close/>
                <a:moveTo>
                  <a:pt x="152" y="192"/>
                </a:moveTo>
                <a:lnTo>
                  <a:pt x="162" y="192"/>
                </a:lnTo>
                <a:lnTo>
                  <a:pt x="162" y="202"/>
                </a:lnTo>
                <a:lnTo>
                  <a:pt x="152" y="202"/>
                </a:lnTo>
                <a:lnTo>
                  <a:pt x="152" y="192"/>
                </a:lnTo>
                <a:close/>
                <a:moveTo>
                  <a:pt x="152" y="213"/>
                </a:moveTo>
                <a:lnTo>
                  <a:pt x="162" y="213"/>
                </a:lnTo>
                <a:lnTo>
                  <a:pt x="162" y="222"/>
                </a:lnTo>
                <a:lnTo>
                  <a:pt x="152" y="222"/>
                </a:lnTo>
                <a:lnTo>
                  <a:pt x="152" y="213"/>
                </a:lnTo>
                <a:close/>
                <a:moveTo>
                  <a:pt x="152" y="233"/>
                </a:moveTo>
                <a:lnTo>
                  <a:pt x="162" y="233"/>
                </a:lnTo>
                <a:lnTo>
                  <a:pt x="162" y="243"/>
                </a:lnTo>
                <a:lnTo>
                  <a:pt x="152" y="243"/>
                </a:lnTo>
                <a:lnTo>
                  <a:pt x="152" y="233"/>
                </a:lnTo>
                <a:close/>
                <a:moveTo>
                  <a:pt x="152" y="253"/>
                </a:moveTo>
                <a:lnTo>
                  <a:pt x="162" y="253"/>
                </a:lnTo>
                <a:lnTo>
                  <a:pt x="162" y="262"/>
                </a:lnTo>
                <a:lnTo>
                  <a:pt x="152" y="262"/>
                </a:lnTo>
                <a:lnTo>
                  <a:pt x="152" y="253"/>
                </a:lnTo>
                <a:close/>
                <a:moveTo>
                  <a:pt x="152" y="273"/>
                </a:moveTo>
                <a:lnTo>
                  <a:pt x="162" y="273"/>
                </a:lnTo>
                <a:lnTo>
                  <a:pt x="162" y="283"/>
                </a:lnTo>
                <a:lnTo>
                  <a:pt x="152" y="283"/>
                </a:lnTo>
                <a:lnTo>
                  <a:pt x="152" y="273"/>
                </a:lnTo>
                <a:close/>
                <a:moveTo>
                  <a:pt x="152" y="294"/>
                </a:moveTo>
                <a:lnTo>
                  <a:pt x="162" y="294"/>
                </a:lnTo>
                <a:lnTo>
                  <a:pt x="162" y="303"/>
                </a:lnTo>
                <a:lnTo>
                  <a:pt x="152" y="303"/>
                </a:lnTo>
                <a:lnTo>
                  <a:pt x="152" y="294"/>
                </a:lnTo>
                <a:close/>
                <a:moveTo>
                  <a:pt x="152" y="314"/>
                </a:moveTo>
                <a:lnTo>
                  <a:pt x="162" y="314"/>
                </a:lnTo>
                <a:lnTo>
                  <a:pt x="162" y="324"/>
                </a:lnTo>
                <a:lnTo>
                  <a:pt x="152" y="324"/>
                </a:lnTo>
                <a:lnTo>
                  <a:pt x="152" y="314"/>
                </a:lnTo>
                <a:close/>
                <a:moveTo>
                  <a:pt x="152" y="333"/>
                </a:moveTo>
                <a:lnTo>
                  <a:pt x="162" y="333"/>
                </a:lnTo>
                <a:lnTo>
                  <a:pt x="162" y="343"/>
                </a:lnTo>
                <a:lnTo>
                  <a:pt x="152" y="343"/>
                </a:lnTo>
                <a:lnTo>
                  <a:pt x="152" y="333"/>
                </a:lnTo>
                <a:close/>
                <a:moveTo>
                  <a:pt x="152" y="354"/>
                </a:moveTo>
                <a:lnTo>
                  <a:pt x="162" y="354"/>
                </a:lnTo>
                <a:lnTo>
                  <a:pt x="162" y="364"/>
                </a:lnTo>
                <a:lnTo>
                  <a:pt x="152" y="364"/>
                </a:lnTo>
                <a:lnTo>
                  <a:pt x="152" y="354"/>
                </a:lnTo>
                <a:close/>
                <a:moveTo>
                  <a:pt x="152" y="375"/>
                </a:moveTo>
                <a:lnTo>
                  <a:pt x="162" y="375"/>
                </a:lnTo>
                <a:lnTo>
                  <a:pt x="162" y="384"/>
                </a:lnTo>
                <a:lnTo>
                  <a:pt x="152" y="384"/>
                </a:lnTo>
                <a:lnTo>
                  <a:pt x="152" y="375"/>
                </a:lnTo>
                <a:close/>
                <a:moveTo>
                  <a:pt x="152" y="395"/>
                </a:moveTo>
                <a:lnTo>
                  <a:pt x="162" y="395"/>
                </a:lnTo>
                <a:lnTo>
                  <a:pt x="162" y="405"/>
                </a:lnTo>
                <a:lnTo>
                  <a:pt x="152" y="405"/>
                </a:lnTo>
                <a:lnTo>
                  <a:pt x="152" y="395"/>
                </a:lnTo>
                <a:close/>
                <a:moveTo>
                  <a:pt x="152" y="414"/>
                </a:moveTo>
                <a:lnTo>
                  <a:pt x="162" y="414"/>
                </a:lnTo>
                <a:lnTo>
                  <a:pt x="162" y="424"/>
                </a:lnTo>
                <a:lnTo>
                  <a:pt x="152" y="424"/>
                </a:lnTo>
                <a:lnTo>
                  <a:pt x="152" y="414"/>
                </a:lnTo>
                <a:close/>
                <a:moveTo>
                  <a:pt x="152" y="435"/>
                </a:moveTo>
                <a:lnTo>
                  <a:pt x="162" y="435"/>
                </a:lnTo>
                <a:lnTo>
                  <a:pt x="162" y="444"/>
                </a:lnTo>
                <a:lnTo>
                  <a:pt x="152" y="444"/>
                </a:lnTo>
                <a:lnTo>
                  <a:pt x="152" y="435"/>
                </a:lnTo>
                <a:close/>
                <a:moveTo>
                  <a:pt x="162" y="455"/>
                </a:moveTo>
                <a:lnTo>
                  <a:pt x="162" y="465"/>
                </a:lnTo>
                <a:lnTo>
                  <a:pt x="152" y="465"/>
                </a:lnTo>
                <a:lnTo>
                  <a:pt x="152" y="455"/>
                </a:lnTo>
                <a:lnTo>
                  <a:pt x="162" y="455"/>
                </a:lnTo>
                <a:close/>
                <a:moveTo>
                  <a:pt x="132" y="30"/>
                </a:moveTo>
                <a:lnTo>
                  <a:pt x="141" y="30"/>
                </a:lnTo>
                <a:lnTo>
                  <a:pt x="141" y="40"/>
                </a:lnTo>
                <a:lnTo>
                  <a:pt x="132" y="40"/>
                </a:lnTo>
                <a:lnTo>
                  <a:pt x="132" y="30"/>
                </a:lnTo>
                <a:close/>
                <a:moveTo>
                  <a:pt x="132" y="51"/>
                </a:moveTo>
                <a:lnTo>
                  <a:pt x="141" y="51"/>
                </a:lnTo>
                <a:lnTo>
                  <a:pt x="141" y="61"/>
                </a:lnTo>
                <a:lnTo>
                  <a:pt x="132" y="61"/>
                </a:lnTo>
                <a:lnTo>
                  <a:pt x="132" y="51"/>
                </a:lnTo>
                <a:close/>
                <a:moveTo>
                  <a:pt x="132" y="72"/>
                </a:moveTo>
                <a:lnTo>
                  <a:pt x="141" y="72"/>
                </a:lnTo>
                <a:lnTo>
                  <a:pt x="141" y="81"/>
                </a:lnTo>
                <a:lnTo>
                  <a:pt x="132" y="81"/>
                </a:lnTo>
                <a:lnTo>
                  <a:pt x="132" y="72"/>
                </a:lnTo>
                <a:close/>
                <a:moveTo>
                  <a:pt x="132" y="91"/>
                </a:moveTo>
                <a:lnTo>
                  <a:pt x="141" y="91"/>
                </a:lnTo>
                <a:lnTo>
                  <a:pt x="141" y="100"/>
                </a:lnTo>
                <a:lnTo>
                  <a:pt x="132" y="100"/>
                </a:lnTo>
                <a:lnTo>
                  <a:pt x="132" y="91"/>
                </a:lnTo>
                <a:close/>
                <a:moveTo>
                  <a:pt x="132" y="111"/>
                </a:moveTo>
                <a:lnTo>
                  <a:pt x="141" y="111"/>
                </a:lnTo>
                <a:lnTo>
                  <a:pt x="141" y="121"/>
                </a:lnTo>
                <a:lnTo>
                  <a:pt x="132" y="121"/>
                </a:lnTo>
                <a:lnTo>
                  <a:pt x="132" y="111"/>
                </a:lnTo>
                <a:close/>
                <a:moveTo>
                  <a:pt x="132" y="132"/>
                </a:moveTo>
                <a:lnTo>
                  <a:pt x="141" y="132"/>
                </a:lnTo>
                <a:lnTo>
                  <a:pt x="141" y="142"/>
                </a:lnTo>
                <a:lnTo>
                  <a:pt x="132" y="142"/>
                </a:lnTo>
                <a:lnTo>
                  <a:pt x="132" y="132"/>
                </a:lnTo>
                <a:close/>
                <a:moveTo>
                  <a:pt x="132" y="152"/>
                </a:moveTo>
                <a:lnTo>
                  <a:pt x="141" y="152"/>
                </a:lnTo>
                <a:lnTo>
                  <a:pt x="141" y="162"/>
                </a:lnTo>
                <a:lnTo>
                  <a:pt x="132" y="162"/>
                </a:lnTo>
                <a:lnTo>
                  <a:pt x="132" y="152"/>
                </a:lnTo>
                <a:close/>
                <a:moveTo>
                  <a:pt x="132" y="172"/>
                </a:moveTo>
                <a:lnTo>
                  <a:pt x="141" y="172"/>
                </a:lnTo>
                <a:lnTo>
                  <a:pt x="141" y="181"/>
                </a:lnTo>
                <a:lnTo>
                  <a:pt x="132" y="181"/>
                </a:lnTo>
                <a:lnTo>
                  <a:pt x="132" y="172"/>
                </a:lnTo>
                <a:close/>
                <a:moveTo>
                  <a:pt x="132" y="192"/>
                </a:moveTo>
                <a:lnTo>
                  <a:pt x="141" y="192"/>
                </a:lnTo>
                <a:lnTo>
                  <a:pt x="141" y="202"/>
                </a:lnTo>
                <a:lnTo>
                  <a:pt x="132" y="202"/>
                </a:lnTo>
                <a:lnTo>
                  <a:pt x="132" y="192"/>
                </a:lnTo>
                <a:close/>
                <a:moveTo>
                  <a:pt x="132" y="213"/>
                </a:moveTo>
                <a:lnTo>
                  <a:pt x="141" y="213"/>
                </a:lnTo>
                <a:lnTo>
                  <a:pt x="141" y="222"/>
                </a:lnTo>
                <a:lnTo>
                  <a:pt x="132" y="222"/>
                </a:lnTo>
                <a:lnTo>
                  <a:pt x="132" y="213"/>
                </a:lnTo>
                <a:close/>
                <a:moveTo>
                  <a:pt x="132" y="233"/>
                </a:moveTo>
                <a:lnTo>
                  <a:pt x="141" y="233"/>
                </a:lnTo>
                <a:lnTo>
                  <a:pt x="141" y="243"/>
                </a:lnTo>
                <a:lnTo>
                  <a:pt x="132" y="243"/>
                </a:lnTo>
                <a:lnTo>
                  <a:pt x="132" y="233"/>
                </a:lnTo>
                <a:close/>
                <a:moveTo>
                  <a:pt x="132" y="253"/>
                </a:moveTo>
                <a:lnTo>
                  <a:pt x="141" y="253"/>
                </a:lnTo>
                <a:lnTo>
                  <a:pt x="141" y="262"/>
                </a:lnTo>
                <a:lnTo>
                  <a:pt x="132" y="262"/>
                </a:lnTo>
                <a:lnTo>
                  <a:pt x="132" y="253"/>
                </a:lnTo>
                <a:close/>
                <a:moveTo>
                  <a:pt x="132" y="273"/>
                </a:moveTo>
                <a:lnTo>
                  <a:pt x="141" y="273"/>
                </a:lnTo>
                <a:lnTo>
                  <a:pt x="141" y="283"/>
                </a:lnTo>
                <a:lnTo>
                  <a:pt x="132" y="283"/>
                </a:lnTo>
                <a:lnTo>
                  <a:pt x="132" y="273"/>
                </a:lnTo>
                <a:close/>
                <a:moveTo>
                  <a:pt x="132" y="294"/>
                </a:moveTo>
                <a:lnTo>
                  <a:pt x="141" y="294"/>
                </a:lnTo>
                <a:lnTo>
                  <a:pt x="141" y="303"/>
                </a:lnTo>
                <a:lnTo>
                  <a:pt x="132" y="303"/>
                </a:lnTo>
                <a:lnTo>
                  <a:pt x="132" y="294"/>
                </a:lnTo>
                <a:close/>
                <a:moveTo>
                  <a:pt x="132" y="314"/>
                </a:moveTo>
                <a:lnTo>
                  <a:pt x="141" y="314"/>
                </a:lnTo>
                <a:lnTo>
                  <a:pt x="141" y="324"/>
                </a:lnTo>
                <a:lnTo>
                  <a:pt x="132" y="324"/>
                </a:lnTo>
                <a:lnTo>
                  <a:pt x="132" y="314"/>
                </a:lnTo>
                <a:close/>
                <a:moveTo>
                  <a:pt x="132" y="333"/>
                </a:moveTo>
                <a:lnTo>
                  <a:pt x="141" y="333"/>
                </a:lnTo>
                <a:lnTo>
                  <a:pt x="141" y="343"/>
                </a:lnTo>
                <a:lnTo>
                  <a:pt x="132" y="343"/>
                </a:lnTo>
                <a:lnTo>
                  <a:pt x="132" y="333"/>
                </a:lnTo>
                <a:close/>
                <a:moveTo>
                  <a:pt x="132" y="354"/>
                </a:moveTo>
                <a:lnTo>
                  <a:pt x="141" y="354"/>
                </a:lnTo>
                <a:lnTo>
                  <a:pt x="141" y="364"/>
                </a:lnTo>
                <a:lnTo>
                  <a:pt x="132" y="364"/>
                </a:lnTo>
                <a:lnTo>
                  <a:pt x="132" y="354"/>
                </a:lnTo>
                <a:close/>
                <a:moveTo>
                  <a:pt x="132" y="375"/>
                </a:moveTo>
                <a:lnTo>
                  <a:pt x="141" y="375"/>
                </a:lnTo>
                <a:lnTo>
                  <a:pt x="141" y="384"/>
                </a:lnTo>
                <a:lnTo>
                  <a:pt x="132" y="384"/>
                </a:lnTo>
                <a:lnTo>
                  <a:pt x="132" y="375"/>
                </a:lnTo>
                <a:close/>
                <a:moveTo>
                  <a:pt x="132" y="395"/>
                </a:moveTo>
                <a:lnTo>
                  <a:pt x="141" y="395"/>
                </a:lnTo>
                <a:lnTo>
                  <a:pt x="141" y="405"/>
                </a:lnTo>
                <a:lnTo>
                  <a:pt x="132" y="405"/>
                </a:lnTo>
                <a:lnTo>
                  <a:pt x="132" y="395"/>
                </a:lnTo>
                <a:close/>
                <a:moveTo>
                  <a:pt x="132" y="414"/>
                </a:moveTo>
                <a:lnTo>
                  <a:pt x="141" y="414"/>
                </a:lnTo>
                <a:lnTo>
                  <a:pt x="141" y="424"/>
                </a:lnTo>
                <a:lnTo>
                  <a:pt x="132" y="424"/>
                </a:lnTo>
                <a:lnTo>
                  <a:pt x="132" y="414"/>
                </a:lnTo>
                <a:close/>
                <a:moveTo>
                  <a:pt x="132" y="435"/>
                </a:moveTo>
                <a:lnTo>
                  <a:pt x="141" y="435"/>
                </a:lnTo>
                <a:lnTo>
                  <a:pt x="141" y="444"/>
                </a:lnTo>
                <a:lnTo>
                  <a:pt x="132" y="444"/>
                </a:lnTo>
                <a:lnTo>
                  <a:pt x="132" y="435"/>
                </a:lnTo>
                <a:close/>
                <a:moveTo>
                  <a:pt x="141" y="455"/>
                </a:moveTo>
                <a:lnTo>
                  <a:pt x="141" y="465"/>
                </a:lnTo>
                <a:lnTo>
                  <a:pt x="132" y="465"/>
                </a:lnTo>
                <a:lnTo>
                  <a:pt x="132" y="455"/>
                </a:lnTo>
                <a:lnTo>
                  <a:pt x="141" y="455"/>
                </a:lnTo>
                <a:close/>
                <a:moveTo>
                  <a:pt x="112" y="30"/>
                </a:moveTo>
                <a:lnTo>
                  <a:pt x="122" y="30"/>
                </a:lnTo>
                <a:lnTo>
                  <a:pt x="122" y="40"/>
                </a:lnTo>
                <a:lnTo>
                  <a:pt x="112" y="40"/>
                </a:lnTo>
                <a:lnTo>
                  <a:pt x="112" y="30"/>
                </a:lnTo>
                <a:close/>
                <a:moveTo>
                  <a:pt x="112" y="51"/>
                </a:moveTo>
                <a:lnTo>
                  <a:pt x="122" y="51"/>
                </a:lnTo>
                <a:lnTo>
                  <a:pt x="122" y="61"/>
                </a:lnTo>
                <a:lnTo>
                  <a:pt x="112" y="61"/>
                </a:lnTo>
                <a:lnTo>
                  <a:pt x="112" y="51"/>
                </a:lnTo>
                <a:close/>
                <a:moveTo>
                  <a:pt x="112" y="72"/>
                </a:moveTo>
                <a:lnTo>
                  <a:pt x="122" y="72"/>
                </a:lnTo>
                <a:lnTo>
                  <a:pt x="122" y="81"/>
                </a:lnTo>
                <a:lnTo>
                  <a:pt x="112" y="81"/>
                </a:lnTo>
                <a:lnTo>
                  <a:pt x="112" y="72"/>
                </a:lnTo>
                <a:close/>
                <a:moveTo>
                  <a:pt x="112" y="91"/>
                </a:moveTo>
                <a:lnTo>
                  <a:pt x="122" y="91"/>
                </a:lnTo>
                <a:lnTo>
                  <a:pt x="122" y="100"/>
                </a:lnTo>
                <a:lnTo>
                  <a:pt x="112" y="100"/>
                </a:lnTo>
                <a:lnTo>
                  <a:pt x="112" y="91"/>
                </a:lnTo>
                <a:close/>
                <a:moveTo>
                  <a:pt x="112" y="111"/>
                </a:moveTo>
                <a:lnTo>
                  <a:pt x="122" y="111"/>
                </a:lnTo>
                <a:lnTo>
                  <a:pt x="122" y="121"/>
                </a:lnTo>
                <a:lnTo>
                  <a:pt x="112" y="121"/>
                </a:lnTo>
                <a:lnTo>
                  <a:pt x="112" y="111"/>
                </a:lnTo>
                <a:close/>
                <a:moveTo>
                  <a:pt x="112" y="132"/>
                </a:moveTo>
                <a:lnTo>
                  <a:pt x="122" y="132"/>
                </a:lnTo>
                <a:lnTo>
                  <a:pt x="122" y="142"/>
                </a:lnTo>
                <a:lnTo>
                  <a:pt x="112" y="142"/>
                </a:lnTo>
                <a:lnTo>
                  <a:pt x="112" y="132"/>
                </a:lnTo>
                <a:close/>
                <a:moveTo>
                  <a:pt x="112" y="152"/>
                </a:moveTo>
                <a:lnTo>
                  <a:pt x="122" y="152"/>
                </a:lnTo>
                <a:lnTo>
                  <a:pt x="122" y="162"/>
                </a:lnTo>
                <a:lnTo>
                  <a:pt x="112" y="162"/>
                </a:lnTo>
                <a:lnTo>
                  <a:pt x="112" y="152"/>
                </a:lnTo>
                <a:close/>
                <a:moveTo>
                  <a:pt x="112" y="172"/>
                </a:moveTo>
                <a:lnTo>
                  <a:pt x="122" y="172"/>
                </a:lnTo>
                <a:lnTo>
                  <a:pt x="122" y="181"/>
                </a:lnTo>
                <a:lnTo>
                  <a:pt x="112" y="181"/>
                </a:lnTo>
                <a:lnTo>
                  <a:pt x="112" y="172"/>
                </a:lnTo>
                <a:close/>
                <a:moveTo>
                  <a:pt x="112" y="192"/>
                </a:moveTo>
                <a:lnTo>
                  <a:pt x="122" y="192"/>
                </a:lnTo>
                <a:lnTo>
                  <a:pt x="122" y="202"/>
                </a:lnTo>
                <a:lnTo>
                  <a:pt x="112" y="202"/>
                </a:lnTo>
                <a:lnTo>
                  <a:pt x="112" y="192"/>
                </a:lnTo>
                <a:close/>
                <a:moveTo>
                  <a:pt x="112" y="213"/>
                </a:moveTo>
                <a:lnTo>
                  <a:pt x="122" y="213"/>
                </a:lnTo>
                <a:lnTo>
                  <a:pt x="122" y="222"/>
                </a:lnTo>
                <a:lnTo>
                  <a:pt x="112" y="222"/>
                </a:lnTo>
                <a:lnTo>
                  <a:pt x="112" y="213"/>
                </a:lnTo>
                <a:close/>
                <a:moveTo>
                  <a:pt x="112" y="233"/>
                </a:moveTo>
                <a:lnTo>
                  <a:pt x="122" y="233"/>
                </a:lnTo>
                <a:lnTo>
                  <a:pt x="122" y="243"/>
                </a:lnTo>
                <a:lnTo>
                  <a:pt x="112" y="243"/>
                </a:lnTo>
                <a:lnTo>
                  <a:pt x="112" y="233"/>
                </a:lnTo>
                <a:close/>
                <a:moveTo>
                  <a:pt x="112" y="253"/>
                </a:moveTo>
                <a:lnTo>
                  <a:pt x="122" y="253"/>
                </a:lnTo>
                <a:lnTo>
                  <a:pt x="122" y="262"/>
                </a:lnTo>
                <a:lnTo>
                  <a:pt x="112" y="262"/>
                </a:lnTo>
                <a:lnTo>
                  <a:pt x="112" y="253"/>
                </a:lnTo>
                <a:close/>
                <a:moveTo>
                  <a:pt x="112" y="273"/>
                </a:moveTo>
                <a:lnTo>
                  <a:pt x="122" y="273"/>
                </a:lnTo>
                <a:lnTo>
                  <a:pt x="122" y="283"/>
                </a:lnTo>
                <a:lnTo>
                  <a:pt x="112" y="283"/>
                </a:lnTo>
                <a:lnTo>
                  <a:pt x="112" y="273"/>
                </a:lnTo>
                <a:close/>
                <a:moveTo>
                  <a:pt x="112" y="294"/>
                </a:moveTo>
                <a:lnTo>
                  <a:pt x="122" y="294"/>
                </a:lnTo>
                <a:lnTo>
                  <a:pt x="122" y="303"/>
                </a:lnTo>
                <a:lnTo>
                  <a:pt x="112" y="303"/>
                </a:lnTo>
                <a:lnTo>
                  <a:pt x="112" y="294"/>
                </a:lnTo>
                <a:close/>
                <a:moveTo>
                  <a:pt x="112" y="314"/>
                </a:moveTo>
                <a:lnTo>
                  <a:pt x="122" y="314"/>
                </a:lnTo>
                <a:lnTo>
                  <a:pt x="122" y="324"/>
                </a:lnTo>
                <a:lnTo>
                  <a:pt x="112" y="324"/>
                </a:lnTo>
                <a:lnTo>
                  <a:pt x="112" y="314"/>
                </a:lnTo>
                <a:close/>
                <a:moveTo>
                  <a:pt x="112" y="333"/>
                </a:moveTo>
                <a:lnTo>
                  <a:pt x="122" y="333"/>
                </a:lnTo>
                <a:lnTo>
                  <a:pt x="122" y="343"/>
                </a:lnTo>
                <a:lnTo>
                  <a:pt x="112" y="343"/>
                </a:lnTo>
                <a:lnTo>
                  <a:pt x="112" y="333"/>
                </a:lnTo>
                <a:close/>
                <a:moveTo>
                  <a:pt x="112" y="354"/>
                </a:moveTo>
                <a:lnTo>
                  <a:pt x="122" y="354"/>
                </a:lnTo>
                <a:lnTo>
                  <a:pt x="122" y="364"/>
                </a:lnTo>
                <a:lnTo>
                  <a:pt x="112" y="364"/>
                </a:lnTo>
                <a:lnTo>
                  <a:pt x="112" y="354"/>
                </a:lnTo>
                <a:close/>
                <a:moveTo>
                  <a:pt x="112" y="375"/>
                </a:moveTo>
                <a:lnTo>
                  <a:pt x="122" y="375"/>
                </a:lnTo>
                <a:lnTo>
                  <a:pt x="122" y="384"/>
                </a:lnTo>
                <a:lnTo>
                  <a:pt x="112" y="384"/>
                </a:lnTo>
                <a:lnTo>
                  <a:pt x="112" y="375"/>
                </a:lnTo>
                <a:close/>
                <a:moveTo>
                  <a:pt x="112" y="395"/>
                </a:moveTo>
                <a:lnTo>
                  <a:pt x="122" y="395"/>
                </a:lnTo>
                <a:lnTo>
                  <a:pt x="122" y="405"/>
                </a:lnTo>
                <a:lnTo>
                  <a:pt x="112" y="405"/>
                </a:lnTo>
                <a:lnTo>
                  <a:pt x="112" y="395"/>
                </a:lnTo>
                <a:close/>
                <a:moveTo>
                  <a:pt x="112" y="414"/>
                </a:moveTo>
                <a:lnTo>
                  <a:pt x="122" y="414"/>
                </a:lnTo>
                <a:lnTo>
                  <a:pt x="122" y="424"/>
                </a:lnTo>
                <a:lnTo>
                  <a:pt x="112" y="424"/>
                </a:lnTo>
                <a:lnTo>
                  <a:pt x="112" y="414"/>
                </a:lnTo>
                <a:close/>
                <a:moveTo>
                  <a:pt x="112" y="435"/>
                </a:moveTo>
                <a:lnTo>
                  <a:pt x="122" y="435"/>
                </a:lnTo>
                <a:lnTo>
                  <a:pt x="122" y="444"/>
                </a:lnTo>
                <a:lnTo>
                  <a:pt x="112" y="444"/>
                </a:lnTo>
                <a:lnTo>
                  <a:pt x="112" y="435"/>
                </a:lnTo>
                <a:close/>
                <a:moveTo>
                  <a:pt x="122" y="455"/>
                </a:moveTo>
                <a:lnTo>
                  <a:pt x="122" y="465"/>
                </a:lnTo>
                <a:lnTo>
                  <a:pt x="112" y="465"/>
                </a:lnTo>
                <a:lnTo>
                  <a:pt x="112" y="455"/>
                </a:lnTo>
                <a:lnTo>
                  <a:pt x="122" y="455"/>
                </a:lnTo>
                <a:close/>
                <a:moveTo>
                  <a:pt x="92" y="30"/>
                </a:moveTo>
                <a:lnTo>
                  <a:pt x="101" y="30"/>
                </a:lnTo>
                <a:lnTo>
                  <a:pt x="101" y="40"/>
                </a:lnTo>
                <a:lnTo>
                  <a:pt x="92" y="40"/>
                </a:lnTo>
                <a:lnTo>
                  <a:pt x="92" y="30"/>
                </a:lnTo>
                <a:close/>
                <a:moveTo>
                  <a:pt x="92" y="51"/>
                </a:moveTo>
                <a:lnTo>
                  <a:pt x="101" y="51"/>
                </a:lnTo>
                <a:lnTo>
                  <a:pt x="101" y="61"/>
                </a:lnTo>
                <a:lnTo>
                  <a:pt x="92" y="61"/>
                </a:lnTo>
                <a:lnTo>
                  <a:pt x="92" y="51"/>
                </a:lnTo>
                <a:close/>
                <a:moveTo>
                  <a:pt x="92" y="72"/>
                </a:moveTo>
                <a:lnTo>
                  <a:pt x="101" y="72"/>
                </a:lnTo>
                <a:lnTo>
                  <a:pt x="101" y="81"/>
                </a:lnTo>
                <a:lnTo>
                  <a:pt x="92" y="81"/>
                </a:lnTo>
                <a:lnTo>
                  <a:pt x="92" y="72"/>
                </a:lnTo>
                <a:close/>
                <a:moveTo>
                  <a:pt x="92" y="91"/>
                </a:moveTo>
                <a:lnTo>
                  <a:pt x="101" y="91"/>
                </a:lnTo>
                <a:lnTo>
                  <a:pt x="101" y="100"/>
                </a:lnTo>
                <a:lnTo>
                  <a:pt x="92" y="100"/>
                </a:lnTo>
                <a:lnTo>
                  <a:pt x="92" y="91"/>
                </a:lnTo>
                <a:close/>
                <a:moveTo>
                  <a:pt x="92" y="111"/>
                </a:moveTo>
                <a:lnTo>
                  <a:pt x="101" y="111"/>
                </a:lnTo>
                <a:lnTo>
                  <a:pt x="101" y="121"/>
                </a:lnTo>
                <a:lnTo>
                  <a:pt x="92" y="121"/>
                </a:lnTo>
                <a:lnTo>
                  <a:pt x="92" y="111"/>
                </a:lnTo>
                <a:close/>
                <a:moveTo>
                  <a:pt x="92" y="132"/>
                </a:moveTo>
                <a:lnTo>
                  <a:pt x="101" y="132"/>
                </a:lnTo>
                <a:lnTo>
                  <a:pt x="101" y="142"/>
                </a:lnTo>
                <a:lnTo>
                  <a:pt x="92" y="142"/>
                </a:lnTo>
                <a:lnTo>
                  <a:pt x="92" y="132"/>
                </a:lnTo>
                <a:close/>
                <a:moveTo>
                  <a:pt x="92" y="152"/>
                </a:moveTo>
                <a:lnTo>
                  <a:pt x="101" y="152"/>
                </a:lnTo>
                <a:lnTo>
                  <a:pt x="101" y="162"/>
                </a:lnTo>
                <a:lnTo>
                  <a:pt x="92" y="162"/>
                </a:lnTo>
                <a:lnTo>
                  <a:pt x="92" y="152"/>
                </a:lnTo>
                <a:close/>
                <a:moveTo>
                  <a:pt x="92" y="172"/>
                </a:moveTo>
                <a:lnTo>
                  <a:pt x="101" y="172"/>
                </a:lnTo>
                <a:lnTo>
                  <a:pt x="101" y="181"/>
                </a:lnTo>
                <a:lnTo>
                  <a:pt x="92" y="181"/>
                </a:lnTo>
                <a:lnTo>
                  <a:pt x="92" y="172"/>
                </a:lnTo>
                <a:close/>
                <a:moveTo>
                  <a:pt x="92" y="192"/>
                </a:moveTo>
                <a:lnTo>
                  <a:pt x="101" y="192"/>
                </a:lnTo>
                <a:lnTo>
                  <a:pt x="101" y="202"/>
                </a:lnTo>
                <a:lnTo>
                  <a:pt x="92" y="202"/>
                </a:lnTo>
                <a:lnTo>
                  <a:pt x="92" y="192"/>
                </a:lnTo>
                <a:close/>
                <a:moveTo>
                  <a:pt x="92" y="213"/>
                </a:moveTo>
                <a:lnTo>
                  <a:pt x="101" y="213"/>
                </a:lnTo>
                <a:lnTo>
                  <a:pt x="101" y="222"/>
                </a:lnTo>
                <a:lnTo>
                  <a:pt x="92" y="222"/>
                </a:lnTo>
                <a:lnTo>
                  <a:pt x="92" y="213"/>
                </a:lnTo>
                <a:close/>
                <a:moveTo>
                  <a:pt x="92" y="233"/>
                </a:moveTo>
                <a:lnTo>
                  <a:pt x="101" y="233"/>
                </a:lnTo>
                <a:lnTo>
                  <a:pt x="101" y="243"/>
                </a:lnTo>
                <a:lnTo>
                  <a:pt x="92" y="243"/>
                </a:lnTo>
                <a:lnTo>
                  <a:pt x="92" y="233"/>
                </a:lnTo>
                <a:close/>
                <a:moveTo>
                  <a:pt x="92" y="253"/>
                </a:moveTo>
                <a:lnTo>
                  <a:pt x="101" y="253"/>
                </a:lnTo>
                <a:lnTo>
                  <a:pt x="101" y="262"/>
                </a:lnTo>
                <a:lnTo>
                  <a:pt x="92" y="262"/>
                </a:lnTo>
                <a:lnTo>
                  <a:pt x="92" y="253"/>
                </a:lnTo>
                <a:close/>
                <a:moveTo>
                  <a:pt x="92" y="273"/>
                </a:moveTo>
                <a:lnTo>
                  <a:pt x="101" y="273"/>
                </a:lnTo>
                <a:lnTo>
                  <a:pt x="101" y="283"/>
                </a:lnTo>
                <a:lnTo>
                  <a:pt x="92" y="283"/>
                </a:lnTo>
                <a:lnTo>
                  <a:pt x="92" y="273"/>
                </a:lnTo>
                <a:close/>
                <a:moveTo>
                  <a:pt x="92" y="294"/>
                </a:moveTo>
                <a:lnTo>
                  <a:pt x="101" y="294"/>
                </a:lnTo>
                <a:lnTo>
                  <a:pt x="101" y="303"/>
                </a:lnTo>
                <a:lnTo>
                  <a:pt x="92" y="303"/>
                </a:lnTo>
                <a:lnTo>
                  <a:pt x="92" y="294"/>
                </a:lnTo>
                <a:close/>
                <a:moveTo>
                  <a:pt x="92" y="314"/>
                </a:moveTo>
                <a:lnTo>
                  <a:pt x="101" y="314"/>
                </a:lnTo>
                <a:lnTo>
                  <a:pt x="101" y="324"/>
                </a:lnTo>
                <a:lnTo>
                  <a:pt x="92" y="324"/>
                </a:lnTo>
                <a:lnTo>
                  <a:pt x="92" y="314"/>
                </a:lnTo>
                <a:close/>
                <a:moveTo>
                  <a:pt x="92" y="333"/>
                </a:moveTo>
                <a:lnTo>
                  <a:pt x="101" y="333"/>
                </a:lnTo>
                <a:lnTo>
                  <a:pt x="101" y="343"/>
                </a:lnTo>
                <a:lnTo>
                  <a:pt x="92" y="343"/>
                </a:lnTo>
                <a:lnTo>
                  <a:pt x="92" y="333"/>
                </a:lnTo>
                <a:close/>
                <a:moveTo>
                  <a:pt x="92" y="354"/>
                </a:moveTo>
                <a:lnTo>
                  <a:pt x="101" y="354"/>
                </a:lnTo>
                <a:lnTo>
                  <a:pt x="101" y="364"/>
                </a:lnTo>
                <a:lnTo>
                  <a:pt x="92" y="364"/>
                </a:lnTo>
                <a:lnTo>
                  <a:pt x="92" y="354"/>
                </a:lnTo>
                <a:close/>
                <a:moveTo>
                  <a:pt x="92" y="375"/>
                </a:moveTo>
                <a:lnTo>
                  <a:pt x="101" y="375"/>
                </a:lnTo>
                <a:lnTo>
                  <a:pt x="101" y="384"/>
                </a:lnTo>
                <a:lnTo>
                  <a:pt x="92" y="384"/>
                </a:lnTo>
                <a:lnTo>
                  <a:pt x="92" y="375"/>
                </a:lnTo>
                <a:close/>
                <a:moveTo>
                  <a:pt x="92" y="395"/>
                </a:moveTo>
                <a:lnTo>
                  <a:pt x="101" y="395"/>
                </a:lnTo>
                <a:lnTo>
                  <a:pt x="101" y="405"/>
                </a:lnTo>
                <a:lnTo>
                  <a:pt x="92" y="405"/>
                </a:lnTo>
                <a:lnTo>
                  <a:pt x="92" y="395"/>
                </a:lnTo>
                <a:close/>
                <a:moveTo>
                  <a:pt x="92" y="414"/>
                </a:moveTo>
                <a:lnTo>
                  <a:pt x="101" y="414"/>
                </a:lnTo>
                <a:lnTo>
                  <a:pt x="101" y="424"/>
                </a:lnTo>
                <a:lnTo>
                  <a:pt x="92" y="424"/>
                </a:lnTo>
                <a:lnTo>
                  <a:pt x="92" y="414"/>
                </a:lnTo>
                <a:close/>
                <a:moveTo>
                  <a:pt x="92" y="435"/>
                </a:moveTo>
                <a:lnTo>
                  <a:pt x="101" y="435"/>
                </a:lnTo>
                <a:lnTo>
                  <a:pt x="101" y="444"/>
                </a:lnTo>
                <a:lnTo>
                  <a:pt x="92" y="444"/>
                </a:lnTo>
                <a:lnTo>
                  <a:pt x="92" y="435"/>
                </a:lnTo>
                <a:close/>
                <a:moveTo>
                  <a:pt x="101" y="455"/>
                </a:moveTo>
                <a:lnTo>
                  <a:pt x="101" y="465"/>
                </a:lnTo>
                <a:lnTo>
                  <a:pt x="92" y="465"/>
                </a:lnTo>
                <a:lnTo>
                  <a:pt x="92" y="455"/>
                </a:lnTo>
                <a:lnTo>
                  <a:pt x="101" y="455"/>
                </a:lnTo>
                <a:close/>
                <a:moveTo>
                  <a:pt x="71" y="30"/>
                </a:moveTo>
                <a:lnTo>
                  <a:pt x="81" y="30"/>
                </a:lnTo>
                <a:lnTo>
                  <a:pt x="81" y="40"/>
                </a:lnTo>
                <a:lnTo>
                  <a:pt x="71" y="40"/>
                </a:lnTo>
                <a:lnTo>
                  <a:pt x="71" y="30"/>
                </a:lnTo>
                <a:close/>
                <a:moveTo>
                  <a:pt x="71" y="51"/>
                </a:moveTo>
                <a:lnTo>
                  <a:pt x="81" y="51"/>
                </a:lnTo>
                <a:lnTo>
                  <a:pt x="81" y="61"/>
                </a:lnTo>
                <a:lnTo>
                  <a:pt x="71" y="61"/>
                </a:lnTo>
                <a:lnTo>
                  <a:pt x="71" y="51"/>
                </a:lnTo>
                <a:close/>
                <a:moveTo>
                  <a:pt x="71" y="72"/>
                </a:moveTo>
                <a:lnTo>
                  <a:pt x="81" y="72"/>
                </a:lnTo>
                <a:lnTo>
                  <a:pt x="81" y="81"/>
                </a:lnTo>
                <a:lnTo>
                  <a:pt x="71" y="81"/>
                </a:lnTo>
                <a:lnTo>
                  <a:pt x="71" y="72"/>
                </a:lnTo>
                <a:close/>
                <a:moveTo>
                  <a:pt x="71" y="91"/>
                </a:moveTo>
                <a:lnTo>
                  <a:pt x="81" y="91"/>
                </a:lnTo>
                <a:lnTo>
                  <a:pt x="81" y="100"/>
                </a:lnTo>
                <a:lnTo>
                  <a:pt x="71" y="100"/>
                </a:lnTo>
                <a:lnTo>
                  <a:pt x="71" y="91"/>
                </a:lnTo>
                <a:close/>
                <a:moveTo>
                  <a:pt x="71" y="111"/>
                </a:moveTo>
                <a:lnTo>
                  <a:pt x="81" y="111"/>
                </a:lnTo>
                <a:lnTo>
                  <a:pt x="81" y="121"/>
                </a:lnTo>
                <a:lnTo>
                  <a:pt x="71" y="121"/>
                </a:lnTo>
                <a:lnTo>
                  <a:pt x="71" y="111"/>
                </a:lnTo>
                <a:close/>
                <a:moveTo>
                  <a:pt x="71" y="132"/>
                </a:moveTo>
                <a:lnTo>
                  <a:pt x="81" y="132"/>
                </a:lnTo>
                <a:lnTo>
                  <a:pt x="81" y="142"/>
                </a:lnTo>
                <a:lnTo>
                  <a:pt x="71" y="142"/>
                </a:lnTo>
                <a:lnTo>
                  <a:pt x="71" y="132"/>
                </a:lnTo>
                <a:close/>
                <a:moveTo>
                  <a:pt x="71" y="152"/>
                </a:moveTo>
                <a:lnTo>
                  <a:pt x="81" y="152"/>
                </a:lnTo>
                <a:lnTo>
                  <a:pt x="81" y="162"/>
                </a:lnTo>
                <a:lnTo>
                  <a:pt x="71" y="162"/>
                </a:lnTo>
                <a:lnTo>
                  <a:pt x="71" y="152"/>
                </a:lnTo>
                <a:close/>
                <a:moveTo>
                  <a:pt x="71" y="172"/>
                </a:moveTo>
                <a:lnTo>
                  <a:pt x="81" y="172"/>
                </a:lnTo>
                <a:lnTo>
                  <a:pt x="81" y="181"/>
                </a:lnTo>
                <a:lnTo>
                  <a:pt x="71" y="181"/>
                </a:lnTo>
                <a:lnTo>
                  <a:pt x="71" y="172"/>
                </a:lnTo>
                <a:close/>
                <a:moveTo>
                  <a:pt x="71" y="192"/>
                </a:moveTo>
                <a:lnTo>
                  <a:pt x="81" y="192"/>
                </a:lnTo>
                <a:lnTo>
                  <a:pt x="81" y="202"/>
                </a:lnTo>
                <a:lnTo>
                  <a:pt x="71" y="202"/>
                </a:lnTo>
                <a:lnTo>
                  <a:pt x="71" y="192"/>
                </a:lnTo>
                <a:close/>
                <a:moveTo>
                  <a:pt x="71" y="213"/>
                </a:moveTo>
                <a:lnTo>
                  <a:pt x="81" y="213"/>
                </a:lnTo>
                <a:lnTo>
                  <a:pt x="81" y="222"/>
                </a:lnTo>
                <a:lnTo>
                  <a:pt x="71" y="222"/>
                </a:lnTo>
                <a:lnTo>
                  <a:pt x="71" y="213"/>
                </a:lnTo>
                <a:close/>
                <a:moveTo>
                  <a:pt x="71" y="233"/>
                </a:moveTo>
                <a:lnTo>
                  <a:pt x="81" y="233"/>
                </a:lnTo>
                <a:lnTo>
                  <a:pt x="81" y="243"/>
                </a:lnTo>
                <a:lnTo>
                  <a:pt x="71" y="243"/>
                </a:lnTo>
                <a:lnTo>
                  <a:pt x="71" y="233"/>
                </a:lnTo>
                <a:close/>
                <a:moveTo>
                  <a:pt x="71" y="253"/>
                </a:moveTo>
                <a:lnTo>
                  <a:pt x="81" y="253"/>
                </a:lnTo>
                <a:lnTo>
                  <a:pt x="81" y="262"/>
                </a:lnTo>
                <a:lnTo>
                  <a:pt x="71" y="262"/>
                </a:lnTo>
                <a:lnTo>
                  <a:pt x="71" y="253"/>
                </a:lnTo>
                <a:close/>
                <a:moveTo>
                  <a:pt x="71" y="273"/>
                </a:moveTo>
                <a:lnTo>
                  <a:pt x="81" y="273"/>
                </a:lnTo>
                <a:lnTo>
                  <a:pt x="81" y="283"/>
                </a:lnTo>
                <a:lnTo>
                  <a:pt x="71" y="283"/>
                </a:lnTo>
                <a:lnTo>
                  <a:pt x="71" y="273"/>
                </a:lnTo>
                <a:close/>
                <a:moveTo>
                  <a:pt x="71" y="294"/>
                </a:moveTo>
                <a:lnTo>
                  <a:pt x="81" y="294"/>
                </a:lnTo>
                <a:lnTo>
                  <a:pt x="81" y="303"/>
                </a:lnTo>
                <a:lnTo>
                  <a:pt x="71" y="303"/>
                </a:lnTo>
                <a:lnTo>
                  <a:pt x="71" y="294"/>
                </a:lnTo>
                <a:close/>
                <a:moveTo>
                  <a:pt x="71" y="314"/>
                </a:moveTo>
                <a:lnTo>
                  <a:pt x="81" y="314"/>
                </a:lnTo>
                <a:lnTo>
                  <a:pt x="81" y="324"/>
                </a:lnTo>
                <a:lnTo>
                  <a:pt x="71" y="324"/>
                </a:lnTo>
                <a:lnTo>
                  <a:pt x="71" y="314"/>
                </a:lnTo>
                <a:close/>
                <a:moveTo>
                  <a:pt x="71" y="333"/>
                </a:moveTo>
                <a:lnTo>
                  <a:pt x="81" y="333"/>
                </a:lnTo>
                <a:lnTo>
                  <a:pt x="81" y="343"/>
                </a:lnTo>
                <a:lnTo>
                  <a:pt x="71" y="343"/>
                </a:lnTo>
                <a:lnTo>
                  <a:pt x="71" y="333"/>
                </a:lnTo>
                <a:close/>
                <a:moveTo>
                  <a:pt x="71" y="354"/>
                </a:moveTo>
                <a:lnTo>
                  <a:pt x="81" y="354"/>
                </a:lnTo>
                <a:lnTo>
                  <a:pt x="81" y="364"/>
                </a:lnTo>
                <a:lnTo>
                  <a:pt x="71" y="364"/>
                </a:lnTo>
                <a:lnTo>
                  <a:pt x="71" y="354"/>
                </a:lnTo>
                <a:close/>
                <a:moveTo>
                  <a:pt x="71" y="375"/>
                </a:moveTo>
                <a:lnTo>
                  <a:pt x="81" y="375"/>
                </a:lnTo>
                <a:lnTo>
                  <a:pt x="81" y="384"/>
                </a:lnTo>
                <a:lnTo>
                  <a:pt x="71" y="384"/>
                </a:lnTo>
                <a:lnTo>
                  <a:pt x="71" y="375"/>
                </a:lnTo>
                <a:close/>
                <a:moveTo>
                  <a:pt x="71" y="395"/>
                </a:moveTo>
                <a:lnTo>
                  <a:pt x="81" y="395"/>
                </a:lnTo>
                <a:lnTo>
                  <a:pt x="81" y="405"/>
                </a:lnTo>
                <a:lnTo>
                  <a:pt x="71" y="405"/>
                </a:lnTo>
                <a:lnTo>
                  <a:pt x="71" y="395"/>
                </a:lnTo>
                <a:close/>
                <a:moveTo>
                  <a:pt x="71" y="414"/>
                </a:moveTo>
                <a:lnTo>
                  <a:pt x="81" y="414"/>
                </a:lnTo>
                <a:lnTo>
                  <a:pt x="81" y="424"/>
                </a:lnTo>
                <a:lnTo>
                  <a:pt x="71" y="424"/>
                </a:lnTo>
                <a:lnTo>
                  <a:pt x="71" y="414"/>
                </a:lnTo>
                <a:close/>
                <a:moveTo>
                  <a:pt x="71" y="435"/>
                </a:moveTo>
                <a:lnTo>
                  <a:pt x="81" y="435"/>
                </a:lnTo>
                <a:lnTo>
                  <a:pt x="81" y="444"/>
                </a:lnTo>
                <a:lnTo>
                  <a:pt x="71" y="444"/>
                </a:lnTo>
                <a:lnTo>
                  <a:pt x="71" y="435"/>
                </a:lnTo>
                <a:close/>
                <a:moveTo>
                  <a:pt x="81" y="455"/>
                </a:moveTo>
                <a:lnTo>
                  <a:pt x="81" y="465"/>
                </a:lnTo>
                <a:lnTo>
                  <a:pt x="71" y="465"/>
                </a:lnTo>
                <a:lnTo>
                  <a:pt x="71" y="455"/>
                </a:lnTo>
                <a:lnTo>
                  <a:pt x="81" y="455"/>
                </a:lnTo>
                <a:close/>
                <a:moveTo>
                  <a:pt x="51" y="30"/>
                </a:moveTo>
                <a:lnTo>
                  <a:pt x="60" y="30"/>
                </a:lnTo>
                <a:lnTo>
                  <a:pt x="60" y="40"/>
                </a:lnTo>
                <a:lnTo>
                  <a:pt x="51" y="40"/>
                </a:lnTo>
                <a:lnTo>
                  <a:pt x="51" y="30"/>
                </a:lnTo>
                <a:close/>
                <a:moveTo>
                  <a:pt x="51" y="51"/>
                </a:moveTo>
                <a:lnTo>
                  <a:pt x="60" y="51"/>
                </a:lnTo>
                <a:lnTo>
                  <a:pt x="60" y="61"/>
                </a:lnTo>
                <a:lnTo>
                  <a:pt x="51" y="61"/>
                </a:lnTo>
                <a:lnTo>
                  <a:pt x="51" y="51"/>
                </a:lnTo>
                <a:close/>
                <a:moveTo>
                  <a:pt x="51" y="72"/>
                </a:moveTo>
                <a:lnTo>
                  <a:pt x="60" y="72"/>
                </a:lnTo>
                <a:lnTo>
                  <a:pt x="60" y="81"/>
                </a:lnTo>
                <a:lnTo>
                  <a:pt x="51" y="81"/>
                </a:lnTo>
                <a:lnTo>
                  <a:pt x="51" y="72"/>
                </a:lnTo>
                <a:close/>
                <a:moveTo>
                  <a:pt x="51" y="91"/>
                </a:moveTo>
                <a:lnTo>
                  <a:pt x="60" y="91"/>
                </a:lnTo>
                <a:lnTo>
                  <a:pt x="60" y="100"/>
                </a:lnTo>
                <a:lnTo>
                  <a:pt x="51" y="100"/>
                </a:lnTo>
                <a:lnTo>
                  <a:pt x="51" y="91"/>
                </a:lnTo>
                <a:close/>
                <a:moveTo>
                  <a:pt x="51" y="111"/>
                </a:moveTo>
                <a:lnTo>
                  <a:pt x="60" y="111"/>
                </a:lnTo>
                <a:lnTo>
                  <a:pt x="60" y="121"/>
                </a:lnTo>
                <a:lnTo>
                  <a:pt x="51" y="121"/>
                </a:lnTo>
                <a:lnTo>
                  <a:pt x="51" y="111"/>
                </a:lnTo>
                <a:close/>
                <a:moveTo>
                  <a:pt x="51" y="132"/>
                </a:moveTo>
                <a:lnTo>
                  <a:pt x="60" y="132"/>
                </a:lnTo>
                <a:lnTo>
                  <a:pt x="60" y="142"/>
                </a:lnTo>
                <a:lnTo>
                  <a:pt x="51" y="142"/>
                </a:lnTo>
                <a:lnTo>
                  <a:pt x="51" y="132"/>
                </a:lnTo>
                <a:close/>
                <a:moveTo>
                  <a:pt x="51" y="152"/>
                </a:moveTo>
                <a:lnTo>
                  <a:pt x="60" y="152"/>
                </a:lnTo>
                <a:lnTo>
                  <a:pt x="60" y="162"/>
                </a:lnTo>
                <a:lnTo>
                  <a:pt x="51" y="162"/>
                </a:lnTo>
                <a:lnTo>
                  <a:pt x="51" y="152"/>
                </a:lnTo>
                <a:close/>
                <a:moveTo>
                  <a:pt x="51" y="172"/>
                </a:moveTo>
                <a:lnTo>
                  <a:pt x="60" y="172"/>
                </a:lnTo>
                <a:lnTo>
                  <a:pt x="60" y="181"/>
                </a:lnTo>
                <a:lnTo>
                  <a:pt x="51" y="181"/>
                </a:lnTo>
                <a:lnTo>
                  <a:pt x="51" y="172"/>
                </a:lnTo>
                <a:close/>
                <a:moveTo>
                  <a:pt x="51" y="192"/>
                </a:moveTo>
                <a:lnTo>
                  <a:pt x="60" y="192"/>
                </a:lnTo>
                <a:lnTo>
                  <a:pt x="60" y="202"/>
                </a:lnTo>
                <a:lnTo>
                  <a:pt x="51" y="202"/>
                </a:lnTo>
                <a:lnTo>
                  <a:pt x="51" y="192"/>
                </a:lnTo>
                <a:close/>
                <a:moveTo>
                  <a:pt x="51" y="213"/>
                </a:moveTo>
                <a:lnTo>
                  <a:pt x="60" y="213"/>
                </a:lnTo>
                <a:lnTo>
                  <a:pt x="60" y="222"/>
                </a:lnTo>
                <a:lnTo>
                  <a:pt x="51" y="222"/>
                </a:lnTo>
                <a:lnTo>
                  <a:pt x="51" y="213"/>
                </a:lnTo>
                <a:close/>
                <a:moveTo>
                  <a:pt x="51" y="233"/>
                </a:moveTo>
                <a:lnTo>
                  <a:pt x="60" y="233"/>
                </a:lnTo>
                <a:lnTo>
                  <a:pt x="60" y="243"/>
                </a:lnTo>
                <a:lnTo>
                  <a:pt x="51" y="243"/>
                </a:lnTo>
                <a:lnTo>
                  <a:pt x="51" y="233"/>
                </a:lnTo>
                <a:close/>
                <a:moveTo>
                  <a:pt x="51" y="253"/>
                </a:moveTo>
                <a:lnTo>
                  <a:pt x="60" y="253"/>
                </a:lnTo>
                <a:lnTo>
                  <a:pt x="60" y="262"/>
                </a:lnTo>
                <a:lnTo>
                  <a:pt x="51" y="262"/>
                </a:lnTo>
                <a:lnTo>
                  <a:pt x="51" y="253"/>
                </a:lnTo>
                <a:close/>
                <a:moveTo>
                  <a:pt x="51" y="273"/>
                </a:moveTo>
                <a:lnTo>
                  <a:pt x="60" y="273"/>
                </a:lnTo>
                <a:lnTo>
                  <a:pt x="60" y="283"/>
                </a:lnTo>
                <a:lnTo>
                  <a:pt x="51" y="283"/>
                </a:lnTo>
                <a:lnTo>
                  <a:pt x="51" y="273"/>
                </a:lnTo>
                <a:close/>
                <a:moveTo>
                  <a:pt x="51" y="294"/>
                </a:moveTo>
                <a:lnTo>
                  <a:pt x="60" y="294"/>
                </a:lnTo>
                <a:lnTo>
                  <a:pt x="60" y="303"/>
                </a:lnTo>
                <a:lnTo>
                  <a:pt x="51" y="303"/>
                </a:lnTo>
                <a:lnTo>
                  <a:pt x="51" y="294"/>
                </a:lnTo>
                <a:close/>
                <a:moveTo>
                  <a:pt x="51" y="314"/>
                </a:moveTo>
                <a:lnTo>
                  <a:pt x="60" y="314"/>
                </a:lnTo>
                <a:lnTo>
                  <a:pt x="60" y="324"/>
                </a:lnTo>
                <a:lnTo>
                  <a:pt x="51" y="324"/>
                </a:lnTo>
                <a:lnTo>
                  <a:pt x="51" y="314"/>
                </a:lnTo>
                <a:close/>
                <a:moveTo>
                  <a:pt x="51" y="333"/>
                </a:moveTo>
                <a:lnTo>
                  <a:pt x="60" y="333"/>
                </a:lnTo>
                <a:lnTo>
                  <a:pt x="60" y="343"/>
                </a:lnTo>
                <a:lnTo>
                  <a:pt x="51" y="343"/>
                </a:lnTo>
                <a:lnTo>
                  <a:pt x="51" y="333"/>
                </a:lnTo>
                <a:close/>
                <a:moveTo>
                  <a:pt x="51" y="354"/>
                </a:moveTo>
                <a:lnTo>
                  <a:pt x="60" y="354"/>
                </a:lnTo>
                <a:lnTo>
                  <a:pt x="60" y="364"/>
                </a:lnTo>
                <a:lnTo>
                  <a:pt x="51" y="364"/>
                </a:lnTo>
                <a:lnTo>
                  <a:pt x="51" y="354"/>
                </a:lnTo>
                <a:close/>
                <a:moveTo>
                  <a:pt x="51" y="375"/>
                </a:moveTo>
                <a:lnTo>
                  <a:pt x="60" y="375"/>
                </a:lnTo>
                <a:lnTo>
                  <a:pt x="60" y="384"/>
                </a:lnTo>
                <a:lnTo>
                  <a:pt x="51" y="384"/>
                </a:lnTo>
                <a:lnTo>
                  <a:pt x="51" y="375"/>
                </a:lnTo>
                <a:close/>
                <a:moveTo>
                  <a:pt x="51" y="395"/>
                </a:moveTo>
                <a:lnTo>
                  <a:pt x="60" y="395"/>
                </a:lnTo>
                <a:lnTo>
                  <a:pt x="60" y="405"/>
                </a:lnTo>
                <a:lnTo>
                  <a:pt x="51" y="405"/>
                </a:lnTo>
                <a:lnTo>
                  <a:pt x="51" y="395"/>
                </a:lnTo>
                <a:close/>
                <a:moveTo>
                  <a:pt x="51" y="414"/>
                </a:moveTo>
                <a:lnTo>
                  <a:pt x="60" y="414"/>
                </a:lnTo>
                <a:lnTo>
                  <a:pt x="60" y="424"/>
                </a:lnTo>
                <a:lnTo>
                  <a:pt x="51" y="424"/>
                </a:lnTo>
                <a:lnTo>
                  <a:pt x="51" y="414"/>
                </a:lnTo>
                <a:close/>
                <a:moveTo>
                  <a:pt x="51" y="435"/>
                </a:moveTo>
                <a:lnTo>
                  <a:pt x="60" y="435"/>
                </a:lnTo>
                <a:lnTo>
                  <a:pt x="60" y="444"/>
                </a:lnTo>
                <a:lnTo>
                  <a:pt x="51" y="444"/>
                </a:lnTo>
                <a:lnTo>
                  <a:pt x="51" y="435"/>
                </a:lnTo>
                <a:close/>
                <a:moveTo>
                  <a:pt x="60" y="455"/>
                </a:moveTo>
                <a:lnTo>
                  <a:pt x="60" y="465"/>
                </a:lnTo>
                <a:lnTo>
                  <a:pt x="51" y="465"/>
                </a:lnTo>
                <a:lnTo>
                  <a:pt x="51" y="455"/>
                </a:lnTo>
                <a:lnTo>
                  <a:pt x="60" y="455"/>
                </a:lnTo>
                <a:close/>
                <a:moveTo>
                  <a:pt x="31" y="30"/>
                </a:moveTo>
                <a:lnTo>
                  <a:pt x="41" y="30"/>
                </a:lnTo>
                <a:lnTo>
                  <a:pt x="41" y="40"/>
                </a:lnTo>
                <a:lnTo>
                  <a:pt x="31" y="40"/>
                </a:lnTo>
                <a:lnTo>
                  <a:pt x="31" y="30"/>
                </a:lnTo>
                <a:close/>
                <a:moveTo>
                  <a:pt x="31" y="51"/>
                </a:moveTo>
                <a:lnTo>
                  <a:pt x="41" y="51"/>
                </a:lnTo>
                <a:lnTo>
                  <a:pt x="41" y="61"/>
                </a:lnTo>
                <a:lnTo>
                  <a:pt x="31" y="61"/>
                </a:lnTo>
                <a:lnTo>
                  <a:pt x="31" y="51"/>
                </a:lnTo>
                <a:close/>
                <a:moveTo>
                  <a:pt x="31" y="72"/>
                </a:moveTo>
                <a:lnTo>
                  <a:pt x="41" y="72"/>
                </a:lnTo>
                <a:lnTo>
                  <a:pt x="41" y="81"/>
                </a:lnTo>
                <a:lnTo>
                  <a:pt x="31" y="81"/>
                </a:lnTo>
                <a:lnTo>
                  <a:pt x="31" y="72"/>
                </a:lnTo>
                <a:close/>
                <a:moveTo>
                  <a:pt x="31" y="91"/>
                </a:moveTo>
                <a:lnTo>
                  <a:pt x="41" y="91"/>
                </a:lnTo>
                <a:lnTo>
                  <a:pt x="41" y="100"/>
                </a:lnTo>
                <a:lnTo>
                  <a:pt x="31" y="100"/>
                </a:lnTo>
                <a:lnTo>
                  <a:pt x="31" y="91"/>
                </a:lnTo>
                <a:close/>
                <a:moveTo>
                  <a:pt x="31" y="111"/>
                </a:moveTo>
                <a:lnTo>
                  <a:pt x="41" y="111"/>
                </a:lnTo>
                <a:lnTo>
                  <a:pt x="41" y="121"/>
                </a:lnTo>
                <a:lnTo>
                  <a:pt x="31" y="121"/>
                </a:lnTo>
                <a:lnTo>
                  <a:pt x="31" y="111"/>
                </a:lnTo>
                <a:close/>
                <a:moveTo>
                  <a:pt x="31" y="132"/>
                </a:moveTo>
                <a:lnTo>
                  <a:pt x="41" y="132"/>
                </a:lnTo>
                <a:lnTo>
                  <a:pt x="41" y="142"/>
                </a:lnTo>
                <a:lnTo>
                  <a:pt x="31" y="142"/>
                </a:lnTo>
                <a:lnTo>
                  <a:pt x="31" y="132"/>
                </a:lnTo>
                <a:close/>
                <a:moveTo>
                  <a:pt x="31" y="152"/>
                </a:moveTo>
                <a:lnTo>
                  <a:pt x="41" y="152"/>
                </a:lnTo>
                <a:lnTo>
                  <a:pt x="41" y="162"/>
                </a:lnTo>
                <a:lnTo>
                  <a:pt x="31" y="162"/>
                </a:lnTo>
                <a:lnTo>
                  <a:pt x="31" y="152"/>
                </a:lnTo>
                <a:close/>
                <a:moveTo>
                  <a:pt x="31" y="172"/>
                </a:moveTo>
                <a:lnTo>
                  <a:pt x="41" y="172"/>
                </a:lnTo>
                <a:lnTo>
                  <a:pt x="41" y="181"/>
                </a:lnTo>
                <a:lnTo>
                  <a:pt x="31" y="181"/>
                </a:lnTo>
                <a:lnTo>
                  <a:pt x="31" y="172"/>
                </a:lnTo>
                <a:close/>
                <a:moveTo>
                  <a:pt x="31" y="192"/>
                </a:moveTo>
                <a:lnTo>
                  <a:pt x="41" y="192"/>
                </a:lnTo>
                <a:lnTo>
                  <a:pt x="41" y="202"/>
                </a:lnTo>
                <a:lnTo>
                  <a:pt x="31" y="202"/>
                </a:lnTo>
                <a:lnTo>
                  <a:pt x="31" y="192"/>
                </a:lnTo>
                <a:close/>
                <a:moveTo>
                  <a:pt x="31" y="213"/>
                </a:moveTo>
                <a:lnTo>
                  <a:pt x="41" y="213"/>
                </a:lnTo>
                <a:lnTo>
                  <a:pt x="41" y="222"/>
                </a:lnTo>
                <a:lnTo>
                  <a:pt x="31" y="222"/>
                </a:lnTo>
                <a:lnTo>
                  <a:pt x="31" y="213"/>
                </a:lnTo>
                <a:close/>
                <a:moveTo>
                  <a:pt x="31" y="233"/>
                </a:moveTo>
                <a:lnTo>
                  <a:pt x="41" y="233"/>
                </a:lnTo>
                <a:lnTo>
                  <a:pt x="41" y="243"/>
                </a:lnTo>
                <a:lnTo>
                  <a:pt x="31" y="243"/>
                </a:lnTo>
                <a:lnTo>
                  <a:pt x="31" y="233"/>
                </a:lnTo>
                <a:close/>
                <a:moveTo>
                  <a:pt x="31" y="253"/>
                </a:moveTo>
                <a:lnTo>
                  <a:pt x="41" y="253"/>
                </a:lnTo>
                <a:lnTo>
                  <a:pt x="41" y="262"/>
                </a:lnTo>
                <a:lnTo>
                  <a:pt x="31" y="262"/>
                </a:lnTo>
                <a:lnTo>
                  <a:pt x="31" y="253"/>
                </a:lnTo>
                <a:close/>
                <a:moveTo>
                  <a:pt x="31" y="273"/>
                </a:moveTo>
                <a:lnTo>
                  <a:pt x="41" y="273"/>
                </a:lnTo>
                <a:lnTo>
                  <a:pt x="41" y="283"/>
                </a:lnTo>
                <a:lnTo>
                  <a:pt x="31" y="283"/>
                </a:lnTo>
                <a:lnTo>
                  <a:pt x="31" y="273"/>
                </a:lnTo>
                <a:close/>
                <a:moveTo>
                  <a:pt x="31" y="294"/>
                </a:moveTo>
                <a:lnTo>
                  <a:pt x="41" y="294"/>
                </a:lnTo>
                <a:lnTo>
                  <a:pt x="41" y="303"/>
                </a:lnTo>
                <a:lnTo>
                  <a:pt x="31" y="303"/>
                </a:lnTo>
                <a:lnTo>
                  <a:pt x="31" y="294"/>
                </a:lnTo>
                <a:close/>
                <a:moveTo>
                  <a:pt x="31" y="314"/>
                </a:moveTo>
                <a:lnTo>
                  <a:pt x="41" y="314"/>
                </a:lnTo>
                <a:lnTo>
                  <a:pt x="41" y="324"/>
                </a:lnTo>
                <a:lnTo>
                  <a:pt x="31" y="324"/>
                </a:lnTo>
                <a:lnTo>
                  <a:pt x="31" y="314"/>
                </a:lnTo>
                <a:close/>
                <a:moveTo>
                  <a:pt x="31" y="333"/>
                </a:moveTo>
                <a:lnTo>
                  <a:pt x="41" y="333"/>
                </a:lnTo>
                <a:lnTo>
                  <a:pt x="41" y="343"/>
                </a:lnTo>
                <a:lnTo>
                  <a:pt x="31" y="343"/>
                </a:lnTo>
                <a:lnTo>
                  <a:pt x="31" y="333"/>
                </a:lnTo>
                <a:close/>
                <a:moveTo>
                  <a:pt x="31" y="354"/>
                </a:moveTo>
                <a:lnTo>
                  <a:pt x="41" y="354"/>
                </a:lnTo>
                <a:lnTo>
                  <a:pt x="41" y="364"/>
                </a:lnTo>
                <a:lnTo>
                  <a:pt x="31" y="364"/>
                </a:lnTo>
                <a:lnTo>
                  <a:pt x="31" y="354"/>
                </a:lnTo>
                <a:close/>
                <a:moveTo>
                  <a:pt x="31" y="375"/>
                </a:moveTo>
                <a:lnTo>
                  <a:pt x="41" y="375"/>
                </a:lnTo>
                <a:lnTo>
                  <a:pt x="41" y="384"/>
                </a:lnTo>
                <a:lnTo>
                  <a:pt x="31" y="384"/>
                </a:lnTo>
                <a:lnTo>
                  <a:pt x="31" y="375"/>
                </a:lnTo>
                <a:close/>
                <a:moveTo>
                  <a:pt x="31" y="395"/>
                </a:moveTo>
                <a:lnTo>
                  <a:pt x="41" y="395"/>
                </a:lnTo>
                <a:lnTo>
                  <a:pt x="41" y="405"/>
                </a:lnTo>
                <a:lnTo>
                  <a:pt x="31" y="405"/>
                </a:lnTo>
                <a:lnTo>
                  <a:pt x="31" y="395"/>
                </a:lnTo>
                <a:close/>
                <a:moveTo>
                  <a:pt x="31" y="414"/>
                </a:moveTo>
                <a:lnTo>
                  <a:pt x="41" y="414"/>
                </a:lnTo>
                <a:lnTo>
                  <a:pt x="41" y="424"/>
                </a:lnTo>
                <a:lnTo>
                  <a:pt x="31" y="424"/>
                </a:lnTo>
                <a:lnTo>
                  <a:pt x="31" y="414"/>
                </a:lnTo>
                <a:close/>
                <a:moveTo>
                  <a:pt x="31" y="435"/>
                </a:moveTo>
                <a:lnTo>
                  <a:pt x="41" y="435"/>
                </a:lnTo>
                <a:lnTo>
                  <a:pt x="41" y="444"/>
                </a:lnTo>
                <a:lnTo>
                  <a:pt x="31" y="444"/>
                </a:lnTo>
                <a:lnTo>
                  <a:pt x="31" y="435"/>
                </a:lnTo>
                <a:close/>
                <a:moveTo>
                  <a:pt x="31" y="455"/>
                </a:moveTo>
                <a:lnTo>
                  <a:pt x="41" y="455"/>
                </a:lnTo>
                <a:lnTo>
                  <a:pt x="41" y="465"/>
                </a:lnTo>
                <a:lnTo>
                  <a:pt x="31" y="465"/>
                </a:lnTo>
                <a:lnTo>
                  <a:pt x="31" y="455"/>
                </a:lnTo>
                <a:close/>
                <a:moveTo>
                  <a:pt x="31" y="476"/>
                </a:moveTo>
                <a:lnTo>
                  <a:pt x="41" y="476"/>
                </a:lnTo>
                <a:lnTo>
                  <a:pt x="41" y="486"/>
                </a:lnTo>
                <a:lnTo>
                  <a:pt x="31" y="486"/>
                </a:lnTo>
                <a:lnTo>
                  <a:pt x="31" y="476"/>
                </a:lnTo>
                <a:close/>
                <a:moveTo>
                  <a:pt x="31" y="495"/>
                </a:moveTo>
                <a:lnTo>
                  <a:pt x="41" y="495"/>
                </a:lnTo>
                <a:lnTo>
                  <a:pt x="41" y="505"/>
                </a:lnTo>
                <a:lnTo>
                  <a:pt x="31" y="505"/>
                </a:lnTo>
                <a:lnTo>
                  <a:pt x="31" y="495"/>
                </a:lnTo>
                <a:close/>
                <a:moveTo>
                  <a:pt x="31" y="516"/>
                </a:moveTo>
                <a:lnTo>
                  <a:pt x="41" y="516"/>
                </a:lnTo>
                <a:lnTo>
                  <a:pt x="41" y="525"/>
                </a:lnTo>
                <a:lnTo>
                  <a:pt x="31" y="525"/>
                </a:lnTo>
                <a:lnTo>
                  <a:pt x="31" y="516"/>
                </a:lnTo>
                <a:close/>
                <a:moveTo>
                  <a:pt x="31" y="546"/>
                </a:moveTo>
                <a:lnTo>
                  <a:pt x="31" y="536"/>
                </a:lnTo>
                <a:lnTo>
                  <a:pt x="41" y="536"/>
                </a:lnTo>
                <a:lnTo>
                  <a:pt x="41" y="546"/>
                </a:lnTo>
                <a:lnTo>
                  <a:pt x="31" y="546"/>
                </a:lnTo>
                <a:close/>
                <a:moveTo>
                  <a:pt x="51" y="546"/>
                </a:moveTo>
                <a:lnTo>
                  <a:pt x="51" y="536"/>
                </a:lnTo>
                <a:lnTo>
                  <a:pt x="60" y="536"/>
                </a:lnTo>
                <a:lnTo>
                  <a:pt x="60" y="546"/>
                </a:lnTo>
                <a:lnTo>
                  <a:pt x="51" y="546"/>
                </a:lnTo>
                <a:close/>
                <a:moveTo>
                  <a:pt x="71" y="546"/>
                </a:moveTo>
                <a:lnTo>
                  <a:pt x="71" y="536"/>
                </a:lnTo>
                <a:lnTo>
                  <a:pt x="81" y="536"/>
                </a:lnTo>
                <a:lnTo>
                  <a:pt x="81" y="546"/>
                </a:lnTo>
                <a:lnTo>
                  <a:pt x="71" y="546"/>
                </a:lnTo>
                <a:close/>
                <a:moveTo>
                  <a:pt x="92" y="546"/>
                </a:moveTo>
                <a:lnTo>
                  <a:pt x="92" y="536"/>
                </a:lnTo>
                <a:lnTo>
                  <a:pt x="101" y="536"/>
                </a:lnTo>
                <a:lnTo>
                  <a:pt x="101" y="546"/>
                </a:lnTo>
                <a:lnTo>
                  <a:pt x="92" y="546"/>
                </a:lnTo>
                <a:close/>
                <a:moveTo>
                  <a:pt x="112" y="546"/>
                </a:moveTo>
                <a:lnTo>
                  <a:pt x="112" y="536"/>
                </a:lnTo>
                <a:lnTo>
                  <a:pt x="122" y="536"/>
                </a:lnTo>
                <a:lnTo>
                  <a:pt x="122" y="546"/>
                </a:lnTo>
                <a:lnTo>
                  <a:pt x="112" y="546"/>
                </a:lnTo>
                <a:close/>
                <a:moveTo>
                  <a:pt x="132" y="546"/>
                </a:moveTo>
                <a:lnTo>
                  <a:pt x="132" y="536"/>
                </a:lnTo>
                <a:lnTo>
                  <a:pt x="141" y="536"/>
                </a:lnTo>
                <a:lnTo>
                  <a:pt x="141" y="546"/>
                </a:lnTo>
                <a:lnTo>
                  <a:pt x="132" y="546"/>
                </a:lnTo>
                <a:close/>
                <a:moveTo>
                  <a:pt x="152" y="546"/>
                </a:moveTo>
                <a:lnTo>
                  <a:pt x="152" y="536"/>
                </a:lnTo>
                <a:lnTo>
                  <a:pt x="162" y="536"/>
                </a:lnTo>
                <a:lnTo>
                  <a:pt x="162" y="546"/>
                </a:lnTo>
                <a:lnTo>
                  <a:pt x="152" y="546"/>
                </a:lnTo>
                <a:close/>
                <a:moveTo>
                  <a:pt x="173" y="546"/>
                </a:moveTo>
                <a:lnTo>
                  <a:pt x="173" y="536"/>
                </a:lnTo>
                <a:lnTo>
                  <a:pt x="182" y="536"/>
                </a:lnTo>
                <a:lnTo>
                  <a:pt x="182" y="546"/>
                </a:lnTo>
                <a:lnTo>
                  <a:pt x="173" y="546"/>
                </a:lnTo>
                <a:close/>
                <a:moveTo>
                  <a:pt x="193" y="546"/>
                </a:moveTo>
                <a:lnTo>
                  <a:pt x="193" y="536"/>
                </a:lnTo>
                <a:lnTo>
                  <a:pt x="203" y="536"/>
                </a:lnTo>
                <a:lnTo>
                  <a:pt x="203" y="546"/>
                </a:lnTo>
                <a:lnTo>
                  <a:pt x="193" y="546"/>
                </a:lnTo>
                <a:close/>
                <a:moveTo>
                  <a:pt x="213" y="546"/>
                </a:moveTo>
                <a:lnTo>
                  <a:pt x="213" y="536"/>
                </a:lnTo>
                <a:lnTo>
                  <a:pt x="222" y="536"/>
                </a:lnTo>
                <a:lnTo>
                  <a:pt x="222" y="546"/>
                </a:lnTo>
                <a:lnTo>
                  <a:pt x="213" y="546"/>
                </a:lnTo>
                <a:close/>
                <a:moveTo>
                  <a:pt x="233" y="546"/>
                </a:moveTo>
                <a:lnTo>
                  <a:pt x="233" y="536"/>
                </a:lnTo>
                <a:lnTo>
                  <a:pt x="243" y="536"/>
                </a:lnTo>
                <a:lnTo>
                  <a:pt x="243" y="546"/>
                </a:lnTo>
                <a:lnTo>
                  <a:pt x="233" y="546"/>
                </a:lnTo>
                <a:close/>
                <a:moveTo>
                  <a:pt x="254" y="546"/>
                </a:moveTo>
                <a:lnTo>
                  <a:pt x="254" y="536"/>
                </a:lnTo>
                <a:lnTo>
                  <a:pt x="263" y="536"/>
                </a:lnTo>
                <a:lnTo>
                  <a:pt x="263" y="546"/>
                </a:lnTo>
                <a:lnTo>
                  <a:pt x="254" y="546"/>
                </a:lnTo>
                <a:close/>
                <a:moveTo>
                  <a:pt x="274" y="546"/>
                </a:moveTo>
                <a:lnTo>
                  <a:pt x="274" y="536"/>
                </a:lnTo>
                <a:lnTo>
                  <a:pt x="284" y="536"/>
                </a:lnTo>
                <a:lnTo>
                  <a:pt x="284" y="546"/>
                </a:lnTo>
                <a:lnTo>
                  <a:pt x="274" y="546"/>
                </a:lnTo>
                <a:close/>
                <a:moveTo>
                  <a:pt x="293" y="546"/>
                </a:moveTo>
                <a:lnTo>
                  <a:pt x="293" y="536"/>
                </a:lnTo>
                <a:lnTo>
                  <a:pt x="303" y="536"/>
                </a:lnTo>
                <a:lnTo>
                  <a:pt x="303" y="546"/>
                </a:lnTo>
                <a:lnTo>
                  <a:pt x="293" y="546"/>
                </a:lnTo>
                <a:close/>
                <a:moveTo>
                  <a:pt x="314" y="546"/>
                </a:moveTo>
                <a:lnTo>
                  <a:pt x="314" y="536"/>
                </a:lnTo>
                <a:lnTo>
                  <a:pt x="324" y="536"/>
                </a:lnTo>
                <a:lnTo>
                  <a:pt x="324" y="546"/>
                </a:lnTo>
                <a:lnTo>
                  <a:pt x="314" y="546"/>
                </a:lnTo>
                <a:close/>
                <a:moveTo>
                  <a:pt x="335" y="546"/>
                </a:moveTo>
                <a:lnTo>
                  <a:pt x="335" y="536"/>
                </a:lnTo>
                <a:lnTo>
                  <a:pt x="344" y="536"/>
                </a:lnTo>
                <a:lnTo>
                  <a:pt x="344" y="546"/>
                </a:lnTo>
                <a:lnTo>
                  <a:pt x="335" y="546"/>
                </a:lnTo>
                <a:close/>
                <a:moveTo>
                  <a:pt x="355" y="546"/>
                </a:moveTo>
                <a:lnTo>
                  <a:pt x="355" y="536"/>
                </a:lnTo>
                <a:lnTo>
                  <a:pt x="365" y="536"/>
                </a:lnTo>
                <a:lnTo>
                  <a:pt x="365" y="546"/>
                </a:lnTo>
                <a:lnTo>
                  <a:pt x="355" y="546"/>
                </a:lnTo>
                <a:close/>
                <a:moveTo>
                  <a:pt x="374" y="546"/>
                </a:moveTo>
                <a:lnTo>
                  <a:pt x="374" y="536"/>
                </a:lnTo>
                <a:lnTo>
                  <a:pt x="384" y="536"/>
                </a:lnTo>
                <a:lnTo>
                  <a:pt x="384" y="546"/>
                </a:lnTo>
                <a:lnTo>
                  <a:pt x="374" y="546"/>
                </a:lnTo>
                <a:close/>
                <a:moveTo>
                  <a:pt x="395" y="546"/>
                </a:moveTo>
                <a:lnTo>
                  <a:pt x="395" y="536"/>
                </a:lnTo>
                <a:lnTo>
                  <a:pt x="405" y="536"/>
                </a:lnTo>
                <a:lnTo>
                  <a:pt x="405" y="546"/>
                </a:lnTo>
                <a:lnTo>
                  <a:pt x="395" y="546"/>
                </a:lnTo>
                <a:close/>
                <a:moveTo>
                  <a:pt x="416" y="546"/>
                </a:moveTo>
                <a:lnTo>
                  <a:pt x="416" y="536"/>
                </a:lnTo>
                <a:lnTo>
                  <a:pt x="425" y="536"/>
                </a:lnTo>
                <a:lnTo>
                  <a:pt x="425" y="546"/>
                </a:lnTo>
                <a:lnTo>
                  <a:pt x="416" y="546"/>
                </a:lnTo>
                <a:close/>
                <a:moveTo>
                  <a:pt x="436" y="546"/>
                </a:moveTo>
                <a:lnTo>
                  <a:pt x="436" y="536"/>
                </a:lnTo>
                <a:lnTo>
                  <a:pt x="446" y="536"/>
                </a:lnTo>
                <a:lnTo>
                  <a:pt x="446" y="546"/>
                </a:lnTo>
                <a:lnTo>
                  <a:pt x="436" y="546"/>
                </a:lnTo>
                <a:close/>
                <a:moveTo>
                  <a:pt x="455" y="546"/>
                </a:moveTo>
                <a:lnTo>
                  <a:pt x="455" y="536"/>
                </a:lnTo>
                <a:lnTo>
                  <a:pt x="465" y="536"/>
                </a:lnTo>
                <a:lnTo>
                  <a:pt x="465" y="546"/>
                </a:lnTo>
                <a:lnTo>
                  <a:pt x="455" y="546"/>
                </a:lnTo>
                <a:close/>
                <a:moveTo>
                  <a:pt x="476" y="546"/>
                </a:moveTo>
                <a:lnTo>
                  <a:pt x="476" y="536"/>
                </a:lnTo>
                <a:lnTo>
                  <a:pt x="486" y="536"/>
                </a:lnTo>
                <a:lnTo>
                  <a:pt x="486" y="546"/>
                </a:lnTo>
                <a:lnTo>
                  <a:pt x="476" y="546"/>
                </a:lnTo>
                <a:close/>
                <a:moveTo>
                  <a:pt x="496" y="546"/>
                </a:moveTo>
                <a:lnTo>
                  <a:pt x="496" y="536"/>
                </a:lnTo>
                <a:lnTo>
                  <a:pt x="506" y="536"/>
                </a:lnTo>
                <a:lnTo>
                  <a:pt x="506" y="546"/>
                </a:lnTo>
                <a:lnTo>
                  <a:pt x="496" y="546"/>
                </a:lnTo>
                <a:close/>
                <a:moveTo>
                  <a:pt x="517" y="546"/>
                </a:moveTo>
                <a:lnTo>
                  <a:pt x="517" y="536"/>
                </a:lnTo>
                <a:lnTo>
                  <a:pt x="527" y="536"/>
                </a:lnTo>
                <a:lnTo>
                  <a:pt x="527" y="546"/>
                </a:lnTo>
                <a:lnTo>
                  <a:pt x="517" y="546"/>
                </a:lnTo>
                <a:close/>
                <a:moveTo>
                  <a:pt x="546" y="546"/>
                </a:moveTo>
                <a:lnTo>
                  <a:pt x="536" y="546"/>
                </a:lnTo>
                <a:lnTo>
                  <a:pt x="536" y="536"/>
                </a:lnTo>
                <a:lnTo>
                  <a:pt x="546" y="536"/>
                </a:lnTo>
                <a:lnTo>
                  <a:pt x="546" y="546"/>
                </a:lnTo>
                <a:close/>
                <a:moveTo>
                  <a:pt x="546" y="525"/>
                </a:moveTo>
                <a:lnTo>
                  <a:pt x="536" y="525"/>
                </a:lnTo>
                <a:lnTo>
                  <a:pt x="536" y="516"/>
                </a:lnTo>
                <a:lnTo>
                  <a:pt x="546" y="516"/>
                </a:lnTo>
                <a:lnTo>
                  <a:pt x="546" y="525"/>
                </a:lnTo>
                <a:close/>
                <a:moveTo>
                  <a:pt x="546" y="505"/>
                </a:moveTo>
                <a:lnTo>
                  <a:pt x="536" y="505"/>
                </a:lnTo>
                <a:lnTo>
                  <a:pt x="536" y="495"/>
                </a:lnTo>
                <a:lnTo>
                  <a:pt x="546" y="495"/>
                </a:lnTo>
                <a:lnTo>
                  <a:pt x="546" y="505"/>
                </a:lnTo>
                <a:close/>
                <a:moveTo>
                  <a:pt x="546" y="486"/>
                </a:moveTo>
                <a:lnTo>
                  <a:pt x="536" y="486"/>
                </a:lnTo>
                <a:lnTo>
                  <a:pt x="536" y="476"/>
                </a:lnTo>
                <a:lnTo>
                  <a:pt x="546" y="476"/>
                </a:lnTo>
                <a:lnTo>
                  <a:pt x="546" y="486"/>
                </a:lnTo>
                <a:close/>
                <a:moveTo>
                  <a:pt x="536" y="465"/>
                </a:moveTo>
                <a:lnTo>
                  <a:pt x="536" y="455"/>
                </a:lnTo>
                <a:lnTo>
                  <a:pt x="546" y="455"/>
                </a:lnTo>
                <a:lnTo>
                  <a:pt x="546" y="465"/>
                </a:lnTo>
                <a:lnTo>
                  <a:pt x="536" y="46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î$liḍe">
            <a:extLst>
              <a:ext uri="{FF2B5EF4-FFF2-40B4-BE49-F238E27FC236}">
                <a16:creationId xmlns:a16="http://schemas.microsoft.com/office/drawing/2014/main" id="{17026F46-9F5B-4B2C-B128-62403A27214A}"/>
              </a:ext>
            </a:extLst>
          </p:cNvPr>
          <p:cNvSpPr/>
          <p:nvPr/>
        </p:nvSpPr>
        <p:spPr bwMode="auto">
          <a:xfrm>
            <a:off x="2591919" y="4035409"/>
            <a:ext cx="681712" cy="393068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ïśļïḓê">
            <a:extLst>
              <a:ext uri="{FF2B5EF4-FFF2-40B4-BE49-F238E27FC236}">
                <a16:creationId xmlns:a16="http://schemas.microsoft.com/office/drawing/2014/main" id="{7A148716-1752-4914-B573-43054D7DBB54}"/>
              </a:ext>
            </a:extLst>
          </p:cNvPr>
          <p:cNvSpPr/>
          <p:nvPr/>
        </p:nvSpPr>
        <p:spPr bwMode="auto">
          <a:xfrm>
            <a:off x="2505227" y="4358533"/>
            <a:ext cx="856080" cy="69944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8" name="íṥľíďe">
            <a:extLst>
              <a:ext uri="{FF2B5EF4-FFF2-40B4-BE49-F238E27FC236}">
                <a16:creationId xmlns:a16="http://schemas.microsoft.com/office/drawing/2014/main" id="{CA3EB3A5-9BD8-4F67-9872-455D0DFCF342}"/>
              </a:ext>
            </a:extLst>
          </p:cNvPr>
          <p:cNvSpPr/>
          <p:nvPr/>
        </p:nvSpPr>
        <p:spPr bwMode="auto">
          <a:xfrm>
            <a:off x="1762437" y="2522244"/>
            <a:ext cx="2341661" cy="1565377"/>
          </a:xfrm>
          <a:custGeom>
            <a:avLst/>
            <a:gdLst>
              <a:gd name="T0" fmla="*/ 1733 w 1733"/>
              <a:gd name="T1" fmla="*/ 1109 h 1160"/>
              <a:gd name="T2" fmla="*/ 1681 w 1733"/>
              <a:gd name="T3" fmla="*/ 1160 h 1160"/>
              <a:gd name="T4" fmla="*/ 51 w 1733"/>
              <a:gd name="T5" fmla="*/ 1160 h 1160"/>
              <a:gd name="T6" fmla="*/ 0 w 1733"/>
              <a:gd name="T7" fmla="*/ 1109 h 1160"/>
              <a:gd name="T8" fmla="*/ 0 w 1733"/>
              <a:gd name="T9" fmla="*/ 51 h 1160"/>
              <a:gd name="T10" fmla="*/ 51 w 1733"/>
              <a:gd name="T11" fmla="*/ 0 h 1160"/>
              <a:gd name="T12" fmla="*/ 1681 w 1733"/>
              <a:gd name="T13" fmla="*/ 0 h 1160"/>
              <a:gd name="T14" fmla="*/ 1733 w 1733"/>
              <a:gd name="T15" fmla="*/ 51 h 1160"/>
              <a:gd name="T16" fmla="*/ 1733 w 1733"/>
              <a:gd name="T17" fmla="*/ 110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160">
                <a:moveTo>
                  <a:pt x="1733" y="1109"/>
                </a:moveTo>
                <a:cubicBezTo>
                  <a:pt x="1733" y="1137"/>
                  <a:pt x="1710" y="1160"/>
                  <a:pt x="1681" y="1160"/>
                </a:cubicBezTo>
                <a:cubicBezTo>
                  <a:pt x="51" y="1160"/>
                  <a:pt x="51" y="1160"/>
                  <a:pt x="51" y="1160"/>
                </a:cubicBezTo>
                <a:cubicBezTo>
                  <a:pt x="23" y="1160"/>
                  <a:pt x="0" y="1137"/>
                  <a:pt x="0" y="1109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1681" y="0"/>
                  <a:pt x="1681" y="0"/>
                  <a:pt x="1681" y="0"/>
                </a:cubicBezTo>
                <a:cubicBezTo>
                  <a:pt x="1710" y="0"/>
                  <a:pt x="1733" y="23"/>
                  <a:pt x="1733" y="51"/>
                </a:cubicBezTo>
                <a:cubicBezTo>
                  <a:pt x="1733" y="1109"/>
                  <a:pt x="1733" y="1109"/>
                  <a:pt x="1733" y="1109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9" name="iśļiďé">
            <a:extLst>
              <a:ext uri="{FF2B5EF4-FFF2-40B4-BE49-F238E27FC236}">
                <a16:creationId xmlns:a16="http://schemas.microsoft.com/office/drawing/2014/main" id="{0D7A07D3-0282-46FE-AFFB-620B920F1552}"/>
              </a:ext>
            </a:extLst>
          </p:cNvPr>
          <p:cNvSpPr/>
          <p:nvPr/>
        </p:nvSpPr>
        <p:spPr bwMode="auto">
          <a:xfrm>
            <a:off x="1762437" y="2522244"/>
            <a:ext cx="2341661" cy="1484596"/>
          </a:xfrm>
          <a:custGeom>
            <a:avLst/>
            <a:gdLst>
              <a:gd name="T0" fmla="*/ 1733 w 1733"/>
              <a:gd name="T1" fmla="*/ 1100 h 1100"/>
              <a:gd name="T2" fmla="*/ 1733 w 1733"/>
              <a:gd name="T3" fmla="*/ 51 h 1100"/>
              <a:gd name="T4" fmla="*/ 1681 w 1733"/>
              <a:gd name="T5" fmla="*/ 0 h 1100"/>
              <a:gd name="T6" fmla="*/ 51 w 1733"/>
              <a:gd name="T7" fmla="*/ 0 h 1100"/>
              <a:gd name="T8" fmla="*/ 0 w 1733"/>
              <a:gd name="T9" fmla="*/ 51 h 1100"/>
              <a:gd name="T10" fmla="*/ 0 w 1733"/>
              <a:gd name="T11" fmla="*/ 1100 h 1100"/>
              <a:gd name="T12" fmla="*/ 1733 w 1733"/>
              <a:gd name="T13" fmla="*/ 110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3" h="1100">
                <a:moveTo>
                  <a:pt x="1733" y="1100"/>
                </a:moveTo>
                <a:cubicBezTo>
                  <a:pt x="1733" y="51"/>
                  <a:pt x="1733" y="51"/>
                  <a:pt x="1733" y="51"/>
                </a:cubicBezTo>
                <a:cubicBezTo>
                  <a:pt x="1733" y="23"/>
                  <a:pt x="1710" y="0"/>
                  <a:pt x="168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1733" y="1100"/>
                  <a:pt x="1733" y="1100"/>
                  <a:pt x="1733" y="1100"/>
                </a:cubicBezTo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0" name="ïṥļiḍê">
            <a:extLst>
              <a:ext uri="{FF2B5EF4-FFF2-40B4-BE49-F238E27FC236}">
                <a16:creationId xmlns:a16="http://schemas.microsoft.com/office/drawing/2014/main" id="{C80C31CC-2354-4B1A-9795-369A6FC37DE2}"/>
              </a:ext>
            </a:extLst>
          </p:cNvPr>
          <p:cNvSpPr/>
          <p:nvPr/>
        </p:nvSpPr>
        <p:spPr bwMode="auto">
          <a:xfrm>
            <a:off x="1860951" y="2620758"/>
            <a:ext cx="2143649" cy="1326975"/>
          </a:xfrm>
          <a:custGeom>
            <a:avLst/>
            <a:gdLst>
              <a:gd name="T0" fmla="*/ 0 w 2176"/>
              <a:gd name="T1" fmla="*/ 0 h 1347"/>
              <a:gd name="T2" fmla="*/ 0 w 2176"/>
              <a:gd name="T3" fmla="*/ 112 h 1347"/>
              <a:gd name="T4" fmla="*/ 0 w 2176"/>
              <a:gd name="T5" fmla="*/ 1347 h 1347"/>
              <a:gd name="T6" fmla="*/ 226 w 2176"/>
              <a:gd name="T7" fmla="*/ 1347 h 1347"/>
              <a:gd name="T8" fmla="*/ 1951 w 2176"/>
              <a:gd name="T9" fmla="*/ 1347 h 1347"/>
              <a:gd name="T10" fmla="*/ 2176 w 2176"/>
              <a:gd name="T11" fmla="*/ 1347 h 1347"/>
              <a:gd name="T12" fmla="*/ 2176 w 2176"/>
              <a:gd name="T13" fmla="*/ 112 h 1347"/>
              <a:gd name="T14" fmla="*/ 2176 w 2176"/>
              <a:gd name="T15" fmla="*/ 0 h 1347"/>
              <a:gd name="T16" fmla="*/ 0 w 2176"/>
              <a:gd name="T17" fmla="*/ 0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6" h="1347">
                <a:moveTo>
                  <a:pt x="0" y="0"/>
                </a:moveTo>
                <a:lnTo>
                  <a:pt x="0" y="112"/>
                </a:lnTo>
                <a:lnTo>
                  <a:pt x="0" y="1347"/>
                </a:lnTo>
                <a:lnTo>
                  <a:pt x="226" y="1347"/>
                </a:lnTo>
                <a:lnTo>
                  <a:pt x="1951" y="1347"/>
                </a:lnTo>
                <a:lnTo>
                  <a:pt x="2176" y="1347"/>
                </a:lnTo>
                <a:lnTo>
                  <a:pt x="2176" y="112"/>
                </a:lnTo>
                <a:lnTo>
                  <a:pt x="2176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1" name="ïşļide">
            <a:extLst>
              <a:ext uri="{FF2B5EF4-FFF2-40B4-BE49-F238E27FC236}">
                <a16:creationId xmlns:a16="http://schemas.microsoft.com/office/drawing/2014/main" id="{5D5A47FA-9775-4CEC-9F1F-64E396253E36}"/>
              </a:ext>
            </a:extLst>
          </p:cNvPr>
          <p:cNvSpPr/>
          <p:nvPr/>
        </p:nvSpPr>
        <p:spPr bwMode="auto">
          <a:xfrm>
            <a:off x="1860951" y="2620758"/>
            <a:ext cx="2143649" cy="1326975"/>
          </a:xfrm>
          <a:custGeom>
            <a:avLst/>
            <a:gdLst>
              <a:gd name="T0" fmla="*/ 0 w 2176"/>
              <a:gd name="T1" fmla="*/ 0 h 1347"/>
              <a:gd name="T2" fmla="*/ 0 w 2176"/>
              <a:gd name="T3" fmla="*/ 112 h 1347"/>
              <a:gd name="T4" fmla="*/ 0 w 2176"/>
              <a:gd name="T5" fmla="*/ 1347 h 1347"/>
              <a:gd name="T6" fmla="*/ 226 w 2176"/>
              <a:gd name="T7" fmla="*/ 1347 h 1347"/>
              <a:gd name="T8" fmla="*/ 1951 w 2176"/>
              <a:gd name="T9" fmla="*/ 1347 h 1347"/>
              <a:gd name="T10" fmla="*/ 2176 w 2176"/>
              <a:gd name="T11" fmla="*/ 1347 h 1347"/>
              <a:gd name="T12" fmla="*/ 2176 w 2176"/>
              <a:gd name="T13" fmla="*/ 112 h 1347"/>
              <a:gd name="T14" fmla="*/ 2176 w 2176"/>
              <a:gd name="T15" fmla="*/ 0 h 1347"/>
              <a:gd name="T16" fmla="*/ 0 w 2176"/>
              <a:gd name="T17" fmla="*/ 0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6" h="1347">
                <a:moveTo>
                  <a:pt x="0" y="0"/>
                </a:moveTo>
                <a:lnTo>
                  <a:pt x="0" y="112"/>
                </a:lnTo>
                <a:lnTo>
                  <a:pt x="0" y="1347"/>
                </a:lnTo>
                <a:lnTo>
                  <a:pt x="226" y="1347"/>
                </a:lnTo>
                <a:lnTo>
                  <a:pt x="1951" y="1347"/>
                </a:lnTo>
                <a:lnTo>
                  <a:pt x="2176" y="1347"/>
                </a:lnTo>
                <a:lnTo>
                  <a:pt x="2176" y="112"/>
                </a:lnTo>
                <a:lnTo>
                  <a:pt x="217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2" name="íṡľíḍé">
            <a:extLst>
              <a:ext uri="{FF2B5EF4-FFF2-40B4-BE49-F238E27FC236}">
                <a16:creationId xmlns:a16="http://schemas.microsoft.com/office/drawing/2014/main" id="{10F53F9F-0E53-4D88-A7A0-B2935C8B265C}"/>
              </a:ext>
            </a:extLst>
          </p:cNvPr>
          <p:cNvSpPr/>
          <p:nvPr/>
        </p:nvSpPr>
        <p:spPr bwMode="auto">
          <a:xfrm>
            <a:off x="4015436" y="4061023"/>
            <a:ext cx="12807" cy="26599"/>
          </a:xfrm>
          <a:prstGeom prst="rect">
            <a:avLst/>
          </a:prstGeom>
          <a:solidFill>
            <a:srgbClr val="C0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3" name="íšľiďè">
            <a:extLst>
              <a:ext uri="{FF2B5EF4-FFF2-40B4-BE49-F238E27FC236}">
                <a16:creationId xmlns:a16="http://schemas.microsoft.com/office/drawing/2014/main" id="{F08C7C6A-C1A2-4AB4-8AA5-135E40C930DB}"/>
              </a:ext>
            </a:extLst>
          </p:cNvPr>
          <p:cNvSpPr/>
          <p:nvPr/>
        </p:nvSpPr>
        <p:spPr bwMode="auto">
          <a:xfrm>
            <a:off x="3991793" y="4061023"/>
            <a:ext cx="12807" cy="26599"/>
          </a:xfrm>
          <a:prstGeom prst="rect">
            <a:avLst/>
          </a:prstGeom>
          <a:solidFill>
            <a:srgbClr val="8BC5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4" name="ïṩḻïḑè">
            <a:extLst>
              <a:ext uri="{FF2B5EF4-FFF2-40B4-BE49-F238E27FC236}">
                <a16:creationId xmlns:a16="http://schemas.microsoft.com/office/drawing/2014/main" id="{F387DE3B-3B0F-443A-B939-EE3107531A83}"/>
              </a:ext>
            </a:extLst>
          </p:cNvPr>
          <p:cNvSpPr/>
          <p:nvPr/>
        </p:nvSpPr>
        <p:spPr bwMode="auto">
          <a:xfrm>
            <a:off x="3968150" y="4061023"/>
            <a:ext cx="11822" cy="26599"/>
          </a:xfrm>
          <a:prstGeom prst="rect">
            <a:avLst/>
          </a:prstGeom>
          <a:solidFill>
            <a:srgbClr val="FBED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5" name="îṡlîḋê">
            <a:extLst>
              <a:ext uri="{FF2B5EF4-FFF2-40B4-BE49-F238E27FC236}">
                <a16:creationId xmlns:a16="http://schemas.microsoft.com/office/drawing/2014/main" id="{F2699C6F-8F9D-4DA7-B666-DC032E0EB0C2}"/>
              </a:ext>
            </a:extLst>
          </p:cNvPr>
          <p:cNvSpPr/>
          <p:nvPr/>
        </p:nvSpPr>
        <p:spPr bwMode="auto">
          <a:xfrm>
            <a:off x="3943521" y="4061023"/>
            <a:ext cx="11822" cy="2659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6" name="îṥḻîďé">
            <a:extLst>
              <a:ext uri="{FF2B5EF4-FFF2-40B4-BE49-F238E27FC236}">
                <a16:creationId xmlns:a16="http://schemas.microsoft.com/office/drawing/2014/main" id="{7061A272-B412-4243-BEBC-CCC5A39E5872}"/>
              </a:ext>
            </a:extLst>
          </p:cNvPr>
          <p:cNvSpPr/>
          <p:nvPr/>
        </p:nvSpPr>
        <p:spPr bwMode="auto">
          <a:xfrm>
            <a:off x="1973256" y="2763602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7" name="íṡľiďé">
            <a:extLst>
              <a:ext uri="{FF2B5EF4-FFF2-40B4-BE49-F238E27FC236}">
                <a16:creationId xmlns:a16="http://schemas.microsoft.com/office/drawing/2014/main" id="{9B66AF90-545F-4702-ABA8-4C4395A253CC}"/>
              </a:ext>
            </a:extLst>
          </p:cNvPr>
          <p:cNvSpPr/>
          <p:nvPr/>
        </p:nvSpPr>
        <p:spPr bwMode="auto">
          <a:xfrm>
            <a:off x="1973256" y="2763602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8" name="ïŝḻïḓe">
            <a:extLst>
              <a:ext uri="{FF2B5EF4-FFF2-40B4-BE49-F238E27FC236}">
                <a16:creationId xmlns:a16="http://schemas.microsoft.com/office/drawing/2014/main" id="{BA5BA967-46FB-46F3-8304-A7E2C59E1AB9}"/>
              </a:ext>
            </a:extLst>
          </p:cNvPr>
          <p:cNvSpPr/>
          <p:nvPr/>
        </p:nvSpPr>
        <p:spPr bwMode="auto">
          <a:xfrm>
            <a:off x="1973256" y="2937971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9" name="iṣļíḋê">
            <a:extLst>
              <a:ext uri="{FF2B5EF4-FFF2-40B4-BE49-F238E27FC236}">
                <a16:creationId xmlns:a16="http://schemas.microsoft.com/office/drawing/2014/main" id="{190C6BB9-60AE-4B87-8789-B30B9405E004}"/>
              </a:ext>
            </a:extLst>
          </p:cNvPr>
          <p:cNvSpPr/>
          <p:nvPr/>
        </p:nvSpPr>
        <p:spPr bwMode="auto">
          <a:xfrm>
            <a:off x="1973256" y="2937971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0" name="ïşľíḑê">
            <a:extLst>
              <a:ext uri="{FF2B5EF4-FFF2-40B4-BE49-F238E27FC236}">
                <a16:creationId xmlns:a16="http://schemas.microsoft.com/office/drawing/2014/main" id="{D81E38A1-A91A-4604-AA1B-50442CCCBB4F}"/>
              </a:ext>
            </a:extLst>
          </p:cNvPr>
          <p:cNvSpPr/>
          <p:nvPr/>
        </p:nvSpPr>
        <p:spPr bwMode="auto">
          <a:xfrm>
            <a:off x="1973256" y="3113324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1" name="iṧ1íďê">
            <a:extLst>
              <a:ext uri="{FF2B5EF4-FFF2-40B4-BE49-F238E27FC236}">
                <a16:creationId xmlns:a16="http://schemas.microsoft.com/office/drawing/2014/main" id="{EDA77BBD-8486-4E59-BA76-AC4EB747E15D}"/>
              </a:ext>
            </a:extLst>
          </p:cNvPr>
          <p:cNvSpPr/>
          <p:nvPr/>
        </p:nvSpPr>
        <p:spPr bwMode="auto">
          <a:xfrm>
            <a:off x="1973256" y="3113324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2" name="îṧḻîďè">
            <a:extLst>
              <a:ext uri="{FF2B5EF4-FFF2-40B4-BE49-F238E27FC236}">
                <a16:creationId xmlns:a16="http://schemas.microsoft.com/office/drawing/2014/main" id="{DCEAAF82-D943-4081-A54A-A2C797B14FB4}"/>
              </a:ext>
            </a:extLst>
          </p:cNvPr>
          <p:cNvSpPr/>
          <p:nvPr/>
        </p:nvSpPr>
        <p:spPr bwMode="auto">
          <a:xfrm>
            <a:off x="1973256" y="3288678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3" name="ïŝļídê">
            <a:extLst>
              <a:ext uri="{FF2B5EF4-FFF2-40B4-BE49-F238E27FC236}">
                <a16:creationId xmlns:a16="http://schemas.microsoft.com/office/drawing/2014/main" id="{D8004110-8B54-4993-98F8-0D0BD7A0F837}"/>
              </a:ext>
            </a:extLst>
          </p:cNvPr>
          <p:cNvSpPr/>
          <p:nvPr/>
        </p:nvSpPr>
        <p:spPr bwMode="auto">
          <a:xfrm>
            <a:off x="1973256" y="3288678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4" name="íṥļiḍé">
            <a:extLst>
              <a:ext uri="{FF2B5EF4-FFF2-40B4-BE49-F238E27FC236}">
                <a16:creationId xmlns:a16="http://schemas.microsoft.com/office/drawing/2014/main" id="{54EB3286-3330-49A3-909C-554BEB7318DE}"/>
              </a:ext>
            </a:extLst>
          </p:cNvPr>
          <p:cNvSpPr/>
          <p:nvPr/>
        </p:nvSpPr>
        <p:spPr bwMode="auto">
          <a:xfrm>
            <a:off x="1973256" y="3463047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5" name="í$liḓê">
            <a:extLst>
              <a:ext uri="{FF2B5EF4-FFF2-40B4-BE49-F238E27FC236}">
                <a16:creationId xmlns:a16="http://schemas.microsoft.com/office/drawing/2014/main" id="{DA8E5641-2956-4785-9FCA-1530515D1558}"/>
              </a:ext>
            </a:extLst>
          </p:cNvPr>
          <p:cNvSpPr/>
          <p:nvPr/>
        </p:nvSpPr>
        <p:spPr bwMode="auto">
          <a:xfrm>
            <a:off x="1973256" y="3463047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6" name="íSḻîde">
            <a:extLst>
              <a:ext uri="{FF2B5EF4-FFF2-40B4-BE49-F238E27FC236}">
                <a16:creationId xmlns:a16="http://schemas.microsoft.com/office/drawing/2014/main" id="{37E4BC64-1E61-4C88-B9D4-285D20801DC7}"/>
              </a:ext>
            </a:extLst>
          </p:cNvPr>
          <p:cNvSpPr/>
          <p:nvPr/>
        </p:nvSpPr>
        <p:spPr bwMode="auto">
          <a:xfrm>
            <a:off x="1973256" y="3638401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7" name="íṩḻiḍe">
            <a:extLst>
              <a:ext uri="{FF2B5EF4-FFF2-40B4-BE49-F238E27FC236}">
                <a16:creationId xmlns:a16="http://schemas.microsoft.com/office/drawing/2014/main" id="{7946C94A-B0B9-4A0A-83FF-09DCB88AB4ED}"/>
              </a:ext>
            </a:extLst>
          </p:cNvPr>
          <p:cNvSpPr/>
          <p:nvPr/>
        </p:nvSpPr>
        <p:spPr bwMode="auto">
          <a:xfrm>
            <a:off x="1973256" y="3638401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8" name="iṩḷiḍé">
            <a:extLst>
              <a:ext uri="{FF2B5EF4-FFF2-40B4-BE49-F238E27FC236}">
                <a16:creationId xmlns:a16="http://schemas.microsoft.com/office/drawing/2014/main" id="{CBAEADEB-BEC1-42E8-845F-77FA520679DA}"/>
              </a:ext>
            </a:extLst>
          </p:cNvPr>
          <p:cNvSpPr/>
          <p:nvPr/>
        </p:nvSpPr>
        <p:spPr bwMode="auto">
          <a:xfrm>
            <a:off x="1933850" y="2730108"/>
            <a:ext cx="1987013" cy="1108275"/>
          </a:xfrm>
          <a:custGeom>
            <a:avLst/>
            <a:gdLst>
              <a:gd name="T0" fmla="*/ 66 w 2017"/>
              <a:gd name="T1" fmla="*/ 1054 h 1125"/>
              <a:gd name="T2" fmla="*/ 40 w 2017"/>
              <a:gd name="T3" fmla="*/ 0 h 1125"/>
              <a:gd name="T4" fmla="*/ 0 w 2017"/>
              <a:gd name="T5" fmla="*/ 27 h 1125"/>
              <a:gd name="T6" fmla="*/ 40 w 2017"/>
              <a:gd name="T7" fmla="*/ 45 h 1125"/>
              <a:gd name="T8" fmla="*/ 0 w 2017"/>
              <a:gd name="T9" fmla="*/ 204 h 1125"/>
              <a:gd name="T10" fmla="*/ 40 w 2017"/>
              <a:gd name="T11" fmla="*/ 223 h 1125"/>
              <a:gd name="T12" fmla="*/ 0 w 2017"/>
              <a:gd name="T13" fmla="*/ 382 h 1125"/>
              <a:gd name="T14" fmla="*/ 40 w 2017"/>
              <a:gd name="T15" fmla="*/ 400 h 1125"/>
              <a:gd name="T16" fmla="*/ 0 w 2017"/>
              <a:gd name="T17" fmla="*/ 559 h 1125"/>
              <a:gd name="T18" fmla="*/ 40 w 2017"/>
              <a:gd name="T19" fmla="*/ 578 h 1125"/>
              <a:gd name="T20" fmla="*/ 0 w 2017"/>
              <a:gd name="T21" fmla="*/ 737 h 1125"/>
              <a:gd name="T22" fmla="*/ 40 w 2017"/>
              <a:gd name="T23" fmla="*/ 755 h 1125"/>
              <a:gd name="T24" fmla="*/ 0 w 2017"/>
              <a:gd name="T25" fmla="*/ 915 h 1125"/>
              <a:gd name="T26" fmla="*/ 40 w 2017"/>
              <a:gd name="T27" fmla="*/ 933 h 1125"/>
              <a:gd name="T28" fmla="*/ 40 w 2017"/>
              <a:gd name="T29" fmla="*/ 1080 h 1125"/>
              <a:gd name="T30" fmla="*/ 192 w 2017"/>
              <a:gd name="T31" fmla="*/ 1080 h 1125"/>
              <a:gd name="T32" fmla="*/ 210 w 2017"/>
              <a:gd name="T33" fmla="*/ 1125 h 1125"/>
              <a:gd name="T34" fmla="*/ 369 w 2017"/>
              <a:gd name="T35" fmla="*/ 1080 h 1125"/>
              <a:gd name="T36" fmla="*/ 387 w 2017"/>
              <a:gd name="T37" fmla="*/ 1125 h 1125"/>
              <a:gd name="T38" fmla="*/ 547 w 2017"/>
              <a:gd name="T39" fmla="*/ 1080 h 1125"/>
              <a:gd name="T40" fmla="*/ 565 w 2017"/>
              <a:gd name="T41" fmla="*/ 1125 h 1125"/>
              <a:gd name="T42" fmla="*/ 724 w 2017"/>
              <a:gd name="T43" fmla="*/ 1080 h 1125"/>
              <a:gd name="T44" fmla="*/ 744 w 2017"/>
              <a:gd name="T45" fmla="*/ 1125 h 1125"/>
              <a:gd name="T46" fmla="*/ 903 w 2017"/>
              <a:gd name="T47" fmla="*/ 1080 h 1125"/>
              <a:gd name="T48" fmla="*/ 921 w 2017"/>
              <a:gd name="T49" fmla="*/ 1125 h 1125"/>
              <a:gd name="T50" fmla="*/ 1081 w 2017"/>
              <a:gd name="T51" fmla="*/ 1080 h 1125"/>
              <a:gd name="T52" fmla="*/ 1099 w 2017"/>
              <a:gd name="T53" fmla="*/ 1125 h 1125"/>
              <a:gd name="T54" fmla="*/ 1258 w 2017"/>
              <a:gd name="T55" fmla="*/ 1080 h 1125"/>
              <a:gd name="T56" fmla="*/ 1276 w 2017"/>
              <a:gd name="T57" fmla="*/ 1125 h 1125"/>
              <a:gd name="T58" fmla="*/ 1436 w 2017"/>
              <a:gd name="T59" fmla="*/ 1080 h 1125"/>
              <a:gd name="T60" fmla="*/ 1454 w 2017"/>
              <a:gd name="T61" fmla="*/ 1125 h 1125"/>
              <a:gd name="T62" fmla="*/ 1613 w 2017"/>
              <a:gd name="T63" fmla="*/ 1080 h 1125"/>
              <a:gd name="T64" fmla="*/ 1633 w 2017"/>
              <a:gd name="T65" fmla="*/ 1125 h 1125"/>
              <a:gd name="T66" fmla="*/ 1792 w 2017"/>
              <a:gd name="T67" fmla="*/ 1080 h 1125"/>
              <a:gd name="T68" fmla="*/ 1809 w 2017"/>
              <a:gd name="T69" fmla="*/ 1125 h 1125"/>
              <a:gd name="T70" fmla="*/ 1969 w 2017"/>
              <a:gd name="T71" fmla="*/ 1080 h 1125"/>
              <a:gd name="T72" fmla="*/ 1988 w 2017"/>
              <a:gd name="T73" fmla="*/ 1125 h 1125"/>
              <a:gd name="T74" fmla="*/ 2017 w 2017"/>
              <a:gd name="T75" fmla="*/ 1080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17" h="1125">
                <a:moveTo>
                  <a:pt x="2017" y="1054"/>
                </a:moveTo>
                <a:lnTo>
                  <a:pt x="66" y="1054"/>
                </a:lnTo>
                <a:lnTo>
                  <a:pt x="66" y="0"/>
                </a:lnTo>
                <a:lnTo>
                  <a:pt x="40" y="0"/>
                </a:lnTo>
                <a:lnTo>
                  <a:pt x="40" y="27"/>
                </a:lnTo>
                <a:lnTo>
                  <a:pt x="0" y="27"/>
                </a:lnTo>
                <a:lnTo>
                  <a:pt x="0" y="45"/>
                </a:lnTo>
                <a:lnTo>
                  <a:pt x="40" y="45"/>
                </a:lnTo>
                <a:lnTo>
                  <a:pt x="40" y="204"/>
                </a:lnTo>
                <a:lnTo>
                  <a:pt x="0" y="204"/>
                </a:lnTo>
                <a:lnTo>
                  <a:pt x="0" y="223"/>
                </a:lnTo>
                <a:lnTo>
                  <a:pt x="40" y="223"/>
                </a:lnTo>
                <a:lnTo>
                  <a:pt x="40" y="382"/>
                </a:lnTo>
                <a:lnTo>
                  <a:pt x="0" y="382"/>
                </a:lnTo>
                <a:lnTo>
                  <a:pt x="0" y="400"/>
                </a:lnTo>
                <a:lnTo>
                  <a:pt x="40" y="400"/>
                </a:lnTo>
                <a:lnTo>
                  <a:pt x="40" y="559"/>
                </a:lnTo>
                <a:lnTo>
                  <a:pt x="0" y="559"/>
                </a:lnTo>
                <a:lnTo>
                  <a:pt x="0" y="578"/>
                </a:lnTo>
                <a:lnTo>
                  <a:pt x="40" y="578"/>
                </a:lnTo>
                <a:lnTo>
                  <a:pt x="40" y="737"/>
                </a:lnTo>
                <a:lnTo>
                  <a:pt x="0" y="737"/>
                </a:lnTo>
                <a:lnTo>
                  <a:pt x="0" y="755"/>
                </a:lnTo>
                <a:lnTo>
                  <a:pt x="40" y="755"/>
                </a:lnTo>
                <a:lnTo>
                  <a:pt x="40" y="915"/>
                </a:lnTo>
                <a:lnTo>
                  <a:pt x="0" y="915"/>
                </a:lnTo>
                <a:lnTo>
                  <a:pt x="0" y="933"/>
                </a:lnTo>
                <a:lnTo>
                  <a:pt x="40" y="933"/>
                </a:lnTo>
                <a:lnTo>
                  <a:pt x="40" y="1054"/>
                </a:lnTo>
                <a:lnTo>
                  <a:pt x="40" y="1080"/>
                </a:lnTo>
                <a:lnTo>
                  <a:pt x="66" y="1080"/>
                </a:lnTo>
                <a:lnTo>
                  <a:pt x="192" y="1080"/>
                </a:lnTo>
                <a:lnTo>
                  <a:pt x="192" y="1125"/>
                </a:lnTo>
                <a:lnTo>
                  <a:pt x="210" y="1125"/>
                </a:lnTo>
                <a:lnTo>
                  <a:pt x="210" y="1080"/>
                </a:lnTo>
                <a:lnTo>
                  <a:pt x="369" y="1080"/>
                </a:lnTo>
                <a:lnTo>
                  <a:pt x="369" y="1125"/>
                </a:lnTo>
                <a:lnTo>
                  <a:pt x="387" y="1125"/>
                </a:lnTo>
                <a:lnTo>
                  <a:pt x="387" y="1080"/>
                </a:lnTo>
                <a:lnTo>
                  <a:pt x="547" y="1080"/>
                </a:lnTo>
                <a:lnTo>
                  <a:pt x="547" y="1125"/>
                </a:lnTo>
                <a:lnTo>
                  <a:pt x="565" y="1125"/>
                </a:lnTo>
                <a:lnTo>
                  <a:pt x="565" y="1080"/>
                </a:lnTo>
                <a:lnTo>
                  <a:pt x="724" y="1080"/>
                </a:lnTo>
                <a:lnTo>
                  <a:pt x="724" y="1125"/>
                </a:lnTo>
                <a:lnTo>
                  <a:pt x="744" y="1125"/>
                </a:lnTo>
                <a:lnTo>
                  <a:pt x="744" y="1080"/>
                </a:lnTo>
                <a:lnTo>
                  <a:pt x="903" y="1080"/>
                </a:lnTo>
                <a:lnTo>
                  <a:pt x="903" y="1125"/>
                </a:lnTo>
                <a:lnTo>
                  <a:pt x="921" y="1125"/>
                </a:lnTo>
                <a:lnTo>
                  <a:pt x="921" y="1080"/>
                </a:lnTo>
                <a:lnTo>
                  <a:pt x="1081" y="1080"/>
                </a:lnTo>
                <a:lnTo>
                  <a:pt x="1081" y="1125"/>
                </a:lnTo>
                <a:lnTo>
                  <a:pt x="1099" y="1125"/>
                </a:lnTo>
                <a:lnTo>
                  <a:pt x="1099" y="1080"/>
                </a:lnTo>
                <a:lnTo>
                  <a:pt x="1258" y="1080"/>
                </a:lnTo>
                <a:lnTo>
                  <a:pt x="1258" y="1125"/>
                </a:lnTo>
                <a:lnTo>
                  <a:pt x="1276" y="1125"/>
                </a:lnTo>
                <a:lnTo>
                  <a:pt x="1276" y="1080"/>
                </a:lnTo>
                <a:lnTo>
                  <a:pt x="1436" y="1080"/>
                </a:lnTo>
                <a:lnTo>
                  <a:pt x="1436" y="1125"/>
                </a:lnTo>
                <a:lnTo>
                  <a:pt x="1454" y="1125"/>
                </a:lnTo>
                <a:lnTo>
                  <a:pt x="1454" y="1080"/>
                </a:lnTo>
                <a:lnTo>
                  <a:pt x="1613" y="1080"/>
                </a:lnTo>
                <a:lnTo>
                  <a:pt x="1613" y="1125"/>
                </a:lnTo>
                <a:lnTo>
                  <a:pt x="1633" y="1125"/>
                </a:lnTo>
                <a:lnTo>
                  <a:pt x="1633" y="1080"/>
                </a:lnTo>
                <a:lnTo>
                  <a:pt x="1792" y="1080"/>
                </a:lnTo>
                <a:lnTo>
                  <a:pt x="1792" y="1125"/>
                </a:lnTo>
                <a:lnTo>
                  <a:pt x="1809" y="1125"/>
                </a:lnTo>
                <a:lnTo>
                  <a:pt x="1809" y="1080"/>
                </a:lnTo>
                <a:lnTo>
                  <a:pt x="1969" y="1080"/>
                </a:lnTo>
                <a:lnTo>
                  <a:pt x="1969" y="1125"/>
                </a:lnTo>
                <a:lnTo>
                  <a:pt x="1988" y="1125"/>
                </a:lnTo>
                <a:lnTo>
                  <a:pt x="1988" y="1080"/>
                </a:lnTo>
                <a:lnTo>
                  <a:pt x="2017" y="1080"/>
                </a:lnTo>
                <a:lnTo>
                  <a:pt x="2017" y="1054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9" name="íṩḻíďe">
            <a:extLst>
              <a:ext uri="{FF2B5EF4-FFF2-40B4-BE49-F238E27FC236}">
                <a16:creationId xmlns:a16="http://schemas.microsoft.com/office/drawing/2014/main" id="{9F17CE2E-F1E0-48EA-B305-DCDA1CEC6422}"/>
              </a:ext>
            </a:extLst>
          </p:cNvPr>
          <p:cNvSpPr/>
          <p:nvPr/>
        </p:nvSpPr>
        <p:spPr bwMode="auto">
          <a:xfrm>
            <a:off x="1933850" y="2730108"/>
            <a:ext cx="1987013" cy="1108275"/>
          </a:xfrm>
          <a:custGeom>
            <a:avLst/>
            <a:gdLst>
              <a:gd name="T0" fmla="*/ 66 w 2017"/>
              <a:gd name="T1" fmla="*/ 1054 h 1125"/>
              <a:gd name="T2" fmla="*/ 40 w 2017"/>
              <a:gd name="T3" fmla="*/ 0 h 1125"/>
              <a:gd name="T4" fmla="*/ 0 w 2017"/>
              <a:gd name="T5" fmla="*/ 27 h 1125"/>
              <a:gd name="T6" fmla="*/ 40 w 2017"/>
              <a:gd name="T7" fmla="*/ 45 h 1125"/>
              <a:gd name="T8" fmla="*/ 0 w 2017"/>
              <a:gd name="T9" fmla="*/ 204 h 1125"/>
              <a:gd name="T10" fmla="*/ 40 w 2017"/>
              <a:gd name="T11" fmla="*/ 223 h 1125"/>
              <a:gd name="T12" fmla="*/ 0 w 2017"/>
              <a:gd name="T13" fmla="*/ 382 h 1125"/>
              <a:gd name="T14" fmla="*/ 40 w 2017"/>
              <a:gd name="T15" fmla="*/ 400 h 1125"/>
              <a:gd name="T16" fmla="*/ 0 w 2017"/>
              <a:gd name="T17" fmla="*/ 559 h 1125"/>
              <a:gd name="T18" fmla="*/ 40 w 2017"/>
              <a:gd name="T19" fmla="*/ 578 h 1125"/>
              <a:gd name="T20" fmla="*/ 0 w 2017"/>
              <a:gd name="T21" fmla="*/ 737 h 1125"/>
              <a:gd name="T22" fmla="*/ 40 w 2017"/>
              <a:gd name="T23" fmla="*/ 755 h 1125"/>
              <a:gd name="T24" fmla="*/ 0 w 2017"/>
              <a:gd name="T25" fmla="*/ 915 h 1125"/>
              <a:gd name="T26" fmla="*/ 40 w 2017"/>
              <a:gd name="T27" fmla="*/ 933 h 1125"/>
              <a:gd name="T28" fmla="*/ 40 w 2017"/>
              <a:gd name="T29" fmla="*/ 1080 h 1125"/>
              <a:gd name="T30" fmla="*/ 192 w 2017"/>
              <a:gd name="T31" fmla="*/ 1080 h 1125"/>
              <a:gd name="T32" fmla="*/ 210 w 2017"/>
              <a:gd name="T33" fmla="*/ 1125 h 1125"/>
              <a:gd name="T34" fmla="*/ 369 w 2017"/>
              <a:gd name="T35" fmla="*/ 1080 h 1125"/>
              <a:gd name="T36" fmla="*/ 387 w 2017"/>
              <a:gd name="T37" fmla="*/ 1125 h 1125"/>
              <a:gd name="T38" fmla="*/ 547 w 2017"/>
              <a:gd name="T39" fmla="*/ 1080 h 1125"/>
              <a:gd name="T40" fmla="*/ 565 w 2017"/>
              <a:gd name="T41" fmla="*/ 1125 h 1125"/>
              <a:gd name="T42" fmla="*/ 724 w 2017"/>
              <a:gd name="T43" fmla="*/ 1080 h 1125"/>
              <a:gd name="T44" fmla="*/ 744 w 2017"/>
              <a:gd name="T45" fmla="*/ 1125 h 1125"/>
              <a:gd name="T46" fmla="*/ 903 w 2017"/>
              <a:gd name="T47" fmla="*/ 1080 h 1125"/>
              <a:gd name="T48" fmla="*/ 921 w 2017"/>
              <a:gd name="T49" fmla="*/ 1125 h 1125"/>
              <a:gd name="T50" fmla="*/ 1081 w 2017"/>
              <a:gd name="T51" fmla="*/ 1080 h 1125"/>
              <a:gd name="T52" fmla="*/ 1099 w 2017"/>
              <a:gd name="T53" fmla="*/ 1125 h 1125"/>
              <a:gd name="T54" fmla="*/ 1258 w 2017"/>
              <a:gd name="T55" fmla="*/ 1080 h 1125"/>
              <a:gd name="T56" fmla="*/ 1276 w 2017"/>
              <a:gd name="T57" fmla="*/ 1125 h 1125"/>
              <a:gd name="T58" fmla="*/ 1436 w 2017"/>
              <a:gd name="T59" fmla="*/ 1080 h 1125"/>
              <a:gd name="T60" fmla="*/ 1454 w 2017"/>
              <a:gd name="T61" fmla="*/ 1125 h 1125"/>
              <a:gd name="T62" fmla="*/ 1613 w 2017"/>
              <a:gd name="T63" fmla="*/ 1080 h 1125"/>
              <a:gd name="T64" fmla="*/ 1633 w 2017"/>
              <a:gd name="T65" fmla="*/ 1125 h 1125"/>
              <a:gd name="T66" fmla="*/ 1792 w 2017"/>
              <a:gd name="T67" fmla="*/ 1080 h 1125"/>
              <a:gd name="T68" fmla="*/ 1809 w 2017"/>
              <a:gd name="T69" fmla="*/ 1125 h 1125"/>
              <a:gd name="T70" fmla="*/ 1969 w 2017"/>
              <a:gd name="T71" fmla="*/ 1080 h 1125"/>
              <a:gd name="T72" fmla="*/ 1988 w 2017"/>
              <a:gd name="T73" fmla="*/ 1125 h 1125"/>
              <a:gd name="T74" fmla="*/ 2017 w 2017"/>
              <a:gd name="T75" fmla="*/ 1080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17" h="1125">
                <a:moveTo>
                  <a:pt x="2017" y="1054"/>
                </a:moveTo>
                <a:lnTo>
                  <a:pt x="66" y="1054"/>
                </a:lnTo>
                <a:lnTo>
                  <a:pt x="66" y="0"/>
                </a:lnTo>
                <a:lnTo>
                  <a:pt x="40" y="0"/>
                </a:lnTo>
                <a:lnTo>
                  <a:pt x="40" y="27"/>
                </a:lnTo>
                <a:lnTo>
                  <a:pt x="0" y="27"/>
                </a:lnTo>
                <a:lnTo>
                  <a:pt x="0" y="45"/>
                </a:lnTo>
                <a:lnTo>
                  <a:pt x="40" y="45"/>
                </a:lnTo>
                <a:lnTo>
                  <a:pt x="40" y="204"/>
                </a:lnTo>
                <a:lnTo>
                  <a:pt x="0" y="204"/>
                </a:lnTo>
                <a:lnTo>
                  <a:pt x="0" y="223"/>
                </a:lnTo>
                <a:lnTo>
                  <a:pt x="40" y="223"/>
                </a:lnTo>
                <a:lnTo>
                  <a:pt x="40" y="382"/>
                </a:lnTo>
                <a:lnTo>
                  <a:pt x="0" y="382"/>
                </a:lnTo>
                <a:lnTo>
                  <a:pt x="0" y="400"/>
                </a:lnTo>
                <a:lnTo>
                  <a:pt x="40" y="400"/>
                </a:lnTo>
                <a:lnTo>
                  <a:pt x="40" y="559"/>
                </a:lnTo>
                <a:lnTo>
                  <a:pt x="0" y="559"/>
                </a:lnTo>
                <a:lnTo>
                  <a:pt x="0" y="578"/>
                </a:lnTo>
                <a:lnTo>
                  <a:pt x="40" y="578"/>
                </a:lnTo>
                <a:lnTo>
                  <a:pt x="40" y="737"/>
                </a:lnTo>
                <a:lnTo>
                  <a:pt x="0" y="737"/>
                </a:lnTo>
                <a:lnTo>
                  <a:pt x="0" y="755"/>
                </a:lnTo>
                <a:lnTo>
                  <a:pt x="40" y="755"/>
                </a:lnTo>
                <a:lnTo>
                  <a:pt x="40" y="915"/>
                </a:lnTo>
                <a:lnTo>
                  <a:pt x="0" y="915"/>
                </a:lnTo>
                <a:lnTo>
                  <a:pt x="0" y="933"/>
                </a:lnTo>
                <a:lnTo>
                  <a:pt x="40" y="933"/>
                </a:lnTo>
                <a:lnTo>
                  <a:pt x="40" y="1054"/>
                </a:lnTo>
                <a:lnTo>
                  <a:pt x="40" y="1080"/>
                </a:lnTo>
                <a:lnTo>
                  <a:pt x="66" y="1080"/>
                </a:lnTo>
                <a:lnTo>
                  <a:pt x="192" y="1080"/>
                </a:lnTo>
                <a:lnTo>
                  <a:pt x="192" y="1125"/>
                </a:lnTo>
                <a:lnTo>
                  <a:pt x="210" y="1125"/>
                </a:lnTo>
                <a:lnTo>
                  <a:pt x="210" y="1080"/>
                </a:lnTo>
                <a:lnTo>
                  <a:pt x="369" y="1080"/>
                </a:lnTo>
                <a:lnTo>
                  <a:pt x="369" y="1125"/>
                </a:lnTo>
                <a:lnTo>
                  <a:pt x="387" y="1125"/>
                </a:lnTo>
                <a:lnTo>
                  <a:pt x="387" y="1080"/>
                </a:lnTo>
                <a:lnTo>
                  <a:pt x="547" y="1080"/>
                </a:lnTo>
                <a:lnTo>
                  <a:pt x="547" y="1125"/>
                </a:lnTo>
                <a:lnTo>
                  <a:pt x="565" y="1125"/>
                </a:lnTo>
                <a:lnTo>
                  <a:pt x="565" y="1080"/>
                </a:lnTo>
                <a:lnTo>
                  <a:pt x="724" y="1080"/>
                </a:lnTo>
                <a:lnTo>
                  <a:pt x="724" y="1125"/>
                </a:lnTo>
                <a:lnTo>
                  <a:pt x="744" y="1125"/>
                </a:lnTo>
                <a:lnTo>
                  <a:pt x="744" y="1080"/>
                </a:lnTo>
                <a:lnTo>
                  <a:pt x="903" y="1080"/>
                </a:lnTo>
                <a:lnTo>
                  <a:pt x="903" y="1125"/>
                </a:lnTo>
                <a:lnTo>
                  <a:pt x="921" y="1125"/>
                </a:lnTo>
                <a:lnTo>
                  <a:pt x="921" y="1080"/>
                </a:lnTo>
                <a:lnTo>
                  <a:pt x="1081" y="1080"/>
                </a:lnTo>
                <a:lnTo>
                  <a:pt x="1081" y="1125"/>
                </a:lnTo>
                <a:lnTo>
                  <a:pt x="1099" y="1125"/>
                </a:lnTo>
                <a:lnTo>
                  <a:pt x="1099" y="1080"/>
                </a:lnTo>
                <a:lnTo>
                  <a:pt x="1258" y="1080"/>
                </a:lnTo>
                <a:lnTo>
                  <a:pt x="1258" y="1125"/>
                </a:lnTo>
                <a:lnTo>
                  <a:pt x="1276" y="1125"/>
                </a:lnTo>
                <a:lnTo>
                  <a:pt x="1276" y="1080"/>
                </a:lnTo>
                <a:lnTo>
                  <a:pt x="1436" y="1080"/>
                </a:lnTo>
                <a:lnTo>
                  <a:pt x="1436" y="1125"/>
                </a:lnTo>
                <a:lnTo>
                  <a:pt x="1454" y="1125"/>
                </a:lnTo>
                <a:lnTo>
                  <a:pt x="1454" y="1080"/>
                </a:lnTo>
                <a:lnTo>
                  <a:pt x="1613" y="1080"/>
                </a:lnTo>
                <a:lnTo>
                  <a:pt x="1613" y="1125"/>
                </a:lnTo>
                <a:lnTo>
                  <a:pt x="1633" y="1125"/>
                </a:lnTo>
                <a:lnTo>
                  <a:pt x="1633" y="1080"/>
                </a:lnTo>
                <a:lnTo>
                  <a:pt x="1792" y="1080"/>
                </a:lnTo>
                <a:lnTo>
                  <a:pt x="1792" y="1125"/>
                </a:lnTo>
                <a:lnTo>
                  <a:pt x="1809" y="1125"/>
                </a:lnTo>
                <a:lnTo>
                  <a:pt x="1809" y="1080"/>
                </a:lnTo>
                <a:lnTo>
                  <a:pt x="1969" y="1080"/>
                </a:lnTo>
                <a:lnTo>
                  <a:pt x="1969" y="1125"/>
                </a:lnTo>
                <a:lnTo>
                  <a:pt x="1988" y="1125"/>
                </a:lnTo>
                <a:lnTo>
                  <a:pt x="1988" y="1080"/>
                </a:lnTo>
                <a:lnTo>
                  <a:pt x="2017" y="1080"/>
                </a:lnTo>
                <a:lnTo>
                  <a:pt x="2017" y="105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0" name="iṧlídé">
            <a:extLst>
              <a:ext uri="{FF2B5EF4-FFF2-40B4-BE49-F238E27FC236}">
                <a16:creationId xmlns:a16="http://schemas.microsoft.com/office/drawing/2014/main" id="{2ACF217C-3E6D-4963-A24C-32A6635656FE}"/>
              </a:ext>
            </a:extLst>
          </p:cNvPr>
          <p:cNvSpPr/>
          <p:nvPr/>
        </p:nvSpPr>
        <p:spPr bwMode="auto">
          <a:xfrm>
            <a:off x="1987048" y="2997079"/>
            <a:ext cx="1410710" cy="771359"/>
          </a:xfrm>
          <a:custGeom>
            <a:avLst/>
            <a:gdLst>
              <a:gd name="T0" fmla="*/ 59 w 1432"/>
              <a:gd name="T1" fmla="*/ 783 h 783"/>
              <a:gd name="T2" fmla="*/ 330 w 1432"/>
              <a:gd name="T3" fmla="*/ 282 h 783"/>
              <a:gd name="T4" fmla="*/ 454 w 1432"/>
              <a:gd name="T5" fmla="*/ 584 h 783"/>
              <a:gd name="T6" fmla="*/ 808 w 1432"/>
              <a:gd name="T7" fmla="*/ 341 h 783"/>
              <a:gd name="T8" fmla="*/ 1072 w 1432"/>
              <a:gd name="T9" fmla="*/ 651 h 783"/>
              <a:gd name="T10" fmla="*/ 1432 w 1432"/>
              <a:gd name="T11" fmla="*/ 34 h 783"/>
              <a:gd name="T12" fmla="*/ 1374 w 1432"/>
              <a:gd name="T13" fmla="*/ 0 h 783"/>
              <a:gd name="T14" fmla="*/ 1061 w 1432"/>
              <a:gd name="T15" fmla="*/ 537 h 783"/>
              <a:gd name="T16" fmla="*/ 819 w 1432"/>
              <a:gd name="T17" fmla="*/ 254 h 783"/>
              <a:gd name="T18" fmla="*/ 484 w 1432"/>
              <a:gd name="T19" fmla="*/ 484 h 783"/>
              <a:gd name="T20" fmla="*/ 340 w 1432"/>
              <a:gd name="T21" fmla="*/ 129 h 783"/>
              <a:gd name="T22" fmla="*/ 0 w 1432"/>
              <a:gd name="T23" fmla="*/ 751 h 783"/>
              <a:gd name="T24" fmla="*/ 59 w 1432"/>
              <a:gd name="T25" fmla="*/ 78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2" h="783">
                <a:moveTo>
                  <a:pt x="59" y="783"/>
                </a:moveTo>
                <a:lnTo>
                  <a:pt x="330" y="282"/>
                </a:lnTo>
                <a:lnTo>
                  <a:pt x="454" y="584"/>
                </a:lnTo>
                <a:lnTo>
                  <a:pt x="808" y="341"/>
                </a:lnTo>
                <a:lnTo>
                  <a:pt x="1072" y="651"/>
                </a:lnTo>
                <a:lnTo>
                  <a:pt x="1432" y="34"/>
                </a:lnTo>
                <a:lnTo>
                  <a:pt x="1374" y="0"/>
                </a:lnTo>
                <a:lnTo>
                  <a:pt x="1061" y="537"/>
                </a:lnTo>
                <a:lnTo>
                  <a:pt x="819" y="254"/>
                </a:lnTo>
                <a:lnTo>
                  <a:pt x="484" y="484"/>
                </a:lnTo>
                <a:lnTo>
                  <a:pt x="340" y="129"/>
                </a:lnTo>
                <a:lnTo>
                  <a:pt x="0" y="751"/>
                </a:lnTo>
                <a:lnTo>
                  <a:pt x="59" y="783"/>
                </a:lnTo>
                <a:close/>
              </a:path>
            </a:pathLst>
          </a:custGeom>
          <a:solidFill>
            <a:srgbClr val="C0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1" name="îṣ1iḍê">
            <a:extLst>
              <a:ext uri="{FF2B5EF4-FFF2-40B4-BE49-F238E27FC236}">
                <a16:creationId xmlns:a16="http://schemas.microsoft.com/office/drawing/2014/main" id="{09F01441-C763-4B95-860A-CC0D91C4620C}"/>
              </a:ext>
            </a:extLst>
          </p:cNvPr>
          <p:cNvSpPr/>
          <p:nvPr/>
        </p:nvSpPr>
        <p:spPr bwMode="auto">
          <a:xfrm>
            <a:off x="1987048" y="2997079"/>
            <a:ext cx="1410710" cy="771359"/>
          </a:xfrm>
          <a:custGeom>
            <a:avLst/>
            <a:gdLst>
              <a:gd name="T0" fmla="*/ 59 w 1432"/>
              <a:gd name="T1" fmla="*/ 783 h 783"/>
              <a:gd name="T2" fmla="*/ 330 w 1432"/>
              <a:gd name="T3" fmla="*/ 282 h 783"/>
              <a:gd name="T4" fmla="*/ 454 w 1432"/>
              <a:gd name="T5" fmla="*/ 584 h 783"/>
              <a:gd name="T6" fmla="*/ 808 w 1432"/>
              <a:gd name="T7" fmla="*/ 341 h 783"/>
              <a:gd name="T8" fmla="*/ 1072 w 1432"/>
              <a:gd name="T9" fmla="*/ 651 h 783"/>
              <a:gd name="T10" fmla="*/ 1432 w 1432"/>
              <a:gd name="T11" fmla="*/ 34 h 783"/>
              <a:gd name="T12" fmla="*/ 1374 w 1432"/>
              <a:gd name="T13" fmla="*/ 0 h 783"/>
              <a:gd name="T14" fmla="*/ 1061 w 1432"/>
              <a:gd name="T15" fmla="*/ 537 h 783"/>
              <a:gd name="T16" fmla="*/ 819 w 1432"/>
              <a:gd name="T17" fmla="*/ 254 h 783"/>
              <a:gd name="T18" fmla="*/ 484 w 1432"/>
              <a:gd name="T19" fmla="*/ 484 h 783"/>
              <a:gd name="T20" fmla="*/ 340 w 1432"/>
              <a:gd name="T21" fmla="*/ 129 h 783"/>
              <a:gd name="T22" fmla="*/ 0 w 1432"/>
              <a:gd name="T23" fmla="*/ 751 h 783"/>
              <a:gd name="T24" fmla="*/ 59 w 1432"/>
              <a:gd name="T25" fmla="*/ 78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2" h="783">
                <a:moveTo>
                  <a:pt x="59" y="783"/>
                </a:moveTo>
                <a:lnTo>
                  <a:pt x="330" y="282"/>
                </a:lnTo>
                <a:lnTo>
                  <a:pt x="454" y="584"/>
                </a:lnTo>
                <a:lnTo>
                  <a:pt x="808" y="341"/>
                </a:lnTo>
                <a:lnTo>
                  <a:pt x="1072" y="651"/>
                </a:lnTo>
                <a:lnTo>
                  <a:pt x="1432" y="34"/>
                </a:lnTo>
                <a:lnTo>
                  <a:pt x="1374" y="0"/>
                </a:lnTo>
                <a:lnTo>
                  <a:pt x="1061" y="537"/>
                </a:lnTo>
                <a:lnTo>
                  <a:pt x="819" y="254"/>
                </a:lnTo>
                <a:lnTo>
                  <a:pt x="484" y="484"/>
                </a:lnTo>
                <a:lnTo>
                  <a:pt x="340" y="129"/>
                </a:lnTo>
                <a:lnTo>
                  <a:pt x="0" y="751"/>
                </a:lnTo>
                <a:lnTo>
                  <a:pt x="59" y="78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2" name="îśļíďé">
            <a:extLst>
              <a:ext uri="{FF2B5EF4-FFF2-40B4-BE49-F238E27FC236}">
                <a16:creationId xmlns:a16="http://schemas.microsoft.com/office/drawing/2014/main" id="{705CC9EF-C56A-4237-9A90-A9C9A1BDA2F0}"/>
              </a:ext>
            </a:extLst>
          </p:cNvPr>
          <p:cNvSpPr/>
          <p:nvPr/>
        </p:nvSpPr>
        <p:spPr bwMode="auto">
          <a:xfrm>
            <a:off x="3139653" y="2989198"/>
            <a:ext cx="118216" cy="77826"/>
          </a:xfrm>
          <a:custGeom>
            <a:avLst/>
            <a:gdLst>
              <a:gd name="T0" fmla="*/ 0 w 88"/>
              <a:gd name="T1" fmla="*/ 0 h 58"/>
              <a:gd name="T2" fmla="*/ 0 w 88"/>
              <a:gd name="T3" fmla="*/ 20 h 58"/>
              <a:gd name="T4" fmla="*/ 0 w 88"/>
              <a:gd name="T5" fmla="*/ 58 h 58"/>
              <a:gd name="T6" fmla="*/ 46 w 88"/>
              <a:gd name="T7" fmla="*/ 48 h 58"/>
              <a:gd name="T8" fmla="*/ 40 w 88"/>
              <a:gd name="T9" fmla="*/ 39 h 58"/>
              <a:gd name="T10" fmla="*/ 47 w 88"/>
              <a:gd name="T11" fmla="*/ 48 h 58"/>
              <a:gd name="T12" fmla="*/ 80 w 88"/>
              <a:gd name="T13" fmla="*/ 41 h 58"/>
              <a:gd name="T14" fmla="*/ 88 w 88"/>
              <a:gd name="T15" fmla="*/ 26 h 58"/>
              <a:gd name="T16" fmla="*/ 73 w 88"/>
              <a:gd name="T17" fmla="*/ 8 h 58"/>
              <a:gd name="T18" fmla="*/ 42 w 88"/>
              <a:gd name="T19" fmla="*/ 5 h 58"/>
              <a:gd name="T20" fmla="*/ 42 w 88"/>
              <a:gd name="T21" fmla="*/ 5 h 58"/>
              <a:gd name="T22" fmla="*/ 37 w 88"/>
              <a:gd name="T23" fmla="*/ 16 h 58"/>
              <a:gd name="T24" fmla="*/ 40 w 88"/>
              <a:gd name="T25" fmla="*/ 4 h 58"/>
              <a:gd name="T26" fmla="*/ 0 w 88"/>
              <a:gd name="T2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58">
                <a:moveTo>
                  <a:pt x="0" y="0"/>
                </a:moveTo>
                <a:cubicBezTo>
                  <a:pt x="0" y="6"/>
                  <a:pt x="0" y="13"/>
                  <a:pt x="0" y="20"/>
                </a:cubicBezTo>
                <a:cubicBezTo>
                  <a:pt x="0" y="33"/>
                  <a:pt x="0" y="47"/>
                  <a:pt x="0" y="58"/>
                </a:cubicBezTo>
                <a:cubicBezTo>
                  <a:pt x="46" y="48"/>
                  <a:pt x="46" y="48"/>
                  <a:pt x="46" y="48"/>
                </a:cubicBezTo>
                <a:cubicBezTo>
                  <a:pt x="42" y="43"/>
                  <a:pt x="40" y="39"/>
                  <a:pt x="40" y="39"/>
                </a:cubicBezTo>
                <a:cubicBezTo>
                  <a:pt x="40" y="39"/>
                  <a:pt x="43" y="43"/>
                  <a:pt x="47" y="48"/>
                </a:cubicBezTo>
                <a:cubicBezTo>
                  <a:pt x="80" y="41"/>
                  <a:pt x="80" y="41"/>
                  <a:pt x="80" y="41"/>
                </a:cubicBezTo>
                <a:cubicBezTo>
                  <a:pt x="88" y="26"/>
                  <a:pt x="88" y="26"/>
                  <a:pt x="88" y="26"/>
                </a:cubicBezTo>
                <a:cubicBezTo>
                  <a:pt x="73" y="8"/>
                  <a:pt x="73" y="8"/>
                  <a:pt x="73" y="8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39" y="12"/>
                  <a:pt x="37" y="16"/>
                  <a:pt x="37" y="16"/>
                </a:cubicBezTo>
                <a:cubicBezTo>
                  <a:pt x="37" y="16"/>
                  <a:pt x="38" y="11"/>
                  <a:pt x="4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3" name="iṩ1îdê">
            <a:extLst>
              <a:ext uri="{FF2B5EF4-FFF2-40B4-BE49-F238E27FC236}">
                <a16:creationId xmlns:a16="http://schemas.microsoft.com/office/drawing/2014/main" id="{BC3DD85E-1AA6-4012-84C3-2F0115B030FB}"/>
              </a:ext>
            </a:extLst>
          </p:cNvPr>
          <p:cNvSpPr/>
          <p:nvPr/>
        </p:nvSpPr>
        <p:spPr bwMode="auto">
          <a:xfrm>
            <a:off x="2541677" y="2620758"/>
            <a:ext cx="708310" cy="322139"/>
          </a:xfrm>
          <a:custGeom>
            <a:avLst/>
            <a:gdLst>
              <a:gd name="T0" fmla="*/ 524 w 524"/>
              <a:gd name="T1" fmla="*/ 238 h 239"/>
              <a:gd name="T2" fmla="*/ 523 w 524"/>
              <a:gd name="T3" fmla="*/ 238 h 239"/>
              <a:gd name="T4" fmla="*/ 524 w 524"/>
              <a:gd name="T5" fmla="*/ 239 h 239"/>
              <a:gd name="T6" fmla="*/ 524 w 524"/>
              <a:gd name="T7" fmla="*/ 238 h 239"/>
              <a:gd name="T8" fmla="*/ 268 w 524"/>
              <a:gd name="T9" fmla="*/ 109 h 239"/>
              <a:gd name="T10" fmla="*/ 239 w 524"/>
              <a:gd name="T11" fmla="*/ 109 h 239"/>
              <a:gd name="T12" fmla="*/ 258 w 524"/>
              <a:gd name="T13" fmla="*/ 118 h 239"/>
              <a:gd name="T14" fmla="*/ 268 w 524"/>
              <a:gd name="T15" fmla="*/ 109 h 239"/>
              <a:gd name="T16" fmla="*/ 477 w 524"/>
              <a:gd name="T17" fmla="*/ 109 h 239"/>
              <a:gd name="T18" fmla="*/ 271 w 524"/>
              <a:gd name="T19" fmla="*/ 109 h 239"/>
              <a:gd name="T20" fmla="*/ 259 w 524"/>
              <a:gd name="T21" fmla="*/ 118 h 239"/>
              <a:gd name="T22" fmla="*/ 375 w 524"/>
              <a:gd name="T23" fmla="*/ 171 h 239"/>
              <a:gd name="T24" fmla="*/ 380 w 524"/>
              <a:gd name="T25" fmla="*/ 141 h 239"/>
              <a:gd name="T26" fmla="*/ 383 w 524"/>
              <a:gd name="T27" fmla="*/ 125 h 239"/>
              <a:gd name="T28" fmla="*/ 382 w 524"/>
              <a:gd name="T29" fmla="*/ 141 h 239"/>
              <a:gd name="T30" fmla="*/ 379 w 524"/>
              <a:gd name="T31" fmla="*/ 173 h 239"/>
              <a:gd name="T32" fmla="*/ 414 w 524"/>
              <a:gd name="T33" fmla="*/ 189 h 239"/>
              <a:gd name="T34" fmla="*/ 419 w 524"/>
              <a:gd name="T35" fmla="*/ 180 h 239"/>
              <a:gd name="T36" fmla="*/ 424 w 524"/>
              <a:gd name="T37" fmla="*/ 171 h 239"/>
              <a:gd name="T38" fmla="*/ 421 w 524"/>
              <a:gd name="T39" fmla="*/ 181 h 239"/>
              <a:gd name="T40" fmla="*/ 417 w 524"/>
              <a:gd name="T41" fmla="*/ 190 h 239"/>
              <a:gd name="T42" fmla="*/ 501 w 524"/>
              <a:gd name="T43" fmla="*/ 228 h 239"/>
              <a:gd name="T44" fmla="*/ 502 w 524"/>
              <a:gd name="T45" fmla="*/ 226 h 239"/>
              <a:gd name="T46" fmla="*/ 508 w 524"/>
              <a:gd name="T47" fmla="*/ 214 h 239"/>
              <a:gd name="T48" fmla="*/ 504 w 524"/>
              <a:gd name="T49" fmla="*/ 226 h 239"/>
              <a:gd name="T50" fmla="*/ 503 w 524"/>
              <a:gd name="T51" fmla="*/ 229 h 239"/>
              <a:gd name="T52" fmla="*/ 516 w 524"/>
              <a:gd name="T53" fmla="*/ 235 h 239"/>
              <a:gd name="T54" fmla="*/ 524 w 524"/>
              <a:gd name="T55" fmla="*/ 235 h 239"/>
              <a:gd name="T56" fmla="*/ 524 w 524"/>
              <a:gd name="T57" fmla="*/ 206 h 239"/>
              <a:gd name="T58" fmla="*/ 512 w 524"/>
              <a:gd name="T59" fmla="*/ 183 h 239"/>
              <a:gd name="T60" fmla="*/ 510 w 524"/>
              <a:gd name="T61" fmla="*/ 200 h 239"/>
              <a:gd name="T62" fmla="*/ 508 w 524"/>
              <a:gd name="T63" fmla="*/ 211 h 239"/>
              <a:gd name="T64" fmla="*/ 508 w 524"/>
              <a:gd name="T65" fmla="*/ 200 h 239"/>
              <a:gd name="T66" fmla="*/ 509 w 524"/>
              <a:gd name="T67" fmla="*/ 176 h 239"/>
              <a:gd name="T68" fmla="*/ 477 w 524"/>
              <a:gd name="T69" fmla="*/ 109 h 239"/>
              <a:gd name="T70" fmla="*/ 425 w 524"/>
              <a:gd name="T71" fmla="*/ 0 h 239"/>
              <a:gd name="T72" fmla="*/ 0 w 524"/>
              <a:gd name="T73" fmla="*/ 0 h 239"/>
              <a:gd name="T74" fmla="*/ 232 w 524"/>
              <a:gd name="T75" fmla="*/ 106 h 239"/>
              <a:gd name="T76" fmla="*/ 271 w 524"/>
              <a:gd name="T77" fmla="*/ 106 h 239"/>
              <a:gd name="T78" fmla="*/ 272 w 524"/>
              <a:gd name="T79" fmla="*/ 105 h 239"/>
              <a:gd name="T80" fmla="*/ 293 w 524"/>
              <a:gd name="T81" fmla="*/ 87 h 239"/>
              <a:gd name="T82" fmla="*/ 316 w 524"/>
              <a:gd name="T83" fmla="*/ 66 h 239"/>
              <a:gd name="T84" fmla="*/ 341 w 524"/>
              <a:gd name="T85" fmla="*/ 46 h 239"/>
              <a:gd name="T86" fmla="*/ 362 w 524"/>
              <a:gd name="T87" fmla="*/ 28 h 239"/>
              <a:gd name="T88" fmla="*/ 383 w 524"/>
              <a:gd name="T89" fmla="*/ 12 h 239"/>
              <a:gd name="T90" fmla="*/ 363 w 524"/>
              <a:gd name="T91" fmla="*/ 30 h 239"/>
              <a:gd name="T92" fmla="*/ 343 w 524"/>
              <a:gd name="T93" fmla="*/ 48 h 239"/>
              <a:gd name="T94" fmla="*/ 319 w 524"/>
              <a:gd name="T95" fmla="*/ 69 h 239"/>
              <a:gd name="T96" fmla="*/ 295 w 524"/>
              <a:gd name="T97" fmla="*/ 89 h 239"/>
              <a:gd name="T98" fmla="*/ 275 w 524"/>
              <a:gd name="T99" fmla="*/ 106 h 239"/>
              <a:gd name="T100" fmla="*/ 475 w 524"/>
              <a:gd name="T101" fmla="*/ 106 h 239"/>
              <a:gd name="T102" fmla="*/ 472 w 524"/>
              <a:gd name="T103" fmla="*/ 98 h 239"/>
              <a:gd name="T104" fmla="*/ 459 w 524"/>
              <a:gd name="T105" fmla="*/ 100 h 239"/>
              <a:gd name="T106" fmla="*/ 450 w 524"/>
              <a:gd name="T107" fmla="*/ 101 h 239"/>
              <a:gd name="T108" fmla="*/ 459 w 524"/>
              <a:gd name="T109" fmla="*/ 98 h 239"/>
              <a:gd name="T110" fmla="*/ 470 w 524"/>
              <a:gd name="T111" fmla="*/ 95 h 239"/>
              <a:gd name="T112" fmla="*/ 425 w 524"/>
              <a:gd name="T113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239">
                <a:moveTo>
                  <a:pt x="524" y="238"/>
                </a:moveTo>
                <a:cubicBezTo>
                  <a:pt x="523" y="238"/>
                  <a:pt x="523" y="238"/>
                  <a:pt x="523" y="238"/>
                </a:cubicBezTo>
                <a:cubicBezTo>
                  <a:pt x="524" y="239"/>
                  <a:pt x="524" y="239"/>
                  <a:pt x="524" y="239"/>
                </a:cubicBezTo>
                <a:cubicBezTo>
                  <a:pt x="524" y="238"/>
                  <a:pt x="524" y="238"/>
                  <a:pt x="524" y="238"/>
                </a:cubicBezTo>
                <a:moveTo>
                  <a:pt x="268" y="109"/>
                </a:moveTo>
                <a:cubicBezTo>
                  <a:pt x="239" y="109"/>
                  <a:pt x="239" y="109"/>
                  <a:pt x="239" y="109"/>
                </a:cubicBezTo>
                <a:cubicBezTo>
                  <a:pt x="258" y="118"/>
                  <a:pt x="258" y="118"/>
                  <a:pt x="258" y="118"/>
                </a:cubicBezTo>
                <a:cubicBezTo>
                  <a:pt x="261" y="115"/>
                  <a:pt x="264" y="112"/>
                  <a:pt x="268" y="109"/>
                </a:cubicBezTo>
                <a:moveTo>
                  <a:pt x="477" y="109"/>
                </a:moveTo>
                <a:cubicBezTo>
                  <a:pt x="271" y="109"/>
                  <a:pt x="271" y="109"/>
                  <a:pt x="271" y="109"/>
                </a:cubicBezTo>
                <a:cubicBezTo>
                  <a:pt x="266" y="113"/>
                  <a:pt x="262" y="116"/>
                  <a:pt x="259" y="118"/>
                </a:cubicBezTo>
                <a:cubicBezTo>
                  <a:pt x="375" y="171"/>
                  <a:pt x="375" y="171"/>
                  <a:pt x="375" y="171"/>
                </a:cubicBezTo>
                <a:cubicBezTo>
                  <a:pt x="377" y="160"/>
                  <a:pt x="379" y="149"/>
                  <a:pt x="380" y="141"/>
                </a:cubicBezTo>
                <a:cubicBezTo>
                  <a:pt x="382" y="131"/>
                  <a:pt x="383" y="125"/>
                  <a:pt x="383" y="125"/>
                </a:cubicBezTo>
                <a:cubicBezTo>
                  <a:pt x="383" y="125"/>
                  <a:pt x="383" y="132"/>
                  <a:pt x="382" y="141"/>
                </a:cubicBezTo>
                <a:cubicBezTo>
                  <a:pt x="382" y="150"/>
                  <a:pt x="380" y="161"/>
                  <a:pt x="379" y="173"/>
                </a:cubicBezTo>
                <a:cubicBezTo>
                  <a:pt x="414" y="189"/>
                  <a:pt x="414" y="189"/>
                  <a:pt x="414" y="189"/>
                </a:cubicBezTo>
                <a:cubicBezTo>
                  <a:pt x="416" y="186"/>
                  <a:pt x="418" y="182"/>
                  <a:pt x="419" y="180"/>
                </a:cubicBezTo>
                <a:cubicBezTo>
                  <a:pt x="422" y="175"/>
                  <a:pt x="424" y="171"/>
                  <a:pt x="424" y="171"/>
                </a:cubicBezTo>
                <a:cubicBezTo>
                  <a:pt x="424" y="171"/>
                  <a:pt x="423" y="175"/>
                  <a:pt x="421" y="181"/>
                </a:cubicBezTo>
                <a:cubicBezTo>
                  <a:pt x="420" y="184"/>
                  <a:pt x="419" y="187"/>
                  <a:pt x="417" y="190"/>
                </a:cubicBezTo>
                <a:cubicBezTo>
                  <a:pt x="501" y="228"/>
                  <a:pt x="501" y="228"/>
                  <a:pt x="501" y="228"/>
                </a:cubicBezTo>
                <a:cubicBezTo>
                  <a:pt x="501" y="227"/>
                  <a:pt x="502" y="226"/>
                  <a:pt x="502" y="226"/>
                </a:cubicBezTo>
                <a:cubicBezTo>
                  <a:pt x="505" y="219"/>
                  <a:pt x="508" y="214"/>
                  <a:pt x="508" y="214"/>
                </a:cubicBezTo>
                <a:cubicBezTo>
                  <a:pt x="508" y="214"/>
                  <a:pt x="507" y="219"/>
                  <a:pt x="504" y="226"/>
                </a:cubicBezTo>
                <a:cubicBezTo>
                  <a:pt x="504" y="227"/>
                  <a:pt x="504" y="228"/>
                  <a:pt x="503" y="229"/>
                </a:cubicBezTo>
                <a:cubicBezTo>
                  <a:pt x="516" y="235"/>
                  <a:pt x="516" y="235"/>
                  <a:pt x="516" y="235"/>
                </a:cubicBezTo>
                <a:cubicBezTo>
                  <a:pt x="524" y="235"/>
                  <a:pt x="524" y="235"/>
                  <a:pt x="524" y="235"/>
                </a:cubicBezTo>
                <a:cubicBezTo>
                  <a:pt x="524" y="206"/>
                  <a:pt x="524" y="206"/>
                  <a:pt x="524" y="206"/>
                </a:cubicBezTo>
                <a:cubicBezTo>
                  <a:pt x="512" y="183"/>
                  <a:pt x="512" y="183"/>
                  <a:pt x="512" y="183"/>
                </a:cubicBezTo>
                <a:cubicBezTo>
                  <a:pt x="512" y="189"/>
                  <a:pt x="511" y="195"/>
                  <a:pt x="510" y="200"/>
                </a:cubicBezTo>
                <a:cubicBezTo>
                  <a:pt x="509" y="206"/>
                  <a:pt x="508" y="211"/>
                  <a:pt x="508" y="211"/>
                </a:cubicBezTo>
                <a:cubicBezTo>
                  <a:pt x="508" y="211"/>
                  <a:pt x="508" y="206"/>
                  <a:pt x="508" y="200"/>
                </a:cubicBezTo>
                <a:cubicBezTo>
                  <a:pt x="508" y="193"/>
                  <a:pt x="508" y="185"/>
                  <a:pt x="509" y="176"/>
                </a:cubicBezTo>
                <a:cubicBezTo>
                  <a:pt x="477" y="109"/>
                  <a:pt x="477" y="109"/>
                  <a:pt x="477" y="109"/>
                </a:cubicBezTo>
                <a:moveTo>
                  <a:pt x="425" y="0"/>
                </a:moveTo>
                <a:cubicBezTo>
                  <a:pt x="0" y="0"/>
                  <a:pt x="0" y="0"/>
                  <a:pt x="0" y="0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71" y="106"/>
                  <a:pt x="271" y="106"/>
                  <a:pt x="271" y="106"/>
                </a:cubicBezTo>
                <a:cubicBezTo>
                  <a:pt x="272" y="105"/>
                  <a:pt x="272" y="105"/>
                  <a:pt x="272" y="105"/>
                </a:cubicBezTo>
                <a:cubicBezTo>
                  <a:pt x="278" y="100"/>
                  <a:pt x="285" y="93"/>
                  <a:pt x="293" y="87"/>
                </a:cubicBezTo>
                <a:cubicBezTo>
                  <a:pt x="300" y="80"/>
                  <a:pt x="308" y="73"/>
                  <a:pt x="316" y="66"/>
                </a:cubicBezTo>
                <a:cubicBezTo>
                  <a:pt x="325" y="59"/>
                  <a:pt x="333" y="52"/>
                  <a:pt x="341" y="46"/>
                </a:cubicBezTo>
                <a:cubicBezTo>
                  <a:pt x="348" y="39"/>
                  <a:pt x="356" y="33"/>
                  <a:pt x="362" y="28"/>
                </a:cubicBezTo>
                <a:cubicBezTo>
                  <a:pt x="374" y="18"/>
                  <a:pt x="383" y="12"/>
                  <a:pt x="383" y="12"/>
                </a:cubicBezTo>
                <a:cubicBezTo>
                  <a:pt x="383" y="12"/>
                  <a:pt x="375" y="19"/>
                  <a:pt x="363" y="30"/>
                </a:cubicBezTo>
                <a:cubicBezTo>
                  <a:pt x="357" y="35"/>
                  <a:pt x="350" y="42"/>
                  <a:pt x="343" y="48"/>
                </a:cubicBezTo>
                <a:cubicBezTo>
                  <a:pt x="335" y="55"/>
                  <a:pt x="327" y="62"/>
                  <a:pt x="319" y="69"/>
                </a:cubicBezTo>
                <a:cubicBezTo>
                  <a:pt x="311" y="76"/>
                  <a:pt x="302" y="83"/>
                  <a:pt x="295" y="89"/>
                </a:cubicBezTo>
                <a:cubicBezTo>
                  <a:pt x="288" y="95"/>
                  <a:pt x="281" y="101"/>
                  <a:pt x="275" y="106"/>
                </a:cubicBezTo>
                <a:cubicBezTo>
                  <a:pt x="475" y="106"/>
                  <a:pt x="475" y="106"/>
                  <a:pt x="475" y="106"/>
                </a:cubicBezTo>
                <a:cubicBezTo>
                  <a:pt x="472" y="98"/>
                  <a:pt x="472" y="98"/>
                  <a:pt x="472" y="98"/>
                </a:cubicBezTo>
                <a:cubicBezTo>
                  <a:pt x="467" y="99"/>
                  <a:pt x="463" y="100"/>
                  <a:pt x="459" y="100"/>
                </a:cubicBezTo>
                <a:cubicBezTo>
                  <a:pt x="453" y="101"/>
                  <a:pt x="450" y="101"/>
                  <a:pt x="450" y="101"/>
                </a:cubicBezTo>
                <a:cubicBezTo>
                  <a:pt x="450" y="101"/>
                  <a:pt x="453" y="99"/>
                  <a:pt x="459" y="98"/>
                </a:cubicBezTo>
                <a:cubicBezTo>
                  <a:pt x="462" y="97"/>
                  <a:pt x="466" y="96"/>
                  <a:pt x="470" y="95"/>
                </a:cubicBezTo>
                <a:cubicBezTo>
                  <a:pt x="425" y="0"/>
                  <a:pt x="425" y="0"/>
                  <a:pt x="425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4" name="ï$ḷîḓè">
            <a:extLst>
              <a:ext uri="{FF2B5EF4-FFF2-40B4-BE49-F238E27FC236}">
                <a16:creationId xmlns:a16="http://schemas.microsoft.com/office/drawing/2014/main" id="{54C57DB4-9C15-4523-9167-BC57D95AAB2F}"/>
              </a:ext>
            </a:extLst>
          </p:cNvPr>
          <p:cNvSpPr/>
          <p:nvPr/>
        </p:nvSpPr>
        <p:spPr bwMode="auto">
          <a:xfrm>
            <a:off x="2855935" y="2763602"/>
            <a:ext cx="331005" cy="3941"/>
          </a:xfrm>
          <a:custGeom>
            <a:avLst/>
            <a:gdLst>
              <a:gd name="T0" fmla="*/ 39 w 245"/>
              <a:gd name="T1" fmla="*/ 0 h 3"/>
              <a:gd name="T2" fmla="*/ 0 w 245"/>
              <a:gd name="T3" fmla="*/ 0 h 3"/>
              <a:gd name="T4" fmla="*/ 7 w 245"/>
              <a:gd name="T5" fmla="*/ 3 h 3"/>
              <a:gd name="T6" fmla="*/ 36 w 245"/>
              <a:gd name="T7" fmla="*/ 3 h 3"/>
              <a:gd name="T8" fmla="*/ 39 w 245"/>
              <a:gd name="T9" fmla="*/ 0 h 3"/>
              <a:gd name="T10" fmla="*/ 243 w 245"/>
              <a:gd name="T11" fmla="*/ 0 h 3"/>
              <a:gd name="T12" fmla="*/ 43 w 245"/>
              <a:gd name="T13" fmla="*/ 0 h 3"/>
              <a:gd name="T14" fmla="*/ 41 w 245"/>
              <a:gd name="T15" fmla="*/ 1 h 3"/>
              <a:gd name="T16" fmla="*/ 39 w 245"/>
              <a:gd name="T17" fmla="*/ 3 h 3"/>
              <a:gd name="T18" fmla="*/ 245 w 245"/>
              <a:gd name="T19" fmla="*/ 3 h 3"/>
              <a:gd name="T20" fmla="*/ 243 w 245"/>
              <a:gd name="T2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5" h="3">
                <a:moveTo>
                  <a:pt x="39" y="0"/>
                </a:moveTo>
                <a:cubicBezTo>
                  <a:pt x="0" y="0"/>
                  <a:pt x="0" y="0"/>
                  <a:pt x="0" y="0"/>
                </a:cubicBezTo>
                <a:cubicBezTo>
                  <a:pt x="7" y="3"/>
                  <a:pt x="7" y="3"/>
                  <a:pt x="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2"/>
                  <a:pt x="38" y="1"/>
                  <a:pt x="39" y="0"/>
                </a:cubicBezTo>
                <a:moveTo>
                  <a:pt x="243" y="0"/>
                </a:moveTo>
                <a:cubicBezTo>
                  <a:pt x="43" y="0"/>
                  <a:pt x="43" y="0"/>
                  <a:pt x="43" y="0"/>
                </a:cubicBezTo>
                <a:cubicBezTo>
                  <a:pt x="42" y="0"/>
                  <a:pt x="42" y="0"/>
                  <a:pt x="41" y="1"/>
                </a:cubicBezTo>
                <a:cubicBezTo>
                  <a:pt x="41" y="1"/>
                  <a:pt x="40" y="2"/>
                  <a:pt x="39" y="3"/>
                </a:cubicBezTo>
                <a:cubicBezTo>
                  <a:pt x="245" y="3"/>
                  <a:pt x="245" y="3"/>
                  <a:pt x="245" y="3"/>
                </a:cubicBezTo>
                <a:cubicBezTo>
                  <a:pt x="243" y="0"/>
                  <a:pt x="243" y="0"/>
                  <a:pt x="243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5" name="išlïḍè">
            <a:extLst>
              <a:ext uri="{FF2B5EF4-FFF2-40B4-BE49-F238E27FC236}">
                <a16:creationId xmlns:a16="http://schemas.microsoft.com/office/drawing/2014/main" id="{71C77DA2-FCC9-496A-8265-BC40D50865A8}"/>
              </a:ext>
            </a:extLst>
          </p:cNvPr>
          <p:cNvSpPr/>
          <p:nvPr/>
        </p:nvSpPr>
        <p:spPr bwMode="auto">
          <a:xfrm>
            <a:off x="3239151" y="2937971"/>
            <a:ext cx="10836" cy="3941"/>
          </a:xfrm>
          <a:custGeom>
            <a:avLst/>
            <a:gdLst>
              <a:gd name="T0" fmla="*/ 11 w 11"/>
              <a:gd name="T1" fmla="*/ 0 h 4"/>
              <a:gd name="T2" fmla="*/ 0 w 11"/>
              <a:gd name="T3" fmla="*/ 0 h 4"/>
              <a:gd name="T4" fmla="*/ 10 w 11"/>
              <a:gd name="T5" fmla="*/ 4 h 4"/>
              <a:gd name="T6" fmla="*/ 11 w 11"/>
              <a:gd name="T7" fmla="*/ 4 h 4"/>
              <a:gd name="T8" fmla="*/ 11 w 11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4">
                <a:moveTo>
                  <a:pt x="11" y="0"/>
                </a:moveTo>
                <a:lnTo>
                  <a:pt x="0" y="0"/>
                </a:lnTo>
                <a:lnTo>
                  <a:pt x="10" y="4"/>
                </a:lnTo>
                <a:lnTo>
                  <a:pt x="11" y="4"/>
                </a:lnTo>
                <a:lnTo>
                  <a:pt x="11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6" name="ïsliḍé">
            <a:extLst>
              <a:ext uri="{FF2B5EF4-FFF2-40B4-BE49-F238E27FC236}">
                <a16:creationId xmlns:a16="http://schemas.microsoft.com/office/drawing/2014/main" id="{88E1263F-673D-42A7-929D-E25521985CD7}"/>
              </a:ext>
            </a:extLst>
          </p:cNvPr>
          <p:cNvSpPr/>
          <p:nvPr/>
        </p:nvSpPr>
        <p:spPr bwMode="auto">
          <a:xfrm>
            <a:off x="3239151" y="2937971"/>
            <a:ext cx="10836" cy="3941"/>
          </a:xfrm>
          <a:custGeom>
            <a:avLst/>
            <a:gdLst>
              <a:gd name="T0" fmla="*/ 11 w 11"/>
              <a:gd name="T1" fmla="*/ 0 h 4"/>
              <a:gd name="T2" fmla="*/ 0 w 11"/>
              <a:gd name="T3" fmla="*/ 0 h 4"/>
              <a:gd name="T4" fmla="*/ 10 w 11"/>
              <a:gd name="T5" fmla="*/ 4 h 4"/>
              <a:gd name="T6" fmla="*/ 11 w 11"/>
              <a:gd name="T7" fmla="*/ 4 h 4"/>
              <a:gd name="T8" fmla="*/ 11 w 11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4">
                <a:moveTo>
                  <a:pt x="11" y="0"/>
                </a:moveTo>
                <a:lnTo>
                  <a:pt x="0" y="0"/>
                </a:lnTo>
                <a:lnTo>
                  <a:pt x="10" y="4"/>
                </a:lnTo>
                <a:lnTo>
                  <a:pt x="11" y="4"/>
                </a:lnTo>
                <a:lnTo>
                  <a:pt x="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7" name="iS1ïḑe">
            <a:extLst>
              <a:ext uri="{FF2B5EF4-FFF2-40B4-BE49-F238E27FC236}">
                <a16:creationId xmlns:a16="http://schemas.microsoft.com/office/drawing/2014/main" id="{4D19844D-CB14-4A11-AE86-4407D5AA48E4}"/>
              </a:ext>
            </a:extLst>
          </p:cNvPr>
          <p:cNvSpPr/>
          <p:nvPr/>
        </p:nvSpPr>
        <p:spPr bwMode="auto">
          <a:xfrm>
            <a:off x="3199746" y="2941911"/>
            <a:ext cx="50242" cy="48272"/>
          </a:xfrm>
          <a:custGeom>
            <a:avLst/>
            <a:gdLst>
              <a:gd name="T0" fmla="*/ 19 w 37"/>
              <a:gd name="T1" fmla="*/ 0 h 36"/>
              <a:gd name="T2" fmla="*/ 13 w 37"/>
              <a:gd name="T3" fmla="*/ 0 h 36"/>
              <a:gd name="T4" fmla="*/ 8 w 37"/>
              <a:gd name="T5" fmla="*/ 14 h 36"/>
              <a:gd name="T6" fmla="*/ 0 w 37"/>
              <a:gd name="T7" fmla="*/ 33 h 36"/>
              <a:gd name="T8" fmla="*/ 28 w 37"/>
              <a:gd name="T9" fmla="*/ 36 h 36"/>
              <a:gd name="T10" fmla="*/ 37 w 37"/>
              <a:gd name="T11" fmla="*/ 16 h 36"/>
              <a:gd name="T12" fmla="*/ 37 w 37"/>
              <a:gd name="T13" fmla="*/ 9 h 36"/>
              <a:gd name="T14" fmla="*/ 19 w 37"/>
              <a:gd name="T1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6">
                <a:moveTo>
                  <a:pt x="19" y="0"/>
                </a:moveTo>
                <a:cubicBezTo>
                  <a:pt x="13" y="0"/>
                  <a:pt x="13" y="0"/>
                  <a:pt x="13" y="0"/>
                </a:cubicBezTo>
                <a:cubicBezTo>
                  <a:pt x="12" y="5"/>
                  <a:pt x="10" y="10"/>
                  <a:pt x="8" y="14"/>
                </a:cubicBezTo>
                <a:cubicBezTo>
                  <a:pt x="6" y="21"/>
                  <a:pt x="3" y="27"/>
                  <a:pt x="0" y="33"/>
                </a:cubicBezTo>
                <a:cubicBezTo>
                  <a:pt x="28" y="36"/>
                  <a:pt x="28" y="36"/>
                  <a:pt x="28" y="3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9"/>
                  <a:pt x="37" y="9"/>
                  <a:pt x="37" y="9"/>
                </a:cubicBezTo>
                <a:cubicBezTo>
                  <a:pt x="19" y="0"/>
                  <a:pt x="19" y="0"/>
                  <a:pt x="19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8" name="išļiḍè">
            <a:extLst>
              <a:ext uri="{FF2B5EF4-FFF2-40B4-BE49-F238E27FC236}">
                <a16:creationId xmlns:a16="http://schemas.microsoft.com/office/drawing/2014/main" id="{6AD316F9-D86D-4D80-A107-CCD26EA3C6FB}"/>
              </a:ext>
            </a:extLst>
          </p:cNvPr>
          <p:cNvSpPr/>
          <p:nvPr/>
        </p:nvSpPr>
        <p:spPr bwMode="auto">
          <a:xfrm>
            <a:off x="3217478" y="2938956"/>
            <a:ext cx="7881" cy="2955"/>
          </a:xfrm>
          <a:custGeom>
            <a:avLst/>
            <a:gdLst>
              <a:gd name="T0" fmla="*/ 1 w 6"/>
              <a:gd name="T1" fmla="*/ 0 h 2"/>
              <a:gd name="T2" fmla="*/ 0 w 6"/>
              <a:gd name="T3" fmla="*/ 2 h 2"/>
              <a:gd name="T4" fmla="*/ 6 w 6"/>
              <a:gd name="T5" fmla="*/ 2 h 2"/>
              <a:gd name="T6" fmla="*/ 1 w 6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2">
                <a:moveTo>
                  <a:pt x="1" y="0"/>
                </a:moveTo>
                <a:cubicBezTo>
                  <a:pt x="1" y="1"/>
                  <a:pt x="1" y="2"/>
                  <a:pt x="0" y="2"/>
                </a:cubicBezTo>
                <a:cubicBezTo>
                  <a:pt x="6" y="2"/>
                  <a:pt x="6" y="2"/>
                  <a:pt x="6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9" name="ïŝḷíḑê">
            <a:extLst>
              <a:ext uri="{FF2B5EF4-FFF2-40B4-BE49-F238E27FC236}">
                <a16:creationId xmlns:a16="http://schemas.microsoft.com/office/drawing/2014/main" id="{E94978E2-7A61-4A48-A176-85D6BB4ED062}"/>
              </a:ext>
            </a:extLst>
          </p:cNvPr>
          <p:cNvSpPr/>
          <p:nvPr/>
        </p:nvSpPr>
        <p:spPr bwMode="auto">
          <a:xfrm>
            <a:off x="3346531" y="3118250"/>
            <a:ext cx="124127" cy="240373"/>
          </a:xfrm>
          <a:custGeom>
            <a:avLst/>
            <a:gdLst>
              <a:gd name="T0" fmla="*/ 78 w 92"/>
              <a:gd name="T1" fmla="*/ 129 h 178"/>
              <a:gd name="T2" fmla="*/ 3 w 92"/>
              <a:gd name="T3" fmla="*/ 129 h 178"/>
              <a:gd name="T4" fmla="*/ 0 w 92"/>
              <a:gd name="T5" fmla="*/ 178 h 178"/>
              <a:gd name="T6" fmla="*/ 69 w 92"/>
              <a:gd name="T7" fmla="*/ 173 h 178"/>
              <a:gd name="T8" fmla="*/ 92 w 92"/>
              <a:gd name="T9" fmla="*/ 171 h 178"/>
              <a:gd name="T10" fmla="*/ 78 w 92"/>
              <a:gd name="T11" fmla="*/ 129 h 178"/>
              <a:gd name="T12" fmla="*/ 10 w 92"/>
              <a:gd name="T13" fmla="*/ 0 h 178"/>
              <a:gd name="T14" fmla="*/ 7 w 92"/>
              <a:gd name="T15" fmla="*/ 57 h 178"/>
              <a:gd name="T16" fmla="*/ 16 w 92"/>
              <a:gd name="T17" fmla="*/ 58 h 178"/>
              <a:gd name="T18" fmla="*/ 28 w 92"/>
              <a:gd name="T19" fmla="*/ 60 h 178"/>
              <a:gd name="T20" fmla="*/ 16 w 92"/>
              <a:gd name="T21" fmla="*/ 60 h 178"/>
              <a:gd name="T22" fmla="*/ 12 w 92"/>
              <a:gd name="T23" fmla="*/ 60 h 178"/>
              <a:gd name="T24" fmla="*/ 6 w 92"/>
              <a:gd name="T25" fmla="*/ 60 h 178"/>
              <a:gd name="T26" fmla="*/ 5 w 92"/>
              <a:gd name="T27" fmla="*/ 90 h 178"/>
              <a:gd name="T28" fmla="*/ 17 w 92"/>
              <a:gd name="T29" fmla="*/ 95 h 178"/>
              <a:gd name="T30" fmla="*/ 28 w 92"/>
              <a:gd name="T31" fmla="*/ 100 h 178"/>
              <a:gd name="T32" fmla="*/ 16 w 92"/>
              <a:gd name="T33" fmla="*/ 97 h 178"/>
              <a:gd name="T34" fmla="*/ 5 w 92"/>
              <a:gd name="T35" fmla="*/ 93 h 178"/>
              <a:gd name="T36" fmla="*/ 3 w 92"/>
              <a:gd name="T37" fmla="*/ 126 h 178"/>
              <a:gd name="T38" fmla="*/ 77 w 92"/>
              <a:gd name="T39" fmla="*/ 126 h 178"/>
              <a:gd name="T40" fmla="*/ 48 w 92"/>
              <a:gd name="T41" fmla="*/ 40 h 178"/>
              <a:gd name="T42" fmla="*/ 42 w 92"/>
              <a:gd name="T43" fmla="*/ 40 h 178"/>
              <a:gd name="T44" fmla="*/ 42 w 92"/>
              <a:gd name="T45" fmla="*/ 40 h 178"/>
              <a:gd name="T46" fmla="*/ 47 w 92"/>
              <a:gd name="T47" fmla="*/ 39 h 178"/>
              <a:gd name="T48" fmla="*/ 37 w 92"/>
              <a:gd name="T49" fmla="*/ 10 h 178"/>
              <a:gd name="T50" fmla="*/ 10 w 92"/>
              <a:gd name="T5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2" h="178">
                <a:moveTo>
                  <a:pt x="78" y="129"/>
                </a:moveTo>
                <a:cubicBezTo>
                  <a:pt x="3" y="129"/>
                  <a:pt x="3" y="129"/>
                  <a:pt x="3" y="129"/>
                </a:cubicBezTo>
                <a:cubicBezTo>
                  <a:pt x="0" y="178"/>
                  <a:pt x="0" y="178"/>
                  <a:pt x="0" y="178"/>
                </a:cubicBezTo>
                <a:cubicBezTo>
                  <a:pt x="23" y="176"/>
                  <a:pt x="46" y="175"/>
                  <a:pt x="69" y="173"/>
                </a:cubicBezTo>
                <a:cubicBezTo>
                  <a:pt x="92" y="171"/>
                  <a:pt x="92" y="171"/>
                  <a:pt x="92" y="171"/>
                </a:cubicBezTo>
                <a:cubicBezTo>
                  <a:pt x="78" y="129"/>
                  <a:pt x="78" y="129"/>
                  <a:pt x="78" y="129"/>
                </a:cubicBezTo>
                <a:moveTo>
                  <a:pt x="10" y="0"/>
                </a:moveTo>
                <a:cubicBezTo>
                  <a:pt x="7" y="57"/>
                  <a:pt x="7" y="57"/>
                  <a:pt x="7" y="57"/>
                </a:cubicBezTo>
                <a:cubicBezTo>
                  <a:pt x="10" y="57"/>
                  <a:pt x="13" y="57"/>
                  <a:pt x="16" y="58"/>
                </a:cubicBezTo>
                <a:cubicBezTo>
                  <a:pt x="23" y="59"/>
                  <a:pt x="28" y="60"/>
                  <a:pt x="28" y="60"/>
                </a:cubicBezTo>
                <a:cubicBezTo>
                  <a:pt x="28" y="60"/>
                  <a:pt x="23" y="60"/>
                  <a:pt x="16" y="60"/>
                </a:cubicBezTo>
                <a:cubicBezTo>
                  <a:pt x="15" y="60"/>
                  <a:pt x="13" y="60"/>
                  <a:pt x="12" y="60"/>
                </a:cubicBezTo>
                <a:cubicBezTo>
                  <a:pt x="11" y="60"/>
                  <a:pt x="9" y="60"/>
                  <a:pt x="6" y="60"/>
                </a:cubicBezTo>
                <a:cubicBezTo>
                  <a:pt x="5" y="90"/>
                  <a:pt x="5" y="90"/>
                  <a:pt x="5" y="90"/>
                </a:cubicBezTo>
                <a:cubicBezTo>
                  <a:pt x="9" y="92"/>
                  <a:pt x="14" y="93"/>
                  <a:pt x="17" y="95"/>
                </a:cubicBezTo>
                <a:cubicBezTo>
                  <a:pt x="24" y="98"/>
                  <a:pt x="28" y="100"/>
                  <a:pt x="28" y="100"/>
                </a:cubicBezTo>
                <a:cubicBezTo>
                  <a:pt x="28" y="100"/>
                  <a:pt x="23" y="99"/>
                  <a:pt x="16" y="97"/>
                </a:cubicBezTo>
                <a:cubicBezTo>
                  <a:pt x="13" y="96"/>
                  <a:pt x="9" y="95"/>
                  <a:pt x="5" y="93"/>
                </a:cubicBezTo>
                <a:cubicBezTo>
                  <a:pt x="3" y="126"/>
                  <a:pt x="3" y="126"/>
                  <a:pt x="3" y="126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48" y="40"/>
                  <a:pt x="48" y="40"/>
                  <a:pt x="48" y="40"/>
                </a:cubicBezTo>
                <a:cubicBezTo>
                  <a:pt x="45" y="40"/>
                  <a:pt x="43" y="40"/>
                  <a:pt x="4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40"/>
                  <a:pt x="44" y="39"/>
                  <a:pt x="47" y="39"/>
                </a:cubicBezTo>
                <a:cubicBezTo>
                  <a:pt x="37" y="10"/>
                  <a:pt x="37" y="10"/>
                  <a:pt x="37" y="10"/>
                </a:cubicBezTo>
                <a:cubicBezTo>
                  <a:pt x="10" y="0"/>
                  <a:pt x="10" y="0"/>
                  <a:pt x="1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0" name="ïšḻïďè">
            <a:extLst>
              <a:ext uri="{FF2B5EF4-FFF2-40B4-BE49-F238E27FC236}">
                <a16:creationId xmlns:a16="http://schemas.microsoft.com/office/drawing/2014/main" id="{EC7EDEB3-6F7D-4463-A6BE-122E62A42F6C}"/>
              </a:ext>
            </a:extLst>
          </p:cNvPr>
          <p:cNvSpPr/>
          <p:nvPr/>
        </p:nvSpPr>
        <p:spPr bwMode="auto">
          <a:xfrm>
            <a:off x="3350471" y="3288678"/>
            <a:ext cx="101469" cy="3941"/>
          </a:xfrm>
          <a:custGeom>
            <a:avLst/>
            <a:gdLst>
              <a:gd name="T0" fmla="*/ 101 w 103"/>
              <a:gd name="T1" fmla="*/ 0 h 4"/>
              <a:gd name="T2" fmla="*/ 0 w 103"/>
              <a:gd name="T3" fmla="*/ 0 h 4"/>
              <a:gd name="T4" fmla="*/ 0 w 103"/>
              <a:gd name="T5" fmla="*/ 4 h 4"/>
              <a:gd name="T6" fmla="*/ 103 w 103"/>
              <a:gd name="T7" fmla="*/ 4 h 4"/>
              <a:gd name="T8" fmla="*/ 101 w 103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4">
                <a:moveTo>
                  <a:pt x="101" y="0"/>
                </a:moveTo>
                <a:lnTo>
                  <a:pt x="0" y="0"/>
                </a:lnTo>
                <a:lnTo>
                  <a:pt x="0" y="4"/>
                </a:lnTo>
                <a:lnTo>
                  <a:pt x="103" y="4"/>
                </a:lnTo>
                <a:lnTo>
                  <a:pt x="101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1" name="îṧḻiḑê">
            <a:extLst>
              <a:ext uri="{FF2B5EF4-FFF2-40B4-BE49-F238E27FC236}">
                <a16:creationId xmlns:a16="http://schemas.microsoft.com/office/drawing/2014/main" id="{CBA18889-A599-4A8A-8018-3CD7F0C09982}"/>
              </a:ext>
            </a:extLst>
          </p:cNvPr>
          <p:cNvSpPr/>
          <p:nvPr/>
        </p:nvSpPr>
        <p:spPr bwMode="auto">
          <a:xfrm>
            <a:off x="3350471" y="3288678"/>
            <a:ext cx="101469" cy="3941"/>
          </a:xfrm>
          <a:custGeom>
            <a:avLst/>
            <a:gdLst>
              <a:gd name="T0" fmla="*/ 101 w 103"/>
              <a:gd name="T1" fmla="*/ 0 h 4"/>
              <a:gd name="T2" fmla="*/ 0 w 103"/>
              <a:gd name="T3" fmla="*/ 0 h 4"/>
              <a:gd name="T4" fmla="*/ 0 w 103"/>
              <a:gd name="T5" fmla="*/ 4 h 4"/>
              <a:gd name="T6" fmla="*/ 103 w 103"/>
              <a:gd name="T7" fmla="*/ 4 h 4"/>
              <a:gd name="T8" fmla="*/ 101 w 103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4">
                <a:moveTo>
                  <a:pt x="101" y="0"/>
                </a:moveTo>
                <a:lnTo>
                  <a:pt x="0" y="0"/>
                </a:lnTo>
                <a:lnTo>
                  <a:pt x="0" y="4"/>
                </a:lnTo>
                <a:lnTo>
                  <a:pt x="103" y="4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2" name="íšḻíḑe">
            <a:extLst>
              <a:ext uri="{FF2B5EF4-FFF2-40B4-BE49-F238E27FC236}">
                <a16:creationId xmlns:a16="http://schemas.microsoft.com/office/drawing/2014/main" id="{0FACEBE5-DBE9-40EB-8C82-8D1AB161BCD9}"/>
              </a:ext>
            </a:extLst>
          </p:cNvPr>
          <p:cNvSpPr/>
          <p:nvPr/>
        </p:nvSpPr>
        <p:spPr bwMode="auto">
          <a:xfrm>
            <a:off x="3209597" y="3055202"/>
            <a:ext cx="76840" cy="63049"/>
          </a:xfrm>
          <a:custGeom>
            <a:avLst/>
            <a:gdLst>
              <a:gd name="T0" fmla="*/ 33 w 57"/>
              <a:gd name="T1" fmla="*/ 46 h 47"/>
              <a:gd name="T2" fmla="*/ 31 w 57"/>
              <a:gd name="T3" fmla="*/ 46 h 47"/>
              <a:gd name="T4" fmla="*/ 32 w 57"/>
              <a:gd name="T5" fmla="*/ 47 h 47"/>
              <a:gd name="T6" fmla="*/ 33 w 57"/>
              <a:gd name="T7" fmla="*/ 46 h 47"/>
              <a:gd name="T8" fmla="*/ 30 w 57"/>
              <a:gd name="T9" fmla="*/ 0 h 47"/>
              <a:gd name="T10" fmla="*/ 0 w 57"/>
              <a:gd name="T11" fmla="*/ 5 h 47"/>
              <a:gd name="T12" fmla="*/ 22 w 57"/>
              <a:gd name="T13" fmla="*/ 33 h 47"/>
              <a:gd name="T14" fmla="*/ 29 w 57"/>
              <a:gd name="T15" fmla="*/ 43 h 47"/>
              <a:gd name="T16" fmla="*/ 36 w 57"/>
              <a:gd name="T17" fmla="*/ 43 h 47"/>
              <a:gd name="T18" fmla="*/ 57 w 57"/>
              <a:gd name="T19" fmla="*/ 23 h 47"/>
              <a:gd name="T20" fmla="*/ 55 w 57"/>
              <a:gd name="T21" fmla="*/ 20 h 47"/>
              <a:gd name="T22" fmla="*/ 30 w 57"/>
              <a:gd name="T2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" h="47">
                <a:moveTo>
                  <a:pt x="33" y="46"/>
                </a:moveTo>
                <a:cubicBezTo>
                  <a:pt x="31" y="46"/>
                  <a:pt x="31" y="46"/>
                  <a:pt x="31" y="46"/>
                </a:cubicBezTo>
                <a:cubicBezTo>
                  <a:pt x="32" y="46"/>
                  <a:pt x="32" y="47"/>
                  <a:pt x="32" y="47"/>
                </a:cubicBezTo>
                <a:cubicBezTo>
                  <a:pt x="33" y="46"/>
                  <a:pt x="33" y="46"/>
                  <a:pt x="33" y="46"/>
                </a:cubicBezTo>
                <a:moveTo>
                  <a:pt x="30" y="0"/>
                </a:moveTo>
                <a:cubicBezTo>
                  <a:pt x="0" y="5"/>
                  <a:pt x="0" y="5"/>
                  <a:pt x="0" y="5"/>
                </a:cubicBezTo>
                <a:cubicBezTo>
                  <a:pt x="7" y="13"/>
                  <a:pt x="14" y="23"/>
                  <a:pt x="22" y="33"/>
                </a:cubicBezTo>
                <a:cubicBezTo>
                  <a:pt x="24" y="36"/>
                  <a:pt x="27" y="40"/>
                  <a:pt x="29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57" y="23"/>
                  <a:pt x="57" y="23"/>
                  <a:pt x="57" y="23"/>
                </a:cubicBezTo>
                <a:cubicBezTo>
                  <a:pt x="55" y="20"/>
                  <a:pt x="55" y="20"/>
                  <a:pt x="55" y="2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3" name="ïşḷîḓê">
            <a:extLst>
              <a:ext uri="{FF2B5EF4-FFF2-40B4-BE49-F238E27FC236}">
                <a16:creationId xmlns:a16="http://schemas.microsoft.com/office/drawing/2014/main" id="{E683E70E-88A3-4102-938E-7C8CBAF80099}"/>
              </a:ext>
            </a:extLst>
          </p:cNvPr>
          <p:cNvSpPr/>
          <p:nvPr/>
        </p:nvSpPr>
        <p:spPr bwMode="auto">
          <a:xfrm>
            <a:off x="3249003" y="3113324"/>
            <a:ext cx="8866" cy="3941"/>
          </a:xfrm>
          <a:custGeom>
            <a:avLst/>
            <a:gdLst>
              <a:gd name="T0" fmla="*/ 7 w 7"/>
              <a:gd name="T1" fmla="*/ 0 h 3"/>
              <a:gd name="T2" fmla="*/ 0 w 7"/>
              <a:gd name="T3" fmla="*/ 0 h 3"/>
              <a:gd name="T4" fmla="*/ 2 w 7"/>
              <a:gd name="T5" fmla="*/ 3 h 3"/>
              <a:gd name="T6" fmla="*/ 4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2"/>
                  <a:pt x="2" y="3"/>
                </a:cubicBezTo>
                <a:cubicBezTo>
                  <a:pt x="4" y="3"/>
                  <a:pt x="4" y="3"/>
                  <a:pt x="4" y="3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4" name="îṧľîďé">
            <a:extLst>
              <a:ext uri="{FF2B5EF4-FFF2-40B4-BE49-F238E27FC236}">
                <a16:creationId xmlns:a16="http://schemas.microsoft.com/office/drawing/2014/main" id="{890D825D-7DE9-4CBB-8E9F-9AC44BD9D56A}"/>
              </a:ext>
            </a:extLst>
          </p:cNvPr>
          <p:cNvSpPr/>
          <p:nvPr/>
        </p:nvSpPr>
        <p:spPr bwMode="auto">
          <a:xfrm>
            <a:off x="3419431" y="3167507"/>
            <a:ext cx="145800" cy="182250"/>
          </a:xfrm>
          <a:custGeom>
            <a:avLst/>
            <a:gdLst>
              <a:gd name="T0" fmla="*/ 88 w 108"/>
              <a:gd name="T1" fmla="*/ 93 h 135"/>
              <a:gd name="T2" fmla="*/ 60 w 108"/>
              <a:gd name="T3" fmla="*/ 93 h 135"/>
              <a:gd name="T4" fmla="*/ 55 w 108"/>
              <a:gd name="T5" fmla="*/ 102 h 135"/>
              <a:gd name="T6" fmla="*/ 58 w 108"/>
              <a:gd name="T7" fmla="*/ 93 h 135"/>
              <a:gd name="T8" fmla="*/ 27 w 108"/>
              <a:gd name="T9" fmla="*/ 93 h 135"/>
              <a:gd name="T10" fmla="*/ 40 w 108"/>
              <a:gd name="T11" fmla="*/ 135 h 135"/>
              <a:gd name="T12" fmla="*/ 99 w 108"/>
              <a:gd name="T13" fmla="*/ 131 h 135"/>
              <a:gd name="T14" fmla="*/ 108 w 108"/>
              <a:gd name="T15" fmla="*/ 127 h 135"/>
              <a:gd name="T16" fmla="*/ 88 w 108"/>
              <a:gd name="T17" fmla="*/ 93 h 135"/>
              <a:gd name="T18" fmla="*/ 73 w 108"/>
              <a:gd name="T19" fmla="*/ 66 h 135"/>
              <a:gd name="T20" fmla="*/ 72 w 108"/>
              <a:gd name="T21" fmla="*/ 69 h 135"/>
              <a:gd name="T22" fmla="*/ 62 w 108"/>
              <a:gd name="T23" fmla="*/ 90 h 135"/>
              <a:gd name="T24" fmla="*/ 86 w 108"/>
              <a:gd name="T25" fmla="*/ 90 h 135"/>
              <a:gd name="T26" fmla="*/ 73 w 108"/>
              <a:gd name="T27" fmla="*/ 66 h 135"/>
              <a:gd name="T28" fmla="*/ 35 w 108"/>
              <a:gd name="T29" fmla="*/ 0 h 135"/>
              <a:gd name="T30" fmla="*/ 27 w 108"/>
              <a:gd name="T31" fmla="*/ 1 h 135"/>
              <a:gd name="T32" fmla="*/ 0 w 108"/>
              <a:gd name="T33" fmla="*/ 4 h 135"/>
              <a:gd name="T34" fmla="*/ 26 w 108"/>
              <a:gd name="T35" fmla="*/ 90 h 135"/>
              <a:gd name="T36" fmla="*/ 59 w 108"/>
              <a:gd name="T37" fmla="*/ 90 h 135"/>
              <a:gd name="T38" fmla="*/ 68 w 108"/>
              <a:gd name="T39" fmla="*/ 67 h 135"/>
              <a:gd name="T40" fmla="*/ 70 w 108"/>
              <a:gd name="T41" fmla="*/ 62 h 135"/>
              <a:gd name="T42" fmla="*/ 35 w 108"/>
              <a:gd name="T4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35">
                <a:moveTo>
                  <a:pt x="88" y="93"/>
                </a:moveTo>
                <a:cubicBezTo>
                  <a:pt x="60" y="93"/>
                  <a:pt x="60" y="93"/>
                  <a:pt x="60" y="93"/>
                </a:cubicBezTo>
                <a:cubicBezTo>
                  <a:pt x="57" y="99"/>
                  <a:pt x="55" y="102"/>
                  <a:pt x="55" y="102"/>
                </a:cubicBezTo>
                <a:cubicBezTo>
                  <a:pt x="55" y="102"/>
                  <a:pt x="56" y="98"/>
                  <a:pt x="58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40" y="135"/>
                  <a:pt x="40" y="135"/>
                  <a:pt x="40" y="135"/>
                </a:cubicBezTo>
                <a:cubicBezTo>
                  <a:pt x="99" y="131"/>
                  <a:pt x="99" y="131"/>
                  <a:pt x="99" y="131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88" y="93"/>
                  <a:pt x="88" y="93"/>
                  <a:pt x="88" y="93"/>
                </a:cubicBezTo>
                <a:moveTo>
                  <a:pt x="73" y="66"/>
                </a:moveTo>
                <a:cubicBezTo>
                  <a:pt x="72" y="67"/>
                  <a:pt x="72" y="68"/>
                  <a:pt x="72" y="69"/>
                </a:cubicBezTo>
                <a:cubicBezTo>
                  <a:pt x="68" y="76"/>
                  <a:pt x="65" y="84"/>
                  <a:pt x="62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73" y="66"/>
                  <a:pt x="73" y="66"/>
                  <a:pt x="73" y="66"/>
                </a:cubicBezTo>
                <a:moveTo>
                  <a:pt x="35" y="0"/>
                </a:moveTo>
                <a:cubicBezTo>
                  <a:pt x="32" y="1"/>
                  <a:pt x="30" y="1"/>
                  <a:pt x="27" y="1"/>
                </a:cubicBezTo>
                <a:cubicBezTo>
                  <a:pt x="17" y="2"/>
                  <a:pt x="8" y="3"/>
                  <a:pt x="0" y="4"/>
                </a:cubicBezTo>
                <a:cubicBezTo>
                  <a:pt x="26" y="90"/>
                  <a:pt x="26" y="90"/>
                  <a:pt x="26" y="90"/>
                </a:cubicBezTo>
                <a:cubicBezTo>
                  <a:pt x="59" y="90"/>
                  <a:pt x="59" y="90"/>
                  <a:pt x="59" y="90"/>
                </a:cubicBezTo>
                <a:cubicBezTo>
                  <a:pt x="61" y="83"/>
                  <a:pt x="65" y="75"/>
                  <a:pt x="68" y="67"/>
                </a:cubicBezTo>
                <a:cubicBezTo>
                  <a:pt x="69" y="66"/>
                  <a:pt x="70" y="64"/>
                  <a:pt x="70" y="62"/>
                </a:cubicBez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5" name="îṩļíḋé">
            <a:extLst>
              <a:ext uri="{FF2B5EF4-FFF2-40B4-BE49-F238E27FC236}">
                <a16:creationId xmlns:a16="http://schemas.microsoft.com/office/drawing/2014/main" id="{356F0AA8-F069-45F2-8272-4BD7ED3AC09D}"/>
              </a:ext>
            </a:extLst>
          </p:cNvPr>
          <p:cNvSpPr/>
          <p:nvPr/>
        </p:nvSpPr>
        <p:spPr bwMode="auto">
          <a:xfrm>
            <a:off x="3453910" y="3288678"/>
            <a:ext cx="83736" cy="3941"/>
          </a:xfrm>
          <a:custGeom>
            <a:avLst/>
            <a:gdLst>
              <a:gd name="T0" fmla="*/ 33 w 62"/>
              <a:gd name="T1" fmla="*/ 0 h 3"/>
              <a:gd name="T2" fmla="*/ 0 w 62"/>
              <a:gd name="T3" fmla="*/ 0 h 3"/>
              <a:gd name="T4" fmla="*/ 1 w 62"/>
              <a:gd name="T5" fmla="*/ 3 h 3"/>
              <a:gd name="T6" fmla="*/ 32 w 62"/>
              <a:gd name="T7" fmla="*/ 3 h 3"/>
              <a:gd name="T8" fmla="*/ 32 w 62"/>
              <a:gd name="T9" fmla="*/ 1 h 3"/>
              <a:gd name="T10" fmla="*/ 33 w 62"/>
              <a:gd name="T11" fmla="*/ 0 h 3"/>
              <a:gd name="T12" fmla="*/ 60 w 62"/>
              <a:gd name="T13" fmla="*/ 0 h 3"/>
              <a:gd name="T14" fmla="*/ 36 w 62"/>
              <a:gd name="T15" fmla="*/ 0 h 3"/>
              <a:gd name="T16" fmla="*/ 34 w 62"/>
              <a:gd name="T17" fmla="*/ 2 h 3"/>
              <a:gd name="T18" fmla="*/ 34 w 62"/>
              <a:gd name="T19" fmla="*/ 3 h 3"/>
              <a:gd name="T20" fmla="*/ 62 w 62"/>
              <a:gd name="T21" fmla="*/ 3 h 3"/>
              <a:gd name="T22" fmla="*/ 60 w 62"/>
              <a:gd name="T2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3">
                <a:moveTo>
                  <a:pt x="33" y="0"/>
                </a:moveTo>
                <a:cubicBezTo>
                  <a:pt x="0" y="0"/>
                  <a:pt x="0" y="0"/>
                  <a:pt x="0" y="0"/>
                </a:cubicBezTo>
                <a:cubicBezTo>
                  <a:pt x="1" y="3"/>
                  <a:pt x="1" y="3"/>
                  <a:pt x="1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2"/>
                  <a:pt x="32" y="2"/>
                  <a:pt x="32" y="1"/>
                </a:cubicBezTo>
                <a:cubicBezTo>
                  <a:pt x="33" y="1"/>
                  <a:pt x="33" y="0"/>
                  <a:pt x="33" y="0"/>
                </a:cubicBezTo>
                <a:moveTo>
                  <a:pt x="60" y="0"/>
                </a:moveTo>
                <a:cubicBezTo>
                  <a:pt x="36" y="0"/>
                  <a:pt x="36" y="0"/>
                  <a:pt x="36" y="0"/>
                </a:cubicBezTo>
                <a:cubicBezTo>
                  <a:pt x="35" y="0"/>
                  <a:pt x="35" y="1"/>
                  <a:pt x="34" y="2"/>
                </a:cubicBezTo>
                <a:cubicBezTo>
                  <a:pt x="34" y="2"/>
                  <a:pt x="34" y="2"/>
                  <a:pt x="34" y="3"/>
                </a:cubicBezTo>
                <a:cubicBezTo>
                  <a:pt x="62" y="3"/>
                  <a:pt x="62" y="3"/>
                  <a:pt x="62" y="3"/>
                </a:cubicBezTo>
                <a:cubicBezTo>
                  <a:pt x="60" y="0"/>
                  <a:pt x="60" y="0"/>
                  <a:pt x="6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6" name="ïś1îḋé">
            <a:extLst>
              <a:ext uri="{FF2B5EF4-FFF2-40B4-BE49-F238E27FC236}">
                <a16:creationId xmlns:a16="http://schemas.microsoft.com/office/drawing/2014/main" id="{1DBE4B44-00F0-404D-ADAD-C9B910B437D5}"/>
              </a:ext>
            </a:extLst>
          </p:cNvPr>
          <p:cNvSpPr/>
          <p:nvPr/>
        </p:nvSpPr>
        <p:spPr bwMode="auto">
          <a:xfrm>
            <a:off x="3365248" y="2699568"/>
            <a:ext cx="44331" cy="167473"/>
          </a:xfrm>
          <a:custGeom>
            <a:avLst/>
            <a:gdLst>
              <a:gd name="T0" fmla="*/ 28 w 33"/>
              <a:gd name="T1" fmla="*/ 50 h 124"/>
              <a:gd name="T2" fmla="*/ 1 w 33"/>
              <a:gd name="T3" fmla="*/ 50 h 124"/>
              <a:gd name="T4" fmla="*/ 1 w 33"/>
              <a:gd name="T5" fmla="*/ 68 h 124"/>
              <a:gd name="T6" fmla="*/ 14 w 33"/>
              <a:gd name="T7" fmla="*/ 69 h 124"/>
              <a:gd name="T8" fmla="*/ 1 w 33"/>
              <a:gd name="T9" fmla="*/ 70 h 124"/>
              <a:gd name="T10" fmla="*/ 2 w 33"/>
              <a:gd name="T11" fmla="*/ 121 h 124"/>
              <a:gd name="T12" fmla="*/ 9 w 33"/>
              <a:gd name="T13" fmla="*/ 122 h 124"/>
              <a:gd name="T14" fmla="*/ 19 w 33"/>
              <a:gd name="T15" fmla="*/ 124 h 124"/>
              <a:gd name="T16" fmla="*/ 27 w 33"/>
              <a:gd name="T17" fmla="*/ 61 h 124"/>
              <a:gd name="T18" fmla="*/ 20 w 33"/>
              <a:gd name="T19" fmla="*/ 57 h 124"/>
              <a:gd name="T20" fmla="*/ 14 w 33"/>
              <a:gd name="T21" fmla="*/ 51 h 124"/>
              <a:gd name="T22" fmla="*/ 22 w 33"/>
              <a:gd name="T23" fmla="*/ 55 h 124"/>
              <a:gd name="T24" fmla="*/ 27 w 33"/>
              <a:gd name="T25" fmla="*/ 58 h 124"/>
              <a:gd name="T26" fmla="*/ 28 w 33"/>
              <a:gd name="T27" fmla="*/ 50 h 124"/>
              <a:gd name="T28" fmla="*/ 0 w 33"/>
              <a:gd name="T29" fmla="*/ 0 h 124"/>
              <a:gd name="T30" fmla="*/ 1 w 33"/>
              <a:gd name="T31" fmla="*/ 47 h 124"/>
              <a:gd name="T32" fmla="*/ 28 w 33"/>
              <a:gd name="T33" fmla="*/ 47 h 124"/>
              <a:gd name="T34" fmla="*/ 33 w 33"/>
              <a:gd name="T35" fmla="*/ 10 h 124"/>
              <a:gd name="T36" fmla="*/ 23 w 33"/>
              <a:gd name="T37" fmla="*/ 8 h 124"/>
              <a:gd name="T38" fmla="*/ 0 w 33"/>
              <a:gd name="T39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" h="124">
                <a:moveTo>
                  <a:pt x="28" y="50"/>
                </a:moveTo>
                <a:cubicBezTo>
                  <a:pt x="1" y="50"/>
                  <a:pt x="1" y="50"/>
                  <a:pt x="1" y="50"/>
                </a:cubicBezTo>
                <a:cubicBezTo>
                  <a:pt x="1" y="68"/>
                  <a:pt x="1" y="68"/>
                  <a:pt x="1" y="68"/>
                </a:cubicBezTo>
                <a:cubicBezTo>
                  <a:pt x="9" y="69"/>
                  <a:pt x="14" y="69"/>
                  <a:pt x="14" y="69"/>
                </a:cubicBezTo>
                <a:cubicBezTo>
                  <a:pt x="14" y="69"/>
                  <a:pt x="9" y="70"/>
                  <a:pt x="1" y="70"/>
                </a:cubicBezTo>
                <a:cubicBezTo>
                  <a:pt x="2" y="121"/>
                  <a:pt x="2" y="121"/>
                  <a:pt x="2" y="121"/>
                </a:cubicBezTo>
                <a:cubicBezTo>
                  <a:pt x="4" y="122"/>
                  <a:pt x="7" y="122"/>
                  <a:pt x="9" y="122"/>
                </a:cubicBezTo>
                <a:cubicBezTo>
                  <a:pt x="13" y="123"/>
                  <a:pt x="17" y="123"/>
                  <a:pt x="19" y="124"/>
                </a:cubicBezTo>
                <a:cubicBezTo>
                  <a:pt x="27" y="61"/>
                  <a:pt x="27" y="61"/>
                  <a:pt x="27" y="61"/>
                </a:cubicBezTo>
                <a:cubicBezTo>
                  <a:pt x="24" y="60"/>
                  <a:pt x="22" y="58"/>
                  <a:pt x="20" y="57"/>
                </a:cubicBezTo>
                <a:cubicBezTo>
                  <a:pt x="16" y="53"/>
                  <a:pt x="14" y="51"/>
                  <a:pt x="14" y="51"/>
                </a:cubicBezTo>
                <a:cubicBezTo>
                  <a:pt x="14" y="51"/>
                  <a:pt x="17" y="52"/>
                  <a:pt x="22" y="55"/>
                </a:cubicBezTo>
                <a:cubicBezTo>
                  <a:pt x="23" y="56"/>
                  <a:pt x="25" y="57"/>
                  <a:pt x="27" y="58"/>
                </a:cubicBezTo>
                <a:cubicBezTo>
                  <a:pt x="28" y="50"/>
                  <a:pt x="28" y="50"/>
                  <a:pt x="28" y="50"/>
                </a:cubicBezTo>
                <a:moveTo>
                  <a:pt x="0" y="0"/>
                </a:moveTo>
                <a:cubicBezTo>
                  <a:pt x="1" y="47"/>
                  <a:pt x="1" y="47"/>
                  <a:pt x="1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33" y="10"/>
                  <a:pt x="33" y="10"/>
                  <a:pt x="33" y="10"/>
                </a:cubicBezTo>
                <a:cubicBezTo>
                  <a:pt x="30" y="9"/>
                  <a:pt x="27" y="9"/>
                  <a:pt x="23" y="8"/>
                </a:cubicBezTo>
                <a:cubicBezTo>
                  <a:pt x="15" y="5"/>
                  <a:pt x="7" y="2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7" name="íṧlïďé">
            <a:extLst>
              <a:ext uri="{FF2B5EF4-FFF2-40B4-BE49-F238E27FC236}">
                <a16:creationId xmlns:a16="http://schemas.microsoft.com/office/drawing/2014/main" id="{16CF3154-6567-4784-A8CF-94EBBF9D2C4C}"/>
              </a:ext>
            </a:extLst>
          </p:cNvPr>
          <p:cNvSpPr/>
          <p:nvPr/>
        </p:nvSpPr>
        <p:spPr bwMode="auto">
          <a:xfrm>
            <a:off x="3366233" y="2763602"/>
            <a:ext cx="36450" cy="3941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8" name="íṥ1îḑé">
            <a:extLst>
              <a:ext uri="{FF2B5EF4-FFF2-40B4-BE49-F238E27FC236}">
                <a16:creationId xmlns:a16="http://schemas.microsoft.com/office/drawing/2014/main" id="{BB26B33E-79C1-4957-8F66-67AD96205429}"/>
              </a:ext>
            </a:extLst>
          </p:cNvPr>
          <p:cNvSpPr/>
          <p:nvPr/>
        </p:nvSpPr>
        <p:spPr bwMode="auto">
          <a:xfrm>
            <a:off x="3366233" y="2763602"/>
            <a:ext cx="36450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9" name="iślide">
            <a:extLst>
              <a:ext uri="{FF2B5EF4-FFF2-40B4-BE49-F238E27FC236}">
                <a16:creationId xmlns:a16="http://schemas.microsoft.com/office/drawing/2014/main" id="{D49BA832-C2FC-4159-ADB1-DBD38C2892B2}"/>
              </a:ext>
            </a:extLst>
          </p:cNvPr>
          <p:cNvSpPr/>
          <p:nvPr/>
        </p:nvSpPr>
        <p:spPr bwMode="auto">
          <a:xfrm>
            <a:off x="3485434" y="3058157"/>
            <a:ext cx="121171" cy="92603"/>
          </a:xfrm>
          <a:custGeom>
            <a:avLst/>
            <a:gdLst>
              <a:gd name="T0" fmla="*/ 80 w 90"/>
              <a:gd name="T1" fmla="*/ 44 h 69"/>
              <a:gd name="T2" fmla="*/ 29 w 90"/>
              <a:gd name="T3" fmla="*/ 44 h 69"/>
              <a:gd name="T4" fmla="*/ 70 w 90"/>
              <a:gd name="T5" fmla="*/ 69 h 69"/>
              <a:gd name="T6" fmla="*/ 73 w 90"/>
              <a:gd name="T7" fmla="*/ 60 h 69"/>
              <a:gd name="T8" fmla="*/ 80 w 90"/>
              <a:gd name="T9" fmla="*/ 44 h 69"/>
              <a:gd name="T10" fmla="*/ 0 w 90"/>
              <a:gd name="T11" fmla="*/ 0 h 69"/>
              <a:gd name="T12" fmla="*/ 0 w 90"/>
              <a:gd name="T13" fmla="*/ 26 h 69"/>
              <a:gd name="T14" fmla="*/ 24 w 90"/>
              <a:gd name="T15" fmla="*/ 41 h 69"/>
              <a:gd name="T16" fmla="*/ 82 w 90"/>
              <a:gd name="T17" fmla="*/ 41 h 69"/>
              <a:gd name="T18" fmla="*/ 85 w 90"/>
              <a:gd name="T19" fmla="*/ 34 h 69"/>
              <a:gd name="T20" fmla="*/ 90 w 90"/>
              <a:gd name="T21" fmla="*/ 25 h 69"/>
              <a:gd name="T22" fmla="*/ 0 w 90"/>
              <a:gd name="T23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69">
                <a:moveTo>
                  <a:pt x="80" y="44"/>
                </a:moveTo>
                <a:cubicBezTo>
                  <a:pt x="29" y="44"/>
                  <a:pt x="29" y="44"/>
                  <a:pt x="29" y="44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67"/>
                  <a:pt x="72" y="64"/>
                  <a:pt x="73" y="60"/>
                </a:cubicBezTo>
                <a:cubicBezTo>
                  <a:pt x="75" y="55"/>
                  <a:pt x="78" y="50"/>
                  <a:pt x="80" y="44"/>
                </a:cubicBezTo>
                <a:moveTo>
                  <a:pt x="0" y="0"/>
                </a:moveTo>
                <a:cubicBezTo>
                  <a:pt x="0" y="26"/>
                  <a:pt x="0" y="26"/>
                  <a:pt x="0" y="26"/>
                </a:cubicBezTo>
                <a:cubicBezTo>
                  <a:pt x="24" y="41"/>
                  <a:pt x="24" y="41"/>
                  <a:pt x="24" y="41"/>
                </a:cubicBezTo>
                <a:cubicBezTo>
                  <a:pt x="82" y="41"/>
                  <a:pt x="82" y="41"/>
                  <a:pt x="82" y="41"/>
                </a:cubicBezTo>
                <a:cubicBezTo>
                  <a:pt x="83" y="39"/>
                  <a:pt x="84" y="37"/>
                  <a:pt x="85" y="34"/>
                </a:cubicBezTo>
                <a:cubicBezTo>
                  <a:pt x="87" y="31"/>
                  <a:pt x="88" y="28"/>
                  <a:pt x="90" y="2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0" name="išḻiḑe">
            <a:extLst>
              <a:ext uri="{FF2B5EF4-FFF2-40B4-BE49-F238E27FC236}">
                <a16:creationId xmlns:a16="http://schemas.microsoft.com/office/drawing/2014/main" id="{CFA10413-8135-4B91-844E-DCA58D1C58EC}"/>
              </a:ext>
            </a:extLst>
          </p:cNvPr>
          <p:cNvSpPr/>
          <p:nvPr/>
        </p:nvSpPr>
        <p:spPr bwMode="auto">
          <a:xfrm>
            <a:off x="3517944" y="3113324"/>
            <a:ext cx="77825" cy="3941"/>
          </a:xfrm>
          <a:custGeom>
            <a:avLst/>
            <a:gdLst>
              <a:gd name="T0" fmla="*/ 58 w 58"/>
              <a:gd name="T1" fmla="*/ 0 h 3"/>
              <a:gd name="T2" fmla="*/ 0 w 58"/>
              <a:gd name="T3" fmla="*/ 0 h 3"/>
              <a:gd name="T4" fmla="*/ 5 w 58"/>
              <a:gd name="T5" fmla="*/ 3 h 3"/>
              <a:gd name="T6" fmla="*/ 56 w 58"/>
              <a:gd name="T7" fmla="*/ 3 h 3"/>
              <a:gd name="T8" fmla="*/ 58 w 58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">
                <a:moveTo>
                  <a:pt x="58" y="0"/>
                </a:moveTo>
                <a:cubicBezTo>
                  <a:pt x="0" y="0"/>
                  <a:pt x="0" y="0"/>
                  <a:pt x="0" y="0"/>
                </a:cubicBezTo>
                <a:cubicBezTo>
                  <a:pt x="5" y="3"/>
                  <a:pt x="5" y="3"/>
                  <a:pt x="5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7" y="2"/>
                  <a:pt x="57" y="1"/>
                  <a:pt x="58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1" name="işļíḑè">
            <a:extLst>
              <a:ext uri="{FF2B5EF4-FFF2-40B4-BE49-F238E27FC236}">
                <a16:creationId xmlns:a16="http://schemas.microsoft.com/office/drawing/2014/main" id="{27E90FE6-A658-49C6-8A81-E343845A9134}"/>
              </a:ext>
            </a:extLst>
          </p:cNvPr>
          <p:cNvSpPr/>
          <p:nvPr/>
        </p:nvSpPr>
        <p:spPr bwMode="auto">
          <a:xfrm>
            <a:off x="3116010" y="2620758"/>
            <a:ext cx="202937" cy="308347"/>
          </a:xfrm>
          <a:custGeom>
            <a:avLst/>
            <a:gdLst>
              <a:gd name="T0" fmla="*/ 117 w 150"/>
              <a:gd name="T1" fmla="*/ 109 h 229"/>
              <a:gd name="T2" fmla="*/ 56 w 150"/>
              <a:gd name="T3" fmla="*/ 109 h 229"/>
              <a:gd name="T4" fmla="*/ 85 w 150"/>
              <a:gd name="T5" fmla="*/ 165 h 229"/>
              <a:gd name="T6" fmla="*/ 87 w 150"/>
              <a:gd name="T7" fmla="*/ 152 h 229"/>
              <a:gd name="T8" fmla="*/ 89 w 150"/>
              <a:gd name="T9" fmla="*/ 141 h 229"/>
              <a:gd name="T10" fmla="*/ 89 w 150"/>
              <a:gd name="T11" fmla="*/ 152 h 229"/>
              <a:gd name="T12" fmla="*/ 88 w 150"/>
              <a:gd name="T13" fmla="*/ 171 h 229"/>
              <a:gd name="T14" fmla="*/ 105 w 150"/>
              <a:gd name="T15" fmla="*/ 203 h 229"/>
              <a:gd name="T16" fmla="*/ 150 w 150"/>
              <a:gd name="T17" fmla="*/ 229 h 229"/>
              <a:gd name="T18" fmla="*/ 136 w 150"/>
              <a:gd name="T19" fmla="*/ 178 h 229"/>
              <a:gd name="T20" fmla="*/ 135 w 150"/>
              <a:gd name="T21" fmla="*/ 178 h 229"/>
              <a:gd name="T22" fmla="*/ 121 w 150"/>
              <a:gd name="T23" fmla="*/ 176 h 229"/>
              <a:gd name="T24" fmla="*/ 126 w 150"/>
              <a:gd name="T25" fmla="*/ 176 h 229"/>
              <a:gd name="T26" fmla="*/ 135 w 150"/>
              <a:gd name="T27" fmla="*/ 176 h 229"/>
              <a:gd name="T28" fmla="*/ 135 w 150"/>
              <a:gd name="T29" fmla="*/ 176 h 229"/>
              <a:gd name="T30" fmla="*/ 122 w 150"/>
              <a:gd name="T31" fmla="*/ 126 h 229"/>
              <a:gd name="T32" fmla="*/ 116 w 150"/>
              <a:gd name="T33" fmla="*/ 125 h 229"/>
              <a:gd name="T34" fmla="*/ 100 w 150"/>
              <a:gd name="T35" fmla="*/ 123 h 229"/>
              <a:gd name="T36" fmla="*/ 115 w 150"/>
              <a:gd name="T37" fmla="*/ 123 h 229"/>
              <a:gd name="T38" fmla="*/ 116 w 150"/>
              <a:gd name="T39" fmla="*/ 123 h 229"/>
              <a:gd name="T40" fmla="*/ 121 w 150"/>
              <a:gd name="T41" fmla="*/ 123 h 229"/>
              <a:gd name="T42" fmla="*/ 117 w 150"/>
              <a:gd name="T43" fmla="*/ 109 h 229"/>
              <a:gd name="T44" fmla="*/ 88 w 150"/>
              <a:gd name="T45" fmla="*/ 0 h 229"/>
              <a:gd name="T46" fmla="*/ 0 w 150"/>
              <a:gd name="T47" fmla="*/ 0 h 229"/>
              <a:gd name="T48" fmla="*/ 49 w 150"/>
              <a:gd name="T49" fmla="*/ 94 h 229"/>
              <a:gd name="T50" fmla="*/ 53 w 150"/>
              <a:gd name="T51" fmla="*/ 93 h 229"/>
              <a:gd name="T52" fmla="*/ 74 w 150"/>
              <a:gd name="T53" fmla="*/ 91 h 229"/>
              <a:gd name="T54" fmla="*/ 83 w 150"/>
              <a:gd name="T55" fmla="*/ 90 h 229"/>
              <a:gd name="T56" fmla="*/ 74 w 150"/>
              <a:gd name="T57" fmla="*/ 93 h 229"/>
              <a:gd name="T58" fmla="*/ 54 w 150"/>
              <a:gd name="T59" fmla="*/ 97 h 229"/>
              <a:gd name="T60" fmla="*/ 50 w 150"/>
              <a:gd name="T61" fmla="*/ 98 h 229"/>
              <a:gd name="T62" fmla="*/ 54 w 150"/>
              <a:gd name="T63" fmla="*/ 106 h 229"/>
              <a:gd name="T64" fmla="*/ 116 w 150"/>
              <a:gd name="T65" fmla="*/ 106 h 229"/>
              <a:gd name="T66" fmla="*/ 88 w 150"/>
              <a:gd name="T67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229">
                <a:moveTo>
                  <a:pt x="117" y="109"/>
                </a:moveTo>
                <a:cubicBezTo>
                  <a:pt x="56" y="109"/>
                  <a:pt x="56" y="109"/>
                  <a:pt x="56" y="109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6" y="160"/>
                  <a:pt x="86" y="156"/>
                  <a:pt x="87" y="152"/>
                </a:cubicBezTo>
                <a:cubicBezTo>
                  <a:pt x="88" y="145"/>
                  <a:pt x="89" y="141"/>
                  <a:pt x="89" y="141"/>
                </a:cubicBezTo>
                <a:cubicBezTo>
                  <a:pt x="89" y="141"/>
                  <a:pt x="89" y="146"/>
                  <a:pt x="89" y="152"/>
                </a:cubicBezTo>
                <a:cubicBezTo>
                  <a:pt x="89" y="157"/>
                  <a:pt x="89" y="164"/>
                  <a:pt x="88" y="171"/>
                </a:cubicBezTo>
                <a:cubicBezTo>
                  <a:pt x="105" y="203"/>
                  <a:pt x="105" y="203"/>
                  <a:pt x="105" y="203"/>
                </a:cubicBezTo>
                <a:cubicBezTo>
                  <a:pt x="150" y="229"/>
                  <a:pt x="150" y="229"/>
                  <a:pt x="150" y="229"/>
                </a:cubicBezTo>
                <a:cubicBezTo>
                  <a:pt x="136" y="178"/>
                  <a:pt x="136" y="178"/>
                  <a:pt x="136" y="178"/>
                </a:cubicBezTo>
                <a:cubicBezTo>
                  <a:pt x="136" y="178"/>
                  <a:pt x="135" y="178"/>
                  <a:pt x="135" y="178"/>
                </a:cubicBezTo>
                <a:cubicBezTo>
                  <a:pt x="127" y="177"/>
                  <a:pt x="121" y="176"/>
                  <a:pt x="121" y="176"/>
                </a:cubicBezTo>
                <a:cubicBezTo>
                  <a:pt x="121" y="176"/>
                  <a:pt x="123" y="176"/>
                  <a:pt x="126" y="176"/>
                </a:cubicBezTo>
                <a:cubicBezTo>
                  <a:pt x="128" y="176"/>
                  <a:pt x="131" y="176"/>
                  <a:pt x="135" y="176"/>
                </a:cubicBezTo>
                <a:cubicBezTo>
                  <a:pt x="135" y="176"/>
                  <a:pt x="135" y="176"/>
                  <a:pt x="135" y="176"/>
                </a:cubicBezTo>
                <a:cubicBezTo>
                  <a:pt x="122" y="126"/>
                  <a:pt x="122" y="126"/>
                  <a:pt x="122" y="126"/>
                </a:cubicBezTo>
                <a:cubicBezTo>
                  <a:pt x="120" y="126"/>
                  <a:pt x="117" y="125"/>
                  <a:pt x="116" y="125"/>
                </a:cubicBezTo>
                <a:cubicBezTo>
                  <a:pt x="106" y="124"/>
                  <a:pt x="100" y="123"/>
                  <a:pt x="100" y="123"/>
                </a:cubicBezTo>
                <a:cubicBezTo>
                  <a:pt x="100" y="123"/>
                  <a:pt x="106" y="123"/>
                  <a:pt x="115" y="123"/>
                </a:cubicBezTo>
                <a:cubicBezTo>
                  <a:pt x="115" y="123"/>
                  <a:pt x="116" y="123"/>
                  <a:pt x="116" y="123"/>
                </a:cubicBezTo>
                <a:cubicBezTo>
                  <a:pt x="117" y="123"/>
                  <a:pt x="119" y="123"/>
                  <a:pt x="121" y="123"/>
                </a:cubicBezTo>
                <a:cubicBezTo>
                  <a:pt x="117" y="109"/>
                  <a:pt x="117" y="109"/>
                  <a:pt x="117" y="109"/>
                </a:cubicBezTo>
                <a:moveTo>
                  <a:pt x="88" y="0"/>
                </a:moveTo>
                <a:cubicBezTo>
                  <a:pt x="0" y="0"/>
                  <a:pt x="0" y="0"/>
                  <a:pt x="0" y="0"/>
                </a:cubicBezTo>
                <a:cubicBezTo>
                  <a:pt x="49" y="94"/>
                  <a:pt x="49" y="94"/>
                  <a:pt x="49" y="94"/>
                </a:cubicBezTo>
                <a:cubicBezTo>
                  <a:pt x="50" y="94"/>
                  <a:pt x="52" y="94"/>
                  <a:pt x="53" y="93"/>
                </a:cubicBezTo>
                <a:cubicBezTo>
                  <a:pt x="61" y="92"/>
                  <a:pt x="68" y="91"/>
                  <a:pt x="74" y="91"/>
                </a:cubicBezTo>
                <a:cubicBezTo>
                  <a:pt x="79" y="90"/>
                  <a:pt x="83" y="90"/>
                  <a:pt x="83" y="90"/>
                </a:cubicBezTo>
                <a:cubicBezTo>
                  <a:pt x="83" y="90"/>
                  <a:pt x="79" y="91"/>
                  <a:pt x="74" y="93"/>
                </a:cubicBezTo>
                <a:cubicBezTo>
                  <a:pt x="69" y="94"/>
                  <a:pt x="61" y="96"/>
                  <a:pt x="54" y="97"/>
                </a:cubicBezTo>
                <a:cubicBezTo>
                  <a:pt x="53" y="98"/>
                  <a:pt x="52" y="98"/>
                  <a:pt x="50" y="98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88" y="0"/>
                  <a:pt x="88" y="0"/>
                  <a:pt x="88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2" name="ïsļïḋê">
            <a:extLst>
              <a:ext uri="{FF2B5EF4-FFF2-40B4-BE49-F238E27FC236}">
                <a16:creationId xmlns:a16="http://schemas.microsoft.com/office/drawing/2014/main" id="{B7897431-8401-4C07-BAF1-AAF6C73A38AD}"/>
              </a:ext>
            </a:extLst>
          </p:cNvPr>
          <p:cNvSpPr/>
          <p:nvPr/>
        </p:nvSpPr>
        <p:spPr bwMode="auto">
          <a:xfrm>
            <a:off x="3188909" y="2763602"/>
            <a:ext cx="85707" cy="3941"/>
          </a:xfrm>
          <a:custGeom>
            <a:avLst/>
            <a:gdLst>
              <a:gd name="T0" fmla="*/ 86 w 87"/>
              <a:gd name="T1" fmla="*/ 0 h 4"/>
              <a:gd name="T2" fmla="*/ 0 w 87"/>
              <a:gd name="T3" fmla="*/ 0 h 4"/>
              <a:gd name="T4" fmla="*/ 3 w 87"/>
              <a:gd name="T5" fmla="*/ 4 h 4"/>
              <a:gd name="T6" fmla="*/ 87 w 87"/>
              <a:gd name="T7" fmla="*/ 4 h 4"/>
              <a:gd name="T8" fmla="*/ 86 w 87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4">
                <a:moveTo>
                  <a:pt x="86" y="0"/>
                </a:moveTo>
                <a:lnTo>
                  <a:pt x="0" y="0"/>
                </a:lnTo>
                <a:lnTo>
                  <a:pt x="3" y="4"/>
                </a:lnTo>
                <a:lnTo>
                  <a:pt x="87" y="4"/>
                </a:lnTo>
                <a:lnTo>
                  <a:pt x="8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3" name="îšḻïḋè">
            <a:extLst>
              <a:ext uri="{FF2B5EF4-FFF2-40B4-BE49-F238E27FC236}">
                <a16:creationId xmlns:a16="http://schemas.microsoft.com/office/drawing/2014/main" id="{DFA3C9FE-1A2C-40F6-B916-F1A24D9705EF}"/>
              </a:ext>
            </a:extLst>
          </p:cNvPr>
          <p:cNvSpPr/>
          <p:nvPr/>
        </p:nvSpPr>
        <p:spPr bwMode="auto">
          <a:xfrm>
            <a:off x="3188909" y="2763602"/>
            <a:ext cx="85707" cy="3941"/>
          </a:xfrm>
          <a:custGeom>
            <a:avLst/>
            <a:gdLst>
              <a:gd name="T0" fmla="*/ 86 w 87"/>
              <a:gd name="T1" fmla="*/ 0 h 4"/>
              <a:gd name="T2" fmla="*/ 0 w 87"/>
              <a:gd name="T3" fmla="*/ 0 h 4"/>
              <a:gd name="T4" fmla="*/ 3 w 87"/>
              <a:gd name="T5" fmla="*/ 4 h 4"/>
              <a:gd name="T6" fmla="*/ 87 w 87"/>
              <a:gd name="T7" fmla="*/ 4 h 4"/>
              <a:gd name="T8" fmla="*/ 86 w 87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4">
                <a:moveTo>
                  <a:pt x="86" y="0"/>
                </a:moveTo>
                <a:lnTo>
                  <a:pt x="0" y="0"/>
                </a:lnTo>
                <a:lnTo>
                  <a:pt x="3" y="4"/>
                </a:lnTo>
                <a:lnTo>
                  <a:pt x="87" y="4"/>
                </a:lnTo>
                <a:lnTo>
                  <a:pt x="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4" name="îşḻiḋê">
            <a:extLst>
              <a:ext uri="{FF2B5EF4-FFF2-40B4-BE49-F238E27FC236}">
                <a16:creationId xmlns:a16="http://schemas.microsoft.com/office/drawing/2014/main" id="{8A3043F8-98CC-4306-B725-3D9BB637308E}"/>
              </a:ext>
            </a:extLst>
          </p:cNvPr>
          <p:cNvSpPr/>
          <p:nvPr/>
        </p:nvSpPr>
        <p:spPr bwMode="auto">
          <a:xfrm>
            <a:off x="3406624" y="3096577"/>
            <a:ext cx="57138" cy="71915"/>
          </a:xfrm>
          <a:custGeom>
            <a:avLst/>
            <a:gdLst>
              <a:gd name="T0" fmla="*/ 22 w 42"/>
              <a:gd name="T1" fmla="*/ 15 h 53"/>
              <a:gd name="T2" fmla="*/ 5 w 42"/>
              <a:gd name="T3" fmla="*/ 15 h 53"/>
              <a:gd name="T4" fmla="*/ 0 w 42"/>
              <a:gd name="T5" fmla="*/ 25 h 53"/>
              <a:gd name="T6" fmla="*/ 9 w 42"/>
              <a:gd name="T7" fmla="*/ 53 h 53"/>
              <a:gd name="T8" fmla="*/ 9 w 42"/>
              <a:gd name="T9" fmla="*/ 53 h 53"/>
              <a:gd name="T10" fmla="*/ 35 w 42"/>
              <a:gd name="T11" fmla="*/ 49 h 53"/>
              <a:gd name="T12" fmla="*/ 42 w 42"/>
              <a:gd name="T13" fmla="*/ 49 h 53"/>
              <a:gd name="T14" fmla="*/ 22 w 42"/>
              <a:gd name="T15" fmla="*/ 15 h 53"/>
              <a:gd name="T16" fmla="*/ 13 w 42"/>
              <a:gd name="T17" fmla="*/ 0 h 53"/>
              <a:gd name="T18" fmla="*/ 7 w 42"/>
              <a:gd name="T19" fmla="*/ 12 h 53"/>
              <a:gd name="T20" fmla="*/ 20 w 42"/>
              <a:gd name="T21" fmla="*/ 12 h 53"/>
              <a:gd name="T22" fmla="*/ 13 w 42"/>
              <a:gd name="T2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3">
                <a:moveTo>
                  <a:pt x="22" y="15"/>
                </a:moveTo>
                <a:cubicBezTo>
                  <a:pt x="5" y="15"/>
                  <a:pt x="5" y="15"/>
                  <a:pt x="5" y="15"/>
                </a:cubicBezTo>
                <a:cubicBezTo>
                  <a:pt x="0" y="25"/>
                  <a:pt x="0" y="25"/>
                  <a:pt x="0" y="25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6" y="52"/>
                  <a:pt x="26" y="51"/>
                  <a:pt x="35" y="49"/>
                </a:cubicBezTo>
                <a:cubicBezTo>
                  <a:pt x="38" y="49"/>
                  <a:pt x="40" y="49"/>
                  <a:pt x="42" y="49"/>
                </a:cubicBezTo>
                <a:cubicBezTo>
                  <a:pt x="22" y="15"/>
                  <a:pt x="22" y="15"/>
                  <a:pt x="22" y="15"/>
                </a:cubicBezTo>
                <a:moveTo>
                  <a:pt x="13" y="0"/>
                </a:moveTo>
                <a:cubicBezTo>
                  <a:pt x="7" y="12"/>
                  <a:pt x="7" y="12"/>
                  <a:pt x="7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5" name="íŝlïḓè">
            <a:extLst>
              <a:ext uri="{FF2B5EF4-FFF2-40B4-BE49-F238E27FC236}">
                <a16:creationId xmlns:a16="http://schemas.microsoft.com/office/drawing/2014/main" id="{8C0CDABC-41AF-4335-9BFF-9DC2DF72060E}"/>
              </a:ext>
            </a:extLst>
          </p:cNvPr>
          <p:cNvSpPr/>
          <p:nvPr/>
        </p:nvSpPr>
        <p:spPr bwMode="auto">
          <a:xfrm>
            <a:off x="3413520" y="3113324"/>
            <a:ext cx="23643" cy="3941"/>
          </a:xfrm>
          <a:custGeom>
            <a:avLst/>
            <a:gdLst>
              <a:gd name="T0" fmla="*/ 21 w 24"/>
              <a:gd name="T1" fmla="*/ 0 h 4"/>
              <a:gd name="T2" fmla="*/ 3 w 24"/>
              <a:gd name="T3" fmla="*/ 0 h 4"/>
              <a:gd name="T4" fmla="*/ 0 w 24"/>
              <a:gd name="T5" fmla="*/ 4 h 4"/>
              <a:gd name="T6" fmla="*/ 24 w 24"/>
              <a:gd name="T7" fmla="*/ 4 h 4"/>
              <a:gd name="T8" fmla="*/ 21 w 2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">
                <a:moveTo>
                  <a:pt x="21" y="0"/>
                </a:moveTo>
                <a:lnTo>
                  <a:pt x="3" y="0"/>
                </a:lnTo>
                <a:lnTo>
                  <a:pt x="0" y="4"/>
                </a:lnTo>
                <a:lnTo>
                  <a:pt x="24" y="4"/>
                </a:lnTo>
                <a:lnTo>
                  <a:pt x="21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6" name="ïSliḑê">
            <a:extLst>
              <a:ext uri="{FF2B5EF4-FFF2-40B4-BE49-F238E27FC236}">
                <a16:creationId xmlns:a16="http://schemas.microsoft.com/office/drawing/2014/main" id="{3A400EF6-7821-4CCE-AAA3-D3F0D141E84B}"/>
              </a:ext>
            </a:extLst>
          </p:cNvPr>
          <p:cNvSpPr/>
          <p:nvPr/>
        </p:nvSpPr>
        <p:spPr bwMode="auto">
          <a:xfrm>
            <a:off x="3413520" y="3113324"/>
            <a:ext cx="23643" cy="3941"/>
          </a:xfrm>
          <a:custGeom>
            <a:avLst/>
            <a:gdLst>
              <a:gd name="T0" fmla="*/ 21 w 24"/>
              <a:gd name="T1" fmla="*/ 0 h 4"/>
              <a:gd name="T2" fmla="*/ 3 w 24"/>
              <a:gd name="T3" fmla="*/ 0 h 4"/>
              <a:gd name="T4" fmla="*/ 0 w 24"/>
              <a:gd name="T5" fmla="*/ 4 h 4"/>
              <a:gd name="T6" fmla="*/ 24 w 24"/>
              <a:gd name="T7" fmla="*/ 4 h 4"/>
              <a:gd name="T8" fmla="*/ 21 w 2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">
                <a:moveTo>
                  <a:pt x="21" y="0"/>
                </a:moveTo>
                <a:lnTo>
                  <a:pt x="3" y="0"/>
                </a:lnTo>
                <a:lnTo>
                  <a:pt x="0" y="4"/>
                </a:lnTo>
                <a:lnTo>
                  <a:pt x="24" y="4"/>
                </a:lnTo>
                <a:lnTo>
                  <a:pt x="2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7" name="i$ḻïḓè">
            <a:extLst>
              <a:ext uri="{FF2B5EF4-FFF2-40B4-BE49-F238E27FC236}">
                <a16:creationId xmlns:a16="http://schemas.microsoft.com/office/drawing/2014/main" id="{BB888E76-D425-4140-AA0E-48A878FE2C94}"/>
              </a:ext>
            </a:extLst>
          </p:cNvPr>
          <p:cNvSpPr/>
          <p:nvPr/>
        </p:nvSpPr>
        <p:spPr bwMode="auto">
          <a:xfrm>
            <a:off x="3434208" y="3091652"/>
            <a:ext cx="305391" cy="243328"/>
          </a:xfrm>
          <a:custGeom>
            <a:avLst/>
            <a:gdLst>
              <a:gd name="T0" fmla="*/ 168 w 226"/>
              <a:gd name="T1" fmla="*/ 149 h 180"/>
              <a:gd name="T2" fmla="*/ 84 w 226"/>
              <a:gd name="T3" fmla="*/ 149 h 180"/>
              <a:gd name="T4" fmla="*/ 102 w 226"/>
              <a:gd name="T5" fmla="*/ 180 h 180"/>
              <a:gd name="T6" fmla="*/ 168 w 226"/>
              <a:gd name="T7" fmla="*/ 149 h 180"/>
              <a:gd name="T8" fmla="*/ 54 w 226"/>
              <a:gd name="T9" fmla="*/ 19 h 180"/>
              <a:gd name="T10" fmla="*/ 11 w 226"/>
              <a:gd name="T11" fmla="*/ 19 h 180"/>
              <a:gd name="T12" fmla="*/ 29 w 226"/>
              <a:gd name="T13" fmla="*/ 52 h 180"/>
              <a:gd name="T14" fmla="*/ 42 w 226"/>
              <a:gd name="T15" fmla="*/ 51 h 180"/>
              <a:gd name="T16" fmla="*/ 54 w 226"/>
              <a:gd name="T17" fmla="*/ 51 h 180"/>
              <a:gd name="T18" fmla="*/ 55 w 226"/>
              <a:gd name="T19" fmla="*/ 51 h 180"/>
              <a:gd name="T20" fmla="*/ 43 w 226"/>
              <a:gd name="T21" fmla="*/ 53 h 180"/>
              <a:gd name="T22" fmla="*/ 31 w 226"/>
              <a:gd name="T23" fmla="*/ 55 h 180"/>
              <a:gd name="T24" fmla="*/ 63 w 226"/>
              <a:gd name="T25" fmla="*/ 111 h 180"/>
              <a:gd name="T26" fmla="*/ 68 w 226"/>
              <a:gd name="T27" fmla="*/ 100 h 180"/>
              <a:gd name="T28" fmla="*/ 74 w 226"/>
              <a:gd name="T29" fmla="*/ 90 h 180"/>
              <a:gd name="T30" fmla="*/ 70 w 226"/>
              <a:gd name="T31" fmla="*/ 101 h 180"/>
              <a:gd name="T32" fmla="*/ 65 w 226"/>
              <a:gd name="T33" fmla="*/ 115 h 180"/>
              <a:gd name="T34" fmla="*/ 82 w 226"/>
              <a:gd name="T35" fmla="*/ 146 h 180"/>
              <a:gd name="T36" fmla="*/ 175 w 226"/>
              <a:gd name="T37" fmla="*/ 146 h 180"/>
              <a:gd name="T38" fmla="*/ 226 w 226"/>
              <a:gd name="T39" fmla="*/ 122 h 180"/>
              <a:gd name="T40" fmla="*/ 153 w 226"/>
              <a:gd name="T41" fmla="*/ 78 h 180"/>
              <a:gd name="T42" fmla="*/ 147 w 226"/>
              <a:gd name="T43" fmla="*/ 81 h 180"/>
              <a:gd name="T44" fmla="*/ 126 w 226"/>
              <a:gd name="T45" fmla="*/ 90 h 180"/>
              <a:gd name="T46" fmla="*/ 116 w 226"/>
              <a:gd name="T47" fmla="*/ 94 h 180"/>
              <a:gd name="T48" fmla="*/ 125 w 226"/>
              <a:gd name="T49" fmla="*/ 88 h 180"/>
              <a:gd name="T50" fmla="*/ 145 w 226"/>
              <a:gd name="T51" fmla="*/ 78 h 180"/>
              <a:gd name="T52" fmla="*/ 149 w 226"/>
              <a:gd name="T53" fmla="*/ 76 h 180"/>
              <a:gd name="T54" fmla="*/ 54 w 226"/>
              <a:gd name="T55" fmla="*/ 19 h 180"/>
              <a:gd name="T56" fmla="*/ 0 w 226"/>
              <a:gd name="T57" fmla="*/ 0 h 180"/>
              <a:gd name="T58" fmla="*/ 9 w 226"/>
              <a:gd name="T59" fmla="*/ 16 h 180"/>
              <a:gd name="T60" fmla="*/ 49 w 226"/>
              <a:gd name="T61" fmla="*/ 16 h 180"/>
              <a:gd name="T62" fmla="*/ 24 w 226"/>
              <a:gd name="T63" fmla="*/ 1 h 180"/>
              <a:gd name="T64" fmla="*/ 0 w 226"/>
              <a:gd name="T6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6" h="180">
                <a:moveTo>
                  <a:pt x="168" y="149"/>
                </a:moveTo>
                <a:cubicBezTo>
                  <a:pt x="84" y="149"/>
                  <a:pt x="84" y="149"/>
                  <a:pt x="84" y="149"/>
                </a:cubicBezTo>
                <a:cubicBezTo>
                  <a:pt x="102" y="180"/>
                  <a:pt x="102" y="180"/>
                  <a:pt x="102" y="180"/>
                </a:cubicBezTo>
                <a:cubicBezTo>
                  <a:pt x="168" y="149"/>
                  <a:pt x="168" y="149"/>
                  <a:pt x="168" y="149"/>
                </a:cubicBezTo>
                <a:moveTo>
                  <a:pt x="54" y="19"/>
                </a:moveTo>
                <a:cubicBezTo>
                  <a:pt x="11" y="19"/>
                  <a:pt x="11" y="19"/>
                  <a:pt x="11" y="19"/>
                </a:cubicBezTo>
                <a:cubicBezTo>
                  <a:pt x="29" y="52"/>
                  <a:pt x="29" y="52"/>
                  <a:pt x="29" y="52"/>
                </a:cubicBezTo>
                <a:cubicBezTo>
                  <a:pt x="34" y="52"/>
                  <a:pt x="39" y="51"/>
                  <a:pt x="42" y="51"/>
                </a:cubicBezTo>
                <a:cubicBezTo>
                  <a:pt x="48" y="51"/>
                  <a:pt x="53" y="51"/>
                  <a:pt x="54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5" y="51"/>
                  <a:pt x="50" y="52"/>
                  <a:pt x="43" y="53"/>
                </a:cubicBezTo>
                <a:cubicBezTo>
                  <a:pt x="39" y="54"/>
                  <a:pt x="35" y="55"/>
                  <a:pt x="31" y="55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65" y="107"/>
                  <a:pt x="66" y="103"/>
                  <a:pt x="68" y="100"/>
                </a:cubicBezTo>
                <a:cubicBezTo>
                  <a:pt x="71" y="94"/>
                  <a:pt x="74" y="90"/>
                  <a:pt x="74" y="90"/>
                </a:cubicBezTo>
                <a:cubicBezTo>
                  <a:pt x="74" y="90"/>
                  <a:pt x="73" y="94"/>
                  <a:pt x="70" y="101"/>
                </a:cubicBezTo>
                <a:cubicBezTo>
                  <a:pt x="69" y="105"/>
                  <a:pt x="67" y="110"/>
                  <a:pt x="65" y="115"/>
                </a:cubicBezTo>
                <a:cubicBezTo>
                  <a:pt x="82" y="146"/>
                  <a:pt x="82" y="146"/>
                  <a:pt x="82" y="146"/>
                </a:cubicBezTo>
                <a:cubicBezTo>
                  <a:pt x="175" y="146"/>
                  <a:pt x="175" y="146"/>
                  <a:pt x="175" y="146"/>
                </a:cubicBezTo>
                <a:cubicBezTo>
                  <a:pt x="192" y="137"/>
                  <a:pt x="209" y="130"/>
                  <a:pt x="226" y="122"/>
                </a:cubicBezTo>
                <a:cubicBezTo>
                  <a:pt x="153" y="78"/>
                  <a:pt x="153" y="78"/>
                  <a:pt x="153" y="78"/>
                </a:cubicBezTo>
                <a:cubicBezTo>
                  <a:pt x="151" y="79"/>
                  <a:pt x="149" y="80"/>
                  <a:pt x="147" y="81"/>
                </a:cubicBezTo>
                <a:cubicBezTo>
                  <a:pt x="139" y="85"/>
                  <a:pt x="132" y="88"/>
                  <a:pt x="126" y="90"/>
                </a:cubicBezTo>
                <a:cubicBezTo>
                  <a:pt x="120" y="93"/>
                  <a:pt x="116" y="94"/>
                  <a:pt x="116" y="94"/>
                </a:cubicBezTo>
                <a:cubicBezTo>
                  <a:pt x="116" y="94"/>
                  <a:pt x="120" y="92"/>
                  <a:pt x="125" y="88"/>
                </a:cubicBezTo>
                <a:cubicBezTo>
                  <a:pt x="130" y="85"/>
                  <a:pt x="138" y="81"/>
                  <a:pt x="145" y="78"/>
                </a:cubicBezTo>
                <a:cubicBezTo>
                  <a:pt x="147" y="77"/>
                  <a:pt x="148" y="76"/>
                  <a:pt x="149" y="76"/>
                </a:cubicBezTo>
                <a:cubicBezTo>
                  <a:pt x="54" y="19"/>
                  <a:pt x="54" y="19"/>
                  <a:pt x="54" y="19"/>
                </a:cubicBezTo>
                <a:moveTo>
                  <a:pt x="0" y="0"/>
                </a:moveTo>
                <a:cubicBezTo>
                  <a:pt x="9" y="16"/>
                  <a:pt x="9" y="16"/>
                  <a:pt x="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24" y="1"/>
                  <a:pt x="24" y="1"/>
                  <a:pt x="24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8" name="ï$1íḍe">
            <a:extLst>
              <a:ext uri="{FF2B5EF4-FFF2-40B4-BE49-F238E27FC236}">
                <a16:creationId xmlns:a16="http://schemas.microsoft.com/office/drawing/2014/main" id="{B73F5072-0200-4054-8609-32FEB36EA0C5}"/>
              </a:ext>
            </a:extLst>
          </p:cNvPr>
          <p:cNvSpPr/>
          <p:nvPr/>
        </p:nvSpPr>
        <p:spPr bwMode="auto">
          <a:xfrm>
            <a:off x="3446029" y="3113324"/>
            <a:ext cx="61078" cy="3941"/>
          </a:xfrm>
          <a:custGeom>
            <a:avLst/>
            <a:gdLst>
              <a:gd name="T0" fmla="*/ 55 w 62"/>
              <a:gd name="T1" fmla="*/ 0 h 4"/>
              <a:gd name="T2" fmla="*/ 0 w 62"/>
              <a:gd name="T3" fmla="*/ 0 h 4"/>
              <a:gd name="T4" fmla="*/ 3 w 62"/>
              <a:gd name="T5" fmla="*/ 4 h 4"/>
              <a:gd name="T6" fmla="*/ 62 w 62"/>
              <a:gd name="T7" fmla="*/ 4 h 4"/>
              <a:gd name="T8" fmla="*/ 55 w 6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">
                <a:moveTo>
                  <a:pt x="55" y="0"/>
                </a:moveTo>
                <a:lnTo>
                  <a:pt x="0" y="0"/>
                </a:lnTo>
                <a:lnTo>
                  <a:pt x="3" y="4"/>
                </a:lnTo>
                <a:lnTo>
                  <a:pt x="62" y="4"/>
                </a:lnTo>
                <a:lnTo>
                  <a:pt x="55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9" name="isļíḓé">
            <a:extLst>
              <a:ext uri="{FF2B5EF4-FFF2-40B4-BE49-F238E27FC236}">
                <a16:creationId xmlns:a16="http://schemas.microsoft.com/office/drawing/2014/main" id="{2FA4D44B-C647-4571-9182-6FFCDD91BD03}"/>
              </a:ext>
            </a:extLst>
          </p:cNvPr>
          <p:cNvSpPr/>
          <p:nvPr/>
        </p:nvSpPr>
        <p:spPr bwMode="auto">
          <a:xfrm>
            <a:off x="3446029" y="3113324"/>
            <a:ext cx="61078" cy="3941"/>
          </a:xfrm>
          <a:custGeom>
            <a:avLst/>
            <a:gdLst>
              <a:gd name="T0" fmla="*/ 55 w 62"/>
              <a:gd name="T1" fmla="*/ 0 h 4"/>
              <a:gd name="T2" fmla="*/ 0 w 62"/>
              <a:gd name="T3" fmla="*/ 0 h 4"/>
              <a:gd name="T4" fmla="*/ 3 w 62"/>
              <a:gd name="T5" fmla="*/ 4 h 4"/>
              <a:gd name="T6" fmla="*/ 62 w 62"/>
              <a:gd name="T7" fmla="*/ 4 h 4"/>
              <a:gd name="T8" fmla="*/ 55 w 6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">
                <a:moveTo>
                  <a:pt x="55" y="0"/>
                </a:moveTo>
                <a:lnTo>
                  <a:pt x="0" y="0"/>
                </a:lnTo>
                <a:lnTo>
                  <a:pt x="3" y="4"/>
                </a:lnTo>
                <a:lnTo>
                  <a:pt x="62" y="4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0" name="i$ḷîďê">
            <a:extLst>
              <a:ext uri="{FF2B5EF4-FFF2-40B4-BE49-F238E27FC236}">
                <a16:creationId xmlns:a16="http://schemas.microsoft.com/office/drawing/2014/main" id="{0734CF99-A752-4467-9853-106757BFDCDE}"/>
              </a:ext>
            </a:extLst>
          </p:cNvPr>
          <p:cNvSpPr/>
          <p:nvPr/>
        </p:nvSpPr>
        <p:spPr bwMode="auto">
          <a:xfrm>
            <a:off x="3544542" y="3288678"/>
            <a:ext cx="126097" cy="3941"/>
          </a:xfrm>
          <a:custGeom>
            <a:avLst/>
            <a:gdLst>
              <a:gd name="T0" fmla="*/ 93 w 93"/>
              <a:gd name="T1" fmla="*/ 0 h 3"/>
              <a:gd name="T2" fmla="*/ 0 w 93"/>
              <a:gd name="T3" fmla="*/ 0 h 3"/>
              <a:gd name="T4" fmla="*/ 2 w 93"/>
              <a:gd name="T5" fmla="*/ 3 h 3"/>
              <a:gd name="T6" fmla="*/ 86 w 93"/>
              <a:gd name="T7" fmla="*/ 3 h 3"/>
              <a:gd name="T8" fmla="*/ 90 w 93"/>
              <a:gd name="T9" fmla="*/ 1 h 3"/>
              <a:gd name="T10" fmla="*/ 93 w 93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3">
                <a:moveTo>
                  <a:pt x="93" y="0"/>
                </a:moveTo>
                <a:cubicBezTo>
                  <a:pt x="0" y="0"/>
                  <a:pt x="0" y="0"/>
                  <a:pt x="0" y="0"/>
                </a:cubicBezTo>
                <a:cubicBezTo>
                  <a:pt x="2" y="3"/>
                  <a:pt x="2" y="3"/>
                  <a:pt x="2" y="3"/>
                </a:cubicBezTo>
                <a:cubicBezTo>
                  <a:pt x="86" y="3"/>
                  <a:pt x="86" y="3"/>
                  <a:pt x="86" y="3"/>
                </a:cubicBezTo>
                <a:cubicBezTo>
                  <a:pt x="90" y="1"/>
                  <a:pt x="90" y="1"/>
                  <a:pt x="90" y="1"/>
                </a:cubicBezTo>
                <a:cubicBezTo>
                  <a:pt x="91" y="0"/>
                  <a:pt x="92" y="0"/>
                  <a:pt x="93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1" name="işľidè">
            <a:extLst>
              <a:ext uri="{FF2B5EF4-FFF2-40B4-BE49-F238E27FC236}">
                <a16:creationId xmlns:a16="http://schemas.microsoft.com/office/drawing/2014/main" id="{99D34082-769A-443B-A309-B3AB9ED663C2}"/>
              </a:ext>
            </a:extLst>
          </p:cNvPr>
          <p:cNvSpPr/>
          <p:nvPr/>
        </p:nvSpPr>
        <p:spPr bwMode="auto">
          <a:xfrm>
            <a:off x="1860951" y="2620758"/>
            <a:ext cx="2143649" cy="1326975"/>
          </a:xfrm>
          <a:custGeom>
            <a:avLst/>
            <a:gdLst>
              <a:gd name="T0" fmla="*/ 186 w 1586"/>
              <a:gd name="T1" fmla="*/ 757 h 983"/>
              <a:gd name="T2" fmla="*/ 1366 w 1586"/>
              <a:gd name="T3" fmla="*/ 811 h 983"/>
              <a:gd name="T4" fmla="*/ 1167 w 1586"/>
              <a:gd name="T5" fmla="*/ 847 h 983"/>
              <a:gd name="T6" fmla="*/ 1364 w 1586"/>
              <a:gd name="T7" fmla="*/ 808 h 983"/>
              <a:gd name="T8" fmla="*/ 133 w 1586"/>
              <a:gd name="T9" fmla="*/ 754 h 983"/>
              <a:gd name="T10" fmla="*/ 257 w 1586"/>
              <a:gd name="T11" fmla="*/ 627 h 983"/>
              <a:gd name="T12" fmla="*/ 767 w 1586"/>
              <a:gd name="T13" fmla="*/ 627 h 983"/>
              <a:gd name="T14" fmla="*/ 1012 w 1586"/>
              <a:gd name="T15" fmla="*/ 743 h 983"/>
              <a:gd name="T16" fmla="*/ 1263 w 1586"/>
              <a:gd name="T17" fmla="*/ 535 h 983"/>
              <a:gd name="T18" fmla="*/ 1192 w 1586"/>
              <a:gd name="T19" fmla="*/ 543 h 983"/>
              <a:gd name="T20" fmla="*/ 682 w 1586"/>
              <a:gd name="T21" fmla="*/ 528 h 983"/>
              <a:gd name="T22" fmla="*/ 102 w 1586"/>
              <a:gd name="T23" fmla="*/ 624 h 983"/>
              <a:gd name="T24" fmla="*/ 391 w 1586"/>
              <a:gd name="T25" fmla="*/ 624 h 983"/>
              <a:gd name="T26" fmla="*/ 1056 w 1586"/>
              <a:gd name="T27" fmla="*/ 498 h 983"/>
              <a:gd name="T28" fmla="*/ 1060 w 1586"/>
              <a:gd name="T29" fmla="*/ 498 h 983"/>
              <a:gd name="T30" fmla="*/ 1098 w 1586"/>
              <a:gd name="T31" fmla="*/ 498 h 983"/>
              <a:gd name="T32" fmla="*/ 329 w 1586"/>
              <a:gd name="T33" fmla="*/ 495 h 983"/>
              <a:gd name="T34" fmla="*/ 1057 w 1586"/>
              <a:gd name="T35" fmla="*/ 489 h 983"/>
              <a:gd name="T36" fmla="*/ 1431 w 1586"/>
              <a:gd name="T37" fmla="*/ 495 h 983"/>
              <a:gd name="T38" fmla="*/ 1099 w 1586"/>
              <a:gd name="T39" fmla="*/ 461 h 983"/>
              <a:gd name="T40" fmla="*/ 274 w 1586"/>
              <a:gd name="T41" fmla="*/ 495 h 983"/>
              <a:gd name="T42" fmla="*/ 542 w 1586"/>
              <a:gd name="T43" fmla="*/ 405 h 983"/>
              <a:gd name="T44" fmla="*/ 1379 w 1586"/>
              <a:gd name="T45" fmla="*/ 368 h 983"/>
              <a:gd name="T46" fmla="*/ 647 w 1586"/>
              <a:gd name="T47" fmla="*/ 238 h 983"/>
              <a:gd name="T48" fmla="*/ 475 w 1586"/>
              <a:gd name="T49" fmla="*/ 256 h 983"/>
              <a:gd name="T50" fmla="*/ 850 w 1586"/>
              <a:gd name="T51" fmla="*/ 341 h 983"/>
              <a:gd name="T52" fmla="*/ 943 w 1586"/>
              <a:gd name="T53" fmla="*/ 331 h 983"/>
              <a:gd name="T54" fmla="*/ 856 w 1586"/>
              <a:gd name="T55" fmla="*/ 299 h 983"/>
              <a:gd name="T56" fmla="*/ 740 w 1586"/>
              <a:gd name="T57" fmla="*/ 268 h 983"/>
              <a:gd name="T58" fmla="*/ 736 w 1586"/>
              <a:gd name="T59" fmla="*/ 311 h 983"/>
              <a:gd name="T60" fmla="*/ 678 w 1586"/>
              <a:gd name="T61" fmla="*/ 238 h 983"/>
              <a:gd name="T62" fmla="*/ 864 w 1586"/>
              <a:gd name="T63" fmla="*/ 258 h 983"/>
              <a:gd name="T64" fmla="*/ 476 w 1586"/>
              <a:gd name="T65" fmla="*/ 219 h 983"/>
              <a:gd name="T66" fmla="*/ 473 w 1586"/>
              <a:gd name="T67" fmla="*/ 218 h 983"/>
              <a:gd name="T68" fmla="*/ 472 w 1586"/>
              <a:gd name="T69" fmla="*/ 163 h 983"/>
              <a:gd name="T70" fmla="*/ 738 w 1586"/>
              <a:gd name="T71" fmla="*/ 235 h 983"/>
              <a:gd name="T72" fmla="*/ 879 w 1586"/>
              <a:gd name="T73" fmla="*/ 177 h 983"/>
              <a:gd name="T74" fmla="*/ 0 w 1586"/>
              <a:gd name="T75" fmla="*/ 0 h 983"/>
              <a:gd name="T76" fmla="*/ 1496 w 1586"/>
              <a:gd name="T77" fmla="*/ 238 h 983"/>
              <a:gd name="T78" fmla="*/ 1342 w 1586"/>
              <a:gd name="T79" fmla="*/ 296 h 983"/>
              <a:gd name="T80" fmla="*/ 1300 w 1586"/>
              <a:gd name="T81" fmla="*/ 334 h 983"/>
              <a:gd name="T82" fmla="*/ 1398 w 1586"/>
              <a:gd name="T83" fmla="*/ 336 h 983"/>
              <a:gd name="T84" fmla="*/ 1383 w 1586"/>
              <a:gd name="T85" fmla="*/ 368 h 983"/>
              <a:gd name="T86" fmla="*/ 1355 w 1586"/>
              <a:gd name="T87" fmla="*/ 414 h 983"/>
              <a:gd name="T88" fmla="*/ 1272 w 1586"/>
              <a:gd name="T89" fmla="*/ 394 h 983"/>
              <a:gd name="T90" fmla="*/ 1394 w 1586"/>
              <a:gd name="T91" fmla="*/ 469 h 983"/>
              <a:gd name="T92" fmla="*/ 1441 w 1586"/>
              <a:gd name="T93" fmla="*/ 498 h 983"/>
              <a:gd name="T94" fmla="*/ 1319 w 1586"/>
              <a:gd name="T95" fmla="*/ 624 h 983"/>
              <a:gd name="T96" fmla="*/ 1496 w 1586"/>
              <a:gd name="T97" fmla="*/ 757 h 983"/>
              <a:gd name="T98" fmla="*/ 1524 w 1586"/>
              <a:gd name="T99" fmla="*/ 850 h 983"/>
              <a:gd name="T100" fmla="*/ 1457 w 1586"/>
              <a:gd name="T101" fmla="*/ 869 h 983"/>
              <a:gd name="T102" fmla="*/ 1360 w 1586"/>
              <a:gd name="T103" fmla="*/ 869 h 983"/>
              <a:gd name="T104" fmla="*/ 1114 w 1586"/>
              <a:gd name="T105" fmla="*/ 902 h 983"/>
              <a:gd name="T106" fmla="*/ 971 w 1586"/>
              <a:gd name="T107" fmla="*/ 869 h 983"/>
              <a:gd name="T108" fmla="*/ 725 w 1586"/>
              <a:gd name="T109" fmla="*/ 902 h 983"/>
              <a:gd name="T110" fmla="*/ 582 w 1586"/>
              <a:gd name="T111" fmla="*/ 869 h 983"/>
              <a:gd name="T112" fmla="*/ 336 w 1586"/>
              <a:gd name="T113" fmla="*/ 902 h 983"/>
              <a:gd name="T114" fmla="*/ 194 w 1586"/>
              <a:gd name="T115" fmla="*/ 869 h 983"/>
              <a:gd name="T116" fmla="*/ 54 w 1586"/>
              <a:gd name="T117" fmla="*/ 749 h 983"/>
              <a:gd name="T118" fmla="*/ 83 w 1586"/>
              <a:gd name="T119" fmla="*/ 503 h 983"/>
              <a:gd name="T120" fmla="*/ 54 w 1586"/>
              <a:gd name="T121" fmla="*/ 360 h 983"/>
              <a:gd name="T122" fmla="*/ 83 w 1586"/>
              <a:gd name="T123" fmla="*/ 114 h 983"/>
              <a:gd name="T124" fmla="*/ 102 w 1586"/>
              <a:gd name="T125" fmla="*/ 106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86" h="983">
                <a:moveTo>
                  <a:pt x="132" y="757"/>
                </a:moveTo>
                <a:cubicBezTo>
                  <a:pt x="102" y="757"/>
                  <a:pt x="102" y="757"/>
                  <a:pt x="102" y="757"/>
                </a:cubicBezTo>
                <a:cubicBezTo>
                  <a:pt x="102" y="811"/>
                  <a:pt x="102" y="811"/>
                  <a:pt x="102" y="811"/>
                </a:cubicBezTo>
                <a:cubicBezTo>
                  <a:pt x="132" y="757"/>
                  <a:pt x="132" y="757"/>
                  <a:pt x="132" y="757"/>
                </a:cubicBezTo>
                <a:moveTo>
                  <a:pt x="1391" y="757"/>
                </a:moveTo>
                <a:cubicBezTo>
                  <a:pt x="186" y="757"/>
                  <a:pt x="186" y="757"/>
                  <a:pt x="186" y="757"/>
                </a:cubicBezTo>
                <a:cubicBezTo>
                  <a:pt x="136" y="850"/>
                  <a:pt x="136" y="850"/>
                  <a:pt x="136" y="850"/>
                </a:cubicBezTo>
                <a:cubicBezTo>
                  <a:pt x="102" y="831"/>
                  <a:pt x="102" y="831"/>
                  <a:pt x="102" y="831"/>
                </a:cubicBezTo>
                <a:cubicBezTo>
                  <a:pt x="102" y="850"/>
                  <a:pt x="102" y="850"/>
                  <a:pt x="102" y="850"/>
                </a:cubicBezTo>
                <a:cubicBezTo>
                  <a:pt x="1445" y="850"/>
                  <a:pt x="1445" y="850"/>
                  <a:pt x="1445" y="850"/>
                </a:cubicBezTo>
                <a:cubicBezTo>
                  <a:pt x="1407" y="785"/>
                  <a:pt x="1407" y="785"/>
                  <a:pt x="1407" y="785"/>
                </a:cubicBezTo>
                <a:cubicBezTo>
                  <a:pt x="1393" y="793"/>
                  <a:pt x="1379" y="802"/>
                  <a:pt x="1366" y="811"/>
                </a:cubicBezTo>
                <a:cubicBezTo>
                  <a:pt x="1304" y="848"/>
                  <a:pt x="1304" y="848"/>
                  <a:pt x="1304" y="848"/>
                </a:cubicBezTo>
                <a:cubicBezTo>
                  <a:pt x="1303" y="849"/>
                  <a:pt x="1303" y="849"/>
                  <a:pt x="1303" y="849"/>
                </a:cubicBezTo>
                <a:cubicBezTo>
                  <a:pt x="1302" y="848"/>
                  <a:pt x="1302" y="848"/>
                  <a:pt x="1302" y="848"/>
                </a:cubicBezTo>
                <a:cubicBezTo>
                  <a:pt x="1241" y="821"/>
                  <a:pt x="1241" y="821"/>
                  <a:pt x="1241" y="821"/>
                </a:cubicBezTo>
                <a:cubicBezTo>
                  <a:pt x="1204" y="834"/>
                  <a:pt x="1204" y="834"/>
                  <a:pt x="1204" y="834"/>
                </a:cubicBezTo>
                <a:cubicBezTo>
                  <a:pt x="1167" y="847"/>
                  <a:pt x="1167" y="847"/>
                  <a:pt x="1167" y="847"/>
                </a:cubicBezTo>
                <a:cubicBezTo>
                  <a:pt x="1203" y="832"/>
                  <a:pt x="1203" y="832"/>
                  <a:pt x="1203" y="832"/>
                </a:cubicBezTo>
                <a:cubicBezTo>
                  <a:pt x="1241" y="818"/>
                  <a:pt x="1241" y="818"/>
                  <a:pt x="1241" y="818"/>
                </a:cubicBezTo>
                <a:cubicBezTo>
                  <a:pt x="1241" y="817"/>
                  <a:pt x="1241" y="817"/>
                  <a:pt x="1241" y="817"/>
                </a:cubicBezTo>
                <a:cubicBezTo>
                  <a:pt x="1242" y="818"/>
                  <a:pt x="1242" y="818"/>
                  <a:pt x="1242" y="818"/>
                </a:cubicBezTo>
                <a:cubicBezTo>
                  <a:pt x="1303" y="844"/>
                  <a:pt x="1303" y="844"/>
                  <a:pt x="1303" y="844"/>
                </a:cubicBezTo>
                <a:cubicBezTo>
                  <a:pt x="1364" y="808"/>
                  <a:pt x="1364" y="808"/>
                  <a:pt x="1364" y="808"/>
                </a:cubicBezTo>
                <a:cubicBezTo>
                  <a:pt x="1378" y="800"/>
                  <a:pt x="1392" y="792"/>
                  <a:pt x="1406" y="784"/>
                </a:cubicBezTo>
                <a:cubicBezTo>
                  <a:pt x="1391" y="757"/>
                  <a:pt x="1391" y="757"/>
                  <a:pt x="1391" y="757"/>
                </a:cubicBezTo>
                <a:moveTo>
                  <a:pt x="202" y="627"/>
                </a:moveTo>
                <a:cubicBezTo>
                  <a:pt x="102" y="627"/>
                  <a:pt x="102" y="627"/>
                  <a:pt x="102" y="627"/>
                </a:cubicBezTo>
                <a:cubicBezTo>
                  <a:pt x="102" y="754"/>
                  <a:pt x="102" y="754"/>
                  <a:pt x="102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202" y="627"/>
                  <a:pt x="202" y="627"/>
                  <a:pt x="202" y="627"/>
                </a:cubicBezTo>
                <a:moveTo>
                  <a:pt x="767" y="627"/>
                </a:moveTo>
                <a:cubicBezTo>
                  <a:pt x="537" y="627"/>
                  <a:pt x="537" y="627"/>
                  <a:pt x="537" y="627"/>
                </a:cubicBezTo>
                <a:cubicBezTo>
                  <a:pt x="424" y="705"/>
                  <a:pt x="424" y="705"/>
                  <a:pt x="424" y="705"/>
                </a:cubicBezTo>
                <a:cubicBezTo>
                  <a:pt x="392" y="627"/>
                  <a:pt x="392" y="627"/>
                  <a:pt x="392" y="627"/>
                </a:cubicBezTo>
                <a:cubicBezTo>
                  <a:pt x="257" y="627"/>
                  <a:pt x="257" y="627"/>
                  <a:pt x="257" y="627"/>
                </a:cubicBezTo>
                <a:cubicBezTo>
                  <a:pt x="188" y="754"/>
                  <a:pt x="188" y="754"/>
                  <a:pt x="188" y="754"/>
                </a:cubicBezTo>
                <a:cubicBezTo>
                  <a:pt x="875" y="754"/>
                  <a:pt x="875" y="754"/>
                  <a:pt x="875" y="754"/>
                </a:cubicBezTo>
                <a:cubicBezTo>
                  <a:pt x="768" y="629"/>
                  <a:pt x="768" y="629"/>
                  <a:pt x="768" y="629"/>
                </a:cubicBezTo>
                <a:cubicBezTo>
                  <a:pt x="702" y="692"/>
                  <a:pt x="702" y="692"/>
                  <a:pt x="702" y="692"/>
                </a:cubicBezTo>
                <a:cubicBezTo>
                  <a:pt x="767" y="628"/>
                  <a:pt x="767" y="628"/>
                  <a:pt x="767" y="628"/>
                </a:cubicBezTo>
                <a:cubicBezTo>
                  <a:pt x="767" y="627"/>
                  <a:pt x="767" y="627"/>
                  <a:pt x="767" y="627"/>
                </a:cubicBezTo>
                <a:moveTo>
                  <a:pt x="1316" y="627"/>
                </a:moveTo>
                <a:cubicBezTo>
                  <a:pt x="1095" y="627"/>
                  <a:pt x="1095" y="627"/>
                  <a:pt x="1095" y="627"/>
                </a:cubicBezTo>
                <a:cubicBezTo>
                  <a:pt x="1094" y="638"/>
                  <a:pt x="1094" y="638"/>
                  <a:pt x="1094" y="638"/>
                </a:cubicBezTo>
                <a:cubicBezTo>
                  <a:pt x="1094" y="627"/>
                  <a:pt x="1094" y="627"/>
                  <a:pt x="1094" y="627"/>
                </a:cubicBezTo>
                <a:cubicBezTo>
                  <a:pt x="1035" y="627"/>
                  <a:pt x="1035" y="627"/>
                  <a:pt x="1035" y="627"/>
                </a:cubicBezTo>
                <a:cubicBezTo>
                  <a:pt x="1012" y="743"/>
                  <a:pt x="1012" y="743"/>
                  <a:pt x="1012" y="743"/>
                </a:cubicBezTo>
                <a:cubicBezTo>
                  <a:pt x="1032" y="627"/>
                  <a:pt x="1032" y="627"/>
                  <a:pt x="1032" y="627"/>
                </a:cubicBezTo>
                <a:cubicBezTo>
                  <a:pt x="948" y="627"/>
                  <a:pt x="948" y="627"/>
                  <a:pt x="948" y="627"/>
                </a:cubicBezTo>
                <a:cubicBezTo>
                  <a:pt x="875" y="754"/>
                  <a:pt x="875" y="754"/>
                  <a:pt x="875" y="754"/>
                </a:cubicBezTo>
                <a:cubicBezTo>
                  <a:pt x="1389" y="754"/>
                  <a:pt x="1389" y="754"/>
                  <a:pt x="1389" y="754"/>
                </a:cubicBezTo>
                <a:cubicBezTo>
                  <a:pt x="1316" y="627"/>
                  <a:pt x="1316" y="627"/>
                  <a:pt x="1316" y="627"/>
                </a:cubicBezTo>
                <a:moveTo>
                  <a:pt x="1263" y="535"/>
                </a:moveTo>
                <a:cubicBezTo>
                  <a:pt x="1254" y="540"/>
                  <a:pt x="1254" y="540"/>
                  <a:pt x="1254" y="540"/>
                </a:cubicBezTo>
                <a:cubicBezTo>
                  <a:pt x="1253" y="540"/>
                  <a:pt x="1253" y="540"/>
                  <a:pt x="1253" y="540"/>
                </a:cubicBezTo>
                <a:cubicBezTo>
                  <a:pt x="1253" y="540"/>
                  <a:pt x="1253" y="540"/>
                  <a:pt x="1253" y="540"/>
                </a:cubicBezTo>
                <a:cubicBezTo>
                  <a:pt x="1194" y="543"/>
                  <a:pt x="1194" y="543"/>
                  <a:pt x="1194" y="543"/>
                </a:cubicBezTo>
                <a:cubicBezTo>
                  <a:pt x="1208" y="589"/>
                  <a:pt x="1208" y="589"/>
                  <a:pt x="1208" y="589"/>
                </a:cubicBezTo>
                <a:cubicBezTo>
                  <a:pt x="1192" y="543"/>
                  <a:pt x="1192" y="543"/>
                  <a:pt x="1192" y="543"/>
                </a:cubicBezTo>
                <a:cubicBezTo>
                  <a:pt x="1168" y="545"/>
                  <a:pt x="1168" y="545"/>
                  <a:pt x="1168" y="545"/>
                </a:cubicBezTo>
                <a:cubicBezTo>
                  <a:pt x="1145" y="546"/>
                  <a:pt x="1122" y="547"/>
                  <a:pt x="1099" y="548"/>
                </a:cubicBezTo>
                <a:cubicBezTo>
                  <a:pt x="1095" y="624"/>
                  <a:pt x="1095" y="624"/>
                  <a:pt x="1095" y="624"/>
                </a:cubicBezTo>
                <a:cubicBezTo>
                  <a:pt x="1314" y="624"/>
                  <a:pt x="1314" y="624"/>
                  <a:pt x="1314" y="624"/>
                </a:cubicBezTo>
                <a:cubicBezTo>
                  <a:pt x="1263" y="535"/>
                  <a:pt x="1263" y="535"/>
                  <a:pt x="1263" y="535"/>
                </a:cubicBezTo>
                <a:moveTo>
                  <a:pt x="682" y="528"/>
                </a:moveTo>
                <a:cubicBezTo>
                  <a:pt x="542" y="624"/>
                  <a:pt x="542" y="624"/>
                  <a:pt x="542" y="624"/>
                </a:cubicBezTo>
                <a:cubicBezTo>
                  <a:pt x="764" y="624"/>
                  <a:pt x="764" y="624"/>
                  <a:pt x="764" y="624"/>
                </a:cubicBezTo>
                <a:cubicBezTo>
                  <a:pt x="682" y="528"/>
                  <a:pt x="682" y="528"/>
                  <a:pt x="682" y="528"/>
                </a:cubicBezTo>
                <a:moveTo>
                  <a:pt x="273" y="498"/>
                </a:moveTo>
                <a:cubicBezTo>
                  <a:pt x="102" y="498"/>
                  <a:pt x="102" y="498"/>
                  <a:pt x="102" y="498"/>
                </a:cubicBezTo>
                <a:cubicBezTo>
                  <a:pt x="102" y="624"/>
                  <a:pt x="102" y="624"/>
                  <a:pt x="102" y="624"/>
                </a:cubicBezTo>
                <a:cubicBezTo>
                  <a:pt x="204" y="624"/>
                  <a:pt x="204" y="624"/>
                  <a:pt x="204" y="624"/>
                </a:cubicBezTo>
                <a:cubicBezTo>
                  <a:pt x="273" y="498"/>
                  <a:pt x="273" y="498"/>
                  <a:pt x="273" y="498"/>
                </a:cubicBezTo>
                <a:moveTo>
                  <a:pt x="340" y="498"/>
                </a:moveTo>
                <a:cubicBezTo>
                  <a:pt x="327" y="498"/>
                  <a:pt x="327" y="498"/>
                  <a:pt x="327" y="498"/>
                </a:cubicBezTo>
                <a:cubicBezTo>
                  <a:pt x="258" y="624"/>
                  <a:pt x="258" y="624"/>
                  <a:pt x="258" y="624"/>
                </a:cubicBezTo>
                <a:cubicBezTo>
                  <a:pt x="391" y="624"/>
                  <a:pt x="391" y="624"/>
                  <a:pt x="391" y="624"/>
                </a:cubicBezTo>
                <a:cubicBezTo>
                  <a:pt x="340" y="498"/>
                  <a:pt x="340" y="498"/>
                  <a:pt x="340" y="498"/>
                </a:cubicBezTo>
                <a:moveTo>
                  <a:pt x="1056" y="498"/>
                </a:moveTo>
                <a:cubicBezTo>
                  <a:pt x="1024" y="498"/>
                  <a:pt x="1024" y="498"/>
                  <a:pt x="1024" y="498"/>
                </a:cubicBezTo>
                <a:cubicBezTo>
                  <a:pt x="950" y="624"/>
                  <a:pt x="950" y="624"/>
                  <a:pt x="950" y="624"/>
                </a:cubicBezTo>
                <a:cubicBezTo>
                  <a:pt x="1033" y="624"/>
                  <a:pt x="1033" y="624"/>
                  <a:pt x="1033" y="624"/>
                </a:cubicBezTo>
                <a:cubicBezTo>
                  <a:pt x="1056" y="498"/>
                  <a:pt x="1056" y="498"/>
                  <a:pt x="1056" y="498"/>
                </a:cubicBezTo>
                <a:moveTo>
                  <a:pt x="1098" y="498"/>
                </a:moveTo>
                <a:cubicBezTo>
                  <a:pt x="1077" y="498"/>
                  <a:pt x="1077" y="498"/>
                  <a:pt x="1077" y="498"/>
                </a:cubicBezTo>
                <a:cubicBezTo>
                  <a:pt x="1081" y="501"/>
                  <a:pt x="1083" y="503"/>
                  <a:pt x="1083" y="503"/>
                </a:cubicBezTo>
                <a:cubicBezTo>
                  <a:pt x="1083" y="503"/>
                  <a:pt x="1079" y="501"/>
                  <a:pt x="1074" y="498"/>
                </a:cubicBezTo>
                <a:cubicBezTo>
                  <a:pt x="1074" y="498"/>
                  <a:pt x="1073" y="498"/>
                  <a:pt x="1073" y="498"/>
                </a:cubicBezTo>
                <a:cubicBezTo>
                  <a:pt x="1060" y="498"/>
                  <a:pt x="1060" y="498"/>
                  <a:pt x="1060" y="498"/>
                </a:cubicBezTo>
                <a:cubicBezTo>
                  <a:pt x="1035" y="624"/>
                  <a:pt x="1035" y="624"/>
                  <a:pt x="1035" y="624"/>
                </a:cubicBezTo>
                <a:cubicBezTo>
                  <a:pt x="1094" y="624"/>
                  <a:pt x="1094" y="624"/>
                  <a:pt x="1094" y="624"/>
                </a:cubicBezTo>
                <a:cubicBezTo>
                  <a:pt x="1097" y="548"/>
                  <a:pt x="1097" y="548"/>
                  <a:pt x="1097" y="548"/>
                </a:cubicBezTo>
                <a:cubicBezTo>
                  <a:pt x="1092" y="548"/>
                  <a:pt x="1088" y="549"/>
                  <a:pt x="1083" y="549"/>
                </a:cubicBezTo>
                <a:cubicBezTo>
                  <a:pt x="1088" y="548"/>
                  <a:pt x="1092" y="548"/>
                  <a:pt x="1097" y="548"/>
                </a:cubicBezTo>
                <a:cubicBezTo>
                  <a:pt x="1098" y="498"/>
                  <a:pt x="1098" y="498"/>
                  <a:pt x="1098" y="498"/>
                </a:cubicBezTo>
                <a:moveTo>
                  <a:pt x="1062" y="491"/>
                </a:moveTo>
                <a:cubicBezTo>
                  <a:pt x="1061" y="495"/>
                  <a:pt x="1061" y="495"/>
                  <a:pt x="1061" y="495"/>
                </a:cubicBezTo>
                <a:cubicBezTo>
                  <a:pt x="1067" y="495"/>
                  <a:pt x="1067" y="495"/>
                  <a:pt x="1067" y="495"/>
                </a:cubicBezTo>
                <a:cubicBezTo>
                  <a:pt x="1065" y="494"/>
                  <a:pt x="1063" y="493"/>
                  <a:pt x="1062" y="491"/>
                </a:cubicBezTo>
                <a:moveTo>
                  <a:pt x="334" y="485"/>
                </a:moveTo>
                <a:cubicBezTo>
                  <a:pt x="329" y="495"/>
                  <a:pt x="329" y="495"/>
                  <a:pt x="329" y="495"/>
                </a:cubicBezTo>
                <a:cubicBezTo>
                  <a:pt x="338" y="495"/>
                  <a:pt x="338" y="495"/>
                  <a:pt x="338" y="495"/>
                </a:cubicBezTo>
                <a:cubicBezTo>
                  <a:pt x="334" y="485"/>
                  <a:pt x="334" y="485"/>
                  <a:pt x="334" y="485"/>
                </a:cubicBezTo>
                <a:moveTo>
                  <a:pt x="1037" y="475"/>
                </a:moveTo>
                <a:cubicBezTo>
                  <a:pt x="1026" y="495"/>
                  <a:pt x="1026" y="495"/>
                  <a:pt x="1026" y="495"/>
                </a:cubicBezTo>
                <a:cubicBezTo>
                  <a:pt x="1056" y="495"/>
                  <a:pt x="1056" y="495"/>
                  <a:pt x="1056" y="495"/>
                </a:cubicBezTo>
                <a:cubicBezTo>
                  <a:pt x="1057" y="489"/>
                  <a:pt x="1057" y="489"/>
                  <a:pt x="1057" y="489"/>
                </a:cubicBezTo>
                <a:cubicBezTo>
                  <a:pt x="1057" y="488"/>
                  <a:pt x="1056" y="488"/>
                  <a:pt x="1055" y="488"/>
                </a:cubicBezTo>
                <a:cubicBezTo>
                  <a:pt x="1049" y="483"/>
                  <a:pt x="1042" y="479"/>
                  <a:pt x="1037" y="475"/>
                </a:cubicBezTo>
                <a:cubicBezTo>
                  <a:pt x="1037" y="475"/>
                  <a:pt x="1037" y="475"/>
                  <a:pt x="1037" y="475"/>
                </a:cubicBezTo>
                <a:moveTo>
                  <a:pt x="1391" y="471"/>
                </a:moveTo>
                <a:cubicBezTo>
                  <a:pt x="1376" y="479"/>
                  <a:pt x="1361" y="487"/>
                  <a:pt x="1346" y="495"/>
                </a:cubicBezTo>
                <a:cubicBezTo>
                  <a:pt x="1431" y="495"/>
                  <a:pt x="1431" y="495"/>
                  <a:pt x="1431" y="495"/>
                </a:cubicBezTo>
                <a:cubicBezTo>
                  <a:pt x="1391" y="471"/>
                  <a:pt x="1391" y="471"/>
                  <a:pt x="1391" y="471"/>
                </a:cubicBezTo>
                <a:moveTo>
                  <a:pt x="1070" y="449"/>
                </a:moveTo>
                <a:cubicBezTo>
                  <a:pt x="1062" y="488"/>
                  <a:pt x="1062" y="488"/>
                  <a:pt x="1062" y="488"/>
                </a:cubicBezTo>
                <a:cubicBezTo>
                  <a:pt x="1066" y="490"/>
                  <a:pt x="1070" y="492"/>
                  <a:pt x="1073" y="495"/>
                </a:cubicBezTo>
                <a:cubicBezTo>
                  <a:pt x="1098" y="495"/>
                  <a:pt x="1098" y="495"/>
                  <a:pt x="1098" y="495"/>
                </a:cubicBezTo>
                <a:cubicBezTo>
                  <a:pt x="1099" y="461"/>
                  <a:pt x="1099" y="461"/>
                  <a:pt x="1099" y="461"/>
                </a:cubicBezTo>
                <a:cubicBezTo>
                  <a:pt x="1097" y="460"/>
                  <a:pt x="1094" y="459"/>
                  <a:pt x="1091" y="458"/>
                </a:cubicBezTo>
                <a:cubicBezTo>
                  <a:pt x="1083" y="455"/>
                  <a:pt x="1076" y="452"/>
                  <a:pt x="1070" y="449"/>
                </a:cubicBezTo>
                <a:moveTo>
                  <a:pt x="762" y="368"/>
                </a:moveTo>
                <a:cubicBezTo>
                  <a:pt x="102" y="368"/>
                  <a:pt x="102" y="368"/>
                  <a:pt x="102" y="368"/>
                </a:cubicBezTo>
                <a:cubicBezTo>
                  <a:pt x="102" y="495"/>
                  <a:pt x="102" y="495"/>
                  <a:pt x="102" y="495"/>
                </a:cubicBezTo>
                <a:cubicBezTo>
                  <a:pt x="274" y="495"/>
                  <a:pt x="274" y="495"/>
                  <a:pt x="274" y="495"/>
                </a:cubicBezTo>
                <a:cubicBezTo>
                  <a:pt x="341" y="373"/>
                  <a:pt x="341" y="373"/>
                  <a:pt x="341" y="373"/>
                </a:cubicBezTo>
                <a:cubicBezTo>
                  <a:pt x="371" y="448"/>
                  <a:pt x="371" y="448"/>
                  <a:pt x="371" y="448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541" y="410"/>
                  <a:pt x="540" y="408"/>
                  <a:pt x="539" y="405"/>
                </a:cubicBezTo>
                <a:cubicBezTo>
                  <a:pt x="537" y="394"/>
                  <a:pt x="536" y="387"/>
                  <a:pt x="536" y="387"/>
                </a:cubicBezTo>
                <a:cubicBezTo>
                  <a:pt x="536" y="387"/>
                  <a:pt x="538" y="394"/>
                  <a:pt x="542" y="405"/>
                </a:cubicBezTo>
                <a:cubicBezTo>
                  <a:pt x="542" y="407"/>
                  <a:pt x="543" y="410"/>
                  <a:pt x="544" y="413"/>
                </a:cubicBezTo>
                <a:cubicBezTo>
                  <a:pt x="762" y="368"/>
                  <a:pt x="762" y="368"/>
                  <a:pt x="762" y="368"/>
                </a:cubicBezTo>
                <a:moveTo>
                  <a:pt x="1379" y="368"/>
                </a:moveTo>
                <a:cubicBezTo>
                  <a:pt x="1372" y="368"/>
                  <a:pt x="1372" y="368"/>
                  <a:pt x="1372" y="368"/>
                </a:cubicBezTo>
                <a:cubicBezTo>
                  <a:pt x="1378" y="370"/>
                  <a:pt x="1378" y="370"/>
                  <a:pt x="1378" y="370"/>
                </a:cubicBezTo>
                <a:cubicBezTo>
                  <a:pt x="1378" y="369"/>
                  <a:pt x="1378" y="369"/>
                  <a:pt x="1379" y="368"/>
                </a:cubicBezTo>
                <a:moveTo>
                  <a:pt x="1295" y="350"/>
                </a:moveTo>
                <a:cubicBezTo>
                  <a:pt x="1294" y="353"/>
                  <a:pt x="1292" y="357"/>
                  <a:pt x="1291" y="360"/>
                </a:cubicBezTo>
                <a:cubicBezTo>
                  <a:pt x="1290" y="362"/>
                  <a:pt x="1289" y="363"/>
                  <a:pt x="1288" y="365"/>
                </a:cubicBezTo>
                <a:cubicBezTo>
                  <a:pt x="1347" y="365"/>
                  <a:pt x="1347" y="365"/>
                  <a:pt x="1347" y="365"/>
                </a:cubicBezTo>
                <a:cubicBezTo>
                  <a:pt x="1295" y="350"/>
                  <a:pt x="1295" y="350"/>
                  <a:pt x="1295" y="350"/>
                </a:cubicBezTo>
                <a:moveTo>
                  <a:pt x="647" y="238"/>
                </a:moveTo>
                <a:cubicBezTo>
                  <a:pt x="478" y="238"/>
                  <a:pt x="478" y="238"/>
                  <a:pt x="478" y="238"/>
                </a:cubicBezTo>
                <a:cubicBezTo>
                  <a:pt x="478" y="244"/>
                  <a:pt x="478" y="250"/>
                  <a:pt x="479" y="256"/>
                </a:cubicBezTo>
                <a:cubicBezTo>
                  <a:pt x="479" y="266"/>
                  <a:pt x="480" y="276"/>
                  <a:pt x="480" y="284"/>
                </a:cubicBezTo>
                <a:cubicBezTo>
                  <a:pt x="481" y="301"/>
                  <a:pt x="481" y="312"/>
                  <a:pt x="481" y="312"/>
                </a:cubicBezTo>
                <a:cubicBezTo>
                  <a:pt x="481" y="312"/>
                  <a:pt x="479" y="301"/>
                  <a:pt x="478" y="285"/>
                </a:cubicBezTo>
                <a:cubicBezTo>
                  <a:pt x="477" y="276"/>
                  <a:pt x="476" y="267"/>
                  <a:pt x="475" y="256"/>
                </a:cubicBezTo>
                <a:cubicBezTo>
                  <a:pt x="475" y="251"/>
                  <a:pt x="474" y="245"/>
                  <a:pt x="474" y="238"/>
                </a:cubicBezTo>
                <a:cubicBezTo>
                  <a:pt x="102" y="238"/>
                  <a:pt x="102" y="238"/>
                  <a:pt x="102" y="238"/>
                </a:cubicBezTo>
                <a:cubicBezTo>
                  <a:pt x="102" y="365"/>
                  <a:pt x="102" y="365"/>
                  <a:pt x="102" y="365"/>
                </a:cubicBezTo>
                <a:cubicBezTo>
                  <a:pt x="778" y="365"/>
                  <a:pt x="778" y="365"/>
                  <a:pt x="778" y="365"/>
                </a:cubicBezTo>
                <a:cubicBezTo>
                  <a:pt x="857" y="349"/>
                  <a:pt x="857" y="349"/>
                  <a:pt x="857" y="349"/>
                </a:cubicBezTo>
                <a:cubicBezTo>
                  <a:pt x="855" y="346"/>
                  <a:pt x="852" y="344"/>
                  <a:pt x="850" y="341"/>
                </a:cubicBezTo>
                <a:cubicBezTo>
                  <a:pt x="841" y="331"/>
                  <a:pt x="833" y="320"/>
                  <a:pt x="827" y="312"/>
                </a:cubicBezTo>
                <a:cubicBezTo>
                  <a:pt x="820" y="304"/>
                  <a:pt x="816" y="298"/>
                  <a:pt x="816" y="298"/>
                </a:cubicBezTo>
                <a:cubicBezTo>
                  <a:pt x="816" y="298"/>
                  <a:pt x="821" y="303"/>
                  <a:pt x="828" y="310"/>
                </a:cubicBezTo>
                <a:cubicBezTo>
                  <a:pt x="835" y="318"/>
                  <a:pt x="844" y="328"/>
                  <a:pt x="853" y="338"/>
                </a:cubicBezTo>
                <a:cubicBezTo>
                  <a:pt x="856" y="342"/>
                  <a:pt x="859" y="345"/>
                  <a:pt x="861" y="348"/>
                </a:cubicBezTo>
                <a:cubicBezTo>
                  <a:pt x="943" y="331"/>
                  <a:pt x="943" y="331"/>
                  <a:pt x="943" y="331"/>
                </a:cubicBezTo>
                <a:cubicBezTo>
                  <a:pt x="943" y="331"/>
                  <a:pt x="943" y="331"/>
                  <a:pt x="943" y="331"/>
                </a:cubicBezTo>
                <a:cubicBezTo>
                  <a:pt x="943" y="321"/>
                  <a:pt x="943" y="307"/>
                  <a:pt x="943" y="293"/>
                </a:cubicBezTo>
                <a:cubicBezTo>
                  <a:pt x="943" y="286"/>
                  <a:pt x="943" y="279"/>
                  <a:pt x="943" y="272"/>
                </a:cubicBezTo>
                <a:cubicBezTo>
                  <a:pt x="866" y="264"/>
                  <a:pt x="866" y="264"/>
                  <a:pt x="866" y="264"/>
                </a:cubicBezTo>
                <a:cubicBezTo>
                  <a:pt x="866" y="265"/>
                  <a:pt x="866" y="267"/>
                  <a:pt x="865" y="268"/>
                </a:cubicBezTo>
                <a:cubicBezTo>
                  <a:pt x="862" y="280"/>
                  <a:pt x="859" y="290"/>
                  <a:pt x="856" y="299"/>
                </a:cubicBezTo>
                <a:cubicBezTo>
                  <a:pt x="854" y="307"/>
                  <a:pt x="852" y="312"/>
                  <a:pt x="852" y="312"/>
                </a:cubicBezTo>
                <a:cubicBezTo>
                  <a:pt x="852" y="312"/>
                  <a:pt x="853" y="307"/>
                  <a:pt x="854" y="298"/>
                </a:cubicBezTo>
                <a:cubicBezTo>
                  <a:pt x="856" y="290"/>
                  <a:pt x="858" y="279"/>
                  <a:pt x="861" y="267"/>
                </a:cubicBezTo>
                <a:cubicBezTo>
                  <a:pt x="862" y="266"/>
                  <a:pt x="862" y="265"/>
                  <a:pt x="862" y="263"/>
                </a:cubicBezTo>
                <a:cubicBezTo>
                  <a:pt x="739" y="249"/>
                  <a:pt x="739" y="249"/>
                  <a:pt x="739" y="249"/>
                </a:cubicBezTo>
                <a:cubicBezTo>
                  <a:pt x="739" y="254"/>
                  <a:pt x="740" y="261"/>
                  <a:pt x="740" y="268"/>
                </a:cubicBezTo>
                <a:cubicBezTo>
                  <a:pt x="740" y="274"/>
                  <a:pt x="740" y="282"/>
                  <a:pt x="740" y="289"/>
                </a:cubicBezTo>
                <a:cubicBezTo>
                  <a:pt x="740" y="297"/>
                  <a:pt x="740" y="304"/>
                  <a:pt x="740" y="311"/>
                </a:cubicBezTo>
                <a:cubicBezTo>
                  <a:pt x="740" y="318"/>
                  <a:pt x="739" y="324"/>
                  <a:pt x="739" y="330"/>
                </a:cubicBezTo>
                <a:cubicBezTo>
                  <a:pt x="739" y="341"/>
                  <a:pt x="738" y="349"/>
                  <a:pt x="738" y="349"/>
                </a:cubicBezTo>
                <a:cubicBezTo>
                  <a:pt x="738" y="349"/>
                  <a:pt x="737" y="341"/>
                  <a:pt x="737" y="330"/>
                </a:cubicBezTo>
                <a:cubicBezTo>
                  <a:pt x="737" y="324"/>
                  <a:pt x="736" y="318"/>
                  <a:pt x="736" y="311"/>
                </a:cubicBezTo>
                <a:cubicBezTo>
                  <a:pt x="736" y="304"/>
                  <a:pt x="736" y="297"/>
                  <a:pt x="736" y="289"/>
                </a:cubicBezTo>
                <a:cubicBezTo>
                  <a:pt x="736" y="282"/>
                  <a:pt x="736" y="274"/>
                  <a:pt x="736" y="268"/>
                </a:cubicBezTo>
                <a:cubicBezTo>
                  <a:pt x="736" y="261"/>
                  <a:pt x="737" y="254"/>
                  <a:pt x="737" y="249"/>
                </a:cubicBezTo>
                <a:cubicBezTo>
                  <a:pt x="647" y="238"/>
                  <a:pt x="647" y="238"/>
                  <a:pt x="647" y="238"/>
                </a:cubicBezTo>
                <a:moveTo>
                  <a:pt x="737" y="238"/>
                </a:moveTo>
                <a:cubicBezTo>
                  <a:pt x="678" y="238"/>
                  <a:pt x="678" y="238"/>
                  <a:pt x="678" y="238"/>
                </a:cubicBezTo>
                <a:cubicBezTo>
                  <a:pt x="737" y="245"/>
                  <a:pt x="737" y="245"/>
                  <a:pt x="737" y="245"/>
                </a:cubicBezTo>
                <a:cubicBezTo>
                  <a:pt x="737" y="242"/>
                  <a:pt x="737" y="240"/>
                  <a:pt x="737" y="238"/>
                </a:cubicBezTo>
                <a:moveTo>
                  <a:pt x="870" y="238"/>
                </a:moveTo>
                <a:cubicBezTo>
                  <a:pt x="739" y="238"/>
                  <a:pt x="739" y="238"/>
                  <a:pt x="739" y="238"/>
                </a:cubicBezTo>
                <a:cubicBezTo>
                  <a:pt x="739" y="240"/>
                  <a:pt x="739" y="242"/>
                  <a:pt x="739" y="245"/>
                </a:cubicBezTo>
                <a:cubicBezTo>
                  <a:pt x="864" y="258"/>
                  <a:pt x="864" y="258"/>
                  <a:pt x="864" y="258"/>
                </a:cubicBezTo>
                <a:cubicBezTo>
                  <a:pt x="866" y="251"/>
                  <a:pt x="868" y="244"/>
                  <a:pt x="870" y="238"/>
                </a:cubicBezTo>
                <a:moveTo>
                  <a:pt x="476" y="219"/>
                </a:moveTo>
                <a:cubicBezTo>
                  <a:pt x="477" y="220"/>
                  <a:pt x="477" y="222"/>
                  <a:pt x="477" y="224"/>
                </a:cubicBezTo>
                <a:cubicBezTo>
                  <a:pt x="477" y="227"/>
                  <a:pt x="477" y="231"/>
                  <a:pt x="477" y="235"/>
                </a:cubicBezTo>
                <a:cubicBezTo>
                  <a:pt x="620" y="235"/>
                  <a:pt x="620" y="235"/>
                  <a:pt x="620" y="235"/>
                </a:cubicBezTo>
                <a:cubicBezTo>
                  <a:pt x="476" y="219"/>
                  <a:pt x="476" y="219"/>
                  <a:pt x="476" y="219"/>
                </a:cubicBezTo>
                <a:moveTo>
                  <a:pt x="735" y="109"/>
                </a:moveTo>
                <a:cubicBezTo>
                  <a:pt x="102" y="109"/>
                  <a:pt x="102" y="109"/>
                  <a:pt x="102" y="109"/>
                </a:cubicBezTo>
                <a:cubicBezTo>
                  <a:pt x="102" y="235"/>
                  <a:pt x="102" y="235"/>
                  <a:pt x="102" y="235"/>
                </a:cubicBezTo>
                <a:cubicBezTo>
                  <a:pt x="474" y="235"/>
                  <a:pt x="474" y="235"/>
                  <a:pt x="474" y="235"/>
                </a:cubicBezTo>
                <a:cubicBezTo>
                  <a:pt x="473" y="231"/>
                  <a:pt x="473" y="228"/>
                  <a:pt x="473" y="224"/>
                </a:cubicBezTo>
                <a:cubicBezTo>
                  <a:pt x="473" y="222"/>
                  <a:pt x="473" y="220"/>
                  <a:pt x="473" y="218"/>
                </a:cubicBezTo>
                <a:cubicBezTo>
                  <a:pt x="374" y="207"/>
                  <a:pt x="374" y="207"/>
                  <a:pt x="374" y="207"/>
                </a:cubicBezTo>
                <a:cubicBezTo>
                  <a:pt x="472" y="217"/>
                  <a:pt x="472" y="217"/>
                  <a:pt x="472" y="217"/>
                </a:cubicBezTo>
                <a:cubicBezTo>
                  <a:pt x="472" y="208"/>
                  <a:pt x="471" y="200"/>
                  <a:pt x="471" y="191"/>
                </a:cubicBezTo>
                <a:cubicBezTo>
                  <a:pt x="470" y="181"/>
                  <a:pt x="470" y="171"/>
                  <a:pt x="470" y="163"/>
                </a:cubicBezTo>
                <a:cubicBezTo>
                  <a:pt x="469" y="146"/>
                  <a:pt x="469" y="135"/>
                  <a:pt x="469" y="135"/>
                </a:cubicBezTo>
                <a:cubicBezTo>
                  <a:pt x="469" y="135"/>
                  <a:pt x="470" y="146"/>
                  <a:pt x="472" y="163"/>
                </a:cubicBezTo>
                <a:cubicBezTo>
                  <a:pt x="473" y="171"/>
                  <a:pt x="473" y="181"/>
                  <a:pt x="474" y="191"/>
                </a:cubicBezTo>
                <a:cubicBezTo>
                  <a:pt x="475" y="200"/>
                  <a:pt x="476" y="209"/>
                  <a:pt x="476" y="218"/>
                </a:cubicBezTo>
                <a:cubicBezTo>
                  <a:pt x="648" y="235"/>
                  <a:pt x="648" y="235"/>
                  <a:pt x="648" y="235"/>
                </a:cubicBezTo>
                <a:cubicBezTo>
                  <a:pt x="738" y="235"/>
                  <a:pt x="738" y="235"/>
                  <a:pt x="738" y="235"/>
                </a:cubicBezTo>
                <a:cubicBezTo>
                  <a:pt x="738" y="232"/>
                  <a:pt x="738" y="230"/>
                  <a:pt x="738" y="230"/>
                </a:cubicBezTo>
                <a:cubicBezTo>
                  <a:pt x="738" y="230"/>
                  <a:pt x="738" y="232"/>
                  <a:pt x="738" y="235"/>
                </a:cubicBezTo>
                <a:cubicBezTo>
                  <a:pt x="871" y="235"/>
                  <a:pt x="871" y="235"/>
                  <a:pt x="871" y="235"/>
                </a:cubicBezTo>
                <a:cubicBezTo>
                  <a:pt x="873" y="228"/>
                  <a:pt x="875" y="224"/>
                  <a:pt x="875" y="224"/>
                </a:cubicBezTo>
                <a:cubicBezTo>
                  <a:pt x="875" y="224"/>
                  <a:pt x="875" y="224"/>
                  <a:pt x="875" y="224"/>
                </a:cubicBezTo>
                <a:cubicBezTo>
                  <a:pt x="875" y="224"/>
                  <a:pt x="875" y="224"/>
                  <a:pt x="875" y="224"/>
                </a:cubicBezTo>
                <a:cubicBezTo>
                  <a:pt x="875" y="224"/>
                  <a:pt x="875" y="217"/>
                  <a:pt x="876" y="208"/>
                </a:cubicBezTo>
                <a:cubicBezTo>
                  <a:pt x="876" y="199"/>
                  <a:pt x="877" y="188"/>
                  <a:pt x="879" y="177"/>
                </a:cubicBezTo>
                <a:cubicBezTo>
                  <a:pt x="760" y="121"/>
                  <a:pt x="760" y="121"/>
                  <a:pt x="760" y="121"/>
                </a:cubicBezTo>
                <a:cubicBezTo>
                  <a:pt x="758" y="122"/>
                  <a:pt x="756" y="123"/>
                  <a:pt x="756" y="123"/>
                </a:cubicBezTo>
                <a:cubicBezTo>
                  <a:pt x="756" y="123"/>
                  <a:pt x="757" y="122"/>
                  <a:pt x="759" y="120"/>
                </a:cubicBezTo>
                <a:cubicBezTo>
                  <a:pt x="735" y="109"/>
                  <a:pt x="735" y="109"/>
                  <a:pt x="735" y="109"/>
                </a:cubicBezTo>
                <a:moveTo>
                  <a:pt x="50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83"/>
                  <a:pt x="0" y="983"/>
                  <a:pt x="0" y="983"/>
                </a:cubicBezTo>
                <a:cubicBezTo>
                  <a:pt x="1586" y="983"/>
                  <a:pt x="1586" y="983"/>
                  <a:pt x="1586" y="983"/>
                </a:cubicBezTo>
                <a:cubicBezTo>
                  <a:pt x="1586" y="214"/>
                  <a:pt x="1586" y="214"/>
                  <a:pt x="1586" y="214"/>
                </a:cubicBezTo>
                <a:cubicBezTo>
                  <a:pt x="1472" y="235"/>
                  <a:pt x="1472" y="235"/>
                  <a:pt x="1472" y="235"/>
                </a:cubicBezTo>
                <a:cubicBezTo>
                  <a:pt x="1496" y="235"/>
                  <a:pt x="1496" y="235"/>
                  <a:pt x="1496" y="235"/>
                </a:cubicBezTo>
                <a:cubicBezTo>
                  <a:pt x="1496" y="238"/>
                  <a:pt x="1496" y="238"/>
                  <a:pt x="1496" y="238"/>
                </a:cubicBezTo>
                <a:cubicBezTo>
                  <a:pt x="1454" y="238"/>
                  <a:pt x="1454" y="238"/>
                  <a:pt x="1454" y="238"/>
                </a:cubicBezTo>
                <a:cubicBezTo>
                  <a:pt x="1331" y="261"/>
                  <a:pt x="1331" y="261"/>
                  <a:pt x="1331" y="261"/>
                </a:cubicBezTo>
                <a:cubicBezTo>
                  <a:pt x="1332" y="264"/>
                  <a:pt x="1334" y="267"/>
                  <a:pt x="1335" y="271"/>
                </a:cubicBezTo>
                <a:cubicBezTo>
                  <a:pt x="1338" y="279"/>
                  <a:pt x="1341" y="288"/>
                  <a:pt x="1344" y="295"/>
                </a:cubicBezTo>
                <a:cubicBezTo>
                  <a:pt x="1346" y="302"/>
                  <a:pt x="1347" y="306"/>
                  <a:pt x="1347" y="306"/>
                </a:cubicBezTo>
                <a:cubicBezTo>
                  <a:pt x="1347" y="306"/>
                  <a:pt x="1345" y="302"/>
                  <a:pt x="1342" y="296"/>
                </a:cubicBezTo>
                <a:cubicBezTo>
                  <a:pt x="1339" y="289"/>
                  <a:pt x="1335" y="281"/>
                  <a:pt x="1331" y="272"/>
                </a:cubicBezTo>
                <a:cubicBezTo>
                  <a:pt x="1330" y="269"/>
                  <a:pt x="1329" y="265"/>
                  <a:pt x="1327" y="262"/>
                </a:cubicBezTo>
                <a:cubicBezTo>
                  <a:pt x="1207" y="284"/>
                  <a:pt x="1207" y="284"/>
                  <a:pt x="1207" y="284"/>
                </a:cubicBezTo>
                <a:cubicBezTo>
                  <a:pt x="1202" y="316"/>
                  <a:pt x="1202" y="316"/>
                  <a:pt x="1202" y="316"/>
                </a:cubicBezTo>
                <a:cubicBezTo>
                  <a:pt x="1294" y="344"/>
                  <a:pt x="1294" y="344"/>
                  <a:pt x="1294" y="344"/>
                </a:cubicBezTo>
                <a:cubicBezTo>
                  <a:pt x="1296" y="340"/>
                  <a:pt x="1298" y="337"/>
                  <a:pt x="1300" y="334"/>
                </a:cubicBezTo>
                <a:cubicBezTo>
                  <a:pt x="1304" y="327"/>
                  <a:pt x="1307" y="323"/>
                  <a:pt x="1307" y="323"/>
                </a:cubicBezTo>
                <a:cubicBezTo>
                  <a:pt x="1307" y="323"/>
                  <a:pt x="1305" y="327"/>
                  <a:pt x="1302" y="334"/>
                </a:cubicBezTo>
                <a:cubicBezTo>
                  <a:pt x="1301" y="338"/>
                  <a:pt x="1299" y="341"/>
                  <a:pt x="1297" y="345"/>
                </a:cubicBezTo>
                <a:cubicBezTo>
                  <a:pt x="1362" y="365"/>
                  <a:pt x="1362" y="365"/>
                  <a:pt x="1362" y="365"/>
                </a:cubicBezTo>
                <a:cubicBezTo>
                  <a:pt x="1381" y="365"/>
                  <a:pt x="1381" y="365"/>
                  <a:pt x="1381" y="365"/>
                </a:cubicBezTo>
                <a:cubicBezTo>
                  <a:pt x="1387" y="354"/>
                  <a:pt x="1393" y="344"/>
                  <a:pt x="1398" y="336"/>
                </a:cubicBezTo>
                <a:cubicBezTo>
                  <a:pt x="1403" y="328"/>
                  <a:pt x="1407" y="323"/>
                  <a:pt x="1407" y="323"/>
                </a:cubicBezTo>
                <a:cubicBezTo>
                  <a:pt x="1407" y="323"/>
                  <a:pt x="1404" y="329"/>
                  <a:pt x="1400" y="337"/>
                </a:cubicBezTo>
                <a:cubicBezTo>
                  <a:pt x="1396" y="345"/>
                  <a:pt x="1391" y="355"/>
                  <a:pt x="1385" y="365"/>
                </a:cubicBezTo>
                <a:cubicBezTo>
                  <a:pt x="1496" y="365"/>
                  <a:pt x="1496" y="365"/>
                  <a:pt x="1496" y="365"/>
                </a:cubicBezTo>
                <a:cubicBezTo>
                  <a:pt x="1496" y="368"/>
                  <a:pt x="1496" y="368"/>
                  <a:pt x="1496" y="368"/>
                </a:cubicBezTo>
                <a:cubicBezTo>
                  <a:pt x="1383" y="368"/>
                  <a:pt x="1383" y="368"/>
                  <a:pt x="1383" y="368"/>
                </a:cubicBezTo>
                <a:cubicBezTo>
                  <a:pt x="1383" y="368"/>
                  <a:pt x="1383" y="369"/>
                  <a:pt x="1383" y="369"/>
                </a:cubicBezTo>
                <a:cubicBezTo>
                  <a:pt x="1382" y="370"/>
                  <a:pt x="1382" y="370"/>
                  <a:pt x="1382" y="371"/>
                </a:cubicBezTo>
                <a:cubicBezTo>
                  <a:pt x="1575" y="430"/>
                  <a:pt x="1575" y="430"/>
                  <a:pt x="1575" y="430"/>
                </a:cubicBezTo>
                <a:cubicBezTo>
                  <a:pt x="1380" y="374"/>
                  <a:pt x="1380" y="374"/>
                  <a:pt x="1380" y="374"/>
                </a:cubicBezTo>
                <a:cubicBezTo>
                  <a:pt x="1374" y="384"/>
                  <a:pt x="1368" y="393"/>
                  <a:pt x="1364" y="400"/>
                </a:cubicBezTo>
                <a:cubicBezTo>
                  <a:pt x="1359" y="409"/>
                  <a:pt x="1355" y="414"/>
                  <a:pt x="1355" y="414"/>
                </a:cubicBezTo>
                <a:cubicBezTo>
                  <a:pt x="1355" y="414"/>
                  <a:pt x="1357" y="408"/>
                  <a:pt x="1362" y="399"/>
                </a:cubicBezTo>
                <a:cubicBezTo>
                  <a:pt x="1366" y="392"/>
                  <a:pt x="1371" y="383"/>
                  <a:pt x="1376" y="373"/>
                </a:cubicBezTo>
                <a:cubicBezTo>
                  <a:pt x="1358" y="368"/>
                  <a:pt x="1358" y="368"/>
                  <a:pt x="1358" y="368"/>
                </a:cubicBezTo>
                <a:cubicBezTo>
                  <a:pt x="1287" y="368"/>
                  <a:pt x="1287" y="368"/>
                  <a:pt x="1287" y="368"/>
                </a:cubicBezTo>
                <a:cubicBezTo>
                  <a:pt x="1283" y="374"/>
                  <a:pt x="1280" y="380"/>
                  <a:pt x="1277" y="385"/>
                </a:cubicBezTo>
                <a:cubicBezTo>
                  <a:pt x="1275" y="389"/>
                  <a:pt x="1274" y="392"/>
                  <a:pt x="1272" y="394"/>
                </a:cubicBezTo>
                <a:cubicBezTo>
                  <a:pt x="1319" y="422"/>
                  <a:pt x="1319" y="422"/>
                  <a:pt x="1319" y="422"/>
                </a:cubicBezTo>
                <a:cubicBezTo>
                  <a:pt x="1323" y="421"/>
                  <a:pt x="1327" y="419"/>
                  <a:pt x="1330" y="418"/>
                </a:cubicBezTo>
                <a:cubicBezTo>
                  <a:pt x="1336" y="415"/>
                  <a:pt x="1340" y="414"/>
                  <a:pt x="1340" y="414"/>
                </a:cubicBezTo>
                <a:cubicBezTo>
                  <a:pt x="1340" y="414"/>
                  <a:pt x="1336" y="417"/>
                  <a:pt x="1331" y="420"/>
                </a:cubicBezTo>
                <a:cubicBezTo>
                  <a:pt x="1328" y="421"/>
                  <a:pt x="1326" y="423"/>
                  <a:pt x="1322" y="424"/>
                </a:cubicBezTo>
                <a:cubicBezTo>
                  <a:pt x="1394" y="469"/>
                  <a:pt x="1394" y="469"/>
                  <a:pt x="1394" y="469"/>
                </a:cubicBezTo>
                <a:cubicBezTo>
                  <a:pt x="1403" y="465"/>
                  <a:pt x="1411" y="461"/>
                  <a:pt x="1420" y="457"/>
                </a:cubicBezTo>
                <a:cubicBezTo>
                  <a:pt x="1412" y="461"/>
                  <a:pt x="1403" y="465"/>
                  <a:pt x="1395" y="469"/>
                </a:cubicBezTo>
                <a:cubicBezTo>
                  <a:pt x="1436" y="495"/>
                  <a:pt x="1436" y="495"/>
                  <a:pt x="1436" y="495"/>
                </a:cubicBezTo>
                <a:cubicBezTo>
                  <a:pt x="1496" y="495"/>
                  <a:pt x="1496" y="495"/>
                  <a:pt x="1496" y="495"/>
                </a:cubicBezTo>
                <a:cubicBezTo>
                  <a:pt x="1496" y="498"/>
                  <a:pt x="1496" y="498"/>
                  <a:pt x="1496" y="498"/>
                </a:cubicBezTo>
                <a:cubicBezTo>
                  <a:pt x="1441" y="498"/>
                  <a:pt x="1441" y="498"/>
                  <a:pt x="1441" y="498"/>
                </a:cubicBezTo>
                <a:cubicBezTo>
                  <a:pt x="1575" y="581"/>
                  <a:pt x="1575" y="581"/>
                  <a:pt x="1575" y="581"/>
                </a:cubicBezTo>
                <a:cubicBezTo>
                  <a:pt x="1436" y="498"/>
                  <a:pt x="1436" y="498"/>
                  <a:pt x="1436" y="498"/>
                </a:cubicBezTo>
                <a:cubicBezTo>
                  <a:pt x="1339" y="498"/>
                  <a:pt x="1339" y="498"/>
                  <a:pt x="1339" y="498"/>
                </a:cubicBezTo>
                <a:cubicBezTo>
                  <a:pt x="1339" y="498"/>
                  <a:pt x="1338" y="498"/>
                  <a:pt x="1337" y="499"/>
                </a:cubicBezTo>
                <a:cubicBezTo>
                  <a:pt x="1268" y="533"/>
                  <a:pt x="1268" y="533"/>
                  <a:pt x="1268" y="533"/>
                </a:cubicBezTo>
                <a:cubicBezTo>
                  <a:pt x="1319" y="624"/>
                  <a:pt x="1319" y="624"/>
                  <a:pt x="1319" y="624"/>
                </a:cubicBezTo>
                <a:cubicBezTo>
                  <a:pt x="1496" y="624"/>
                  <a:pt x="1496" y="624"/>
                  <a:pt x="1496" y="624"/>
                </a:cubicBezTo>
                <a:cubicBezTo>
                  <a:pt x="1496" y="627"/>
                  <a:pt x="1496" y="627"/>
                  <a:pt x="1496" y="627"/>
                </a:cubicBezTo>
                <a:cubicBezTo>
                  <a:pt x="1321" y="627"/>
                  <a:pt x="1321" y="627"/>
                  <a:pt x="1321" y="627"/>
                </a:cubicBezTo>
                <a:cubicBezTo>
                  <a:pt x="1392" y="754"/>
                  <a:pt x="1392" y="754"/>
                  <a:pt x="1392" y="754"/>
                </a:cubicBezTo>
                <a:cubicBezTo>
                  <a:pt x="1496" y="754"/>
                  <a:pt x="1496" y="754"/>
                  <a:pt x="1496" y="754"/>
                </a:cubicBezTo>
                <a:cubicBezTo>
                  <a:pt x="1496" y="757"/>
                  <a:pt x="1496" y="757"/>
                  <a:pt x="1496" y="757"/>
                </a:cubicBezTo>
                <a:cubicBezTo>
                  <a:pt x="1394" y="757"/>
                  <a:pt x="1394" y="757"/>
                  <a:pt x="1394" y="757"/>
                </a:cubicBezTo>
                <a:cubicBezTo>
                  <a:pt x="1408" y="783"/>
                  <a:pt x="1408" y="783"/>
                  <a:pt x="1408" y="783"/>
                </a:cubicBezTo>
                <a:cubicBezTo>
                  <a:pt x="1414" y="779"/>
                  <a:pt x="1420" y="776"/>
                  <a:pt x="1427" y="772"/>
                </a:cubicBezTo>
                <a:cubicBezTo>
                  <a:pt x="1421" y="776"/>
                  <a:pt x="1415" y="780"/>
                  <a:pt x="1409" y="783"/>
                </a:cubicBezTo>
                <a:cubicBezTo>
                  <a:pt x="1447" y="850"/>
                  <a:pt x="1447" y="850"/>
                  <a:pt x="1447" y="850"/>
                </a:cubicBezTo>
                <a:cubicBezTo>
                  <a:pt x="1524" y="850"/>
                  <a:pt x="1524" y="850"/>
                  <a:pt x="1524" y="850"/>
                </a:cubicBezTo>
                <a:cubicBezTo>
                  <a:pt x="1524" y="869"/>
                  <a:pt x="1524" y="869"/>
                  <a:pt x="1524" y="869"/>
                </a:cubicBezTo>
                <a:cubicBezTo>
                  <a:pt x="1503" y="869"/>
                  <a:pt x="1503" y="869"/>
                  <a:pt x="1503" y="869"/>
                </a:cubicBezTo>
                <a:cubicBezTo>
                  <a:pt x="1503" y="902"/>
                  <a:pt x="1503" y="902"/>
                  <a:pt x="1503" y="902"/>
                </a:cubicBezTo>
                <a:cubicBezTo>
                  <a:pt x="1489" y="902"/>
                  <a:pt x="1489" y="902"/>
                  <a:pt x="1489" y="902"/>
                </a:cubicBezTo>
                <a:cubicBezTo>
                  <a:pt x="1489" y="869"/>
                  <a:pt x="1489" y="869"/>
                  <a:pt x="1489" y="869"/>
                </a:cubicBezTo>
                <a:cubicBezTo>
                  <a:pt x="1457" y="869"/>
                  <a:pt x="1457" y="869"/>
                  <a:pt x="1457" y="869"/>
                </a:cubicBezTo>
                <a:cubicBezTo>
                  <a:pt x="1505" y="954"/>
                  <a:pt x="1505" y="954"/>
                  <a:pt x="1505" y="954"/>
                </a:cubicBezTo>
                <a:cubicBezTo>
                  <a:pt x="1456" y="869"/>
                  <a:pt x="1456" y="869"/>
                  <a:pt x="1456" y="869"/>
                </a:cubicBezTo>
                <a:cubicBezTo>
                  <a:pt x="1373" y="869"/>
                  <a:pt x="1373" y="869"/>
                  <a:pt x="1373" y="869"/>
                </a:cubicBezTo>
                <a:cubicBezTo>
                  <a:pt x="1373" y="902"/>
                  <a:pt x="1373" y="902"/>
                  <a:pt x="1373" y="902"/>
                </a:cubicBezTo>
                <a:cubicBezTo>
                  <a:pt x="1360" y="902"/>
                  <a:pt x="1360" y="902"/>
                  <a:pt x="1360" y="902"/>
                </a:cubicBezTo>
                <a:cubicBezTo>
                  <a:pt x="1360" y="869"/>
                  <a:pt x="1360" y="869"/>
                  <a:pt x="1360" y="869"/>
                </a:cubicBezTo>
                <a:cubicBezTo>
                  <a:pt x="1244" y="869"/>
                  <a:pt x="1244" y="869"/>
                  <a:pt x="1244" y="869"/>
                </a:cubicBezTo>
                <a:cubicBezTo>
                  <a:pt x="1244" y="902"/>
                  <a:pt x="1244" y="902"/>
                  <a:pt x="1244" y="902"/>
                </a:cubicBezTo>
                <a:cubicBezTo>
                  <a:pt x="1230" y="902"/>
                  <a:pt x="1230" y="902"/>
                  <a:pt x="1230" y="902"/>
                </a:cubicBezTo>
                <a:cubicBezTo>
                  <a:pt x="1230" y="869"/>
                  <a:pt x="1230" y="869"/>
                  <a:pt x="1230" y="869"/>
                </a:cubicBezTo>
                <a:cubicBezTo>
                  <a:pt x="1114" y="869"/>
                  <a:pt x="1114" y="869"/>
                  <a:pt x="1114" y="869"/>
                </a:cubicBezTo>
                <a:cubicBezTo>
                  <a:pt x="1114" y="902"/>
                  <a:pt x="1114" y="902"/>
                  <a:pt x="1114" y="902"/>
                </a:cubicBezTo>
                <a:cubicBezTo>
                  <a:pt x="1101" y="902"/>
                  <a:pt x="1101" y="902"/>
                  <a:pt x="1101" y="902"/>
                </a:cubicBezTo>
                <a:cubicBezTo>
                  <a:pt x="1101" y="869"/>
                  <a:pt x="1101" y="869"/>
                  <a:pt x="1101" y="869"/>
                </a:cubicBezTo>
                <a:cubicBezTo>
                  <a:pt x="984" y="869"/>
                  <a:pt x="984" y="869"/>
                  <a:pt x="984" y="869"/>
                </a:cubicBezTo>
                <a:cubicBezTo>
                  <a:pt x="984" y="902"/>
                  <a:pt x="984" y="902"/>
                  <a:pt x="984" y="902"/>
                </a:cubicBezTo>
                <a:cubicBezTo>
                  <a:pt x="971" y="902"/>
                  <a:pt x="971" y="902"/>
                  <a:pt x="971" y="902"/>
                </a:cubicBezTo>
                <a:cubicBezTo>
                  <a:pt x="971" y="869"/>
                  <a:pt x="971" y="869"/>
                  <a:pt x="971" y="869"/>
                </a:cubicBezTo>
                <a:cubicBezTo>
                  <a:pt x="855" y="869"/>
                  <a:pt x="855" y="869"/>
                  <a:pt x="855" y="869"/>
                </a:cubicBezTo>
                <a:cubicBezTo>
                  <a:pt x="855" y="902"/>
                  <a:pt x="855" y="902"/>
                  <a:pt x="855" y="902"/>
                </a:cubicBezTo>
                <a:cubicBezTo>
                  <a:pt x="842" y="902"/>
                  <a:pt x="842" y="902"/>
                  <a:pt x="842" y="902"/>
                </a:cubicBezTo>
                <a:cubicBezTo>
                  <a:pt x="842" y="869"/>
                  <a:pt x="842" y="869"/>
                  <a:pt x="842" y="869"/>
                </a:cubicBezTo>
                <a:cubicBezTo>
                  <a:pt x="725" y="869"/>
                  <a:pt x="725" y="869"/>
                  <a:pt x="725" y="869"/>
                </a:cubicBezTo>
                <a:cubicBezTo>
                  <a:pt x="725" y="902"/>
                  <a:pt x="725" y="902"/>
                  <a:pt x="725" y="902"/>
                </a:cubicBezTo>
                <a:cubicBezTo>
                  <a:pt x="712" y="902"/>
                  <a:pt x="712" y="902"/>
                  <a:pt x="712" y="902"/>
                </a:cubicBezTo>
                <a:cubicBezTo>
                  <a:pt x="712" y="869"/>
                  <a:pt x="712" y="869"/>
                  <a:pt x="712" y="869"/>
                </a:cubicBezTo>
                <a:cubicBezTo>
                  <a:pt x="596" y="869"/>
                  <a:pt x="596" y="869"/>
                  <a:pt x="596" y="869"/>
                </a:cubicBezTo>
                <a:cubicBezTo>
                  <a:pt x="596" y="902"/>
                  <a:pt x="596" y="902"/>
                  <a:pt x="596" y="902"/>
                </a:cubicBezTo>
                <a:cubicBezTo>
                  <a:pt x="582" y="902"/>
                  <a:pt x="582" y="902"/>
                  <a:pt x="582" y="902"/>
                </a:cubicBezTo>
                <a:cubicBezTo>
                  <a:pt x="582" y="869"/>
                  <a:pt x="582" y="869"/>
                  <a:pt x="582" y="869"/>
                </a:cubicBezTo>
                <a:cubicBezTo>
                  <a:pt x="466" y="869"/>
                  <a:pt x="466" y="869"/>
                  <a:pt x="466" y="869"/>
                </a:cubicBezTo>
                <a:cubicBezTo>
                  <a:pt x="466" y="902"/>
                  <a:pt x="466" y="902"/>
                  <a:pt x="466" y="902"/>
                </a:cubicBezTo>
                <a:cubicBezTo>
                  <a:pt x="453" y="902"/>
                  <a:pt x="453" y="902"/>
                  <a:pt x="453" y="902"/>
                </a:cubicBezTo>
                <a:cubicBezTo>
                  <a:pt x="453" y="869"/>
                  <a:pt x="453" y="869"/>
                  <a:pt x="453" y="869"/>
                </a:cubicBezTo>
                <a:cubicBezTo>
                  <a:pt x="336" y="869"/>
                  <a:pt x="336" y="869"/>
                  <a:pt x="336" y="869"/>
                </a:cubicBezTo>
                <a:cubicBezTo>
                  <a:pt x="336" y="902"/>
                  <a:pt x="336" y="902"/>
                  <a:pt x="336" y="902"/>
                </a:cubicBezTo>
                <a:cubicBezTo>
                  <a:pt x="323" y="902"/>
                  <a:pt x="323" y="902"/>
                  <a:pt x="323" y="902"/>
                </a:cubicBezTo>
                <a:cubicBezTo>
                  <a:pt x="323" y="869"/>
                  <a:pt x="323" y="869"/>
                  <a:pt x="323" y="869"/>
                </a:cubicBezTo>
                <a:cubicBezTo>
                  <a:pt x="207" y="869"/>
                  <a:pt x="207" y="869"/>
                  <a:pt x="207" y="869"/>
                </a:cubicBezTo>
                <a:cubicBezTo>
                  <a:pt x="207" y="902"/>
                  <a:pt x="207" y="902"/>
                  <a:pt x="207" y="902"/>
                </a:cubicBezTo>
                <a:cubicBezTo>
                  <a:pt x="194" y="902"/>
                  <a:pt x="194" y="902"/>
                  <a:pt x="194" y="902"/>
                </a:cubicBezTo>
                <a:cubicBezTo>
                  <a:pt x="194" y="869"/>
                  <a:pt x="194" y="869"/>
                  <a:pt x="194" y="869"/>
                </a:cubicBezTo>
                <a:cubicBezTo>
                  <a:pt x="102" y="869"/>
                  <a:pt x="102" y="869"/>
                  <a:pt x="102" y="869"/>
                </a:cubicBezTo>
                <a:cubicBezTo>
                  <a:pt x="83" y="869"/>
                  <a:pt x="83" y="869"/>
                  <a:pt x="83" y="869"/>
                </a:cubicBezTo>
                <a:cubicBezTo>
                  <a:pt x="83" y="850"/>
                  <a:pt x="83" y="850"/>
                  <a:pt x="83" y="850"/>
                </a:cubicBezTo>
                <a:cubicBezTo>
                  <a:pt x="83" y="762"/>
                  <a:pt x="83" y="762"/>
                  <a:pt x="83" y="762"/>
                </a:cubicBezTo>
                <a:cubicBezTo>
                  <a:pt x="54" y="762"/>
                  <a:pt x="54" y="762"/>
                  <a:pt x="54" y="762"/>
                </a:cubicBezTo>
                <a:cubicBezTo>
                  <a:pt x="54" y="749"/>
                  <a:pt x="54" y="749"/>
                  <a:pt x="54" y="749"/>
                </a:cubicBezTo>
                <a:cubicBezTo>
                  <a:pt x="83" y="749"/>
                  <a:pt x="83" y="749"/>
                  <a:pt x="83" y="749"/>
                </a:cubicBezTo>
                <a:cubicBezTo>
                  <a:pt x="83" y="632"/>
                  <a:pt x="83" y="632"/>
                  <a:pt x="83" y="632"/>
                </a:cubicBezTo>
                <a:cubicBezTo>
                  <a:pt x="54" y="632"/>
                  <a:pt x="54" y="632"/>
                  <a:pt x="54" y="632"/>
                </a:cubicBezTo>
                <a:cubicBezTo>
                  <a:pt x="54" y="619"/>
                  <a:pt x="54" y="619"/>
                  <a:pt x="54" y="619"/>
                </a:cubicBezTo>
                <a:cubicBezTo>
                  <a:pt x="83" y="619"/>
                  <a:pt x="83" y="619"/>
                  <a:pt x="83" y="619"/>
                </a:cubicBezTo>
                <a:cubicBezTo>
                  <a:pt x="83" y="503"/>
                  <a:pt x="83" y="503"/>
                  <a:pt x="83" y="503"/>
                </a:cubicBezTo>
                <a:cubicBezTo>
                  <a:pt x="54" y="503"/>
                  <a:pt x="54" y="503"/>
                  <a:pt x="54" y="503"/>
                </a:cubicBezTo>
                <a:cubicBezTo>
                  <a:pt x="54" y="489"/>
                  <a:pt x="54" y="489"/>
                  <a:pt x="54" y="489"/>
                </a:cubicBezTo>
                <a:cubicBezTo>
                  <a:pt x="83" y="489"/>
                  <a:pt x="83" y="489"/>
                  <a:pt x="83" y="489"/>
                </a:cubicBezTo>
                <a:cubicBezTo>
                  <a:pt x="83" y="373"/>
                  <a:pt x="83" y="373"/>
                  <a:pt x="83" y="373"/>
                </a:cubicBezTo>
                <a:cubicBezTo>
                  <a:pt x="54" y="373"/>
                  <a:pt x="54" y="373"/>
                  <a:pt x="54" y="373"/>
                </a:cubicBezTo>
                <a:cubicBezTo>
                  <a:pt x="54" y="360"/>
                  <a:pt x="54" y="360"/>
                  <a:pt x="54" y="360"/>
                </a:cubicBezTo>
                <a:cubicBezTo>
                  <a:pt x="83" y="360"/>
                  <a:pt x="83" y="360"/>
                  <a:pt x="83" y="360"/>
                </a:cubicBezTo>
                <a:cubicBezTo>
                  <a:pt x="83" y="244"/>
                  <a:pt x="83" y="244"/>
                  <a:pt x="83" y="244"/>
                </a:cubicBezTo>
                <a:cubicBezTo>
                  <a:pt x="54" y="244"/>
                  <a:pt x="54" y="244"/>
                  <a:pt x="54" y="244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83" y="230"/>
                  <a:pt x="83" y="230"/>
                  <a:pt x="83" y="230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3" y="81"/>
                  <a:pt x="83" y="81"/>
                  <a:pt x="83" y="81"/>
                </a:cubicBezTo>
                <a:cubicBezTo>
                  <a:pt x="102" y="81"/>
                  <a:pt x="102" y="81"/>
                  <a:pt x="102" y="81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728" y="106"/>
                  <a:pt x="728" y="106"/>
                  <a:pt x="728" y="106"/>
                </a:cubicBezTo>
                <a:cubicBezTo>
                  <a:pt x="504" y="0"/>
                  <a:pt x="504" y="0"/>
                  <a:pt x="504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2" name="îṥľïḓe">
            <a:extLst>
              <a:ext uri="{FF2B5EF4-FFF2-40B4-BE49-F238E27FC236}">
                <a16:creationId xmlns:a16="http://schemas.microsoft.com/office/drawing/2014/main" id="{2235D71E-CCB2-4CB6-8971-75B194D4E318}"/>
              </a:ext>
            </a:extLst>
          </p:cNvPr>
          <p:cNvSpPr/>
          <p:nvPr/>
        </p:nvSpPr>
        <p:spPr bwMode="auto">
          <a:xfrm>
            <a:off x="1998869" y="2763602"/>
            <a:ext cx="855095" cy="3941"/>
          </a:xfrm>
          <a:custGeom>
            <a:avLst/>
            <a:gdLst>
              <a:gd name="T0" fmla="*/ 859 w 868"/>
              <a:gd name="T1" fmla="*/ 0 h 4"/>
              <a:gd name="T2" fmla="*/ 0 w 868"/>
              <a:gd name="T3" fmla="*/ 0 h 4"/>
              <a:gd name="T4" fmla="*/ 0 w 868"/>
              <a:gd name="T5" fmla="*/ 4 h 4"/>
              <a:gd name="T6" fmla="*/ 868 w 868"/>
              <a:gd name="T7" fmla="*/ 4 h 4"/>
              <a:gd name="T8" fmla="*/ 859 w 868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4">
                <a:moveTo>
                  <a:pt x="859" y="0"/>
                </a:moveTo>
                <a:lnTo>
                  <a:pt x="0" y="0"/>
                </a:lnTo>
                <a:lnTo>
                  <a:pt x="0" y="4"/>
                </a:lnTo>
                <a:lnTo>
                  <a:pt x="868" y="4"/>
                </a:lnTo>
                <a:lnTo>
                  <a:pt x="85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3" name="îṣlîdê">
            <a:extLst>
              <a:ext uri="{FF2B5EF4-FFF2-40B4-BE49-F238E27FC236}">
                <a16:creationId xmlns:a16="http://schemas.microsoft.com/office/drawing/2014/main" id="{014F8037-5BC4-4EE5-91F5-E07597B46C65}"/>
              </a:ext>
            </a:extLst>
          </p:cNvPr>
          <p:cNvSpPr/>
          <p:nvPr/>
        </p:nvSpPr>
        <p:spPr bwMode="auto">
          <a:xfrm>
            <a:off x="1998869" y="2763602"/>
            <a:ext cx="855095" cy="3941"/>
          </a:xfrm>
          <a:custGeom>
            <a:avLst/>
            <a:gdLst>
              <a:gd name="T0" fmla="*/ 859 w 868"/>
              <a:gd name="T1" fmla="*/ 0 h 4"/>
              <a:gd name="T2" fmla="*/ 0 w 868"/>
              <a:gd name="T3" fmla="*/ 0 h 4"/>
              <a:gd name="T4" fmla="*/ 0 w 868"/>
              <a:gd name="T5" fmla="*/ 4 h 4"/>
              <a:gd name="T6" fmla="*/ 868 w 868"/>
              <a:gd name="T7" fmla="*/ 4 h 4"/>
              <a:gd name="T8" fmla="*/ 859 w 868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4">
                <a:moveTo>
                  <a:pt x="859" y="0"/>
                </a:moveTo>
                <a:lnTo>
                  <a:pt x="0" y="0"/>
                </a:lnTo>
                <a:lnTo>
                  <a:pt x="0" y="4"/>
                </a:lnTo>
                <a:lnTo>
                  <a:pt x="868" y="4"/>
                </a:lnTo>
                <a:lnTo>
                  <a:pt x="85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4" name="ï$lïḓé">
            <a:extLst>
              <a:ext uri="{FF2B5EF4-FFF2-40B4-BE49-F238E27FC236}">
                <a16:creationId xmlns:a16="http://schemas.microsoft.com/office/drawing/2014/main" id="{284DCAC0-1D79-40E1-9F1A-82FA309CC72A}"/>
              </a:ext>
            </a:extLst>
          </p:cNvPr>
          <p:cNvSpPr/>
          <p:nvPr/>
        </p:nvSpPr>
        <p:spPr bwMode="auto">
          <a:xfrm>
            <a:off x="1998869" y="2937971"/>
            <a:ext cx="1883574" cy="3941"/>
          </a:xfrm>
          <a:custGeom>
            <a:avLst/>
            <a:gdLst>
              <a:gd name="T0" fmla="*/ 372 w 1394"/>
              <a:gd name="T1" fmla="*/ 0 h 3"/>
              <a:gd name="T2" fmla="*/ 0 w 1394"/>
              <a:gd name="T3" fmla="*/ 0 h 3"/>
              <a:gd name="T4" fmla="*/ 0 w 1394"/>
              <a:gd name="T5" fmla="*/ 3 h 3"/>
              <a:gd name="T6" fmla="*/ 372 w 1394"/>
              <a:gd name="T7" fmla="*/ 3 h 3"/>
              <a:gd name="T8" fmla="*/ 372 w 1394"/>
              <a:gd name="T9" fmla="*/ 0 h 3"/>
              <a:gd name="T10" fmla="*/ 518 w 1394"/>
              <a:gd name="T11" fmla="*/ 0 h 3"/>
              <a:gd name="T12" fmla="*/ 375 w 1394"/>
              <a:gd name="T13" fmla="*/ 0 h 3"/>
              <a:gd name="T14" fmla="*/ 376 w 1394"/>
              <a:gd name="T15" fmla="*/ 3 h 3"/>
              <a:gd name="T16" fmla="*/ 545 w 1394"/>
              <a:gd name="T17" fmla="*/ 3 h 3"/>
              <a:gd name="T18" fmla="*/ 518 w 1394"/>
              <a:gd name="T19" fmla="*/ 0 h 3"/>
              <a:gd name="T20" fmla="*/ 636 w 1394"/>
              <a:gd name="T21" fmla="*/ 0 h 3"/>
              <a:gd name="T22" fmla="*/ 546 w 1394"/>
              <a:gd name="T23" fmla="*/ 0 h 3"/>
              <a:gd name="T24" fmla="*/ 576 w 1394"/>
              <a:gd name="T25" fmla="*/ 3 h 3"/>
              <a:gd name="T26" fmla="*/ 635 w 1394"/>
              <a:gd name="T27" fmla="*/ 3 h 3"/>
              <a:gd name="T28" fmla="*/ 636 w 1394"/>
              <a:gd name="T29" fmla="*/ 0 h 3"/>
              <a:gd name="T30" fmla="*/ 769 w 1394"/>
              <a:gd name="T31" fmla="*/ 0 h 3"/>
              <a:gd name="T32" fmla="*/ 636 w 1394"/>
              <a:gd name="T33" fmla="*/ 0 h 3"/>
              <a:gd name="T34" fmla="*/ 637 w 1394"/>
              <a:gd name="T35" fmla="*/ 3 h 3"/>
              <a:gd name="T36" fmla="*/ 768 w 1394"/>
              <a:gd name="T37" fmla="*/ 3 h 3"/>
              <a:gd name="T38" fmla="*/ 768 w 1394"/>
              <a:gd name="T39" fmla="*/ 2 h 3"/>
              <a:gd name="T40" fmla="*/ 769 w 1394"/>
              <a:gd name="T41" fmla="*/ 0 h 3"/>
              <a:gd name="T42" fmla="*/ 1394 w 1394"/>
              <a:gd name="T43" fmla="*/ 0 h 3"/>
              <a:gd name="T44" fmla="*/ 1370 w 1394"/>
              <a:gd name="T45" fmla="*/ 0 h 3"/>
              <a:gd name="T46" fmla="*/ 1352 w 1394"/>
              <a:gd name="T47" fmla="*/ 3 h 3"/>
              <a:gd name="T48" fmla="*/ 1394 w 1394"/>
              <a:gd name="T49" fmla="*/ 3 h 3"/>
              <a:gd name="T50" fmla="*/ 1394 w 1394"/>
              <a:gd name="T5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4" h="3">
                <a:moveTo>
                  <a:pt x="3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372" y="3"/>
                  <a:pt x="372" y="3"/>
                  <a:pt x="372" y="3"/>
                </a:cubicBezTo>
                <a:cubicBezTo>
                  <a:pt x="372" y="2"/>
                  <a:pt x="372" y="1"/>
                  <a:pt x="372" y="0"/>
                </a:cubicBezTo>
                <a:moveTo>
                  <a:pt x="518" y="0"/>
                </a:moveTo>
                <a:cubicBezTo>
                  <a:pt x="375" y="0"/>
                  <a:pt x="375" y="0"/>
                  <a:pt x="375" y="0"/>
                </a:cubicBezTo>
                <a:cubicBezTo>
                  <a:pt x="375" y="1"/>
                  <a:pt x="376" y="2"/>
                  <a:pt x="376" y="3"/>
                </a:cubicBezTo>
                <a:cubicBezTo>
                  <a:pt x="545" y="3"/>
                  <a:pt x="545" y="3"/>
                  <a:pt x="545" y="3"/>
                </a:cubicBezTo>
                <a:cubicBezTo>
                  <a:pt x="518" y="0"/>
                  <a:pt x="518" y="0"/>
                  <a:pt x="518" y="0"/>
                </a:cubicBezTo>
                <a:moveTo>
                  <a:pt x="636" y="0"/>
                </a:moveTo>
                <a:cubicBezTo>
                  <a:pt x="546" y="0"/>
                  <a:pt x="546" y="0"/>
                  <a:pt x="546" y="0"/>
                </a:cubicBezTo>
                <a:cubicBezTo>
                  <a:pt x="576" y="3"/>
                  <a:pt x="576" y="3"/>
                  <a:pt x="576" y="3"/>
                </a:cubicBezTo>
                <a:cubicBezTo>
                  <a:pt x="635" y="3"/>
                  <a:pt x="635" y="3"/>
                  <a:pt x="635" y="3"/>
                </a:cubicBezTo>
                <a:cubicBezTo>
                  <a:pt x="636" y="2"/>
                  <a:pt x="636" y="1"/>
                  <a:pt x="636" y="0"/>
                </a:cubicBezTo>
                <a:moveTo>
                  <a:pt x="769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7" y="1"/>
                  <a:pt x="637" y="2"/>
                  <a:pt x="637" y="3"/>
                </a:cubicBezTo>
                <a:cubicBezTo>
                  <a:pt x="768" y="3"/>
                  <a:pt x="768" y="3"/>
                  <a:pt x="768" y="3"/>
                </a:cubicBezTo>
                <a:cubicBezTo>
                  <a:pt x="768" y="3"/>
                  <a:pt x="768" y="3"/>
                  <a:pt x="768" y="2"/>
                </a:cubicBezTo>
                <a:cubicBezTo>
                  <a:pt x="768" y="2"/>
                  <a:pt x="768" y="1"/>
                  <a:pt x="769" y="0"/>
                </a:cubicBezTo>
                <a:moveTo>
                  <a:pt x="1394" y="0"/>
                </a:moveTo>
                <a:cubicBezTo>
                  <a:pt x="1370" y="0"/>
                  <a:pt x="1370" y="0"/>
                  <a:pt x="1370" y="0"/>
                </a:cubicBezTo>
                <a:cubicBezTo>
                  <a:pt x="1352" y="3"/>
                  <a:pt x="1352" y="3"/>
                  <a:pt x="1352" y="3"/>
                </a:cubicBezTo>
                <a:cubicBezTo>
                  <a:pt x="1394" y="3"/>
                  <a:pt x="1394" y="3"/>
                  <a:pt x="1394" y="3"/>
                </a:cubicBezTo>
                <a:cubicBezTo>
                  <a:pt x="1394" y="0"/>
                  <a:pt x="1394" y="0"/>
                  <a:pt x="1394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5" name="ïṡľîḓè">
            <a:extLst>
              <a:ext uri="{FF2B5EF4-FFF2-40B4-BE49-F238E27FC236}">
                <a16:creationId xmlns:a16="http://schemas.microsoft.com/office/drawing/2014/main" id="{22485BBC-8619-4BC1-A487-7B29BC3FC064}"/>
              </a:ext>
            </a:extLst>
          </p:cNvPr>
          <p:cNvSpPr/>
          <p:nvPr/>
        </p:nvSpPr>
        <p:spPr bwMode="auto">
          <a:xfrm>
            <a:off x="1998869" y="3113324"/>
            <a:ext cx="1883574" cy="3941"/>
          </a:xfrm>
          <a:custGeom>
            <a:avLst/>
            <a:gdLst>
              <a:gd name="T0" fmla="*/ 676 w 1394"/>
              <a:gd name="T1" fmla="*/ 0 h 3"/>
              <a:gd name="T2" fmla="*/ 0 w 1394"/>
              <a:gd name="T3" fmla="*/ 0 h 3"/>
              <a:gd name="T4" fmla="*/ 0 w 1394"/>
              <a:gd name="T5" fmla="*/ 3 h 3"/>
              <a:gd name="T6" fmla="*/ 660 w 1394"/>
              <a:gd name="T7" fmla="*/ 3 h 3"/>
              <a:gd name="T8" fmla="*/ 676 w 1394"/>
              <a:gd name="T9" fmla="*/ 0 h 3"/>
              <a:gd name="T10" fmla="*/ 1245 w 1394"/>
              <a:gd name="T11" fmla="*/ 0 h 3"/>
              <a:gd name="T12" fmla="*/ 1186 w 1394"/>
              <a:gd name="T13" fmla="*/ 0 h 3"/>
              <a:gd name="T14" fmla="*/ 1185 w 1394"/>
              <a:gd name="T15" fmla="*/ 3 h 3"/>
              <a:gd name="T16" fmla="*/ 1256 w 1394"/>
              <a:gd name="T17" fmla="*/ 3 h 3"/>
              <a:gd name="T18" fmla="*/ 1245 w 1394"/>
              <a:gd name="T19" fmla="*/ 0 h 3"/>
              <a:gd name="T20" fmla="*/ 1279 w 1394"/>
              <a:gd name="T21" fmla="*/ 0 h 3"/>
              <a:gd name="T22" fmla="*/ 1260 w 1394"/>
              <a:gd name="T23" fmla="*/ 0 h 3"/>
              <a:gd name="T24" fmla="*/ 1270 w 1394"/>
              <a:gd name="T25" fmla="*/ 3 h 3"/>
              <a:gd name="T26" fmla="*/ 1277 w 1394"/>
              <a:gd name="T27" fmla="*/ 3 h 3"/>
              <a:gd name="T28" fmla="*/ 1277 w 1394"/>
              <a:gd name="T29" fmla="*/ 2 h 3"/>
              <a:gd name="T30" fmla="*/ 1279 w 1394"/>
              <a:gd name="T31" fmla="*/ 0 h 3"/>
              <a:gd name="T32" fmla="*/ 1394 w 1394"/>
              <a:gd name="T33" fmla="*/ 0 h 3"/>
              <a:gd name="T34" fmla="*/ 1283 w 1394"/>
              <a:gd name="T35" fmla="*/ 0 h 3"/>
              <a:gd name="T36" fmla="*/ 1281 w 1394"/>
              <a:gd name="T37" fmla="*/ 3 h 3"/>
              <a:gd name="T38" fmla="*/ 1394 w 1394"/>
              <a:gd name="T39" fmla="*/ 3 h 3"/>
              <a:gd name="T40" fmla="*/ 1394 w 1394"/>
              <a:gd name="T4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94" h="3">
                <a:moveTo>
                  <a:pt x="67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660" y="3"/>
                  <a:pt x="660" y="3"/>
                  <a:pt x="660" y="3"/>
                </a:cubicBezTo>
                <a:cubicBezTo>
                  <a:pt x="676" y="0"/>
                  <a:pt x="676" y="0"/>
                  <a:pt x="676" y="0"/>
                </a:cubicBezTo>
                <a:moveTo>
                  <a:pt x="1245" y="0"/>
                </a:moveTo>
                <a:cubicBezTo>
                  <a:pt x="1186" y="0"/>
                  <a:pt x="1186" y="0"/>
                  <a:pt x="1186" y="0"/>
                </a:cubicBezTo>
                <a:cubicBezTo>
                  <a:pt x="1186" y="1"/>
                  <a:pt x="1185" y="2"/>
                  <a:pt x="1185" y="3"/>
                </a:cubicBezTo>
                <a:cubicBezTo>
                  <a:pt x="1256" y="3"/>
                  <a:pt x="1256" y="3"/>
                  <a:pt x="1256" y="3"/>
                </a:cubicBezTo>
                <a:cubicBezTo>
                  <a:pt x="1245" y="0"/>
                  <a:pt x="1245" y="0"/>
                  <a:pt x="1245" y="0"/>
                </a:cubicBezTo>
                <a:moveTo>
                  <a:pt x="1279" y="0"/>
                </a:moveTo>
                <a:cubicBezTo>
                  <a:pt x="1260" y="0"/>
                  <a:pt x="1260" y="0"/>
                  <a:pt x="1260" y="0"/>
                </a:cubicBezTo>
                <a:cubicBezTo>
                  <a:pt x="1270" y="3"/>
                  <a:pt x="1270" y="3"/>
                  <a:pt x="1270" y="3"/>
                </a:cubicBezTo>
                <a:cubicBezTo>
                  <a:pt x="1277" y="3"/>
                  <a:pt x="1277" y="3"/>
                  <a:pt x="1277" y="3"/>
                </a:cubicBezTo>
                <a:cubicBezTo>
                  <a:pt x="1277" y="3"/>
                  <a:pt x="1277" y="3"/>
                  <a:pt x="1277" y="2"/>
                </a:cubicBezTo>
                <a:cubicBezTo>
                  <a:pt x="1278" y="2"/>
                  <a:pt x="1278" y="1"/>
                  <a:pt x="1279" y="0"/>
                </a:cubicBezTo>
                <a:moveTo>
                  <a:pt x="1394" y="0"/>
                </a:moveTo>
                <a:cubicBezTo>
                  <a:pt x="1283" y="0"/>
                  <a:pt x="1283" y="0"/>
                  <a:pt x="1283" y="0"/>
                </a:cubicBezTo>
                <a:cubicBezTo>
                  <a:pt x="1282" y="1"/>
                  <a:pt x="1282" y="2"/>
                  <a:pt x="1281" y="3"/>
                </a:cubicBezTo>
                <a:cubicBezTo>
                  <a:pt x="1394" y="3"/>
                  <a:pt x="1394" y="3"/>
                  <a:pt x="1394" y="3"/>
                </a:cubicBezTo>
                <a:cubicBezTo>
                  <a:pt x="1394" y="0"/>
                  <a:pt x="1394" y="0"/>
                  <a:pt x="1394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6" name="iṩliḓé">
            <a:extLst>
              <a:ext uri="{FF2B5EF4-FFF2-40B4-BE49-F238E27FC236}">
                <a16:creationId xmlns:a16="http://schemas.microsoft.com/office/drawing/2014/main" id="{460407F7-8AF0-4866-96DD-F8B50A8F08D4}"/>
              </a:ext>
            </a:extLst>
          </p:cNvPr>
          <p:cNvSpPr/>
          <p:nvPr/>
        </p:nvSpPr>
        <p:spPr bwMode="auto">
          <a:xfrm>
            <a:off x="1998869" y="3288678"/>
            <a:ext cx="1883574" cy="3941"/>
          </a:xfrm>
          <a:custGeom>
            <a:avLst/>
            <a:gdLst>
              <a:gd name="T0" fmla="*/ 172 w 1394"/>
              <a:gd name="T1" fmla="*/ 0 h 3"/>
              <a:gd name="T2" fmla="*/ 0 w 1394"/>
              <a:gd name="T3" fmla="*/ 0 h 3"/>
              <a:gd name="T4" fmla="*/ 0 w 1394"/>
              <a:gd name="T5" fmla="*/ 3 h 3"/>
              <a:gd name="T6" fmla="*/ 171 w 1394"/>
              <a:gd name="T7" fmla="*/ 3 h 3"/>
              <a:gd name="T8" fmla="*/ 172 w 1394"/>
              <a:gd name="T9" fmla="*/ 0 h 3"/>
              <a:gd name="T10" fmla="*/ 236 w 1394"/>
              <a:gd name="T11" fmla="*/ 0 h 3"/>
              <a:gd name="T12" fmla="*/ 227 w 1394"/>
              <a:gd name="T13" fmla="*/ 0 h 3"/>
              <a:gd name="T14" fmla="*/ 225 w 1394"/>
              <a:gd name="T15" fmla="*/ 3 h 3"/>
              <a:gd name="T16" fmla="*/ 238 w 1394"/>
              <a:gd name="T17" fmla="*/ 3 h 3"/>
              <a:gd name="T18" fmla="*/ 236 w 1394"/>
              <a:gd name="T19" fmla="*/ 0 h 3"/>
              <a:gd name="T20" fmla="*/ 954 w 1394"/>
              <a:gd name="T21" fmla="*/ 0 h 3"/>
              <a:gd name="T22" fmla="*/ 924 w 1394"/>
              <a:gd name="T23" fmla="*/ 0 h 3"/>
              <a:gd name="T24" fmla="*/ 922 w 1394"/>
              <a:gd name="T25" fmla="*/ 3 h 3"/>
              <a:gd name="T26" fmla="*/ 954 w 1394"/>
              <a:gd name="T27" fmla="*/ 3 h 3"/>
              <a:gd name="T28" fmla="*/ 954 w 1394"/>
              <a:gd name="T29" fmla="*/ 0 h 3"/>
              <a:gd name="T30" fmla="*/ 965 w 1394"/>
              <a:gd name="T31" fmla="*/ 0 h 3"/>
              <a:gd name="T32" fmla="*/ 959 w 1394"/>
              <a:gd name="T33" fmla="*/ 0 h 3"/>
              <a:gd name="T34" fmla="*/ 958 w 1394"/>
              <a:gd name="T35" fmla="*/ 3 h 3"/>
              <a:gd name="T36" fmla="*/ 971 w 1394"/>
              <a:gd name="T37" fmla="*/ 3 h 3"/>
              <a:gd name="T38" fmla="*/ 965 w 1394"/>
              <a:gd name="T39" fmla="*/ 0 h 3"/>
              <a:gd name="T40" fmla="*/ 996 w 1394"/>
              <a:gd name="T41" fmla="*/ 0 h 3"/>
              <a:gd name="T42" fmla="*/ 971 w 1394"/>
              <a:gd name="T43" fmla="*/ 0 h 3"/>
              <a:gd name="T44" fmla="*/ 973 w 1394"/>
              <a:gd name="T45" fmla="*/ 2 h 3"/>
              <a:gd name="T46" fmla="*/ 975 w 1394"/>
              <a:gd name="T47" fmla="*/ 3 h 3"/>
              <a:gd name="T48" fmla="*/ 996 w 1394"/>
              <a:gd name="T49" fmla="*/ 3 h 3"/>
              <a:gd name="T50" fmla="*/ 996 w 1394"/>
              <a:gd name="T51" fmla="*/ 0 h 3"/>
              <a:gd name="T52" fmla="*/ 1329 w 1394"/>
              <a:gd name="T53" fmla="*/ 0 h 3"/>
              <a:gd name="T54" fmla="*/ 1244 w 1394"/>
              <a:gd name="T55" fmla="*/ 0 h 3"/>
              <a:gd name="T56" fmla="*/ 1237 w 1394"/>
              <a:gd name="T57" fmla="*/ 3 h 3"/>
              <a:gd name="T58" fmla="*/ 1334 w 1394"/>
              <a:gd name="T59" fmla="*/ 3 h 3"/>
              <a:gd name="T60" fmla="*/ 1329 w 1394"/>
              <a:gd name="T61" fmla="*/ 0 h 3"/>
              <a:gd name="T62" fmla="*/ 1394 w 1394"/>
              <a:gd name="T63" fmla="*/ 0 h 3"/>
              <a:gd name="T64" fmla="*/ 1334 w 1394"/>
              <a:gd name="T65" fmla="*/ 0 h 3"/>
              <a:gd name="T66" fmla="*/ 1339 w 1394"/>
              <a:gd name="T67" fmla="*/ 3 h 3"/>
              <a:gd name="T68" fmla="*/ 1394 w 1394"/>
              <a:gd name="T69" fmla="*/ 3 h 3"/>
              <a:gd name="T70" fmla="*/ 1394 w 1394"/>
              <a:gd name="T7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94" h="3">
                <a:moveTo>
                  <a:pt x="1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171" y="3"/>
                  <a:pt x="171" y="3"/>
                  <a:pt x="171" y="3"/>
                </a:cubicBezTo>
                <a:cubicBezTo>
                  <a:pt x="172" y="0"/>
                  <a:pt x="172" y="0"/>
                  <a:pt x="172" y="0"/>
                </a:cubicBezTo>
                <a:moveTo>
                  <a:pt x="236" y="0"/>
                </a:moveTo>
                <a:cubicBezTo>
                  <a:pt x="227" y="0"/>
                  <a:pt x="227" y="0"/>
                  <a:pt x="227" y="0"/>
                </a:cubicBezTo>
                <a:cubicBezTo>
                  <a:pt x="225" y="3"/>
                  <a:pt x="225" y="3"/>
                  <a:pt x="225" y="3"/>
                </a:cubicBezTo>
                <a:cubicBezTo>
                  <a:pt x="238" y="3"/>
                  <a:pt x="238" y="3"/>
                  <a:pt x="238" y="3"/>
                </a:cubicBezTo>
                <a:cubicBezTo>
                  <a:pt x="236" y="0"/>
                  <a:pt x="236" y="0"/>
                  <a:pt x="236" y="0"/>
                </a:cubicBezTo>
                <a:moveTo>
                  <a:pt x="954" y="0"/>
                </a:moveTo>
                <a:cubicBezTo>
                  <a:pt x="924" y="0"/>
                  <a:pt x="924" y="0"/>
                  <a:pt x="924" y="0"/>
                </a:cubicBezTo>
                <a:cubicBezTo>
                  <a:pt x="922" y="3"/>
                  <a:pt x="922" y="3"/>
                  <a:pt x="922" y="3"/>
                </a:cubicBezTo>
                <a:cubicBezTo>
                  <a:pt x="954" y="3"/>
                  <a:pt x="954" y="3"/>
                  <a:pt x="954" y="3"/>
                </a:cubicBezTo>
                <a:cubicBezTo>
                  <a:pt x="954" y="0"/>
                  <a:pt x="954" y="0"/>
                  <a:pt x="954" y="0"/>
                </a:cubicBezTo>
                <a:moveTo>
                  <a:pt x="965" y="0"/>
                </a:moveTo>
                <a:cubicBezTo>
                  <a:pt x="959" y="0"/>
                  <a:pt x="959" y="0"/>
                  <a:pt x="959" y="0"/>
                </a:cubicBezTo>
                <a:cubicBezTo>
                  <a:pt x="958" y="3"/>
                  <a:pt x="958" y="3"/>
                  <a:pt x="958" y="3"/>
                </a:cubicBezTo>
                <a:cubicBezTo>
                  <a:pt x="971" y="3"/>
                  <a:pt x="971" y="3"/>
                  <a:pt x="971" y="3"/>
                </a:cubicBezTo>
                <a:cubicBezTo>
                  <a:pt x="969" y="2"/>
                  <a:pt x="967" y="1"/>
                  <a:pt x="965" y="0"/>
                </a:cubicBezTo>
                <a:moveTo>
                  <a:pt x="996" y="0"/>
                </a:moveTo>
                <a:cubicBezTo>
                  <a:pt x="971" y="0"/>
                  <a:pt x="971" y="0"/>
                  <a:pt x="971" y="0"/>
                </a:cubicBezTo>
                <a:cubicBezTo>
                  <a:pt x="972" y="0"/>
                  <a:pt x="972" y="1"/>
                  <a:pt x="973" y="2"/>
                </a:cubicBezTo>
                <a:cubicBezTo>
                  <a:pt x="974" y="2"/>
                  <a:pt x="974" y="2"/>
                  <a:pt x="975" y="3"/>
                </a:cubicBezTo>
                <a:cubicBezTo>
                  <a:pt x="996" y="3"/>
                  <a:pt x="996" y="3"/>
                  <a:pt x="996" y="3"/>
                </a:cubicBezTo>
                <a:cubicBezTo>
                  <a:pt x="996" y="0"/>
                  <a:pt x="996" y="0"/>
                  <a:pt x="996" y="0"/>
                </a:cubicBezTo>
                <a:moveTo>
                  <a:pt x="1329" y="0"/>
                </a:moveTo>
                <a:cubicBezTo>
                  <a:pt x="1244" y="0"/>
                  <a:pt x="1244" y="0"/>
                  <a:pt x="1244" y="0"/>
                </a:cubicBezTo>
                <a:cubicBezTo>
                  <a:pt x="1241" y="1"/>
                  <a:pt x="1239" y="2"/>
                  <a:pt x="1237" y="3"/>
                </a:cubicBezTo>
                <a:cubicBezTo>
                  <a:pt x="1334" y="3"/>
                  <a:pt x="1334" y="3"/>
                  <a:pt x="1334" y="3"/>
                </a:cubicBezTo>
                <a:cubicBezTo>
                  <a:pt x="1329" y="0"/>
                  <a:pt x="1329" y="0"/>
                  <a:pt x="1329" y="0"/>
                </a:cubicBezTo>
                <a:moveTo>
                  <a:pt x="1394" y="0"/>
                </a:moveTo>
                <a:cubicBezTo>
                  <a:pt x="1334" y="0"/>
                  <a:pt x="1334" y="0"/>
                  <a:pt x="1334" y="0"/>
                </a:cubicBezTo>
                <a:cubicBezTo>
                  <a:pt x="1339" y="3"/>
                  <a:pt x="1339" y="3"/>
                  <a:pt x="1339" y="3"/>
                </a:cubicBezTo>
                <a:cubicBezTo>
                  <a:pt x="1394" y="3"/>
                  <a:pt x="1394" y="3"/>
                  <a:pt x="1394" y="3"/>
                </a:cubicBezTo>
                <a:cubicBezTo>
                  <a:pt x="1394" y="0"/>
                  <a:pt x="1394" y="0"/>
                  <a:pt x="1394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7" name="ïš1îḑê">
            <a:extLst>
              <a:ext uri="{FF2B5EF4-FFF2-40B4-BE49-F238E27FC236}">
                <a16:creationId xmlns:a16="http://schemas.microsoft.com/office/drawing/2014/main" id="{FA32A845-7C41-4632-B7D3-7CB08B096554}"/>
              </a:ext>
            </a:extLst>
          </p:cNvPr>
          <p:cNvSpPr/>
          <p:nvPr/>
        </p:nvSpPr>
        <p:spPr bwMode="auto">
          <a:xfrm>
            <a:off x="1998869" y="3463047"/>
            <a:ext cx="1883574" cy="3941"/>
          </a:xfrm>
          <a:custGeom>
            <a:avLst/>
            <a:gdLst>
              <a:gd name="T0" fmla="*/ 140 w 1912"/>
              <a:gd name="T1" fmla="*/ 0 h 4"/>
              <a:gd name="T2" fmla="*/ 0 w 1912"/>
              <a:gd name="T3" fmla="*/ 0 h 4"/>
              <a:gd name="T4" fmla="*/ 0 w 1912"/>
              <a:gd name="T5" fmla="*/ 4 h 4"/>
              <a:gd name="T6" fmla="*/ 137 w 1912"/>
              <a:gd name="T7" fmla="*/ 4 h 4"/>
              <a:gd name="T8" fmla="*/ 140 w 1912"/>
              <a:gd name="T9" fmla="*/ 0 h 4"/>
              <a:gd name="T10" fmla="*/ 396 w 1912"/>
              <a:gd name="T11" fmla="*/ 0 h 4"/>
              <a:gd name="T12" fmla="*/ 214 w 1912"/>
              <a:gd name="T13" fmla="*/ 0 h 4"/>
              <a:gd name="T14" fmla="*/ 213 w 1912"/>
              <a:gd name="T15" fmla="*/ 4 h 4"/>
              <a:gd name="T16" fmla="*/ 398 w 1912"/>
              <a:gd name="T17" fmla="*/ 4 h 4"/>
              <a:gd name="T18" fmla="*/ 396 w 1912"/>
              <a:gd name="T19" fmla="*/ 0 h 4"/>
              <a:gd name="T20" fmla="*/ 908 w 1912"/>
              <a:gd name="T21" fmla="*/ 0 h 4"/>
              <a:gd name="T22" fmla="*/ 603 w 1912"/>
              <a:gd name="T23" fmla="*/ 0 h 4"/>
              <a:gd name="T24" fmla="*/ 597 w 1912"/>
              <a:gd name="T25" fmla="*/ 4 h 4"/>
              <a:gd name="T26" fmla="*/ 912 w 1912"/>
              <a:gd name="T27" fmla="*/ 4 h 4"/>
              <a:gd name="T28" fmla="*/ 908 w 1912"/>
              <a:gd name="T29" fmla="*/ 0 h 4"/>
              <a:gd name="T30" fmla="*/ 1277 w 1912"/>
              <a:gd name="T31" fmla="*/ 0 h 4"/>
              <a:gd name="T32" fmla="*/ 1163 w 1912"/>
              <a:gd name="T33" fmla="*/ 0 h 4"/>
              <a:gd name="T34" fmla="*/ 1160 w 1912"/>
              <a:gd name="T35" fmla="*/ 4 h 4"/>
              <a:gd name="T36" fmla="*/ 1276 w 1912"/>
              <a:gd name="T37" fmla="*/ 4 h 4"/>
              <a:gd name="T38" fmla="*/ 1277 w 1912"/>
              <a:gd name="T39" fmla="*/ 0 h 4"/>
              <a:gd name="T40" fmla="*/ 1361 w 1912"/>
              <a:gd name="T41" fmla="*/ 0 h 4"/>
              <a:gd name="T42" fmla="*/ 1280 w 1912"/>
              <a:gd name="T43" fmla="*/ 0 h 4"/>
              <a:gd name="T44" fmla="*/ 1280 w 1912"/>
              <a:gd name="T45" fmla="*/ 4 h 4"/>
              <a:gd name="T46" fmla="*/ 1361 w 1912"/>
              <a:gd name="T47" fmla="*/ 4 h 4"/>
              <a:gd name="T48" fmla="*/ 1361 w 1912"/>
              <a:gd name="T49" fmla="*/ 0 h 4"/>
              <a:gd name="T50" fmla="*/ 1663 w 1912"/>
              <a:gd name="T51" fmla="*/ 0 h 4"/>
              <a:gd name="T52" fmla="*/ 1362 w 1912"/>
              <a:gd name="T53" fmla="*/ 0 h 4"/>
              <a:gd name="T54" fmla="*/ 1362 w 1912"/>
              <a:gd name="T55" fmla="*/ 4 h 4"/>
              <a:gd name="T56" fmla="*/ 1665 w 1912"/>
              <a:gd name="T57" fmla="*/ 4 h 4"/>
              <a:gd name="T58" fmla="*/ 1663 w 1912"/>
              <a:gd name="T59" fmla="*/ 0 h 4"/>
              <a:gd name="T60" fmla="*/ 1912 w 1912"/>
              <a:gd name="T61" fmla="*/ 0 h 4"/>
              <a:gd name="T62" fmla="*/ 1669 w 1912"/>
              <a:gd name="T63" fmla="*/ 0 h 4"/>
              <a:gd name="T64" fmla="*/ 1672 w 1912"/>
              <a:gd name="T65" fmla="*/ 4 h 4"/>
              <a:gd name="T66" fmla="*/ 1912 w 1912"/>
              <a:gd name="T67" fmla="*/ 4 h 4"/>
              <a:gd name="T68" fmla="*/ 1912 w 1912"/>
              <a:gd name="T6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12" h="4">
                <a:moveTo>
                  <a:pt x="140" y="0"/>
                </a:moveTo>
                <a:lnTo>
                  <a:pt x="0" y="0"/>
                </a:lnTo>
                <a:lnTo>
                  <a:pt x="0" y="4"/>
                </a:lnTo>
                <a:lnTo>
                  <a:pt x="137" y="4"/>
                </a:lnTo>
                <a:lnTo>
                  <a:pt x="140" y="0"/>
                </a:lnTo>
                <a:close/>
                <a:moveTo>
                  <a:pt x="396" y="0"/>
                </a:moveTo>
                <a:lnTo>
                  <a:pt x="214" y="0"/>
                </a:lnTo>
                <a:lnTo>
                  <a:pt x="213" y="4"/>
                </a:lnTo>
                <a:lnTo>
                  <a:pt x="398" y="4"/>
                </a:lnTo>
                <a:lnTo>
                  <a:pt x="396" y="0"/>
                </a:lnTo>
                <a:close/>
                <a:moveTo>
                  <a:pt x="908" y="0"/>
                </a:moveTo>
                <a:lnTo>
                  <a:pt x="603" y="0"/>
                </a:lnTo>
                <a:lnTo>
                  <a:pt x="597" y="4"/>
                </a:lnTo>
                <a:lnTo>
                  <a:pt x="912" y="4"/>
                </a:lnTo>
                <a:lnTo>
                  <a:pt x="908" y="0"/>
                </a:lnTo>
                <a:close/>
                <a:moveTo>
                  <a:pt x="1277" y="0"/>
                </a:moveTo>
                <a:lnTo>
                  <a:pt x="1163" y="0"/>
                </a:lnTo>
                <a:lnTo>
                  <a:pt x="1160" y="4"/>
                </a:lnTo>
                <a:lnTo>
                  <a:pt x="1276" y="4"/>
                </a:lnTo>
                <a:lnTo>
                  <a:pt x="1277" y="0"/>
                </a:lnTo>
                <a:close/>
                <a:moveTo>
                  <a:pt x="1361" y="0"/>
                </a:moveTo>
                <a:lnTo>
                  <a:pt x="1280" y="0"/>
                </a:lnTo>
                <a:lnTo>
                  <a:pt x="1280" y="4"/>
                </a:lnTo>
                <a:lnTo>
                  <a:pt x="1361" y="4"/>
                </a:lnTo>
                <a:lnTo>
                  <a:pt x="1361" y="0"/>
                </a:lnTo>
                <a:close/>
                <a:moveTo>
                  <a:pt x="1663" y="0"/>
                </a:moveTo>
                <a:lnTo>
                  <a:pt x="1362" y="0"/>
                </a:lnTo>
                <a:lnTo>
                  <a:pt x="1362" y="4"/>
                </a:lnTo>
                <a:lnTo>
                  <a:pt x="1665" y="4"/>
                </a:lnTo>
                <a:lnTo>
                  <a:pt x="1663" y="0"/>
                </a:lnTo>
                <a:close/>
                <a:moveTo>
                  <a:pt x="1912" y="0"/>
                </a:moveTo>
                <a:lnTo>
                  <a:pt x="1669" y="0"/>
                </a:lnTo>
                <a:lnTo>
                  <a:pt x="1672" y="4"/>
                </a:lnTo>
                <a:lnTo>
                  <a:pt x="1912" y="4"/>
                </a:lnTo>
                <a:lnTo>
                  <a:pt x="1912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8" name="ïśľîďe">
            <a:extLst>
              <a:ext uri="{FF2B5EF4-FFF2-40B4-BE49-F238E27FC236}">
                <a16:creationId xmlns:a16="http://schemas.microsoft.com/office/drawing/2014/main" id="{14B6DAA1-ACB1-45C8-83BD-E3F7BAE0E495}"/>
              </a:ext>
            </a:extLst>
          </p:cNvPr>
          <p:cNvSpPr/>
          <p:nvPr/>
        </p:nvSpPr>
        <p:spPr bwMode="auto">
          <a:xfrm>
            <a:off x="1998869" y="3463047"/>
            <a:ext cx="1883574" cy="3941"/>
          </a:xfrm>
          <a:custGeom>
            <a:avLst/>
            <a:gdLst>
              <a:gd name="T0" fmla="*/ 140 w 1912"/>
              <a:gd name="T1" fmla="*/ 0 h 4"/>
              <a:gd name="T2" fmla="*/ 0 w 1912"/>
              <a:gd name="T3" fmla="*/ 0 h 4"/>
              <a:gd name="T4" fmla="*/ 0 w 1912"/>
              <a:gd name="T5" fmla="*/ 4 h 4"/>
              <a:gd name="T6" fmla="*/ 137 w 1912"/>
              <a:gd name="T7" fmla="*/ 4 h 4"/>
              <a:gd name="T8" fmla="*/ 140 w 1912"/>
              <a:gd name="T9" fmla="*/ 0 h 4"/>
              <a:gd name="T10" fmla="*/ 396 w 1912"/>
              <a:gd name="T11" fmla="*/ 0 h 4"/>
              <a:gd name="T12" fmla="*/ 214 w 1912"/>
              <a:gd name="T13" fmla="*/ 0 h 4"/>
              <a:gd name="T14" fmla="*/ 213 w 1912"/>
              <a:gd name="T15" fmla="*/ 4 h 4"/>
              <a:gd name="T16" fmla="*/ 398 w 1912"/>
              <a:gd name="T17" fmla="*/ 4 h 4"/>
              <a:gd name="T18" fmla="*/ 396 w 1912"/>
              <a:gd name="T19" fmla="*/ 0 h 4"/>
              <a:gd name="T20" fmla="*/ 908 w 1912"/>
              <a:gd name="T21" fmla="*/ 0 h 4"/>
              <a:gd name="T22" fmla="*/ 603 w 1912"/>
              <a:gd name="T23" fmla="*/ 0 h 4"/>
              <a:gd name="T24" fmla="*/ 597 w 1912"/>
              <a:gd name="T25" fmla="*/ 4 h 4"/>
              <a:gd name="T26" fmla="*/ 912 w 1912"/>
              <a:gd name="T27" fmla="*/ 4 h 4"/>
              <a:gd name="T28" fmla="*/ 908 w 1912"/>
              <a:gd name="T29" fmla="*/ 0 h 4"/>
              <a:gd name="T30" fmla="*/ 1277 w 1912"/>
              <a:gd name="T31" fmla="*/ 0 h 4"/>
              <a:gd name="T32" fmla="*/ 1163 w 1912"/>
              <a:gd name="T33" fmla="*/ 0 h 4"/>
              <a:gd name="T34" fmla="*/ 1160 w 1912"/>
              <a:gd name="T35" fmla="*/ 4 h 4"/>
              <a:gd name="T36" fmla="*/ 1276 w 1912"/>
              <a:gd name="T37" fmla="*/ 4 h 4"/>
              <a:gd name="T38" fmla="*/ 1277 w 1912"/>
              <a:gd name="T39" fmla="*/ 0 h 4"/>
              <a:gd name="T40" fmla="*/ 1361 w 1912"/>
              <a:gd name="T41" fmla="*/ 0 h 4"/>
              <a:gd name="T42" fmla="*/ 1280 w 1912"/>
              <a:gd name="T43" fmla="*/ 0 h 4"/>
              <a:gd name="T44" fmla="*/ 1280 w 1912"/>
              <a:gd name="T45" fmla="*/ 4 h 4"/>
              <a:gd name="T46" fmla="*/ 1361 w 1912"/>
              <a:gd name="T47" fmla="*/ 4 h 4"/>
              <a:gd name="T48" fmla="*/ 1361 w 1912"/>
              <a:gd name="T49" fmla="*/ 0 h 4"/>
              <a:gd name="T50" fmla="*/ 1663 w 1912"/>
              <a:gd name="T51" fmla="*/ 0 h 4"/>
              <a:gd name="T52" fmla="*/ 1362 w 1912"/>
              <a:gd name="T53" fmla="*/ 0 h 4"/>
              <a:gd name="T54" fmla="*/ 1362 w 1912"/>
              <a:gd name="T55" fmla="*/ 4 h 4"/>
              <a:gd name="T56" fmla="*/ 1665 w 1912"/>
              <a:gd name="T57" fmla="*/ 4 h 4"/>
              <a:gd name="T58" fmla="*/ 1663 w 1912"/>
              <a:gd name="T59" fmla="*/ 0 h 4"/>
              <a:gd name="T60" fmla="*/ 1912 w 1912"/>
              <a:gd name="T61" fmla="*/ 0 h 4"/>
              <a:gd name="T62" fmla="*/ 1669 w 1912"/>
              <a:gd name="T63" fmla="*/ 0 h 4"/>
              <a:gd name="T64" fmla="*/ 1672 w 1912"/>
              <a:gd name="T65" fmla="*/ 4 h 4"/>
              <a:gd name="T66" fmla="*/ 1912 w 1912"/>
              <a:gd name="T67" fmla="*/ 4 h 4"/>
              <a:gd name="T68" fmla="*/ 1912 w 1912"/>
              <a:gd name="T6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12" h="4">
                <a:moveTo>
                  <a:pt x="140" y="0"/>
                </a:moveTo>
                <a:lnTo>
                  <a:pt x="0" y="0"/>
                </a:lnTo>
                <a:lnTo>
                  <a:pt x="0" y="4"/>
                </a:lnTo>
                <a:lnTo>
                  <a:pt x="137" y="4"/>
                </a:lnTo>
                <a:lnTo>
                  <a:pt x="140" y="0"/>
                </a:lnTo>
                <a:moveTo>
                  <a:pt x="396" y="0"/>
                </a:moveTo>
                <a:lnTo>
                  <a:pt x="214" y="0"/>
                </a:lnTo>
                <a:lnTo>
                  <a:pt x="213" y="4"/>
                </a:lnTo>
                <a:lnTo>
                  <a:pt x="398" y="4"/>
                </a:lnTo>
                <a:lnTo>
                  <a:pt x="396" y="0"/>
                </a:lnTo>
                <a:moveTo>
                  <a:pt x="908" y="0"/>
                </a:moveTo>
                <a:lnTo>
                  <a:pt x="603" y="0"/>
                </a:lnTo>
                <a:lnTo>
                  <a:pt x="597" y="4"/>
                </a:lnTo>
                <a:lnTo>
                  <a:pt x="912" y="4"/>
                </a:lnTo>
                <a:lnTo>
                  <a:pt x="908" y="0"/>
                </a:lnTo>
                <a:moveTo>
                  <a:pt x="1277" y="0"/>
                </a:moveTo>
                <a:lnTo>
                  <a:pt x="1163" y="0"/>
                </a:lnTo>
                <a:lnTo>
                  <a:pt x="1160" y="4"/>
                </a:lnTo>
                <a:lnTo>
                  <a:pt x="1276" y="4"/>
                </a:lnTo>
                <a:lnTo>
                  <a:pt x="1277" y="0"/>
                </a:lnTo>
                <a:moveTo>
                  <a:pt x="1361" y="0"/>
                </a:moveTo>
                <a:lnTo>
                  <a:pt x="1280" y="0"/>
                </a:lnTo>
                <a:lnTo>
                  <a:pt x="1280" y="4"/>
                </a:lnTo>
                <a:lnTo>
                  <a:pt x="1361" y="4"/>
                </a:lnTo>
                <a:lnTo>
                  <a:pt x="1361" y="0"/>
                </a:lnTo>
                <a:moveTo>
                  <a:pt x="1663" y="0"/>
                </a:moveTo>
                <a:lnTo>
                  <a:pt x="1362" y="0"/>
                </a:lnTo>
                <a:lnTo>
                  <a:pt x="1362" y="4"/>
                </a:lnTo>
                <a:lnTo>
                  <a:pt x="1665" y="4"/>
                </a:lnTo>
                <a:lnTo>
                  <a:pt x="1663" y="0"/>
                </a:lnTo>
                <a:moveTo>
                  <a:pt x="1912" y="0"/>
                </a:moveTo>
                <a:lnTo>
                  <a:pt x="1669" y="0"/>
                </a:lnTo>
                <a:lnTo>
                  <a:pt x="1672" y="4"/>
                </a:lnTo>
                <a:lnTo>
                  <a:pt x="1912" y="4"/>
                </a:lnTo>
                <a:lnTo>
                  <a:pt x="19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9" name="íṣlïḑé">
            <a:extLst>
              <a:ext uri="{FF2B5EF4-FFF2-40B4-BE49-F238E27FC236}">
                <a16:creationId xmlns:a16="http://schemas.microsoft.com/office/drawing/2014/main" id="{0192113E-413F-4AB6-ACA3-F7D9B5A03572}"/>
              </a:ext>
            </a:extLst>
          </p:cNvPr>
          <p:cNvSpPr/>
          <p:nvPr/>
        </p:nvSpPr>
        <p:spPr bwMode="auto">
          <a:xfrm>
            <a:off x="1998869" y="3638401"/>
            <a:ext cx="1883574" cy="3941"/>
          </a:xfrm>
          <a:custGeom>
            <a:avLst/>
            <a:gdLst>
              <a:gd name="T0" fmla="*/ 42 w 1912"/>
              <a:gd name="T1" fmla="*/ 0 h 4"/>
              <a:gd name="T2" fmla="*/ 0 w 1912"/>
              <a:gd name="T3" fmla="*/ 0 h 4"/>
              <a:gd name="T4" fmla="*/ 0 w 1912"/>
              <a:gd name="T5" fmla="*/ 4 h 4"/>
              <a:gd name="T6" fmla="*/ 41 w 1912"/>
              <a:gd name="T7" fmla="*/ 4 h 4"/>
              <a:gd name="T8" fmla="*/ 42 w 1912"/>
              <a:gd name="T9" fmla="*/ 0 h 4"/>
              <a:gd name="T10" fmla="*/ 1765 w 1912"/>
              <a:gd name="T11" fmla="*/ 0 h 4"/>
              <a:gd name="T12" fmla="*/ 1060 w 1912"/>
              <a:gd name="T13" fmla="*/ 0 h 4"/>
              <a:gd name="T14" fmla="*/ 1060 w 1912"/>
              <a:gd name="T15" fmla="*/ 0 h 4"/>
              <a:gd name="T16" fmla="*/ 1060 w 1912"/>
              <a:gd name="T17" fmla="*/ 0 h 4"/>
              <a:gd name="T18" fmla="*/ 118 w 1912"/>
              <a:gd name="T19" fmla="*/ 0 h 4"/>
              <a:gd name="T20" fmla="*/ 115 w 1912"/>
              <a:gd name="T21" fmla="*/ 4 h 4"/>
              <a:gd name="T22" fmla="*/ 1768 w 1912"/>
              <a:gd name="T23" fmla="*/ 4 h 4"/>
              <a:gd name="T24" fmla="*/ 1765 w 1912"/>
              <a:gd name="T25" fmla="*/ 0 h 4"/>
              <a:gd name="T26" fmla="*/ 1912 w 1912"/>
              <a:gd name="T27" fmla="*/ 0 h 4"/>
              <a:gd name="T28" fmla="*/ 1770 w 1912"/>
              <a:gd name="T29" fmla="*/ 0 h 4"/>
              <a:gd name="T30" fmla="*/ 1772 w 1912"/>
              <a:gd name="T31" fmla="*/ 4 h 4"/>
              <a:gd name="T32" fmla="*/ 1912 w 1912"/>
              <a:gd name="T33" fmla="*/ 4 h 4"/>
              <a:gd name="T34" fmla="*/ 1912 w 1912"/>
              <a:gd name="T3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2" h="4">
                <a:moveTo>
                  <a:pt x="42" y="0"/>
                </a:moveTo>
                <a:lnTo>
                  <a:pt x="0" y="0"/>
                </a:lnTo>
                <a:lnTo>
                  <a:pt x="0" y="4"/>
                </a:lnTo>
                <a:lnTo>
                  <a:pt x="41" y="4"/>
                </a:lnTo>
                <a:lnTo>
                  <a:pt x="42" y="0"/>
                </a:lnTo>
                <a:close/>
                <a:moveTo>
                  <a:pt x="1765" y="0"/>
                </a:moveTo>
                <a:lnTo>
                  <a:pt x="1060" y="0"/>
                </a:lnTo>
                <a:lnTo>
                  <a:pt x="1060" y="0"/>
                </a:lnTo>
                <a:lnTo>
                  <a:pt x="1060" y="0"/>
                </a:lnTo>
                <a:lnTo>
                  <a:pt x="118" y="0"/>
                </a:lnTo>
                <a:lnTo>
                  <a:pt x="115" y="4"/>
                </a:lnTo>
                <a:lnTo>
                  <a:pt x="1768" y="4"/>
                </a:lnTo>
                <a:lnTo>
                  <a:pt x="1765" y="0"/>
                </a:lnTo>
                <a:close/>
                <a:moveTo>
                  <a:pt x="1912" y="0"/>
                </a:moveTo>
                <a:lnTo>
                  <a:pt x="1770" y="0"/>
                </a:lnTo>
                <a:lnTo>
                  <a:pt x="1772" y="4"/>
                </a:lnTo>
                <a:lnTo>
                  <a:pt x="1912" y="4"/>
                </a:lnTo>
                <a:lnTo>
                  <a:pt x="1912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0" name="îslïḍé">
            <a:extLst>
              <a:ext uri="{FF2B5EF4-FFF2-40B4-BE49-F238E27FC236}">
                <a16:creationId xmlns:a16="http://schemas.microsoft.com/office/drawing/2014/main" id="{5DA2B211-6506-4766-97C9-C206E6798FB5}"/>
              </a:ext>
            </a:extLst>
          </p:cNvPr>
          <p:cNvSpPr/>
          <p:nvPr/>
        </p:nvSpPr>
        <p:spPr bwMode="auto">
          <a:xfrm>
            <a:off x="1998869" y="3638401"/>
            <a:ext cx="1883574" cy="3941"/>
          </a:xfrm>
          <a:custGeom>
            <a:avLst/>
            <a:gdLst>
              <a:gd name="T0" fmla="*/ 42 w 1912"/>
              <a:gd name="T1" fmla="*/ 0 h 4"/>
              <a:gd name="T2" fmla="*/ 0 w 1912"/>
              <a:gd name="T3" fmla="*/ 0 h 4"/>
              <a:gd name="T4" fmla="*/ 0 w 1912"/>
              <a:gd name="T5" fmla="*/ 4 h 4"/>
              <a:gd name="T6" fmla="*/ 41 w 1912"/>
              <a:gd name="T7" fmla="*/ 4 h 4"/>
              <a:gd name="T8" fmla="*/ 42 w 1912"/>
              <a:gd name="T9" fmla="*/ 0 h 4"/>
              <a:gd name="T10" fmla="*/ 1765 w 1912"/>
              <a:gd name="T11" fmla="*/ 0 h 4"/>
              <a:gd name="T12" fmla="*/ 1060 w 1912"/>
              <a:gd name="T13" fmla="*/ 0 h 4"/>
              <a:gd name="T14" fmla="*/ 1060 w 1912"/>
              <a:gd name="T15" fmla="*/ 0 h 4"/>
              <a:gd name="T16" fmla="*/ 1060 w 1912"/>
              <a:gd name="T17" fmla="*/ 0 h 4"/>
              <a:gd name="T18" fmla="*/ 118 w 1912"/>
              <a:gd name="T19" fmla="*/ 0 h 4"/>
              <a:gd name="T20" fmla="*/ 115 w 1912"/>
              <a:gd name="T21" fmla="*/ 4 h 4"/>
              <a:gd name="T22" fmla="*/ 1768 w 1912"/>
              <a:gd name="T23" fmla="*/ 4 h 4"/>
              <a:gd name="T24" fmla="*/ 1765 w 1912"/>
              <a:gd name="T25" fmla="*/ 0 h 4"/>
              <a:gd name="T26" fmla="*/ 1912 w 1912"/>
              <a:gd name="T27" fmla="*/ 0 h 4"/>
              <a:gd name="T28" fmla="*/ 1770 w 1912"/>
              <a:gd name="T29" fmla="*/ 0 h 4"/>
              <a:gd name="T30" fmla="*/ 1772 w 1912"/>
              <a:gd name="T31" fmla="*/ 4 h 4"/>
              <a:gd name="T32" fmla="*/ 1912 w 1912"/>
              <a:gd name="T33" fmla="*/ 4 h 4"/>
              <a:gd name="T34" fmla="*/ 1912 w 1912"/>
              <a:gd name="T3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2" h="4">
                <a:moveTo>
                  <a:pt x="42" y="0"/>
                </a:moveTo>
                <a:lnTo>
                  <a:pt x="0" y="0"/>
                </a:lnTo>
                <a:lnTo>
                  <a:pt x="0" y="4"/>
                </a:lnTo>
                <a:lnTo>
                  <a:pt x="41" y="4"/>
                </a:lnTo>
                <a:lnTo>
                  <a:pt x="42" y="0"/>
                </a:lnTo>
                <a:moveTo>
                  <a:pt x="1765" y="0"/>
                </a:moveTo>
                <a:lnTo>
                  <a:pt x="1060" y="0"/>
                </a:lnTo>
                <a:lnTo>
                  <a:pt x="1060" y="0"/>
                </a:lnTo>
                <a:lnTo>
                  <a:pt x="1060" y="0"/>
                </a:lnTo>
                <a:lnTo>
                  <a:pt x="118" y="0"/>
                </a:lnTo>
                <a:lnTo>
                  <a:pt x="115" y="4"/>
                </a:lnTo>
                <a:lnTo>
                  <a:pt x="1768" y="4"/>
                </a:lnTo>
                <a:lnTo>
                  <a:pt x="1765" y="0"/>
                </a:lnTo>
                <a:moveTo>
                  <a:pt x="1912" y="0"/>
                </a:moveTo>
                <a:lnTo>
                  <a:pt x="1770" y="0"/>
                </a:lnTo>
                <a:lnTo>
                  <a:pt x="1772" y="4"/>
                </a:lnTo>
                <a:lnTo>
                  <a:pt x="1912" y="4"/>
                </a:lnTo>
                <a:lnTo>
                  <a:pt x="19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1" name="ïsḷiḓè">
            <a:extLst>
              <a:ext uri="{FF2B5EF4-FFF2-40B4-BE49-F238E27FC236}">
                <a16:creationId xmlns:a16="http://schemas.microsoft.com/office/drawing/2014/main" id="{ED6A99D7-91BE-4D14-9FE3-830F19DDB749}"/>
              </a:ext>
            </a:extLst>
          </p:cNvPr>
          <p:cNvSpPr/>
          <p:nvPr/>
        </p:nvSpPr>
        <p:spPr bwMode="auto">
          <a:xfrm>
            <a:off x="1933850" y="2730108"/>
            <a:ext cx="1987013" cy="1108275"/>
          </a:xfrm>
          <a:custGeom>
            <a:avLst/>
            <a:gdLst>
              <a:gd name="T0" fmla="*/ 1911 w 2017"/>
              <a:gd name="T1" fmla="*/ 1054 h 1125"/>
              <a:gd name="T2" fmla="*/ 1969 w 2017"/>
              <a:gd name="T3" fmla="*/ 1080 h 1125"/>
              <a:gd name="T4" fmla="*/ 1988 w 2017"/>
              <a:gd name="T5" fmla="*/ 1125 h 1125"/>
              <a:gd name="T6" fmla="*/ 2017 w 2017"/>
              <a:gd name="T7" fmla="*/ 1080 h 1125"/>
              <a:gd name="T8" fmla="*/ 66 w 2017"/>
              <a:gd name="T9" fmla="*/ 0 h 1125"/>
              <a:gd name="T10" fmla="*/ 40 w 2017"/>
              <a:gd name="T11" fmla="*/ 27 h 1125"/>
              <a:gd name="T12" fmla="*/ 0 w 2017"/>
              <a:gd name="T13" fmla="*/ 45 h 1125"/>
              <a:gd name="T14" fmla="*/ 40 w 2017"/>
              <a:gd name="T15" fmla="*/ 204 h 1125"/>
              <a:gd name="T16" fmla="*/ 0 w 2017"/>
              <a:gd name="T17" fmla="*/ 223 h 1125"/>
              <a:gd name="T18" fmla="*/ 40 w 2017"/>
              <a:gd name="T19" fmla="*/ 382 h 1125"/>
              <a:gd name="T20" fmla="*/ 0 w 2017"/>
              <a:gd name="T21" fmla="*/ 400 h 1125"/>
              <a:gd name="T22" fmla="*/ 40 w 2017"/>
              <a:gd name="T23" fmla="*/ 559 h 1125"/>
              <a:gd name="T24" fmla="*/ 0 w 2017"/>
              <a:gd name="T25" fmla="*/ 578 h 1125"/>
              <a:gd name="T26" fmla="*/ 40 w 2017"/>
              <a:gd name="T27" fmla="*/ 737 h 1125"/>
              <a:gd name="T28" fmla="*/ 0 w 2017"/>
              <a:gd name="T29" fmla="*/ 755 h 1125"/>
              <a:gd name="T30" fmla="*/ 40 w 2017"/>
              <a:gd name="T31" fmla="*/ 915 h 1125"/>
              <a:gd name="T32" fmla="*/ 0 w 2017"/>
              <a:gd name="T33" fmla="*/ 933 h 1125"/>
              <a:gd name="T34" fmla="*/ 40 w 2017"/>
              <a:gd name="T35" fmla="*/ 1054 h 1125"/>
              <a:gd name="T36" fmla="*/ 66 w 2017"/>
              <a:gd name="T37" fmla="*/ 1080 h 1125"/>
              <a:gd name="T38" fmla="*/ 192 w 2017"/>
              <a:gd name="T39" fmla="*/ 1125 h 1125"/>
              <a:gd name="T40" fmla="*/ 210 w 2017"/>
              <a:gd name="T41" fmla="*/ 1080 h 1125"/>
              <a:gd name="T42" fmla="*/ 369 w 2017"/>
              <a:gd name="T43" fmla="*/ 1125 h 1125"/>
              <a:gd name="T44" fmla="*/ 387 w 2017"/>
              <a:gd name="T45" fmla="*/ 1080 h 1125"/>
              <a:gd name="T46" fmla="*/ 547 w 2017"/>
              <a:gd name="T47" fmla="*/ 1125 h 1125"/>
              <a:gd name="T48" fmla="*/ 565 w 2017"/>
              <a:gd name="T49" fmla="*/ 1080 h 1125"/>
              <a:gd name="T50" fmla="*/ 724 w 2017"/>
              <a:gd name="T51" fmla="*/ 1125 h 1125"/>
              <a:gd name="T52" fmla="*/ 744 w 2017"/>
              <a:gd name="T53" fmla="*/ 1080 h 1125"/>
              <a:gd name="T54" fmla="*/ 903 w 2017"/>
              <a:gd name="T55" fmla="*/ 1125 h 1125"/>
              <a:gd name="T56" fmla="*/ 921 w 2017"/>
              <a:gd name="T57" fmla="*/ 1080 h 1125"/>
              <a:gd name="T58" fmla="*/ 1081 w 2017"/>
              <a:gd name="T59" fmla="*/ 1125 h 1125"/>
              <a:gd name="T60" fmla="*/ 1099 w 2017"/>
              <a:gd name="T61" fmla="*/ 1080 h 1125"/>
              <a:gd name="T62" fmla="*/ 1258 w 2017"/>
              <a:gd name="T63" fmla="*/ 1125 h 1125"/>
              <a:gd name="T64" fmla="*/ 1276 w 2017"/>
              <a:gd name="T65" fmla="*/ 1080 h 1125"/>
              <a:gd name="T66" fmla="*/ 1436 w 2017"/>
              <a:gd name="T67" fmla="*/ 1125 h 1125"/>
              <a:gd name="T68" fmla="*/ 1454 w 2017"/>
              <a:gd name="T69" fmla="*/ 1080 h 1125"/>
              <a:gd name="T70" fmla="*/ 1613 w 2017"/>
              <a:gd name="T71" fmla="*/ 1125 h 1125"/>
              <a:gd name="T72" fmla="*/ 1633 w 2017"/>
              <a:gd name="T73" fmla="*/ 1080 h 1125"/>
              <a:gd name="T74" fmla="*/ 1792 w 2017"/>
              <a:gd name="T75" fmla="*/ 1125 h 1125"/>
              <a:gd name="T76" fmla="*/ 1809 w 2017"/>
              <a:gd name="T77" fmla="*/ 1080 h 1125"/>
              <a:gd name="T78" fmla="*/ 1908 w 2017"/>
              <a:gd name="T79" fmla="*/ 1054 h 1125"/>
              <a:gd name="T80" fmla="*/ 66 w 2017"/>
              <a:gd name="T81" fmla="*/ 1028 h 1125"/>
              <a:gd name="T82" fmla="*/ 66 w 2017"/>
              <a:gd name="T83" fmla="*/ 1000 h 1125"/>
              <a:gd name="T84" fmla="*/ 66 w 2017"/>
              <a:gd name="T85" fmla="*/ 922 h 1125"/>
              <a:gd name="T86" fmla="*/ 66 w 2017"/>
              <a:gd name="T87" fmla="*/ 744 h 1125"/>
              <a:gd name="T88" fmla="*/ 66 w 2017"/>
              <a:gd name="T89" fmla="*/ 567 h 1125"/>
              <a:gd name="T90" fmla="*/ 66 w 2017"/>
              <a:gd name="T91" fmla="*/ 389 h 1125"/>
              <a:gd name="T92" fmla="*/ 66 w 2017"/>
              <a:gd name="T93" fmla="*/ 211 h 1125"/>
              <a:gd name="T94" fmla="*/ 66 w 2017"/>
              <a:gd name="T95" fmla="*/ 34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17" h="1125">
                <a:moveTo>
                  <a:pt x="2017" y="1054"/>
                </a:moveTo>
                <a:lnTo>
                  <a:pt x="1911" y="1054"/>
                </a:lnTo>
                <a:lnTo>
                  <a:pt x="1925" y="1080"/>
                </a:lnTo>
                <a:lnTo>
                  <a:pt x="1969" y="1080"/>
                </a:lnTo>
                <a:lnTo>
                  <a:pt x="1969" y="1125"/>
                </a:lnTo>
                <a:lnTo>
                  <a:pt x="1988" y="1125"/>
                </a:lnTo>
                <a:lnTo>
                  <a:pt x="1988" y="1080"/>
                </a:lnTo>
                <a:lnTo>
                  <a:pt x="2017" y="1080"/>
                </a:lnTo>
                <a:lnTo>
                  <a:pt x="2017" y="1054"/>
                </a:lnTo>
                <a:close/>
                <a:moveTo>
                  <a:pt x="66" y="0"/>
                </a:moveTo>
                <a:lnTo>
                  <a:pt x="40" y="0"/>
                </a:lnTo>
                <a:lnTo>
                  <a:pt x="40" y="27"/>
                </a:lnTo>
                <a:lnTo>
                  <a:pt x="0" y="27"/>
                </a:lnTo>
                <a:lnTo>
                  <a:pt x="0" y="45"/>
                </a:lnTo>
                <a:lnTo>
                  <a:pt x="40" y="45"/>
                </a:lnTo>
                <a:lnTo>
                  <a:pt x="40" y="204"/>
                </a:lnTo>
                <a:lnTo>
                  <a:pt x="0" y="204"/>
                </a:lnTo>
                <a:lnTo>
                  <a:pt x="0" y="223"/>
                </a:lnTo>
                <a:lnTo>
                  <a:pt x="40" y="223"/>
                </a:lnTo>
                <a:lnTo>
                  <a:pt x="40" y="382"/>
                </a:lnTo>
                <a:lnTo>
                  <a:pt x="0" y="382"/>
                </a:lnTo>
                <a:lnTo>
                  <a:pt x="0" y="400"/>
                </a:lnTo>
                <a:lnTo>
                  <a:pt x="40" y="400"/>
                </a:lnTo>
                <a:lnTo>
                  <a:pt x="40" y="559"/>
                </a:lnTo>
                <a:lnTo>
                  <a:pt x="0" y="559"/>
                </a:lnTo>
                <a:lnTo>
                  <a:pt x="0" y="578"/>
                </a:lnTo>
                <a:lnTo>
                  <a:pt x="40" y="578"/>
                </a:lnTo>
                <a:lnTo>
                  <a:pt x="40" y="737"/>
                </a:lnTo>
                <a:lnTo>
                  <a:pt x="0" y="737"/>
                </a:lnTo>
                <a:lnTo>
                  <a:pt x="0" y="755"/>
                </a:lnTo>
                <a:lnTo>
                  <a:pt x="40" y="755"/>
                </a:lnTo>
                <a:lnTo>
                  <a:pt x="40" y="915"/>
                </a:lnTo>
                <a:lnTo>
                  <a:pt x="0" y="915"/>
                </a:lnTo>
                <a:lnTo>
                  <a:pt x="0" y="933"/>
                </a:lnTo>
                <a:lnTo>
                  <a:pt x="40" y="933"/>
                </a:lnTo>
                <a:lnTo>
                  <a:pt x="40" y="1054"/>
                </a:lnTo>
                <a:lnTo>
                  <a:pt x="40" y="1080"/>
                </a:lnTo>
                <a:lnTo>
                  <a:pt x="66" y="1080"/>
                </a:lnTo>
                <a:lnTo>
                  <a:pt x="192" y="1080"/>
                </a:lnTo>
                <a:lnTo>
                  <a:pt x="192" y="1125"/>
                </a:lnTo>
                <a:lnTo>
                  <a:pt x="210" y="1125"/>
                </a:lnTo>
                <a:lnTo>
                  <a:pt x="210" y="1080"/>
                </a:lnTo>
                <a:lnTo>
                  <a:pt x="369" y="1080"/>
                </a:lnTo>
                <a:lnTo>
                  <a:pt x="369" y="1125"/>
                </a:lnTo>
                <a:lnTo>
                  <a:pt x="387" y="1125"/>
                </a:lnTo>
                <a:lnTo>
                  <a:pt x="387" y="1080"/>
                </a:lnTo>
                <a:lnTo>
                  <a:pt x="547" y="1080"/>
                </a:lnTo>
                <a:lnTo>
                  <a:pt x="547" y="1125"/>
                </a:lnTo>
                <a:lnTo>
                  <a:pt x="565" y="1125"/>
                </a:lnTo>
                <a:lnTo>
                  <a:pt x="565" y="1080"/>
                </a:lnTo>
                <a:lnTo>
                  <a:pt x="724" y="1080"/>
                </a:lnTo>
                <a:lnTo>
                  <a:pt x="724" y="1125"/>
                </a:lnTo>
                <a:lnTo>
                  <a:pt x="744" y="1125"/>
                </a:lnTo>
                <a:lnTo>
                  <a:pt x="744" y="1080"/>
                </a:lnTo>
                <a:lnTo>
                  <a:pt x="903" y="1080"/>
                </a:lnTo>
                <a:lnTo>
                  <a:pt x="903" y="1125"/>
                </a:lnTo>
                <a:lnTo>
                  <a:pt x="921" y="1125"/>
                </a:lnTo>
                <a:lnTo>
                  <a:pt x="921" y="1080"/>
                </a:lnTo>
                <a:lnTo>
                  <a:pt x="1081" y="1080"/>
                </a:lnTo>
                <a:lnTo>
                  <a:pt x="1081" y="1125"/>
                </a:lnTo>
                <a:lnTo>
                  <a:pt x="1099" y="1125"/>
                </a:lnTo>
                <a:lnTo>
                  <a:pt x="1099" y="1080"/>
                </a:lnTo>
                <a:lnTo>
                  <a:pt x="1258" y="1080"/>
                </a:lnTo>
                <a:lnTo>
                  <a:pt x="1258" y="1125"/>
                </a:lnTo>
                <a:lnTo>
                  <a:pt x="1276" y="1125"/>
                </a:lnTo>
                <a:lnTo>
                  <a:pt x="1276" y="1080"/>
                </a:lnTo>
                <a:lnTo>
                  <a:pt x="1436" y="1080"/>
                </a:lnTo>
                <a:lnTo>
                  <a:pt x="1436" y="1125"/>
                </a:lnTo>
                <a:lnTo>
                  <a:pt x="1454" y="1125"/>
                </a:lnTo>
                <a:lnTo>
                  <a:pt x="1454" y="1080"/>
                </a:lnTo>
                <a:lnTo>
                  <a:pt x="1613" y="1080"/>
                </a:lnTo>
                <a:lnTo>
                  <a:pt x="1613" y="1125"/>
                </a:lnTo>
                <a:lnTo>
                  <a:pt x="1633" y="1125"/>
                </a:lnTo>
                <a:lnTo>
                  <a:pt x="1633" y="1080"/>
                </a:lnTo>
                <a:lnTo>
                  <a:pt x="1792" y="1080"/>
                </a:lnTo>
                <a:lnTo>
                  <a:pt x="1792" y="1125"/>
                </a:lnTo>
                <a:lnTo>
                  <a:pt x="1809" y="1125"/>
                </a:lnTo>
                <a:lnTo>
                  <a:pt x="1809" y="1080"/>
                </a:lnTo>
                <a:lnTo>
                  <a:pt x="1923" y="1080"/>
                </a:lnTo>
                <a:lnTo>
                  <a:pt x="1908" y="1054"/>
                </a:lnTo>
                <a:lnTo>
                  <a:pt x="66" y="1054"/>
                </a:lnTo>
                <a:lnTo>
                  <a:pt x="66" y="1028"/>
                </a:lnTo>
                <a:lnTo>
                  <a:pt x="54" y="1022"/>
                </a:lnTo>
                <a:lnTo>
                  <a:pt x="66" y="1000"/>
                </a:lnTo>
                <a:lnTo>
                  <a:pt x="66" y="926"/>
                </a:lnTo>
                <a:lnTo>
                  <a:pt x="66" y="922"/>
                </a:lnTo>
                <a:lnTo>
                  <a:pt x="66" y="748"/>
                </a:lnTo>
                <a:lnTo>
                  <a:pt x="66" y="744"/>
                </a:lnTo>
                <a:lnTo>
                  <a:pt x="66" y="571"/>
                </a:lnTo>
                <a:lnTo>
                  <a:pt x="66" y="567"/>
                </a:lnTo>
                <a:lnTo>
                  <a:pt x="66" y="393"/>
                </a:lnTo>
                <a:lnTo>
                  <a:pt x="66" y="389"/>
                </a:lnTo>
                <a:lnTo>
                  <a:pt x="66" y="215"/>
                </a:lnTo>
                <a:lnTo>
                  <a:pt x="66" y="211"/>
                </a:lnTo>
                <a:lnTo>
                  <a:pt x="66" y="38"/>
                </a:lnTo>
                <a:lnTo>
                  <a:pt x="66" y="34"/>
                </a:lnTo>
                <a:lnTo>
                  <a:pt x="66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2" name="ïṩḷîḓe">
            <a:extLst>
              <a:ext uri="{FF2B5EF4-FFF2-40B4-BE49-F238E27FC236}">
                <a16:creationId xmlns:a16="http://schemas.microsoft.com/office/drawing/2014/main" id="{6067191F-09D0-4888-9A81-973E9C085FED}"/>
              </a:ext>
            </a:extLst>
          </p:cNvPr>
          <p:cNvSpPr/>
          <p:nvPr/>
        </p:nvSpPr>
        <p:spPr bwMode="auto">
          <a:xfrm>
            <a:off x="1933850" y="2730108"/>
            <a:ext cx="1987013" cy="1108275"/>
          </a:xfrm>
          <a:custGeom>
            <a:avLst/>
            <a:gdLst>
              <a:gd name="T0" fmla="*/ 1911 w 2017"/>
              <a:gd name="T1" fmla="*/ 1054 h 1125"/>
              <a:gd name="T2" fmla="*/ 1969 w 2017"/>
              <a:gd name="T3" fmla="*/ 1080 h 1125"/>
              <a:gd name="T4" fmla="*/ 1988 w 2017"/>
              <a:gd name="T5" fmla="*/ 1125 h 1125"/>
              <a:gd name="T6" fmla="*/ 2017 w 2017"/>
              <a:gd name="T7" fmla="*/ 1080 h 1125"/>
              <a:gd name="T8" fmla="*/ 66 w 2017"/>
              <a:gd name="T9" fmla="*/ 0 h 1125"/>
              <a:gd name="T10" fmla="*/ 40 w 2017"/>
              <a:gd name="T11" fmla="*/ 27 h 1125"/>
              <a:gd name="T12" fmla="*/ 0 w 2017"/>
              <a:gd name="T13" fmla="*/ 45 h 1125"/>
              <a:gd name="T14" fmla="*/ 40 w 2017"/>
              <a:gd name="T15" fmla="*/ 204 h 1125"/>
              <a:gd name="T16" fmla="*/ 0 w 2017"/>
              <a:gd name="T17" fmla="*/ 223 h 1125"/>
              <a:gd name="T18" fmla="*/ 40 w 2017"/>
              <a:gd name="T19" fmla="*/ 382 h 1125"/>
              <a:gd name="T20" fmla="*/ 0 w 2017"/>
              <a:gd name="T21" fmla="*/ 400 h 1125"/>
              <a:gd name="T22" fmla="*/ 40 w 2017"/>
              <a:gd name="T23" fmla="*/ 559 h 1125"/>
              <a:gd name="T24" fmla="*/ 0 w 2017"/>
              <a:gd name="T25" fmla="*/ 578 h 1125"/>
              <a:gd name="T26" fmla="*/ 40 w 2017"/>
              <a:gd name="T27" fmla="*/ 737 h 1125"/>
              <a:gd name="T28" fmla="*/ 0 w 2017"/>
              <a:gd name="T29" fmla="*/ 755 h 1125"/>
              <a:gd name="T30" fmla="*/ 40 w 2017"/>
              <a:gd name="T31" fmla="*/ 915 h 1125"/>
              <a:gd name="T32" fmla="*/ 0 w 2017"/>
              <a:gd name="T33" fmla="*/ 933 h 1125"/>
              <a:gd name="T34" fmla="*/ 40 w 2017"/>
              <a:gd name="T35" fmla="*/ 1054 h 1125"/>
              <a:gd name="T36" fmla="*/ 66 w 2017"/>
              <a:gd name="T37" fmla="*/ 1080 h 1125"/>
              <a:gd name="T38" fmla="*/ 192 w 2017"/>
              <a:gd name="T39" fmla="*/ 1125 h 1125"/>
              <a:gd name="T40" fmla="*/ 210 w 2017"/>
              <a:gd name="T41" fmla="*/ 1080 h 1125"/>
              <a:gd name="T42" fmla="*/ 369 w 2017"/>
              <a:gd name="T43" fmla="*/ 1125 h 1125"/>
              <a:gd name="T44" fmla="*/ 387 w 2017"/>
              <a:gd name="T45" fmla="*/ 1080 h 1125"/>
              <a:gd name="T46" fmla="*/ 547 w 2017"/>
              <a:gd name="T47" fmla="*/ 1125 h 1125"/>
              <a:gd name="T48" fmla="*/ 565 w 2017"/>
              <a:gd name="T49" fmla="*/ 1080 h 1125"/>
              <a:gd name="T50" fmla="*/ 724 w 2017"/>
              <a:gd name="T51" fmla="*/ 1125 h 1125"/>
              <a:gd name="T52" fmla="*/ 744 w 2017"/>
              <a:gd name="T53" fmla="*/ 1080 h 1125"/>
              <a:gd name="T54" fmla="*/ 903 w 2017"/>
              <a:gd name="T55" fmla="*/ 1125 h 1125"/>
              <a:gd name="T56" fmla="*/ 921 w 2017"/>
              <a:gd name="T57" fmla="*/ 1080 h 1125"/>
              <a:gd name="T58" fmla="*/ 1081 w 2017"/>
              <a:gd name="T59" fmla="*/ 1125 h 1125"/>
              <a:gd name="T60" fmla="*/ 1099 w 2017"/>
              <a:gd name="T61" fmla="*/ 1080 h 1125"/>
              <a:gd name="T62" fmla="*/ 1258 w 2017"/>
              <a:gd name="T63" fmla="*/ 1125 h 1125"/>
              <a:gd name="T64" fmla="*/ 1276 w 2017"/>
              <a:gd name="T65" fmla="*/ 1080 h 1125"/>
              <a:gd name="T66" fmla="*/ 1436 w 2017"/>
              <a:gd name="T67" fmla="*/ 1125 h 1125"/>
              <a:gd name="T68" fmla="*/ 1454 w 2017"/>
              <a:gd name="T69" fmla="*/ 1080 h 1125"/>
              <a:gd name="T70" fmla="*/ 1613 w 2017"/>
              <a:gd name="T71" fmla="*/ 1125 h 1125"/>
              <a:gd name="T72" fmla="*/ 1633 w 2017"/>
              <a:gd name="T73" fmla="*/ 1080 h 1125"/>
              <a:gd name="T74" fmla="*/ 1792 w 2017"/>
              <a:gd name="T75" fmla="*/ 1125 h 1125"/>
              <a:gd name="T76" fmla="*/ 1809 w 2017"/>
              <a:gd name="T77" fmla="*/ 1080 h 1125"/>
              <a:gd name="T78" fmla="*/ 1908 w 2017"/>
              <a:gd name="T79" fmla="*/ 1054 h 1125"/>
              <a:gd name="T80" fmla="*/ 66 w 2017"/>
              <a:gd name="T81" fmla="*/ 1028 h 1125"/>
              <a:gd name="T82" fmla="*/ 66 w 2017"/>
              <a:gd name="T83" fmla="*/ 1000 h 1125"/>
              <a:gd name="T84" fmla="*/ 66 w 2017"/>
              <a:gd name="T85" fmla="*/ 922 h 1125"/>
              <a:gd name="T86" fmla="*/ 66 w 2017"/>
              <a:gd name="T87" fmla="*/ 744 h 1125"/>
              <a:gd name="T88" fmla="*/ 66 w 2017"/>
              <a:gd name="T89" fmla="*/ 567 h 1125"/>
              <a:gd name="T90" fmla="*/ 66 w 2017"/>
              <a:gd name="T91" fmla="*/ 389 h 1125"/>
              <a:gd name="T92" fmla="*/ 66 w 2017"/>
              <a:gd name="T93" fmla="*/ 211 h 1125"/>
              <a:gd name="T94" fmla="*/ 66 w 2017"/>
              <a:gd name="T95" fmla="*/ 34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17" h="1125">
                <a:moveTo>
                  <a:pt x="2017" y="1054"/>
                </a:moveTo>
                <a:lnTo>
                  <a:pt x="1911" y="1054"/>
                </a:lnTo>
                <a:lnTo>
                  <a:pt x="1925" y="1080"/>
                </a:lnTo>
                <a:lnTo>
                  <a:pt x="1969" y="1080"/>
                </a:lnTo>
                <a:lnTo>
                  <a:pt x="1969" y="1125"/>
                </a:lnTo>
                <a:lnTo>
                  <a:pt x="1988" y="1125"/>
                </a:lnTo>
                <a:lnTo>
                  <a:pt x="1988" y="1080"/>
                </a:lnTo>
                <a:lnTo>
                  <a:pt x="2017" y="1080"/>
                </a:lnTo>
                <a:lnTo>
                  <a:pt x="2017" y="1054"/>
                </a:lnTo>
                <a:moveTo>
                  <a:pt x="66" y="0"/>
                </a:moveTo>
                <a:lnTo>
                  <a:pt x="40" y="0"/>
                </a:lnTo>
                <a:lnTo>
                  <a:pt x="40" y="27"/>
                </a:lnTo>
                <a:lnTo>
                  <a:pt x="0" y="27"/>
                </a:lnTo>
                <a:lnTo>
                  <a:pt x="0" y="45"/>
                </a:lnTo>
                <a:lnTo>
                  <a:pt x="40" y="45"/>
                </a:lnTo>
                <a:lnTo>
                  <a:pt x="40" y="204"/>
                </a:lnTo>
                <a:lnTo>
                  <a:pt x="0" y="204"/>
                </a:lnTo>
                <a:lnTo>
                  <a:pt x="0" y="223"/>
                </a:lnTo>
                <a:lnTo>
                  <a:pt x="40" y="223"/>
                </a:lnTo>
                <a:lnTo>
                  <a:pt x="40" y="382"/>
                </a:lnTo>
                <a:lnTo>
                  <a:pt x="0" y="382"/>
                </a:lnTo>
                <a:lnTo>
                  <a:pt x="0" y="400"/>
                </a:lnTo>
                <a:lnTo>
                  <a:pt x="40" y="400"/>
                </a:lnTo>
                <a:lnTo>
                  <a:pt x="40" y="559"/>
                </a:lnTo>
                <a:lnTo>
                  <a:pt x="0" y="559"/>
                </a:lnTo>
                <a:lnTo>
                  <a:pt x="0" y="578"/>
                </a:lnTo>
                <a:lnTo>
                  <a:pt x="40" y="578"/>
                </a:lnTo>
                <a:lnTo>
                  <a:pt x="40" y="737"/>
                </a:lnTo>
                <a:lnTo>
                  <a:pt x="0" y="737"/>
                </a:lnTo>
                <a:lnTo>
                  <a:pt x="0" y="755"/>
                </a:lnTo>
                <a:lnTo>
                  <a:pt x="40" y="755"/>
                </a:lnTo>
                <a:lnTo>
                  <a:pt x="40" y="915"/>
                </a:lnTo>
                <a:lnTo>
                  <a:pt x="0" y="915"/>
                </a:lnTo>
                <a:lnTo>
                  <a:pt x="0" y="933"/>
                </a:lnTo>
                <a:lnTo>
                  <a:pt x="40" y="933"/>
                </a:lnTo>
                <a:lnTo>
                  <a:pt x="40" y="1054"/>
                </a:lnTo>
                <a:lnTo>
                  <a:pt x="40" y="1080"/>
                </a:lnTo>
                <a:lnTo>
                  <a:pt x="66" y="1080"/>
                </a:lnTo>
                <a:lnTo>
                  <a:pt x="192" y="1080"/>
                </a:lnTo>
                <a:lnTo>
                  <a:pt x="192" y="1125"/>
                </a:lnTo>
                <a:lnTo>
                  <a:pt x="210" y="1125"/>
                </a:lnTo>
                <a:lnTo>
                  <a:pt x="210" y="1080"/>
                </a:lnTo>
                <a:lnTo>
                  <a:pt x="369" y="1080"/>
                </a:lnTo>
                <a:lnTo>
                  <a:pt x="369" y="1125"/>
                </a:lnTo>
                <a:lnTo>
                  <a:pt x="387" y="1125"/>
                </a:lnTo>
                <a:lnTo>
                  <a:pt x="387" y="1080"/>
                </a:lnTo>
                <a:lnTo>
                  <a:pt x="547" y="1080"/>
                </a:lnTo>
                <a:lnTo>
                  <a:pt x="547" y="1125"/>
                </a:lnTo>
                <a:lnTo>
                  <a:pt x="565" y="1125"/>
                </a:lnTo>
                <a:lnTo>
                  <a:pt x="565" y="1080"/>
                </a:lnTo>
                <a:lnTo>
                  <a:pt x="724" y="1080"/>
                </a:lnTo>
                <a:lnTo>
                  <a:pt x="724" y="1125"/>
                </a:lnTo>
                <a:lnTo>
                  <a:pt x="744" y="1125"/>
                </a:lnTo>
                <a:lnTo>
                  <a:pt x="744" y="1080"/>
                </a:lnTo>
                <a:lnTo>
                  <a:pt x="903" y="1080"/>
                </a:lnTo>
                <a:lnTo>
                  <a:pt x="903" y="1125"/>
                </a:lnTo>
                <a:lnTo>
                  <a:pt x="921" y="1125"/>
                </a:lnTo>
                <a:lnTo>
                  <a:pt x="921" y="1080"/>
                </a:lnTo>
                <a:lnTo>
                  <a:pt x="1081" y="1080"/>
                </a:lnTo>
                <a:lnTo>
                  <a:pt x="1081" y="1125"/>
                </a:lnTo>
                <a:lnTo>
                  <a:pt x="1099" y="1125"/>
                </a:lnTo>
                <a:lnTo>
                  <a:pt x="1099" y="1080"/>
                </a:lnTo>
                <a:lnTo>
                  <a:pt x="1258" y="1080"/>
                </a:lnTo>
                <a:lnTo>
                  <a:pt x="1258" y="1125"/>
                </a:lnTo>
                <a:lnTo>
                  <a:pt x="1276" y="1125"/>
                </a:lnTo>
                <a:lnTo>
                  <a:pt x="1276" y="1080"/>
                </a:lnTo>
                <a:lnTo>
                  <a:pt x="1436" y="1080"/>
                </a:lnTo>
                <a:lnTo>
                  <a:pt x="1436" y="1125"/>
                </a:lnTo>
                <a:lnTo>
                  <a:pt x="1454" y="1125"/>
                </a:lnTo>
                <a:lnTo>
                  <a:pt x="1454" y="1080"/>
                </a:lnTo>
                <a:lnTo>
                  <a:pt x="1613" y="1080"/>
                </a:lnTo>
                <a:lnTo>
                  <a:pt x="1613" y="1125"/>
                </a:lnTo>
                <a:lnTo>
                  <a:pt x="1633" y="1125"/>
                </a:lnTo>
                <a:lnTo>
                  <a:pt x="1633" y="1080"/>
                </a:lnTo>
                <a:lnTo>
                  <a:pt x="1792" y="1080"/>
                </a:lnTo>
                <a:lnTo>
                  <a:pt x="1792" y="1125"/>
                </a:lnTo>
                <a:lnTo>
                  <a:pt x="1809" y="1125"/>
                </a:lnTo>
                <a:lnTo>
                  <a:pt x="1809" y="1080"/>
                </a:lnTo>
                <a:lnTo>
                  <a:pt x="1923" y="1080"/>
                </a:lnTo>
                <a:lnTo>
                  <a:pt x="1908" y="1054"/>
                </a:lnTo>
                <a:lnTo>
                  <a:pt x="66" y="1054"/>
                </a:lnTo>
                <a:lnTo>
                  <a:pt x="66" y="1028"/>
                </a:lnTo>
                <a:lnTo>
                  <a:pt x="54" y="1022"/>
                </a:lnTo>
                <a:lnTo>
                  <a:pt x="66" y="1000"/>
                </a:lnTo>
                <a:lnTo>
                  <a:pt x="66" y="926"/>
                </a:lnTo>
                <a:lnTo>
                  <a:pt x="66" y="922"/>
                </a:lnTo>
                <a:lnTo>
                  <a:pt x="66" y="748"/>
                </a:lnTo>
                <a:lnTo>
                  <a:pt x="66" y="744"/>
                </a:lnTo>
                <a:lnTo>
                  <a:pt x="66" y="571"/>
                </a:lnTo>
                <a:lnTo>
                  <a:pt x="66" y="567"/>
                </a:lnTo>
                <a:lnTo>
                  <a:pt x="66" y="393"/>
                </a:lnTo>
                <a:lnTo>
                  <a:pt x="66" y="389"/>
                </a:lnTo>
                <a:lnTo>
                  <a:pt x="66" y="215"/>
                </a:lnTo>
                <a:lnTo>
                  <a:pt x="66" y="211"/>
                </a:lnTo>
                <a:lnTo>
                  <a:pt x="66" y="38"/>
                </a:lnTo>
                <a:lnTo>
                  <a:pt x="66" y="34"/>
                </a:lnTo>
                <a:lnTo>
                  <a:pt x="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3" name="ï$ļídé">
            <a:extLst>
              <a:ext uri="{FF2B5EF4-FFF2-40B4-BE49-F238E27FC236}">
                <a16:creationId xmlns:a16="http://schemas.microsoft.com/office/drawing/2014/main" id="{E3513F24-5568-4A50-BE66-60966ABEC2D0}"/>
              </a:ext>
            </a:extLst>
          </p:cNvPr>
          <p:cNvSpPr/>
          <p:nvPr/>
        </p:nvSpPr>
        <p:spPr bwMode="auto">
          <a:xfrm>
            <a:off x="2362383" y="3063083"/>
            <a:ext cx="887605" cy="410801"/>
          </a:xfrm>
          <a:custGeom>
            <a:avLst/>
            <a:gdLst>
              <a:gd name="T0" fmla="*/ 73 w 657"/>
              <a:gd name="T1" fmla="*/ 299 h 304"/>
              <a:gd name="T2" fmla="*/ 82 w 657"/>
              <a:gd name="T3" fmla="*/ 299 h 304"/>
              <a:gd name="T4" fmla="*/ 195 w 657"/>
              <a:gd name="T5" fmla="*/ 170 h 304"/>
              <a:gd name="T6" fmla="*/ 194 w 657"/>
              <a:gd name="T7" fmla="*/ 170 h 304"/>
              <a:gd name="T8" fmla="*/ 72 w 657"/>
              <a:gd name="T9" fmla="*/ 296 h 304"/>
              <a:gd name="T10" fmla="*/ 270 w 657"/>
              <a:gd name="T11" fmla="*/ 170 h 304"/>
              <a:gd name="T12" fmla="*/ 348 w 657"/>
              <a:gd name="T13" fmla="*/ 170 h 304"/>
              <a:gd name="T14" fmla="*/ 529 w 657"/>
              <a:gd name="T15" fmla="*/ 170 h 304"/>
              <a:gd name="T16" fmla="*/ 0 w 657"/>
              <a:gd name="T17" fmla="*/ 120 h 304"/>
              <a:gd name="T18" fmla="*/ 193 w 657"/>
              <a:gd name="T19" fmla="*/ 167 h 304"/>
              <a:gd name="T20" fmla="*/ 184 w 657"/>
              <a:gd name="T21" fmla="*/ 138 h 304"/>
              <a:gd name="T22" fmla="*/ 173 w 657"/>
              <a:gd name="T23" fmla="*/ 96 h 304"/>
              <a:gd name="T24" fmla="*/ 654 w 657"/>
              <a:gd name="T25" fmla="*/ 40 h 304"/>
              <a:gd name="T26" fmla="*/ 516 w 657"/>
              <a:gd name="T27" fmla="*/ 53 h 304"/>
              <a:gd name="T28" fmla="*/ 503 w 657"/>
              <a:gd name="T29" fmla="*/ 40 h 304"/>
              <a:gd name="T30" fmla="*/ 174 w 657"/>
              <a:gd name="T31" fmla="*/ 87 h 304"/>
              <a:gd name="T32" fmla="*/ 182 w 657"/>
              <a:gd name="T33" fmla="*/ 116 h 304"/>
              <a:gd name="T34" fmla="*/ 192 w 657"/>
              <a:gd name="T35" fmla="*/ 156 h 304"/>
              <a:gd name="T36" fmla="*/ 275 w 657"/>
              <a:gd name="T37" fmla="*/ 167 h 304"/>
              <a:gd name="T38" fmla="*/ 345 w 657"/>
              <a:gd name="T39" fmla="*/ 167 h 304"/>
              <a:gd name="T40" fmla="*/ 549 w 657"/>
              <a:gd name="T41" fmla="*/ 149 h 304"/>
              <a:gd name="T42" fmla="*/ 499 w 657"/>
              <a:gd name="T43" fmla="*/ 112 h 304"/>
              <a:gd name="T44" fmla="*/ 500 w 657"/>
              <a:gd name="T45" fmla="*/ 111 h 304"/>
              <a:gd name="T46" fmla="*/ 552 w 657"/>
              <a:gd name="T47" fmla="*/ 147 h 304"/>
              <a:gd name="T48" fmla="*/ 596 w 657"/>
              <a:gd name="T49" fmla="*/ 88 h 304"/>
              <a:gd name="T50" fmla="*/ 573 w 657"/>
              <a:gd name="T51" fmla="*/ 53 h 304"/>
              <a:gd name="T52" fmla="*/ 599 w 657"/>
              <a:gd name="T53" fmla="*/ 86 h 304"/>
              <a:gd name="T54" fmla="*/ 657 w 657"/>
              <a:gd name="T55" fmla="*/ 44 h 304"/>
              <a:gd name="T56" fmla="*/ 490 w 657"/>
              <a:gd name="T57" fmla="*/ 26 h 304"/>
              <a:gd name="T58" fmla="*/ 500 w 657"/>
              <a:gd name="T59" fmla="*/ 37 h 304"/>
              <a:gd name="T60" fmla="*/ 625 w 657"/>
              <a:gd name="T61" fmla="*/ 0 h 304"/>
              <a:gd name="T62" fmla="*/ 573 w 657"/>
              <a:gd name="T63" fmla="*/ 21 h 304"/>
              <a:gd name="T64" fmla="*/ 494 w 657"/>
              <a:gd name="T65" fmla="*/ 25 h 304"/>
              <a:gd name="T66" fmla="*/ 651 w 657"/>
              <a:gd name="T67" fmla="*/ 37 h 304"/>
              <a:gd name="T68" fmla="*/ 625 w 657"/>
              <a:gd name="T6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304">
                <a:moveTo>
                  <a:pt x="82" y="299"/>
                </a:moveTo>
                <a:cubicBezTo>
                  <a:pt x="73" y="299"/>
                  <a:pt x="73" y="299"/>
                  <a:pt x="73" y="299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2" y="299"/>
                  <a:pt x="82" y="299"/>
                  <a:pt x="82" y="299"/>
                </a:cubicBezTo>
                <a:moveTo>
                  <a:pt x="270" y="170"/>
                </a:moveTo>
                <a:cubicBezTo>
                  <a:pt x="195" y="170"/>
                  <a:pt x="195" y="170"/>
                  <a:pt x="195" y="170"/>
                </a:cubicBezTo>
                <a:cubicBezTo>
                  <a:pt x="196" y="173"/>
                  <a:pt x="196" y="175"/>
                  <a:pt x="196" y="175"/>
                </a:cubicBezTo>
                <a:cubicBezTo>
                  <a:pt x="196" y="175"/>
                  <a:pt x="195" y="173"/>
                  <a:pt x="194" y="170"/>
                </a:cubicBezTo>
                <a:cubicBezTo>
                  <a:pt x="20" y="170"/>
                  <a:pt x="20" y="170"/>
                  <a:pt x="20" y="170"/>
                </a:cubicBezTo>
                <a:cubicBezTo>
                  <a:pt x="72" y="296"/>
                  <a:pt x="72" y="296"/>
                  <a:pt x="72" y="296"/>
                </a:cubicBezTo>
                <a:cubicBezTo>
                  <a:pt x="86" y="296"/>
                  <a:pt x="86" y="296"/>
                  <a:pt x="86" y="296"/>
                </a:cubicBezTo>
                <a:cubicBezTo>
                  <a:pt x="270" y="170"/>
                  <a:pt x="270" y="170"/>
                  <a:pt x="270" y="170"/>
                </a:cubicBezTo>
                <a:moveTo>
                  <a:pt x="529" y="170"/>
                </a:moveTo>
                <a:cubicBezTo>
                  <a:pt x="348" y="170"/>
                  <a:pt x="348" y="170"/>
                  <a:pt x="348" y="170"/>
                </a:cubicBezTo>
                <a:cubicBezTo>
                  <a:pt x="431" y="266"/>
                  <a:pt x="431" y="266"/>
                  <a:pt x="431" y="266"/>
                </a:cubicBezTo>
                <a:cubicBezTo>
                  <a:pt x="529" y="170"/>
                  <a:pt x="529" y="170"/>
                  <a:pt x="529" y="170"/>
                </a:cubicBezTo>
                <a:moveTo>
                  <a:pt x="171" y="87"/>
                </a:moveTo>
                <a:cubicBezTo>
                  <a:pt x="0" y="120"/>
                  <a:pt x="0" y="120"/>
                  <a:pt x="0" y="120"/>
                </a:cubicBezTo>
                <a:cubicBezTo>
                  <a:pt x="19" y="167"/>
                  <a:pt x="19" y="167"/>
                  <a:pt x="19" y="167"/>
                </a:cubicBezTo>
                <a:cubicBezTo>
                  <a:pt x="193" y="167"/>
                  <a:pt x="193" y="167"/>
                  <a:pt x="193" y="167"/>
                </a:cubicBezTo>
                <a:cubicBezTo>
                  <a:pt x="192" y="164"/>
                  <a:pt x="191" y="161"/>
                  <a:pt x="190" y="157"/>
                </a:cubicBezTo>
                <a:cubicBezTo>
                  <a:pt x="188" y="152"/>
                  <a:pt x="186" y="145"/>
                  <a:pt x="184" y="138"/>
                </a:cubicBezTo>
                <a:cubicBezTo>
                  <a:pt x="182" y="132"/>
                  <a:pt x="180" y="124"/>
                  <a:pt x="178" y="117"/>
                </a:cubicBezTo>
                <a:cubicBezTo>
                  <a:pt x="176" y="110"/>
                  <a:pt x="175" y="103"/>
                  <a:pt x="173" y="96"/>
                </a:cubicBezTo>
                <a:cubicBezTo>
                  <a:pt x="172" y="93"/>
                  <a:pt x="171" y="90"/>
                  <a:pt x="171" y="87"/>
                </a:cubicBezTo>
                <a:moveTo>
                  <a:pt x="654" y="40"/>
                </a:moveTo>
                <a:cubicBezTo>
                  <a:pt x="506" y="40"/>
                  <a:pt x="506" y="40"/>
                  <a:pt x="506" y="40"/>
                </a:cubicBezTo>
                <a:cubicBezTo>
                  <a:pt x="512" y="48"/>
                  <a:pt x="516" y="53"/>
                  <a:pt x="516" y="53"/>
                </a:cubicBezTo>
                <a:cubicBezTo>
                  <a:pt x="516" y="53"/>
                  <a:pt x="511" y="48"/>
                  <a:pt x="504" y="41"/>
                </a:cubicBezTo>
                <a:cubicBezTo>
                  <a:pt x="504" y="41"/>
                  <a:pt x="504" y="40"/>
                  <a:pt x="503" y="40"/>
                </a:cubicBezTo>
                <a:cubicBezTo>
                  <a:pt x="415" y="40"/>
                  <a:pt x="415" y="40"/>
                  <a:pt x="415" y="40"/>
                </a:cubicBezTo>
                <a:cubicBezTo>
                  <a:pt x="174" y="87"/>
                  <a:pt x="174" y="87"/>
                  <a:pt x="174" y="87"/>
                </a:cubicBezTo>
                <a:cubicBezTo>
                  <a:pt x="174" y="89"/>
                  <a:pt x="175" y="92"/>
                  <a:pt x="176" y="95"/>
                </a:cubicBezTo>
                <a:cubicBezTo>
                  <a:pt x="178" y="102"/>
                  <a:pt x="180" y="109"/>
                  <a:pt x="182" y="116"/>
                </a:cubicBezTo>
                <a:cubicBezTo>
                  <a:pt x="184" y="124"/>
                  <a:pt x="186" y="131"/>
                  <a:pt x="188" y="138"/>
                </a:cubicBezTo>
                <a:cubicBezTo>
                  <a:pt x="189" y="144"/>
                  <a:pt x="191" y="151"/>
                  <a:pt x="192" y="156"/>
                </a:cubicBezTo>
                <a:cubicBezTo>
                  <a:pt x="193" y="160"/>
                  <a:pt x="194" y="164"/>
                  <a:pt x="194" y="167"/>
                </a:cubicBezTo>
                <a:cubicBezTo>
                  <a:pt x="275" y="167"/>
                  <a:pt x="275" y="167"/>
                  <a:pt x="275" y="167"/>
                </a:cubicBezTo>
                <a:cubicBezTo>
                  <a:pt x="319" y="136"/>
                  <a:pt x="319" y="136"/>
                  <a:pt x="319" y="136"/>
                </a:cubicBezTo>
                <a:cubicBezTo>
                  <a:pt x="345" y="167"/>
                  <a:pt x="345" y="167"/>
                  <a:pt x="345" y="167"/>
                </a:cubicBezTo>
                <a:cubicBezTo>
                  <a:pt x="532" y="167"/>
                  <a:pt x="532" y="167"/>
                  <a:pt x="532" y="167"/>
                </a:cubicBezTo>
                <a:cubicBezTo>
                  <a:pt x="549" y="149"/>
                  <a:pt x="549" y="149"/>
                  <a:pt x="549" y="149"/>
                </a:cubicBezTo>
                <a:cubicBezTo>
                  <a:pt x="543" y="145"/>
                  <a:pt x="536" y="140"/>
                  <a:pt x="529" y="135"/>
                </a:cubicBezTo>
                <a:cubicBezTo>
                  <a:pt x="518" y="127"/>
                  <a:pt x="507" y="119"/>
                  <a:pt x="499" y="112"/>
                </a:cubicBezTo>
                <a:cubicBezTo>
                  <a:pt x="491" y="106"/>
                  <a:pt x="486" y="102"/>
                  <a:pt x="486" y="102"/>
                </a:cubicBezTo>
                <a:cubicBezTo>
                  <a:pt x="486" y="102"/>
                  <a:pt x="492" y="105"/>
                  <a:pt x="500" y="111"/>
                </a:cubicBezTo>
                <a:cubicBezTo>
                  <a:pt x="509" y="116"/>
                  <a:pt x="520" y="124"/>
                  <a:pt x="531" y="131"/>
                </a:cubicBezTo>
                <a:cubicBezTo>
                  <a:pt x="538" y="137"/>
                  <a:pt x="545" y="142"/>
                  <a:pt x="552" y="147"/>
                </a:cubicBezTo>
                <a:cubicBezTo>
                  <a:pt x="602" y="97"/>
                  <a:pt x="602" y="97"/>
                  <a:pt x="602" y="97"/>
                </a:cubicBezTo>
                <a:cubicBezTo>
                  <a:pt x="600" y="94"/>
                  <a:pt x="598" y="91"/>
                  <a:pt x="596" y="88"/>
                </a:cubicBezTo>
                <a:cubicBezTo>
                  <a:pt x="590" y="80"/>
                  <a:pt x="584" y="71"/>
                  <a:pt x="580" y="64"/>
                </a:cubicBezTo>
                <a:cubicBezTo>
                  <a:pt x="576" y="57"/>
                  <a:pt x="573" y="53"/>
                  <a:pt x="573" y="53"/>
                </a:cubicBezTo>
                <a:cubicBezTo>
                  <a:pt x="573" y="53"/>
                  <a:pt x="577" y="57"/>
                  <a:pt x="582" y="63"/>
                </a:cubicBezTo>
                <a:cubicBezTo>
                  <a:pt x="587" y="69"/>
                  <a:pt x="593" y="77"/>
                  <a:pt x="599" y="86"/>
                </a:cubicBezTo>
                <a:cubicBezTo>
                  <a:pt x="601" y="89"/>
                  <a:pt x="603" y="92"/>
                  <a:pt x="605" y="95"/>
                </a:cubicBezTo>
                <a:cubicBezTo>
                  <a:pt x="657" y="44"/>
                  <a:pt x="657" y="44"/>
                  <a:pt x="657" y="44"/>
                </a:cubicBezTo>
                <a:cubicBezTo>
                  <a:pt x="656" y="43"/>
                  <a:pt x="655" y="41"/>
                  <a:pt x="654" y="40"/>
                </a:cubicBezTo>
                <a:moveTo>
                  <a:pt x="490" y="26"/>
                </a:moveTo>
                <a:cubicBezTo>
                  <a:pt x="432" y="37"/>
                  <a:pt x="432" y="37"/>
                  <a:pt x="432" y="37"/>
                </a:cubicBezTo>
                <a:cubicBezTo>
                  <a:pt x="500" y="37"/>
                  <a:pt x="500" y="37"/>
                  <a:pt x="500" y="37"/>
                </a:cubicBezTo>
                <a:cubicBezTo>
                  <a:pt x="497" y="33"/>
                  <a:pt x="494" y="30"/>
                  <a:pt x="490" y="26"/>
                </a:cubicBezTo>
                <a:moveTo>
                  <a:pt x="625" y="0"/>
                </a:moveTo>
                <a:cubicBezTo>
                  <a:pt x="574" y="9"/>
                  <a:pt x="574" y="9"/>
                  <a:pt x="574" y="9"/>
                </a:cubicBezTo>
                <a:cubicBezTo>
                  <a:pt x="574" y="16"/>
                  <a:pt x="573" y="21"/>
                  <a:pt x="573" y="21"/>
                </a:cubicBezTo>
                <a:cubicBezTo>
                  <a:pt x="573" y="21"/>
                  <a:pt x="573" y="16"/>
                  <a:pt x="573" y="10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8" y="29"/>
                  <a:pt x="501" y="33"/>
                  <a:pt x="504" y="37"/>
                </a:cubicBezTo>
                <a:cubicBezTo>
                  <a:pt x="651" y="37"/>
                  <a:pt x="651" y="37"/>
                  <a:pt x="651" y="37"/>
                </a:cubicBezTo>
                <a:cubicBezTo>
                  <a:pt x="649" y="34"/>
                  <a:pt x="647" y="32"/>
                  <a:pt x="646" y="29"/>
                </a:cubicBezTo>
                <a:cubicBezTo>
                  <a:pt x="638" y="19"/>
                  <a:pt x="630" y="8"/>
                  <a:pt x="625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4" name="iśľíḋe">
            <a:extLst>
              <a:ext uri="{FF2B5EF4-FFF2-40B4-BE49-F238E27FC236}">
                <a16:creationId xmlns:a16="http://schemas.microsoft.com/office/drawing/2014/main" id="{36BC3B21-3BB3-410A-8C5D-9D96CC68C4A5}"/>
              </a:ext>
            </a:extLst>
          </p:cNvPr>
          <p:cNvSpPr/>
          <p:nvPr/>
        </p:nvSpPr>
        <p:spPr bwMode="auto">
          <a:xfrm>
            <a:off x="2922924" y="3113324"/>
            <a:ext cx="323124" cy="3941"/>
          </a:xfrm>
          <a:custGeom>
            <a:avLst/>
            <a:gdLst>
              <a:gd name="T0" fmla="*/ 85 w 239"/>
              <a:gd name="T1" fmla="*/ 0 h 3"/>
              <a:gd name="T2" fmla="*/ 17 w 239"/>
              <a:gd name="T3" fmla="*/ 0 h 3"/>
              <a:gd name="T4" fmla="*/ 0 w 239"/>
              <a:gd name="T5" fmla="*/ 3 h 3"/>
              <a:gd name="T6" fmla="*/ 88 w 239"/>
              <a:gd name="T7" fmla="*/ 3 h 3"/>
              <a:gd name="T8" fmla="*/ 85 w 239"/>
              <a:gd name="T9" fmla="*/ 0 h 3"/>
              <a:gd name="T10" fmla="*/ 236 w 239"/>
              <a:gd name="T11" fmla="*/ 0 h 3"/>
              <a:gd name="T12" fmla="*/ 89 w 239"/>
              <a:gd name="T13" fmla="*/ 0 h 3"/>
              <a:gd name="T14" fmla="*/ 91 w 239"/>
              <a:gd name="T15" fmla="*/ 2 h 3"/>
              <a:gd name="T16" fmla="*/ 91 w 239"/>
              <a:gd name="T17" fmla="*/ 3 h 3"/>
              <a:gd name="T18" fmla="*/ 239 w 239"/>
              <a:gd name="T19" fmla="*/ 3 h 3"/>
              <a:gd name="T20" fmla="*/ 236 w 239"/>
              <a:gd name="T2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3">
                <a:moveTo>
                  <a:pt x="85" y="0"/>
                </a:moveTo>
                <a:cubicBezTo>
                  <a:pt x="17" y="0"/>
                  <a:pt x="17" y="0"/>
                  <a:pt x="17" y="0"/>
                </a:cubicBezTo>
                <a:cubicBezTo>
                  <a:pt x="0" y="3"/>
                  <a:pt x="0" y="3"/>
                  <a:pt x="0" y="3"/>
                </a:cubicBezTo>
                <a:cubicBezTo>
                  <a:pt x="88" y="3"/>
                  <a:pt x="88" y="3"/>
                  <a:pt x="88" y="3"/>
                </a:cubicBezTo>
                <a:cubicBezTo>
                  <a:pt x="87" y="2"/>
                  <a:pt x="86" y="1"/>
                  <a:pt x="85" y="0"/>
                </a:cubicBezTo>
                <a:moveTo>
                  <a:pt x="236" y="0"/>
                </a:moveTo>
                <a:cubicBezTo>
                  <a:pt x="89" y="0"/>
                  <a:pt x="89" y="0"/>
                  <a:pt x="89" y="0"/>
                </a:cubicBezTo>
                <a:cubicBezTo>
                  <a:pt x="89" y="1"/>
                  <a:pt x="90" y="2"/>
                  <a:pt x="91" y="2"/>
                </a:cubicBezTo>
                <a:cubicBezTo>
                  <a:pt x="91" y="3"/>
                  <a:pt x="91" y="3"/>
                  <a:pt x="91" y="3"/>
                </a:cubicBezTo>
                <a:cubicBezTo>
                  <a:pt x="239" y="3"/>
                  <a:pt x="239" y="3"/>
                  <a:pt x="239" y="3"/>
                </a:cubicBezTo>
                <a:cubicBezTo>
                  <a:pt x="238" y="2"/>
                  <a:pt x="237" y="1"/>
                  <a:pt x="236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5" name="iṡḻîḍé">
            <a:extLst>
              <a:ext uri="{FF2B5EF4-FFF2-40B4-BE49-F238E27FC236}">
                <a16:creationId xmlns:a16="http://schemas.microsoft.com/office/drawing/2014/main" id="{C03A5FF2-FE2A-4559-91C9-A47AE0A375F9}"/>
              </a:ext>
            </a:extLst>
          </p:cNvPr>
          <p:cNvSpPr/>
          <p:nvPr/>
        </p:nvSpPr>
        <p:spPr bwMode="auto">
          <a:xfrm>
            <a:off x="2387997" y="3288678"/>
            <a:ext cx="693533" cy="3941"/>
          </a:xfrm>
          <a:custGeom>
            <a:avLst/>
            <a:gdLst>
              <a:gd name="T0" fmla="*/ 174 w 513"/>
              <a:gd name="T1" fmla="*/ 0 h 3"/>
              <a:gd name="T2" fmla="*/ 0 w 513"/>
              <a:gd name="T3" fmla="*/ 0 h 3"/>
              <a:gd name="T4" fmla="*/ 1 w 513"/>
              <a:gd name="T5" fmla="*/ 3 h 3"/>
              <a:gd name="T6" fmla="*/ 175 w 513"/>
              <a:gd name="T7" fmla="*/ 3 h 3"/>
              <a:gd name="T8" fmla="*/ 174 w 513"/>
              <a:gd name="T9" fmla="*/ 0 h 3"/>
              <a:gd name="T10" fmla="*/ 256 w 513"/>
              <a:gd name="T11" fmla="*/ 0 h 3"/>
              <a:gd name="T12" fmla="*/ 175 w 513"/>
              <a:gd name="T13" fmla="*/ 0 h 3"/>
              <a:gd name="T14" fmla="*/ 176 w 513"/>
              <a:gd name="T15" fmla="*/ 3 h 3"/>
              <a:gd name="T16" fmla="*/ 251 w 513"/>
              <a:gd name="T17" fmla="*/ 3 h 3"/>
              <a:gd name="T18" fmla="*/ 256 w 513"/>
              <a:gd name="T19" fmla="*/ 0 h 3"/>
              <a:gd name="T20" fmla="*/ 513 w 513"/>
              <a:gd name="T21" fmla="*/ 0 h 3"/>
              <a:gd name="T22" fmla="*/ 326 w 513"/>
              <a:gd name="T23" fmla="*/ 0 h 3"/>
              <a:gd name="T24" fmla="*/ 329 w 513"/>
              <a:gd name="T25" fmla="*/ 3 h 3"/>
              <a:gd name="T26" fmla="*/ 510 w 513"/>
              <a:gd name="T27" fmla="*/ 3 h 3"/>
              <a:gd name="T28" fmla="*/ 513 w 513"/>
              <a:gd name="T2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3">
                <a:moveTo>
                  <a:pt x="174" y="0"/>
                </a:moveTo>
                <a:cubicBezTo>
                  <a:pt x="0" y="0"/>
                  <a:pt x="0" y="0"/>
                  <a:pt x="0" y="0"/>
                </a:cubicBezTo>
                <a:cubicBezTo>
                  <a:pt x="1" y="3"/>
                  <a:pt x="1" y="3"/>
                  <a:pt x="1" y="3"/>
                </a:cubicBezTo>
                <a:cubicBezTo>
                  <a:pt x="175" y="3"/>
                  <a:pt x="175" y="3"/>
                  <a:pt x="175" y="3"/>
                </a:cubicBezTo>
                <a:cubicBezTo>
                  <a:pt x="175" y="2"/>
                  <a:pt x="174" y="1"/>
                  <a:pt x="174" y="0"/>
                </a:cubicBezTo>
                <a:moveTo>
                  <a:pt x="256" y="0"/>
                </a:moveTo>
                <a:cubicBezTo>
                  <a:pt x="175" y="0"/>
                  <a:pt x="175" y="0"/>
                  <a:pt x="175" y="0"/>
                </a:cubicBezTo>
                <a:cubicBezTo>
                  <a:pt x="176" y="1"/>
                  <a:pt x="176" y="2"/>
                  <a:pt x="176" y="3"/>
                </a:cubicBezTo>
                <a:cubicBezTo>
                  <a:pt x="251" y="3"/>
                  <a:pt x="251" y="3"/>
                  <a:pt x="251" y="3"/>
                </a:cubicBezTo>
                <a:cubicBezTo>
                  <a:pt x="256" y="0"/>
                  <a:pt x="256" y="0"/>
                  <a:pt x="256" y="0"/>
                </a:cubicBezTo>
                <a:moveTo>
                  <a:pt x="513" y="0"/>
                </a:moveTo>
                <a:cubicBezTo>
                  <a:pt x="326" y="0"/>
                  <a:pt x="326" y="0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510" y="3"/>
                  <a:pt x="510" y="3"/>
                  <a:pt x="510" y="3"/>
                </a:cubicBezTo>
                <a:cubicBezTo>
                  <a:pt x="513" y="0"/>
                  <a:pt x="513" y="0"/>
                  <a:pt x="513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6" name="íşľíďè">
            <a:extLst>
              <a:ext uri="{FF2B5EF4-FFF2-40B4-BE49-F238E27FC236}">
                <a16:creationId xmlns:a16="http://schemas.microsoft.com/office/drawing/2014/main" id="{E60CE7CC-EC09-4920-A604-E595580CEB82}"/>
              </a:ext>
            </a:extLst>
          </p:cNvPr>
          <p:cNvSpPr/>
          <p:nvPr/>
        </p:nvSpPr>
        <p:spPr bwMode="auto">
          <a:xfrm>
            <a:off x="2459911" y="3463047"/>
            <a:ext cx="18718" cy="3941"/>
          </a:xfrm>
          <a:custGeom>
            <a:avLst/>
            <a:gdLst>
              <a:gd name="T0" fmla="*/ 19 w 19"/>
              <a:gd name="T1" fmla="*/ 0 h 4"/>
              <a:gd name="T2" fmla="*/ 0 w 19"/>
              <a:gd name="T3" fmla="*/ 0 h 4"/>
              <a:gd name="T4" fmla="*/ 1 w 19"/>
              <a:gd name="T5" fmla="*/ 4 h 4"/>
              <a:gd name="T6" fmla="*/ 13 w 19"/>
              <a:gd name="T7" fmla="*/ 4 h 4"/>
              <a:gd name="T8" fmla="*/ 19 w 19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">
                <a:moveTo>
                  <a:pt x="19" y="0"/>
                </a:moveTo>
                <a:lnTo>
                  <a:pt x="0" y="0"/>
                </a:lnTo>
                <a:lnTo>
                  <a:pt x="1" y="4"/>
                </a:lnTo>
                <a:lnTo>
                  <a:pt x="13" y="4"/>
                </a:lnTo>
                <a:lnTo>
                  <a:pt x="1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7" name="iṧļiḓè">
            <a:extLst>
              <a:ext uri="{FF2B5EF4-FFF2-40B4-BE49-F238E27FC236}">
                <a16:creationId xmlns:a16="http://schemas.microsoft.com/office/drawing/2014/main" id="{55897DFA-4813-44A1-9970-6FC03EA16CA7}"/>
              </a:ext>
            </a:extLst>
          </p:cNvPr>
          <p:cNvSpPr/>
          <p:nvPr/>
        </p:nvSpPr>
        <p:spPr bwMode="auto">
          <a:xfrm>
            <a:off x="2459911" y="3463047"/>
            <a:ext cx="18718" cy="3941"/>
          </a:xfrm>
          <a:custGeom>
            <a:avLst/>
            <a:gdLst>
              <a:gd name="T0" fmla="*/ 19 w 19"/>
              <a:gd name="T1" fmla="*/ 0 h 4"/>
              <a:gd name="T2" fmla="*/ 0 w 19"/>
              <a:gd name="T3" fmla="*/ 0 h 4"/>
              <a:gd name="T4" fmla="*/ 1 w 19"/>
              <a:gd name="T5" fmla="*/ 4 h 4"/>
              <a:gd name="T6" fmla="*/ 13 w 19"/>
              <a:gd name="T7" fmla="*/ 4 h 4"/>
              <a:gd name="T8" fmla="*/ 19 w 19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">
                <a:moveTo>
                  <a:pt x="19" y="0"/>
                </a:moveTo>
                <a:lnTo>
                  <a:pt x="0" y="0"/>
                </a:lnTo>
                <a:lnTo>
                  <a:pt x="1" y="4"/>
                </a:lnTo>
                <a:lnTo>
                  <a:pt x="13" y="4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8" name="íṣḻiďè">
            <a:extLst>
              <a:ext uri="{FF2B5EF4-FFF2-40B4-BE49-F238E27FC236}">
                <a16:creationId xmlns:a16="http://schemas.microsoft.com/office/drawing/2014/main" id="{CE120F20-2241-4946-AC0F-01C2AA1F49A6}"/>
              </a:ext>
            </a:extLst>
          </p:cNvPr>
          <p:cNvSpPr/>
          <p:nvPr/>
        </p:nvSpPr>
        <p:spPr bwMode="auto">
          <a:xfrm>
            <a:off x="3257869" y="3110369"/>
            <a:ext cx="17732" cy="21673"/>
          </a:xfrm>
          <a:custGeom>
            <a:avLst/>
            <a:gdLst>
              <a:gd name="T0" fmla="*/ 10 w 13"/>
              <a:gd name="T1" fmla="*/ 5 h 16"/>
              <a:gd name="T2" fmla="*/ 7 w 13"/>
              <a:gd name="T3" fmla="*/ 5 h 16"/>
              <a:gd name="T4" fmla="*/ 0 w 13"/>
              <a:gd name="T5" fmla="*/ 12 h 16"/>
              <a:gd name="T6" fmla="*/ 3 w 13"/>
              <a:gd name="T7" fmla="*/ 16 h 16"/>
              <a:gd name="T8" fmla="*/ 10 w 13"/>
              <a:gd name="T9" fmla="*/ 5 h 16"/>
              <a:gd name="T10" fmla="*/ 13 w 13"/>
              <a:gd name="T11" fmla="*/ 0 h 16"/>
              <a:gd name="T12" fmla="*/ 10 w 13"/>
              <a:gd name="T13" fmla="*/ 2 h 16"/>
              <a:gd name="T14" fmla="*/ 11 w 13"/>
              <a:gd name="T15" fmla="*/ 2 h 16"/>
              <a:gd name="T16" fmla="*/ 13 w 13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6">
                <a:moveTo>
                  <a:pt x="10" y="5"/>
                </a:moveTo>
                <a:cubicBezTo>
                  <a:pt x="7" y="5"/>
                  <a:pt x="7" y="5"/>
                  <a:pt x="7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3"/>
                  <a:pt x="2" y="15"/>
                  <a:pt x="3" y="16"/>
                </a:cubicBezTo>
                <a:cubicBezTo>
                  <a:pt x="10" y="5"/>
                  <a:pt x="10" y="5"/>
                  <a:pt x="10" y="5"/>
                </a:cubicBezTo>
                <a:moveTo>
                  <a:pt x="13" y="0"/>
                </a:moveTo>
                <a:cubicBezTo>
                  <a:pt x="10" y="2"/>
                  <a:pt x="10" y="2"/>
                  <a:pt x="10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9" name="iśḻîḓe">
            <a:extLst>
              <a:ext uri="{FF2B5EF4-FFF2-40B4-BE49-F238E27FC236}">
                <a16:creationId xmlns:a16="http://schemas.microsoft.com/office/drawing/2014/main" id="{679B63D9-4F9F-4900-88D0-589E43A6AA5F}"/>
              </a:ext>
            </a:extLst>
          </p:cNvPr>
          <p:cNvSpPr/>
          <p:nvPr/>
        </p:nvSpPr>
        <p:spPr bwMode="auto">
          <a:xfrm>
            <a:off x="3267720" y="3113324"/>
            <a:ext cx="5911" cy="3941"/>
          </a:xfrm>
          <a:custGeom>
            <a:avLst/>
            <a:gdLst>
              <a:gd name="T0" fmla="*/ 6 w 6"/>
              <a:gd name="T1" fmla="*/ 0 h 4"/>
              <a:gd name="T2" fmla="*/ 4 w 6"/>
              <a:gd name="T3" fmla="*/ 0 h 4"/>
              <a:gd name="T4" fmla="*/ 0 w 6"/>
              <a:gd name="T5" fmla="*/ 4 h 4"/>
              <a:gd name="T6" fmla="*/ 4 w 6"/>
              <a:gd name="T7" fmla="*/ 4 h 4"/>
              <a:gd name="T8" fmla="*/ 6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4" y="0"/>
                </a:lnTo>
                <a:lnTo>
                  <a:pt x="0" y="4"/>
                </a:lnTo>
                <a:lnTo>
                  <a:pt x="4" y="4"/>
                </a:lnTo>
                <a:lnTo>
                  <a:pt x="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0" name="íṣḷîďè">
            <a:extLst>
              <a:ext uri="{FF2B5EF4-FFF2-40B4-BE49-F238E27FC236}">
                <a16:creationId xmlns:a16="http://schemas.microsoft.com/office/drawing/2014/main" id="{8B6A99FA-00F6-4ABD-9039-C101E07E57CE}"/>
              </a:ext>
            </a:extLst>
          </p:cNvPr>
          <p:cNvSpPr/>
          <p:nvPr/>
        </p:nvSpPr>
        <p:spPr bwMode="auto">
          <a:xfrm>
            <a:off x="3267720" y="3113324"/>
            <a:ext cx="5911" cy="3941"/>
          </a:xfrm>
          <a:custGeom>
            <a:avLst/>
            <a:gdLst>
              <a:gd name="T0" fmla="*/ 6 w 6"/>
              <a:gd name="T1" fmla="*/ 0 h 4"/>
              <a:gd name="T2" fmla="*/ 4 w 6"/>
              <a:gd name="T3" fmla="*/ 0 h 4"/>
              <a:gd name="T4" fmla="*/ 0 w 6"/>
              <a:gd name="T5" fmla="*/ 4 h 4"/>
              <a:gd name="T6" fmla="*/ 4 w 6"/>
              <a:gd name="T7" fmla="*/ 4 h 4"/>
              <a:gd name="T8" fmla="*/ 6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4" y="0"/>
                </a:lnTo>
                <a:lnTo>
                  <a:pt x="0" y="4"/>
                </a:lnTo>
                <a:lnTo>
                  <a:pt x="4" y="4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ís1iḋê">
            <a:extLst>
              <a:ext uri="{FF2B5EF4-FFF2-40B4-BE49-F238E27FC236}">
                <a16:creationId xmlns:a16="http://schemas.microsoft.com/office/drawing/2014/main" id="{6A9BF114-7C32-435C-B300-10FE063D9569}"/>
              </a:ext>
            </a:extLst>
          </p:cNvPr>
          <p:cNvSpPr/>
          <p:nvPr/>
        </p:nvSpPr>
        <p:spPr bwMode="auto">
          <a:xfrm>
            <a:off x="2946558" y="3129080"/>
            <a:ext cx="314257" cy="397008"/>
          </a:xfrm>
          <a:custGeom>
            <a:avLst/>
            <a:gdLst>
              <a:gd name="T0" fmla="*/ 90 w 233"/>
              <a:gd name="T1" fmla="*/ 250 h 294"/>
              <a:gd name="T2" fmla="*/ 27 w 233"/>
              <a:gd name="T3" fmla="*/ 250 h 294"/>
              <a:gd name="T4" fmla="*/ 64 w 233"/>
              <a:gd name="T5" fmla="*/ 294 h 294"/>
              <a:gd name="T6" fmla="*/ 90 w 233"/>
              <a:gd name="T7" fmla="*/ 250 h 294"/>
              <a:gd name="T8" fmla="*/ 165 w 233"/>
              <a:gd name="T9" fmla="*/ 121 h 294"/>
              <a:gd name="T10" fmla="*/ 103 w 233"/>
              <a:gd name="T11" fmla="*/ 121 h 294"/>
              <a:gd name="T12" fmla="*/ 0 w 233"/>
              <a:gd name="T13" fmla="*/ 219 h 294"/>
              <a:gd name="T14" fmla="*/ 24 w 233"/>
              <a:gd name="T15" fmla="*/ 247 h 294"/>
              <a:gd name="T16" fmla="*/ 92 w 233"/>
              <a:gd name="T17" fmla="*/ 247 h 294"/>
              <a:gd name="T18" fmla="*/ 165 w 233"/>
              <a:gd name="T19" fmla="*/ 121 h 294"/>
              <a:gd name="T20" fmla="*/ 229 w 233"/>
              <a:gd name="T21" fmla="*/ 0 h 294"/>
              <a:gd name="T22" fmla="*/ 176 w 233"/>
              <a:gd name="T23" fmla="*/ 50 h 294"/>
              <a:gd name="T24" fmla="*/ 183 w 233"/>
              <a:gd name="T25" fmla="*/ 61 h 294"/>
              <a:gd name="T26" fmla="*/ 189 w 233"/>
              <a:gd name="T27" fmla="*/ 72 h 294"/>
              <a:gd name="T28" fmla="*/ 181 w 233"/>
              <a:gd name="T29" fmla="*/ 62 h 294"/>
              <a:gd name="T30" fmla="*/ 174 w 233"/>
              <a:gd name="T31" fmla="*/ 53 h 294"/>
              <a:gd name="T32" fmla="*/ 123 w 233"/>
              <a:gd name="T33" fmla="*/ 101 h 294"/>
              <a:gd name="T34" fmla="*/ 128 w 233"/>
              <a:gd name="T35" fmla="*/ 105 h 294"/>
              <a:gd name="T36" fmla="*/ 141 w 233"/>
              <a:gd name="T37" fmla="*/ 116 h 294"/>
              <a:gd name="T38" fmla="*/ 127 w 233"/>
              <a:gd name="T39" fmla="*/ 107 h 294"/>
              <a:gd name="T40" fmla="*/ 121 w 233"/>
              <a:gd name="T41" fmla="*/ 103 h 294"/>
              <a:gd name="T42" fmla="*/ 106 w 233"/>
              <a:gd name="T43" fmla="*/ 118 h 294"/>
              <a:gd name="T44" fmla="*/ 167 w 233"/>
              <a:gd name="T45" fmla="*/ 118 h 294"/>
              <a:gd name="T46" fmla="*/ 233 w 233"/>
              <a:gd name="T47" fmla="*/ 5 h 294"/>
              <a:gd name="T48" fmla="*/ 229 w 233"/>
              <a:gd name="T49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3" h="294">
                <a:moveTo>
                  <a:pt x="90" y="250"/>
                </a:moveTo>
                <a:cubicBezTo>
                  <a:pt x="27" y="250"/>
                  <a:pt x="27" y="250"/>
                  <a:pt x="27" y="250"/>
                </a:cubicBezTo>
                <a:cubicBezTo>
                  <a:pt x="64" y="294"/>
                  <a:pt x="64" y="294"/>
                  <a:pt x="64" y="294"/>
                </a:cubicBezTo>
                <a:cubicBezTo>
                  <a:pt x="90" y="250"/>
                  <a:pt x="90" y="250"/>
                  <a:pt x="90" y="250"/>
                </a:cubicBezTo>
                <a:moveTo>
                  <a:pt x="165" y="121"/>
                </a:moveTo>
                <a:cubicBezTo>
                  <a:pt x="103" y="121"/>
                  <a:pt x="103" y="121"/>
                  <a:pt x="103" y="121"/>
                </a:cubicBezTo>
                <a:cubicBezTo>
                  <a:pt x="0" y="219"/>
                  <a:pt x="0" y="219"/>
                  <a:pt x="0" y="219"/>
                </a:cubicBezTo>
                <a:cubicBezTo>
                  <a:pt x="24" y="247"/>
                  <a:pt x="24" y="247"/>
                  <a:pt x="24" y="247"/>
                </a:cubicBezTo>
                <a:cubicBezTo>
                  <a:pt x="92" y="247"/>
                  <a:pt x="92" y="247"/>
                  <a:pt x="92" y="247"/>
                </a:cubicBezTo>
                <a:cubicBezTo>
                  <a:pt x="165" y="121"/>
                  <a:pt x="165" y="121"/>
                  <a:pt x="165" y="121"/>
                </a:cubicBezTo>
                <a:moveTo>
                  <a:pt x="229" y="0"/>
                </a:moveTo>
                <a:cubicBezTo>
                  <a:pt x="176" y="50"/>
                  <a:pt x="176" y="50"/>
                  <a:pt x="176" y="50"/>
                </a:cubicBezTo>
                <a:cubicBezTo>
                  <a:pt x="178" y="54"/>
                  <a:pt x="181" y="58"/>
                  <a:pt x="183" y="61"/>
                </a:cubicBezTo>
                <a:cubicBezTo>
                  <a:pt x="187" y="68"/>
                  <a:pt x="189" y="72"/>
                  <a:pt x="189" y="72"/>
                </a:cubicBezTo>
                <a:cubicBezTo>
                  <a:pt x="189" y="72"/>
                  <a:pt x="186" y="69"/>
                  <a:pt x="181" y="62"/>
                </a:cubicBezTo>
                <a:cubicBezTo>
                  <a:pt x="179" y="60"/>
                  <a:pt x="176" y="56"/>
                  <a:pt x="174" y="53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5" y="102"/>
                  <a:pt x="127" y="104"/>
                  <a:pt x="128" y="105"/>
                </a:cubicBezTo>
                <a:cubicBezTo>
                  <a:pt x="136" y="111"/>
                  <a:pt x="141" y="116"/>
                  <a:pt x="141" y="116"/>
                </a:cubicBezTo>
                <a:cubicBezTo>
                  <a:pt x="141" y="116"/>
                  <a:pt x="136" y="112"/>
                  <a:pt x="127" y="107"/>
                </a:cubicBezTo>
                <a:cubicBezTo>
                  <a:pt x="125" y="105"/>
                  <a:pt x="123" y="104"/>
                  <a:pt x="121" y="103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67" y="118"/>
                  <a:pt x="167" y="118"/>
                  <a:pt x="167" y="118"/>
                </a:cubicBezTo>
                <a:cubicBezTo>
                  <a:pt x="233" y="5"/>
                  <a:pt x="233" y="5"/>
                  <a:pt x="233" y="5"/>
                </a:cubicBezTo>
                <a:cubicBezTo>
                  <a:pt x="231" y="3"/>
                  <a:pt x="230" y="2"/>
                  <a:pt x="229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ṩľidè">
            <a:extLst>
              <a:ext uri="{FF2B5EF4-FFF2-40B4-BE49-F238E27FC236}">
                <a16:creationId xmlns:a16="http://schemas.microsoft.com/office/drawing/2014/main" id="{A47DE566-BDBA-4A7F-84F1-1D3434B952C9}"/>
              </a:ext>
            </a:extLst>
          </p:cNvPr>
          <p:cNvSpPr/>
          <p:nvPr/>
        </p:nvSpPr>
        <p:spPr bwMode="auto">
          <a:xfrm>
            <a:off x="3085461" y="3288671"/>
            <a:ext cx="86691" cy="3941"/>
          </a:xfrm>
          <a:custGeom>
            <a:avLst/>
            <a:gdLst>
              <a:gd name="T0" fmla="*/ 88 w 88"/>
              <a:gd name="T1" fmla="*/ 0 h 4"/>
              <a:gd name="T2" fmla="*/ 4 w 88"/>
              <a:gd name="T3" fmla="*/ 0 h 4"/>
              <a:gd name="T4" fmla="*/ 0 w 88"/>
              <a:gd name="T5" fmla="*/ 4 h 4"/>
              <a:gd name="T6" fmla="*/ 85 w 88"/>
              <a:gd name="T7" fmla="*/ 4 h 4"/>
              <a:gd name="T8" fmla="*/ 88 w 88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4">
                <a:moveTo>
                  <a:pt x="88" y="0"/>
                </a:moveTo>
                <a:lnTo>
                  <a:pt x="4" y="0"/>
                </a:lnTo>
                <a:lnTo>
                  <a:pt x="0" y="4"/>
                </a:lnTo>
                <a:lnTo>
                  <a:pt x="85" y="4"/>
                </a:lnTo>
                <a:lnTo>
                  <a:pt x="88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sľïdé">
            <a:extLst>
              <a:ext uri="{FF2B5EF4-FFF2-40B4-BE49-F238E27FC236}">
                <a16:creationId xmlns:a16="http://schemas.microsoft.com/office/drawing/2014/main" id="{EFE4F722-6356-4EB0-A4B1-6D8C1D1B5D79}"/>
              </a:ext>
            </a:extLst>
          </p:cNvPr>
          <p:cNvSpPr/>
          <p:nvPr/>
        </p:nvSpPr>
        <p:spPr bwMode="auto">
          <a:xfrm>
            <a:off x="3085461" y="3288671"/>
            <a:ext cx="86691" cy="3941"/>
          </a:xfrm>
          <a:custGeom>
            <a:avLst/>
            <a:gdLst>
              <a:gd name="T0" fmla="*/ 88 w 88"/>
              <a:gd name="T1" fmla="*/ 0 h 4"/>
              <a:gd name="T2" fmla="*/ 4 w 88"/>
              <a:gd name="T3" fmla="*/ 0 h 4"/>
              <a:gd name="T4" fmla="*/ 0 w 88"/>
              <a:gd name="T5" fmla="*/ 4 h 4"/>
              <a:gd name="T6" fmla="*/ 85 w 88"/>
              <a:gd name="T7" fmla="*/ 4 h 4"/>
              <a:gd name="T8" fmla="*/ 88 w 88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4">
                <a:moveTo>
                  <a:pt x="88" y="0"/>
                </a:moveTo>
                <a:lnTo>
                  <a:pt x="4" y="0"/>
                </a:lnTo>
                <a:lnTo>
                  <a:pt x="0" y="4"/>
                </a:lnTo>
                <a:lnTo>
                  <a:pt x="85" y="4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isľîḑe">
            <a:extLst>
              <a:ext uri="{FF2B5EF4-FFF2-40B4-BE49-F238E27FC236}">
                <a16:creationId xmlns:a16="http://schemas.microsoft.com/office/drawing/2014/main" id="{F2524E2F-C541-4A12-8653-3E964A09D23F}"/>
              </a:ext>
            </a:extLst>
          </p:cNvPr>
          <p:cNvSpPr/>
          <p:nvPr/>
        </p:nvSpPr>
        <p:spPr bwMode="auto">
          <a:xfrm>
            <a:off x="2978082" y="3463039"/>
            <a:ext cx="92602" cy="3941"/>
          </a:xfrm>
          <a:custGeom>
            <a:avLst/>
            <a:gdLst>
              <a:gd name="T0" fmla="*/ 94 w 94"/>
              <a:gd name="T1" fmla="*/ 0 h 4"/>
              <a:gd name="T2" fmla="*/ 0 w 94"/>
              <a:gd name="T3" fmla="*/ 0 h 4"/>
              <a:gd name="T4" fmla="*/ 5 w 94"/>
              <a:gd name="T5" fmla="*/ 4 h 4"/>
              <a:gd name="T6" fmla="*/ 91 w 94"/>
              <a:gd name="T7" fmla="*/ 4 h 4"/>
              <a:gd name="T8" fmla="*/ 94 w 9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4">
                <a:moveTo>
                  <a:pt x="94" y="0"/>
                </a:moveTo>
                <a:lnTo>
                  <a:pt x="0" y="0"/>
                </a:lnTo>
                <a:lnTo>
                  <a:pt x="5" y="4"/>
                </a:lnTo>
                <a:lnTo>
                  <a:pt x="91" y="4"/>
                </a:lnTo>
                <a:lnTo>
                  <a:pt x="9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ïŝ1íde">
            <a:extLst>
              <a:ext uri="{FF2B5EF4-FFF2-40B4-BE49-F238E27FC236}">
                <a16:creationId xmlns:a16="http://schemas.microsoft.com/office/drawing/2014/main" id="{7C704AC3-B554-49F0-982E-24D57DAEE132}"/>
              </a:ext>
            </a:extLst>
          </p:cNvPr>
          <p:cNvSpPr/>
          <p:nvPr/>
        </p:nvSpPr>
        <p:spPr bwMode="auto">
          <a:xfrm>
            <a:off x="2978082" y="3463039"/>
            <a:ext cx="92602" cy="3941"/>
          </a:xfrm>
          <a:custGeom>
            <a:avLst/>
            <a:gdLst>
              <a:gd name="T0" fmla="*/ 94 w 94"/>
              <a:gd name="T1" fmla="*/ 0 h 4"/>
              <a:gd name="T2" fmla="*/ 0 w 94"/>
              <a:gd name="T3" fmla="*/ 0 h 4"/>
              <a:gd name="T4" fmla="*/ 5 w 94"/>
              <a:gd name="T5" fmla="*/ 4 h 4"/>
              <a:gd name="T6" fmla="*/ 91 w 94"/>
              <a:gd name="T7" fmla="*/ 4 h 4"/>
              <a:gd name="T8" fmla="*/ 94 w 9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4">
                <a:moveTo>
                  <a:pt x="94" y="0"/>
                </a:moveTo>
                <a:lnTo>
                  <a:pt x="0" y="0"/>
                </a:lnTo>
                <a:lnTo>
                  <a:pt x="5" y="4"/>
                </a:lnTo>
                <a:lnTo>
                  <a:pt x="91" y="4"/>
                </a:lnTo>
                <a:lnTo>
                  <a:pt x="9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îṥḻiḑé">
            <a:extLst>
              <a:ext uri="{FF2B5EF4-FFF2-40B4-BE49-F238E27FC236}">
                <a16:creationId xmlns:a16="http://schemas.microsoft.com/office/drawing/2014/main" id="{A58C57A2-605D-466D-B1A0-D34D9E1F41E9}"/>
              </a:ext>
            </a:extLst>
          </p:cNvPr>
          <p:cNvSpPr/>
          <p:nvPr/>
        </p:nvSpPr>
        <p:spPr bwMode="auto">
          <a:xfrm>
            <a:off x="3263769" y="3185232"/>
            <a:ext cx="43346" cy="89647"/>
          </a:xfrm>
          <a:custGeom>
            <a:avLst/>
            <a:gdLst>
              <a:gd name="T0" fmla="*/ 27 w 32"/>
              <a:gd name="T1" fmla="*/ 9 h 67"/>
              <a:gd name="T2" fmla="*/ 0 w 32"/>
              <a:gd name="T3" fmla="*/ 55 h 67"/>
              <a:gd name="T4" fmla="*/ 0 w 32"/>
              <a:gd name="T5" fmla="*/ 55 h 67"/>
              <a:gd name="T6" fmla="*/ 19 w 32"/>
              <a:gd name="T7" fmla="*/ 66 h 67"/>
              <a:gd name="T8" fmla="*/ 20 w 32"/>
              <a:gd name="T9" fmla="*/ 67 h 67"/>
              <a:gd name="T10" fmla="*/ 27 w 32"/>
              <a:gd name="T11" fmla="*/ 29 h 67"/>
              <a:gd name="T12" fmla="*/ 18 w 32"/>
              <a:gd name="T13" fmla="*/ 25 h 67"/>
              <a:gd name="T14" fmla="*/ 27 w 32"/>
              <a:gd name="T15" fmla="*/ 27 h 67"/>
              <a:gd name="T16" fmla="*/ 30 w 32"/>
              <a:gd name="T17" fmla="*/ 9 h 67"/>
              <a:gd name="T18" fmla="*/ 27 w 32"/>
              <a:gd name="T19" fmla="*/ 9 h 67"/>
              <a:gd name="T20" fmla="*/ 32 w 32"/>
              <a:gd name="T21" fmla="*/ 0 h 67"/>
              <a:gd name="T22" fmla="*/ 29 w 32"/>
              <a:gd name="T23" fmla="*/ 6 h 67"/>
              <a:gd name="T24" fmla="*/ 31 w 32"/>
              <a:gd name="T25" fmla="*/ 6 h 67"/>
              <a:gd name="T26" fmla="*/ 32 w 32"/>
              <a:gd name="T2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67">
                <a:moveTo>
                  <a:pt x="27" y="9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6" y="58"/>
                  <a:pt x="13" y="62"/>
                  <a:pt x="19" y="66"/>
                </a:cubicBezTo>
                <a:cubicBezTo>
                  <a:pt x="20" y="67"/>
                  <a:pt x="20" y="67"/>
                  <a:pt x="20" y="67"/>
                </a:cubicBezTo>
                <a:cubicBezTo>
                  <a:pt x="27" y="29"/>
                  <a:pt x="27" y="29"/>
                  <a:pt x="27" y="29"/>
                </a:cubicBezTo>
                <a:cubicBezTo>
                  <a:pt x="22" y="27"/>
                  <a:pt x="18" y="25"/>
                  <a:pt x="18" y="25"/>
                </a:cubicBezTo>
                <a:cubicBezTo>
                  <a:pt x="18" y="25"/>
                  <a:pt x="22" y="26"/>
                  <a:pt x="27" y="27"/>
                </a:cubicBezTo>
                <a:cubicBezTo>
                  <a:pt x="30" y="9"/>
                  <a:pt x="30" y="9"/>
                  <a:pt x="30" y="9"/>
                </a:cubicBezTo>
                <a:cubicBezTo>
                  <a:pt x="29" y="9"/>
                  <a:pt x="28" y="9"/>
                  <a:pt x="27" y="9"/>
                </a:cubicBezTo>
                <a:moveTo>
                  <a:pt x="32" y="0"/>
                </a:moveTo>
                <a:cubicBezTo>
                  <a:pt x="29" y="6"/>
                  <a:pt x="29" y="6"/>
                  <a:pt x="29" y="6"/>
                </a:cubicBezTo>
                <a:cubicBezTo>
                  <a:pt x="29" y="6"/>
                  <a:pt x="30" y="6"/>
                  <a:pt x="31" y="6"/>
                </a:cubicBezTo>
                <a:cubicBezTo>
                  <a:pt x="32" y="0"/>
                  <a:pt x="32" y="0"/>
                  <a:pt x="32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$ľiḍè">
            <a:extLst>
              <a:ext uri="{FF2B5EF4-FFF2-40B4-BE49-F238E27FC236}">
                <a16:creationId xmlns:a16="http://schemas.microsoft.com/office/drawing/2014/main" id="{7DC2EE6B-414C-4A3F-9F44-5BC3E4362651}"/>
              </a:ext>
            </a:extLst>
          </p:cNvPr>
          <p:cNvSpPr/>
          <p:nvPr/>
        </p:nvSpPr>
        <p:spPr bwMode="auto">
          <a:xfrm>
            <a:off x="1987041" y="3092630"/>
            <a:ext cx="1331896" cy="675800"/>
          </a:xfrm>
          <a:custGeom>
            <a:avLst/>
            <a:gdLst>
              <a:gd name="T0" fmla="*/ 181 w 986"/>
              <a:gd name="T1" fmla="*/ 145 h 500"/>
              <a:gd name="T2" fmla="*/ 111 w 986"/>
              <a:gd name="T3" fmla="*/ 274 h 500"/>
              <a:gd name="T4" fmla="*/ 40 w 986"/>
              <a:gd name="T5" fmla="*/ 404 h 500"/>
              <a:gd name="T6" fmla="*/ 9 w 986"/>
              <a:gd name="T7" fmla="*/ 461 h 500"/>
              <a:gd name="T8" fmla="*/ 9 w 986"/>
              <a:gd name="T9" fmla="*/ 481 h 500"/>
              <a:gd name="T10" fmla="*/ 93 w 986"/>
              <a:gd name="T11" fmla="*/ 407 h 500"/>
              <a:gd name="T12" fmla="*/ 164 w 986"/>
              <a:gd name="T13" fmla="*/ 277 h 500"/>
              <a:gd name="T14" fmla="*/ 234 w 986"/>
              <a:gd name="T15" fmla="*/ 148 h 500"/>
              <a:gd name="T16" fmla="*/ 241 w 986"/>
              <a:gd name="T17" fmla="*/ 135 h 500"/>
              <a:gd name="T18" fmla="*/ 247 w 986"/>
              <a:gd name="T19" fmla="*/ 148 h 500"/>
              <a:gd name="T20" fmla="*/ 299 w 986"/>
              <a:gd name="T21" fmla="*/ 277 h 500"/>
              <a:gd name="T22" fmla="*/ 444 w 986"/>
              <a:gd name="T23" fmla="*/ 277 h 500"/>
              <a:gd name="T24" fmla="*/ 589 w 986"/>
              <a:gd name="T25" fmla="*/ 178 h 500"/>
              <a:gd name="T26" fmla="*/ 674 w 986"/>
              <a:gd name="T27" fmla="*/ 277 h 500"/>
              <a:gd name="T28" fmla="*/ 709 w 986"/>
              <a:gd name="T29" fmla="*/ 244 h 500"/>
              <a:gd name="T30" fmla="*/ 623 w 986"/>
              <a:gd name="T31" fmla="*/ 145 h 500"/>
              <a:gd name="T32" fmla="*/ 553 w 986"/>
              <a:gd name="T33" fmla="*/ 145 h 500"/>
              <a:gd name="T34" fmla="*/ 364 w 986"/>
              <a:gd name="T35" fmla="*/ 274 h 500"/>
              <a:gd name="T36" fmla="*/ 353 w 986"/>
              <a:gd name="T37" fmla="*/ 282 h 500"/>
              <a:gd name="T38" fmla="*/ 350 w 986"/>
              <a:gd name="T39" fmla="*/ 274 h 500"/>
              <a:gd name="T40" fmla="*/ 297 w 986"/>
              <a:gd name="T41" fmla="*/ 145 h 500"/>
              <a:gd name="T42" fmla="*/ 271 w 986"/>
              <a:gd name="T43" fmla="*/ 99 h 500"/>
              <a:gd name="T44" fmla="*/ 248 w 986"/>
              <a:gd name="T45" fmla="*/ 23 h 500"/>
              <a:gd name="T46" fmla="*/ 954 w 986"/>
              <a:gd name="T47" fmla="*/ 13 h 500"/>
              <a:gd name="T48" fmla="*/ 951 w 986"/>
              <a:gd name="T49" fmla="*/ 18 h 500"/>
              <a:gd name="T50" fmla="*/ 948 w 986"/>
              <a:gd name="T51" fmla="*/ 35 h 500"/>
              <a:gd name="T52" fmla="*/ 946 w 986"/>
              <a:gd name="T53" fmla="*/ 37 h 500"/>
              <a:gd name="T54" fmla="*/ 877 w 986"/>
              <a:gd name="T55" fmla="*/ 145 h 500"/>
              <a:gd name="T56" fmla="*/ 802 w 986"/>
              <a:gd name="T57" fmla="*/ 274 h 500"/>
              <a:gd name="T58" fmla="*/ 774 w 986"/>
              <a:gd name="T59" fmla="*/ 321 h 500"/>
              <a:gd name="T60" fmla="*/ 734 w 986"/>
              <a:gd name="T61" fmla="*/ 274 h 500"/>
              <a:gd name="T62" fmla="*/ 675 w 986"/>
              <a:gd name="T63" fmla="*/ 279 h 500"/>
              <a:gd name="T64" fmla="*/ 782 w 986"/>
              <a:gd name="T65" fmla="*/ 404 h 500"/>
              <a:gd name="T66" fmla="*/ 855 w 986"/>
              <a:gd name="T67" fmla="*/ 277 h 500"/>
              <a:gd name="T68" fmla="*/ 931 w 986"/>
              <a:gd name="T69" fmla="*/ 148 h 500"/>
              <a:gd name="T70" fmla="*/ 944 w 986"/>
              <a:gd name="T71" fmla="*/ 125 h 500"/>
              <a:gd name="T72" fmla="*/ 945 w 986"/>
              <a:gd name="T73" fmla="*/ 123 h 500"/>
              <a:gd name="T74" fmla="*/ 968 w 986"/>
              <a:gd name="T75" fmla="*/ 76 h 500"/>
              <a:gd name="T76" fmla="*/ 968 w 986"/>
              <a:gd name="T77" fmla="*/ 74 h 500"/>
              <a:gd name="T78" fmla="*/ 974 w 986"/>
              <a:gd name="T79" fmla="*/ 74 h 500"/>
              <a:gd name="T80" fmla="*/ 986 w 986"/>
              <a:gd name="T81" fmla="*/ 1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86" h="500">
                <a:moveTo>
                  <a:pt x="248" y="23"/>
                </a:moveTo>
                <a:cubicBezTo>
                  <a:pt x="181" y="145"/>
                  <a:pt x="181" y="145"/>
                  <a:pt x="181" y="145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11" y="274"/>
                  <a:pt x="111" y="274"/>
                  <a:pt x="111" y="274"/>
                </a:cubicBezTo>
                <a:cubicBezTo>
                  <a:pt x="109" y="277"/>
                  <a:pt x="109" y="277"/>
                  <a:pt x="109" y="277"/>
                </a:cubicBezTo>
                <a:cubicBezTo>
                  <a:pt x="40" y="404"/>
                  <a:pt x="40" y="404"/>
                  <a:pt x="40" y="404"/>
                </a:cubicBezTo>
                <a:cubicBezTo>
                  <a:pt x="39" y="407"/>
                  <a:pt x="39" y="407"/>
                  <a:pt x="39" y="407"/>
                </a:cubicBezTo>
                <a:cubicBezTo>
                  <a:pt x="9" y="461"/>
                  <a:pt x="9" y="461"/>
                  <a:pt x="9" y="461"/>
                </a:cubicBezTo>
                <a:cubicBezTo>
                  <a:pt x="0" y="477"/>
                  <a:pt x="0" y="477"/>
                  <a:pt x="0" y="477"/>
                </a:cubicBezTo>
                <a:cubicBezTo>
                  <a:pt x="9" y="481"/>
                  <a:pt x="9" y="481"/>
                  <a:pt x="9" y="481"/>
                </a:cubicBezTo>
                <a:cubicBezTo>
                  <a:pt x="43" y="500"/>
                  <a:pt x="43" y="500"/>
                  <a:pt x="43" y="500"/>
                </a:cubicBezTo>
                <a:cubicBezTo>
                  <a:pt x="93" y="407"/>
                  <a:pt x="93" y="407"/>
                  <a:pt x="93" y="407"/>
                </a:cubicBezTo>
                <a:cubicBezTo>
                  <a:pt x="95" y="404"/>
                  <a:pt x="95" y="404"/>
                  <a:pt x="95" y="404"/>
                </a:cubicBezTo>
                <a:cubicBezTo>
                  <a:pt x="164" y="277"/>
                  <a:pt x="164" y="277"/>
                  <a:pt x="164" y="277"/>
                </a:cubicBezTo>
                <a:cubicBezTo>
                  <a:pt x="165" y="274"/>
                  <a:pt x="165" y="274"/>
                  <a:pt x="165" y="274"/>
                </a:cubicBezTo>
                <a:cubicBezTo>
                  <a:pt x="234" y="148"/>
                  <a:pt x="234" y="148"/>
                  <a:pt x="234" y="148"/>
                </a:cubicBezTo>
                <a:cubicBezTo>
                  <a:pt x="236" y="145"/>
                  <a:pt x="236" y="145"/>
                  <a:pt x="236" y="145"/>
                </a:cubicBezTo>
                <a:cubicBezTo>
                  <a:pt x="241" y="135"/>
                  <a:pt x="241" y="135"/>
                  <a:pt x="241" y="135"/>
                </a:cubicBezTo>
                <a:cubicBezTo>
                  <a:pt x="245" y="145"/>
                  <a:pt x="245" y="145"/>
                  <a:pt x="245" y="145"/>
                </a:cubicBezTo>
                <a:cubicBezTo>
                  <a:pt x="247" y="148"/>
                  <a:pt x="247" y="148"/>
                  <a:pt x="247" y="148"/>
                </a:cubicBezTo>
                <a:cubicBezTo>
                  <a:pt x="298" y="274"/>
                  <a:pt x="298" y="274"/>
                  <a:pt x="298" y="274"/>
                </a:cubicBezTo>
                <a:cubicBezTo>
                  <a:pt x="299" y="277"/>
                  <a:pt x="299" y="277"/>
                  <a:pt x="299" y="277"/>
                </a:cubicBezTo>
                <a:cubicBezTo>
                  <a:pt x="331" y="355"/>
                  <a:pt x="331" y="355"/>
                  <a:pt x="331" y="355"/>
                </a:cubicBezTo>
                <a:cubicBezTo>
                  <a:pt x="444" y="277"/>
                  <a:pt x="444" y="277"/>
                  <a:pt x="444" y="277"/>
                </a:cubicBezTo>
                <a:cubicBezTo>
                  <a:pt x="449" y="274"/>
                  <a:pt x="449" y="274"/>
                  <a:pt x="449" y="274"/>
                </a:cubicBezTo>
                <a:cubicBezTo>
                  <a:pt x="589" y="178"/>
                  <a:pt x="589" y="178"/>
                  <a:pt x="589" y="178"/>
                </a:cubicBezTo>
                <a:cubicBezTo>
                  <a:pt x="671" y="274"/>
                  <a:pt x="671" y="274"/>
                  <a:pt x="671" y="274"/>
                </a:cubicBezTo>
                <a:cubicBezTo>
                  <a:pt x="674" y="277"/>
                  <a:pt x="674" y="277"/>
                  <a:pt x="674" y="277"/>
                </a:cubicBezTo>
                <a:cubicBezTo>
                  <a:pt x="674" y="278"/>
                  <a:pt x="674" y="278"/>
                  <a:pt x="674" y="278"/>
                </a:cubicBezTo>
                <a:cubicBezTo>
                  <a:pt x="709" y="244"/>
                  <a:pt x="709" y="244"/>
                  <a:pt x="709" y="244"/>
                </a:cubicBezTo>
                <a:cubicBezTo>
                  <a:pt x="626" y="148"/>
                  <a:pt x="626" y="148"/>
                  <a:pt x="626" y="148"/>
                </a:cubicBezTo>
                <a:cubicBezTo>
                  <a:pt x="623" y="145"/>
                  <a:pt x="623" y="145"/>
                  <a:pt x="623" y="145"/>
                </a:cubicBezTo>
                <a:cubicBezTo>
                  <a:pt x="597" y="114"/>
                  <a:pt x="597" y="114"/>
                  <a:pt x="597" y="114"/>
                </a:cubicBezTo>
                <a:cubicBezTo>
                  <a:pt x="553" y="145"/>
                  <a:pt x="553" y="145"/>
                  <a:pt x="553" y="145"/>
                </a:cubicBezTo>
                <a:cubicBezTo>
                  <a:pt x="548" y="148"/>
                  <a:pt x="548" y="148"/>
                  <a:pt x="548" y="148"/>
                </a:cubicBezTo>
                <a:cubicBezTo>
                  <a:pt x="364" y="274"/>
                  <a:pt x="364" y="274"/>
                  <a:pt x="364" y="274"/>
                </a:cubicBezTo>
                <a:cubicBezTo>
                  <a:pt x="360" y="277"/>
                  <a:pt x="360" y="277"/>
                  <a:pt x="360" y="277"/>
                </a:cubicBezTo>
                <a:cubicBezTo>
                  <a:pt x="353" y="282"/>
                  <a:pt x="353" y="282"/>
                  <a:pt x="353" y="282"/>
                </a:cubicBezTo>
                <a:cubicBezTo>
                  <a:pt x="351" y="277"/>
                  <a:pt x="351" y="277"/>
                  <a:pt x="351" y="277"/>
                </a:cubicBezTo>
                <a:cubicBezTo>
                  <a:pt x="350" y="274"/>
                  <a:pt x="350" y="274"/>
                  <a:pt x="350" y="274"/>
                </a:cubicBezTo>
                <a:cubicBezTo>
                  <a:pt x="298" y="148"/>
                  <a:pt x="298" y="148"/>
                  <a:pt x="298" y="148"/>
                </a:cubicBezTo>
                <a:cubicBezTo>
                  <a:pt x="297" y="145"/>
                  <a:pt x="297" y="145"/>
                  <a:pt x="297" y="145"/>
                </a:cubicBezTo>
                <a:cubicBezTo>
                  <a:pt x="278" y="98"/>
                  <a:pt x="278" y="98"/>
                  <a:pt x="278" y="98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8" y="98"/>
                  <a:pt x="278" y="98"/>
                  <a:pt x="278" y="98"/>
                </a:cubicBezTo>
                <a:cubicBezTo>
                  <a:pt x="248" y="23"/>
                  <a:pt x="248" y="23"/>
                  <a:pt x="248" y="23"/>
                </a:cubicBezTo>
                <a:moveTo>
                  <a:pt x="967" y="0"/>
                </a:moveTo>
                <a:cubicBezTo>
                  <a:pt x="954" y="13"/>
                  <a:pt x="954" y="13"/>
                  <a:pt x="954" y="13"/>
                </a:cubicBezTo>
                <a:cubicBezTo>
                  <a:pt x="952" y="15"/>
                  <a:pt x="952" y="15"/>
                  <a:pt x="952" y="15"/>
                </a:cubicBezTo>
                <a:cubicBezTo>
                  <a:pt x="951" y="18"/>
                  <a:pt x="951" y="18"/>
                  <a:pt x="951" y="18"/>
                </a:cubicBezTo>
                <a:cubicBezTo>
                  <a:pt x="944" y="29"/>
                  <a:pt x="944" y="29"/>
                  <a:pt x="944" y="29"/>
                </a:cubicBezTo>
                <a:cubicBezTo>
                  <a:pt x="946" y="31"/>
                  <a:pt x="947" y="34"/>
                  <a:pt x="948" y="35"/>
                </a:cubicBezTo>
                <a:cubicBezTo>
                  <a:pt x="954" y="44"/>
                  <a:pt x="957" y="50"/>
                  <a:pt x="957" y="50"/>
                </a:cubicBezTo>
                <a:cubicBezTo>
                  <a:pt x="957" y="50"/>
                  <a:pt x="953" y="45"/>
                  <a:pt x="946" y="37"/>
                </a:cubicBezTo>
                <a:cubicBezTo>
                  <a:pt x="945" y="35"/>
                  <a:pt x="944" y="34"/>
                  <a:pt x="943" y="32"/>
                </a:cubicBezTo>
                <a:cubicBezTo>
                  <a:pt x="877" y="145"/>
                  <a:pt x="877" y="145"/>
                  <a:pt x="877" y="145"/>
                </a:cubicBezTo>
                <a:cubicBezTo>
                  <a:pt x="875" y="148"/>
                  <a:pt x="875" y="148"/>
                  <a:pt x="875" y="148"/>
                </a:cubicBezTo>
                <a:cubicBezTo>
                  <a:pt x="802" y="274"/>
                  <a:pt x="802" y="274"/>
                  <a:pt x="802" y="274"/>
                </a:cubicBezTo>
                <a:cubicBezTo>
                  <a:pt x="800" y="277"/>
                  <a:pt x="800" y="277"/>
                  <a:pt x="800" y="277"/>
                </a:cubicBezTo>
                <a:cubicBezTo>
                  <a:pt x="774" y="321"/>
                  <a:pt x="774" y="321"/>
                  <a:pt x="774" y="321"/>
                </a:cubicBezTo>
                <a:cubicBezTo>
                  <a:pt x="737" y="277"/>
                  <a:pt x="737" y="277"/>
                  <a:pt x="737" y="277"/>
                </a:cubicBezTo>
                <a:cubicBezTo>
                  <a:pt x="734" y="274"/>
                  <a:pt x="734" y="274"/>
                  <a:pt x="734" y="274"/>
                </a:cubicBezTo>
                <a:cubicBezTo>
                  <a:pt x="710" y="246"/>
                  <a:pt x="710" y="246"/>
                  <a:pt x="710" y="246"/>
                </a:cubicBezTo>
                <a:cubicBezTo>
                  <a:pt x="675" y="279"/>
                  <a:pt x="675" y="279"/>
                  <a:pt x="675" y="279"/>
                </a:cubicBezTo>
                <a:cubicBezTo>
                  <a:pt x="782" y="404"/>
                  <a:pt x="782" y="404"/>
                  <a:pt x="782" y="404"/>
                </a:cubicBezTo>
                <a:cubicBezTo>
                  <a:pt x="782" y="404"/>
                  <a:pt x="782" y="404"/>
                  <a:pt x="782" y="404"/>
                </a:cubicBezTo>
                <a:cubicBezTo>
                  <a:pt x="782" y="404"/>
                  <a:pt x="782" y="404"/>
                  <a:pt x="782" y="404"/>
                </a:cubicBezTo>
                <a:cubicBezTo>
                  <a:pt x="855" y="277"/>
                  <a:pt x="855" y="277"/>
                  <a:pt x="855" y="277"/>
                </a:cubicBezTo>
                <a:cubicBezTo>
                  <a:pt x="857" y="274"/>
                  <a:pt x="857" y="274"/>
                  <a:pt x="857" y="274"/>
                </a:cubicBezTo>
                <a:cubicBezTo>
                  <a:pt x="931" y="148"/>
                  <a:pt x="931" y="148"/>
                  <a:pt x="931" y="148"/>
                </a:cubicBezTo>
                <a:cubicBezTo>
                  <a:pt x="933" y="145"/>
                  <a:pt x="933" y="145"/>
                  <a:pt x="933" y="145"/>
                </a:cubicBezTo>
                <a:cubicBezTo>
                  <a:pt x="944" y="125"/>
                  <a:pt x="944" y="125"/>
                  <a:pt x="944" y="125"/>
                </a:cubicBezTo>
                <a:cubicBezTo>
                  <a:pt x="939" y="122"/>
                  <a:pt x="936" y="119"/>
                  <a:pt x="936" y="119"/>
                </a:cubicBezTo>
                <a:cubicBezTo>
                  <a:pt x="936" y="119"/>
                  <a:pt x="940" y="121"/>
                  <a:pt x="945" y="123"/>
                </a:cubicBezTo>
                <a:cubicBezTo>
                  <a:pt x="972" y="77"/>
                  <a:pt x="972" y="77"/>
                  <a:pt x="972" y="77"/>
                </a:cubicBezTo>
                <a:cubicBezTo>
                  <a:pt x="971" y="76"/>
                  <a:pt x="970" y="76"/>
                  <a:pt x="968" y="76"/>
                </a:cubicBezTo>
                <a:cubicBezTo>
                  <a:pt x="961" y="75"/>
                  <a:pt x="956" y="74"/>
                  <a:pt x="956" y="74"/>
                </a:cubicBezTo>
                <a:cubicBezTo>
                  <a:pt x="956" y="74"/>
                  <a:pt x="961" y="74"/>
                  <a:pt x="968" y="74"/>
                </a:cubicBezTo>
                <a:cubicBezTo>
                  <a:pt x="969" y="74"/>
                  <a:pt x="970" y="74"/>
                  <a:pt x="972" y="74"/>
                </a:cubicBezTo>
                <a:cubicBezTo>
                  <a:pt x="972" y="74"/>
                  <a:pt x="973" y="74"/>
                  <a:pt x="974" y="74"/>
                </a:cubicBezTo>
                <a:cubicBezTo>
                  <a:pt x="977" y="68"/>
                  <a:pt x="977" y="68"/>
                  <a:pt x="977" y="68"/>
                </a:cubicBezTo>
                <a:cubicBezTo>
                  <a:pt x="986" y="18"/>
                  <a:pt x="986" y="18"/>
                  <a:pt x="986" y="18"/>
                </a:cubicBezTo>
                <a:cubicBezTo>
                  <a:pt x="967" y="0"/>
                  <a:pt x="967" y="0"/>
                  <a:pt x="967" y="0"/>
                </a:cubicBezTo>
              </a:path>
            </a:pathLst>
          </a:custGeom>
          <a:solidFill>
            <a:srgbClr val="E093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ṧ1îḓé">
            <a:extLst>
              <a:ext uri="{FF2B5EF4-FFF2-40B4-BE49-F238E27FC236}">
                <a16:creationId xmlns:a16="http://schemas.microsoft.com/office/drawing/2014/main" id="{1501E5B2-31E0-44E4-A3C3-58D0D6A557E1}"/>
              </a:ext>
            </a:extLst>
          </p:cNvPr>
          <p:cNvSpPr/>
          <p:nvPr/>
        </p:nvSpPr>
        <p:spPr bwMode="auto">
          <a:xfrm>
            <a:off x="3363267" y="2620752"/>
            <a:ext cx="57138" cy="88662"/>
          </a:xfrm>
          <a:custGeom>
            <a:avLst/>
            <a:gdLst>
              <a:gd name="T0" fmla="*/ 42 w 42"/>
              <a:gd name="T1" fmla="*/ 0 h 66"/>
              <a:gd name="T2" fmla="*/ 0 w 42"/>
              <a:gd name="T3" fmla="*/ 0 h 66"/>
              <a:gd name="T4" fmla="*/ 1 w 42"/>
              <a:gd name="T5" fmla="*/ 56 h 66"/>
              <a:gd name="T6" fmla="*/ 26 w 42"/>
              <a:gd name="T7" fmla="*/ 63 h 66"/>
              <a:gd name="T8" fmla="*/ 34 w 42"/>
              <a:gd name="T9" fmla="*/ 66 h 66"/>
              <a:gd name="T10" fmla="*/ 42 w 42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66">
                <a:moveTo>
                  <a:pt x="42" y="0"/>
                </a:moveTo>
                <a:cubicBezTo>
                  <a:pt x="0" y="0"/>
                  <a:pt x="0" y="0"/>
                  <a:pt x="0" y="0"/>
                </a:cubicBezTo>
                <a:cubicBezTo>
                  <a:pt x="1" y="56"/>
                  <a:pt x="1" y="56"/>
                  <a:pt x="1" y="56"/>
                </a:cubicBezTo>
                <a:cubicBezTo>
                  <a:pt x="8" y="58"/>
                  <a:pt x="17" y="60"/>
                  <a:pt x="26" y="63"/>
                </a:cubicBezTo>
                <a:cubicBezTo>
                  <a:pt x="29" y="64"/>
                  <a:pt x="31" y="65"/>
                  <a:pt x="34" y="66"/>
                </a:cubicBezTo>
                <a:cubicBezTo>
                  <a:pt x="42" y="0"/>
                  <a:pt x="42" y="0"/>
                  <a:pt x="42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îśļiḍê">
            <a:extLst>
              <a:ext uri="{FF2B5EF4-FFF2-40B4-BE49-F238E27FC236}">
                <a16:creationId xmlns:a16="http://schemas.microsoft.com/office/drawing/2014/main" id="{425139F5-B928-48DB-AFBA-6BC761B8EA62}"/>
              </a:ext>
            </a:extLst>
          </p:cNvPr>
          <p:cNvSpPr/>
          <p:nvPr/>
        </p:nvSpPr>
        <p:spPr bwMode="auto">
          <a:xfrm>
            <a:off x="3034234" y="2861124"/>
            <a:ext cx="181264" cy="125112"/>
          </a:xfrm>
          <a:custGeom>
            <a:avLst/>
            <a:gdLst>
              <a:gd name="T0" fmla="*/ 76 w 134"/>
              <a:gd name="T1" fmla="*/ 60 h 93"/>
              <a:gd name="T2" fmla="*/ 4 w 134"/>
              <a:gd name="T3" fmla="*/ 60 h 93"/>
              <a:gd name="T4" fmla="*/ 0 w 134"/>
              <a:gd name="T5" fmla="*/ 80 h 93"/>
              <a:gd name="T6" fmla="*/ 75 w 134"/>
              <a:gd name="T7" fmla="*/ 88 h 93"/>
              <a:gd name="T8" fmla="*/ 75 w 134"/>
              <a:gd name="T9" fmla="*/ 76 h 93"/>
              <a:gd name="T10" fmla="*/ 76 w 134"/>
              <a:gd name="T11" fmla="*/ 60 h 93"/>
              <a:gd name="T12" fmla="*/ 133 w 134"/>
              <a:gd name="T13" fmla="*/ 60 h 93"/>
              <a:gd name="T14" fmla="*/ 77 w 134"/>
              <a:gd name="T15" fmla="*/ 60 h 93"/>
              <a:gd name="T16" fmla="*/ 78 w 134"/>
              <a:gd name="T17" fmla="*/ 76 h 93"/>
              <a:gd name="T18" fmla="*/ 78 w 134"/>
              <a:gd name="T19" fmla="*/ 88 h 93"/>
              <a:gd name="T20" fmla="*/ 120 w 134"/>
              <a:gd name="T21" fmla="*/ 93 h 93"/>
              <a:gd name="T22" fmla="*/ 127 w 134"/>
              <a:gd name="T23" fmla="*/ 73 h 93"/>
              <a:gd name="T24" fmla="*/ 133 w 134"/>
              <a:gd name="T25" fmla="*/ 60 h 93"/>
              <a:gd name="T26" fmla="*/ 14 w 134"/>
              <a:gd name="T27" fmla="*/ 0 h 93"/>
              <a:gd name="T28" fmla="*/ 10 w 134"/>
              <a:gd name="T29" fmla="*/ 30 h 93"/>
              <a:gd name="T30" fmla="*/ 7 w 134"/>
              <a:gd name="T31" fmla="*/ 46 h 93"/>
              <a:gd name="T32" fmla="*/ 7 w 134"/>
              <a:gd name="T33" fmla="*/ 46 h 93"/>
              <a:gd name="T34" fmla="*/ 7 w 134"/>
              <a:gd name="T35" fmla="*/ 46 h 93"/>
              <a:gd name="T36" fmla="*/ 5 w 134"/>
              <a:gd name="T37" fmla="*/ 57 h 93"/>
              <a:gd name="T38" fmla="*/ 134 w 134"/>
              <a:gd name="T39" fmla="*/ 57 h 93"/>
              <a:gd name="T40" fmla="*/ 134 w 134"/>
              <a:gd name="T41" fmla="*/ 57 h 93"/>
              <a:gd name="T42" fmla="*/ 51 w 134"/>
              <a:gd name="T43" fmla="*/ 18 h 93"/>
              <a:gd name="T44" fmla="*/ 48 w 134"/>
              <a:gd name="T45" fmla="*/ 23 h 93"/>
              <a:gd name="T46" fmla="*/ 38 w 134"/>
              <a:gd name="T47" fmla="*/ 43 h 93"/>
              <a:gd name="T48" fmla="*/ 33 w 134"/>
              <a:gd name="T49" fmla="*/ 52 h 93"/>
              <a:gd name="T50" fmla="*/ 36 w 134"/>
              <a:gd name="T51" fmla="*/ 42 h 93"/>
              <a:gd name="T52" fmla="*/ 45 w 134"/>
              <a:gd name="T53" fmla="*/ 22 h 93"/>
              <a:gd name="T54" fmla="*/ 48 w 134"/>
              <a:gd name="T55" fmla="*/ 16 h 93"/>
              <a:gd name="T56" fmla="*/ 14 w 134"/>
              <a:gd name="T5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4" h="93">
                <a:moveTo>
                  <a:pt x="76" y="60"/>
                </a:moveTo>
                <a:cubicBezTo>
                  <a:pt x="4" y="60"/>
                  <a:pt x="4" y="60"/>
                  <a:pt x="4" y="60"/>
                </a:cubicBezTo>
                <a:cubicBezTo>
                  <a:pt x="3" y="66"/>
                  <a:pt x="1" y="73"/>
                  <a:pt x="0" y="80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4"/>
                  <a:pt x="75" y="80"/>
                  <a:pt x="75" y="76"/>
                </a:cubicBezTo>
                <a:cubicBezTo>
                  <a:pt x="76" y="69"/>
                  <a:pt x="76" y="63"/>
                  <a:pt x="76" y="60"/>
                </a:cubicBezTo>
                <a:moveTo>
                  <a:pt x="133" y="60"/>
                </a:moveTo>
                <a:cubicBezTo>
                  <a:pt x="77" y="60"/>
                  <a:pt x="77" y="60"/>
                  <a:pt x="77" y="60"/>
                </a:cubicBezTo>
                <a:cubicBezTo>
                  <a:pt x="77" y="63"/>
                  <a:pt x="77" y="69"/>
                  <a:pt x="78" y="76"/>
                </a:cubicBezTo>
                <a:cubicBezTo>
                  <a:pt x="78" y="80"/>
                  <a:pt x="78" y="84"/>
                  <a:pt x="78" y="88"/>
                </a:cubicBezTo>
                <a:cubicBezTo>
                  <a:pt x="120" y="93"/>
                  <a:pt x="120" y="93"/>
                  <a:pt x="120" y="93"/>
                </a:cubicBezTo>
                <a:cubicBezTo>
                  <a:pt x="122" y="87"/>
                  <a:pt x="125" y="80"/>
                  <a:pt x="127" y="73"/>
                </a:cubicBezTo>
                <a:cubicBezTo>
                  <a:pt x="129" y="69"/>
                  <a:pt x="131" y="64"/>
                  <a:pt x="133" y="60"/>
                </a:cubicBezTo>
                <a:moveTo>
                  <a:pt x="14" y="0"/>
                </a:moveTo>
                <a:cubicBezTo>
                  <a:pt x="13" y="11"/>
                  <a:pt x="11" y="22"/>
                  <a:pt x="10" y="30"/>
                </a:cubicBezTo>
                <a:cubicBezTo>
                  <a:pt x="8" y="40"/>
                  <a:pt x="7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6"/>
                  <a:pt x="6" y="50"/>
                  <a:pt x="5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51" y="18"/>
                  <a:pt x="51" y="18"/>
                  <a:pt x="51" y="18"/>
                </a:cubicBezTo>
                <a:cubicBezTo>
                  <a:pt x="50" y="20"/>
                  <a:pt x="49" y="21"/>
                  <a:pt x="48" y="23"/>
                </a:cubicBezTo>
                <a:cubicBezTo>
                  <a:pt x="45" y="31"/>
                  <a:pt x="41" y="38"/>
                  <a:pt x="38" y="43"/>
                </a:cubicBezTo>
                <a:cubicBezTo>
                  <a:pt x="35" y="49"/>
                  <a:pt x="33" y="52"/>
                  <a:pt x="33" y="52"/>
                </a:cubicBezTo>
                <a:cubicBezTo>
                  <a:pt x="33" y="52"/>
                  <a:pt x="34" y="48"/>
                  <a:pt x="36" y="42"/>
                </a:cubicBezTo>
                <a:cubicBezTo>
                  <a:pt x="38" y="37"/>
                  <a:pt x="41" y="29"/>
                  <a:pt x="45" y="22"/>
                </a:cubicBezTo>
                <a:cubicBezTo>
                  <a:pt x="46" y="20"/>
                  <a:pt x="47" y="18"/>
                  <a:pt x="48" y="16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ïšļïḋè">
            <a:extLst>
              <a:ext uri="{FF2B5EF4-FFF2-40B4-BE49-F238E27FC236}">
                <a16:creationId xmlns:a16="http://schemas.microsoft.com/office/drawing/2014/main" id="{1F2D209F-054B-4908-A8C3-ABB015E36B2B}"/>
              </a:ext>
            </a:extLst>
          </p:cNvPr>
          <p:cNvSpPr/>
          <p:nvPr/>
        </p:nvSpPr>
        <p:spPr bwMode="auto">
          <a:xfrm>
            <a:off x="3039160" y="2937964"/>
            <a:ext cx="176339" cy="3941"/>
          </a:xfrm>
          <a:custGeom>
            <a:avLst/>
            <a:gdLst>
              <a:gd name="T0" fmla="*/ 130 w 130"/>
              <a:gd name="T1" fmla="*/ 0 h 3"/>
              <a:gd name="T2" fmla="*/ 1 w 130"/>
              <a:gd name="T3" fmla="*/ 0 h 3"/>
              <a:gd name="T4" fmla="*/ 0 w 130"/>
              <a:gd name="T5" fmla="*/ 3 h 3"/>
              <a:gd name="T6" fmla="*/ 0 w 130"/>
              <a:gd name="T7" fmla="*/ 3 h 3"/>
              <a:gd name="T8" fmla="*/ 72 w 130"/>
              <a:gd name="T9" fmla="*/ 3 h 3"/>
              <a:gd name="T10" fmla="*/ 72 w 130"/>
              <a:gd name="T11" fmla="*/ 1 h 3"/>
              <a:gd name="T12" fmla="*/ 73 w 130"/>
              <a:gd name="T13" fmla="*/ 3 h 3"/>
              <a:gd name="T14" fmla="*/ 129 w 130"/>
              <a:gd name="T15" fmla="*/ 3 h 3"/>
              <a:gd name="T16" fmla="*/ 130 w 130"/>
              <a:gd name="T1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3">
                <a:moveTo>
                  <a:pt x="13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2" y="1"/>
                  <a:pt x="72" y="1"/>
                </a:cubicBezTo>
                <a:cubicBezTo>
                  <a:pt x="72" y="1"/>
                  <a:pt x="73" y="2"/>
                  <a:pt x="73" y="3"/>
                </a:cubicBezTo>
                <a:cubicBezTo>
                  <a:pt x="129" y="3"/>
                  <a:pt x="129" y="3"/>
                  <a:pt x="129" y="3"/>
                </a:cubicBezTo>
                <a:cubicBezTo>
                  <a:pt x="129" y="2"/>
                  <a:pt x="129" y="1"/>
                  <a:pt x="13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îśľiḑé">
            <a:extLst>
              <a:ext uri="{FF2B5EF4-FFF2-40B4-BE49-F238E27FC236}">
                <a16:creationId xmlns:a16="http://schemas.microsoft.com/office/drawing/2014/main" id="{2FACA3A5-54A4-49FD-BE9B-EEFEE29D66D9}"/>
              </a:ext>
            </a:extLst>
          </p:cNvPr>
          <p:cNvSpPr/>
          <p:nvPr/>
        </p:nvSpPr>
        <p:spPr bwMode="auto">
          <a:xfrm>
            <a:off x="3475572" y="2756700"/>
            <a:ext cx="529015" cy="236431"/>
          </a:xfrm>
          <a:custGeom>
            <a:avLst/>
            <a:gdLst>
              <a:gd name="T0" fmla="*/ 125 w 391"/>
              <a:gd name="T1" fmla="*/ 137 h 175"/>
              <a:gd name="T2" fmla="*/ 64 w 391"/>
              <a:gd name="T3" fmla="*/ 137 h 175"/>
              <a:gd name="T4" fmla="*/ 0 w 391"/>
              <a:gd name="T5" fmla="*/ 164 h 175"/>
              <a:gd name="T6" fmla="*/ 10 w 391"/>
              <a:gd name="T7" fmla="*/ 175 h 175"/>
              <a:gd name="T8" fmla="*/ 131 w 391"/>
              <a:gd name="T9" fmla="*/ 156 h 175"/>
              <a:gd name="T10" fmla="*/ 128 w 391"/>
              <a:gd name="T11" fmla="*/ 147 h 175"/>
              <a:gd name="T12" fmla="*/ 125 w 391"/>
              <a:gd name="T13" fmla="*/ 137 h 175"/>
              <a:gd name="T14" fmla="*/ 243 w 391"/>
              <a:gd name="T15" fmla="*/ 137 h 175"/>
              <a:gd name="T16" fmla="*/ 126 w 391"/>
              <a:gd name="T17" fmla="*/ 137 h 175"/>
              <a:gd name="T18" fmla="*/ 130 w 391"/>
              <a:gd name="T19" fmla="*/ 146 h 175"/>
              <a:gd name="T20" fmla="*/ 134 w 391"/>
              <a:gd name="T21" fmla="*/ 155 h 175"/>
              <a:gd name="T22" fmla="*/ 243 w 391"/>
              <a:gd name="T23" fmla="*/ 137 h 175"/>
              <a:gd name="T24" fmla="*/ 391 w 391"/>
              <a:gd name="T25" fmla="*/ 0 h 175"/>
              <a:gd name="T26" fmla="*/ 71 w 391"/>
              <a:gd name="T27" fmla="*/ 134 h 175"/>
              <a:gd name="T28" fmla="*/ 262 w 391"/>
              <a:gd name="T29" fmla="*/ 134 h 175"/>
              <a:gd name="T30" fmla="*/ 391 w 391"/>
              <a:gd name="T31" fmla="*/ 113 h 175"/>
              <a:gd name="T32" fmla="*/ 391 w 391"/>
              <a:gd name="T33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1" h="175">
                <a:moveTo>
                  <a:pt x="125" y="137"/>
                </a:moveTo>
                <a:cubicBezTo>
                  <a:pt x="64" y="137"/>
                  <a:pt x="64" y="137"/>
                  <a:pt x="64" y="137"/>
                </a:cubicBezTo>
                <a:cubicBezTo>
                  <a:pt x="0" y="164"/>
                  <a:pt x="0" y="164"/>
                  <a:pt x="0" y="164"/>
                </a:cubicBezTo>
                <a:cubicBezTo>
                  <a:pt x="10" y="175"/>
                  <a:pt x="10" y="175"/>
                  <a:pt x="10" y="175"/>
                </a:cubicBezTo>
                <a:cubicBezTo>
                  <a:pt x="131" y="156"/>
                  <a:pt x="131" y="156"/>
                  <a:pt x="131" y="156"/>
                </a:cubicBezTo>
                <a:cubicBezTo>
                  <a:pt x="130" y="152"/>
                  <a:pt x="129" y="149"/>
                  <a:pt x="128" y="147"/>
                </a:cubicBezTo>
                <a:cubicBezTo>
                  <a:pt x="126" y="143"/>
                  <a:pt x="125" y="139"/>
                  <a:pt x="125" y="137"/>
                </a:cubicBezTo>
                <a:moveTo>
                  <a:pt x="243" y="137"/>
                </a:moveTo>
                <a:cubicBezTo>
                  <a:pt x="126" y="137"/>
                  <a:pt x="126" y="137"/>
                  <a:pt x="126" y="137"/>
                </a:cubicBezTo>
                <a:cubicBezTo>
                  <a:pt x="126" y="139"/>
                  <a:pt x="128" y="142"/>
                  <a:pt x="130" y="146"/>
                </a:cubicBezTo>
                <a:cubicBezTo>
                  <a:pt x="131" y="149"/>
                  <a:pt x="132" y="152"/>
                  <a:pt x="134" y="155"/>
                </a:cubicBezTo>
                <a:cubicBezTo>
                  <a:pt x="243" y="137"/>
                  <a:pt x="243" y="137"/>
                  <a:pt x="243" y="137"/>
                </a:cubicBezTo>
                <a:moveTo>
                  <a:pt x="391" y="0"/>
                </a:moveTo>
                <a:cubicBezTo>
                  <a:pt x="71" y="134"/>
                  <a:pt x="71" y="134"/>
                  <a:pt x="71" y="134"/>
                </a:cubicBezTo>
                <a:cubicBezTo>
                  <a:pt x="262" y="134"/>
                  <a:pt x="262" y="134"/>
                  <a:pt x="262" y="134"/>
                </a:cubicBezTo>
                <a:cubicBezTo>
                  <a:pt x="391" y="113"/>
                  <a:pt x="391" y="113"/>
                  <a:pt x="391" y="113"/>
                </a:cubicBezTo>
                <a:cubicBezTo>
                  <a:pt x="391" y="0"/>
                  <a:pt x="391" y="0"/>
                  <a:pt x="391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íṧļïḍê">
            <a:extLst>
              <a:ext uri="{FF2B5EF4-FFF2-40B4-BE49-F238E27FC236}">
                <a16:creationId xmlns:a16="http://schemas.microsoft.com/office/drawing/2014/main" id="{6DC751CA-D4B6-4E79-8FE5-D890E519A67C}"/>
              </a:ext>
            </a:extLst>
          </p:cNvPr>
          <p:cNvSpPr/>
          <p:nvPr/>
        </p:nvSpPr>
        <p:spPr bwMode="auto">
          <a:xfrm>
            <a:off x="3562264" y="2937964"/>
            <a:ext cx="267955" cy="3941"/>
          </a:xfrm>
          <a:custGeom>
            <a:avLst/>
            <a:gdLst>
              <a:gd name="T0" fmla="*/ 198 w 198"/>
              <a:gd name="T1" fmla="*/ 0 h 3"/>
              <a:gd name="T2" fmla="*/ 7 w 198"/>
              <a:gd name="T3" fmla="*/ 0 h 3"/>
              <a:gd name="T4" fmla="*/ 0 w 198"/>
              <a:gd name="T5" fmla="*/ 3 h 3"/>
              <a:gd name="T6" fmla="*/ 61 w 198"/>
              <a:gd name="T7" fmla="*/ 3 h 3"/>
              <a:gd name="T8" fmla="*/ 60 w 198"/>
              <a:gd name="T9" fmla="*/ 1 h 3"/>
              <a:gd name="T10" fmla="*/ 62 w 198"/>
              <a:gd name="T11" fmla="*/ 3 h 3"/>
              <a:gd name="T12" fmla="*/ 179 w 198"/>
              <a:gd name="T13" fmla="*/ 3 h 3"/>
              <a:gd name="T14" fmla="*/ 198 w 198"/>
              <a:gd name="T1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3">
                <a:moveTo>
                  <a:pt x="198" y="0"/>
                </a:moveTo>
                <a:cubicBezTo>
                  <a:pt x="7" y="0"/>
                  <a:pt x="7" y="0"/>
                  <a:pt x="7" y="0"/>
                </a:cubicBezTo>
                <a:cubicBezTo>
                  <a:pt x="0" y="3"/>
                  <a:pt x="0" y="3"/>
                  <a:pt x="0" y="3"/>
                </a:cubicBezTo>
                <a:cubicBezTo>
                  <a:pt x="61" y="3"/>
                  <a:pt x="61" y="3"/>
                  <a:pt x="61" y="3"/>
                </a:cubicBezTo>
                <a:cubicBezTo>
                  <a:pt x="61" y="2"/>
                  <a:pt x="60" y="1"/>
                  <a:pt x="60" y="1"/>
                </a:cubicBezTo>
                <a:cubicBezTo>
                  <a:pt x="60" y="1"/>
                  <a:pt x="61" y="2"/>
                  <a:pt x="62" y="3"/>
                </a:cubicBezTo>
                <a:cubicBezTo>
                  <a:pt x="179" y="3"/>
                  <a:pt x="179" y="3"/>
                  <a:pt x="179" y="3"/>
                </a:cubicBezTo>
                <a:cubicBezTo>
                  <a:pt x="198" y="0"/>
                  <a:pt x="198" y="0"/>
                  <a:pt x="198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ísḷïḑê">
            <a:extLst>
              <a:ext uri="{FF2B5EF4-FFF2-40B4-BE49-F238E27FC236}">
                <a16:creationId xmlns:a16="http://schemas.microsoft.com/office/drawing/2014/main" id="{234C6316-1215-4BC9-8CCF-A7BF66D04FE9}"/>
              </a:ext>
            </a:extLst>
          </p:cNvPr>
          <p:cNvSpPr/>
          <p:nvPr/>
        </p:nvSpPr>
        <p:spPr bwMode="auto">
          <a:xfrm>
            <a:off x="3393807" y="2620752"/>
            <a:ext cx="610781" cy="349722"/>
          </a:xfrm>
          <a:custGeom>
            <a:avLst/>
            <a:gdLst>
              <a:gd name="T0" fmla="*/ 57 w 452"/>
              <a:gd name="T1" fmla="*/ 238 h 259"/>
              <a:gd name="T2" fmla="*/ 107 w 452"/>
              <a:gd name="T3" fmla="*/ 238 h 259"/>
              <a:gd name="T4" fmla="*/ 10 w 452"/>
              <a:gd name="T5" fmla="*/ 109 h 259"/>
              <a:gd name="T6" fmla="*/ 17 w 452"/>
              <a:gd name="T7" fmla="*/ 124 h 259"/>
              <a:gd name="T8" fmla="*/ 39 w 452"/>
              <a:gd name="T9" fmla="*/ 141 h 259"/>
              <a:gd name="T10" fmla="*/ 15 w 452"/>
              <a:gd name="T11" fmla="*/ 127 h 259"/>
              <a:gd name="T12" fmla="*/ 0 w 452"/>
              <a:gd name="T13" fmla="*/ 222 h 259"/>
              <a:gd name="T14" fmla="*/ 79 w 452"/>
              <a:gd name="T15" fmla="*/ 194 h 259"/>
              <a:gd name="T16" fmla="*/ 61 w 452"/>
              <a:gd name="T17" fmla="*/ 176 h 259"/>
              <a:gd name="T18" fmla="*/ 81 w 452"/>
              <a:gd name="T19" fmla="*/ 191 h 259"/>
              <a:gd name="T20" fmla="*/ 170 w 452"/>
              <a:gd name="T21" fmla="*/ 103 h 259"/>
              <a:gd name="T22" fmla="*/ 173 w 452"/>
              <a:gd name="T23" fmla="*/ 106 h 259"/>
              <a:gd name="T24" fmla="*/ 452 w 452"/>
              <a:gd name="T25" fmla="*/ 0 h 259"/>
              <a:gd name="T26" fmla="*/ 14 w 452"/>
              <a:gd name="T27" fmla="*/ 66 h 259"/>
              <a:gd name="T28" fmla="*/ 39 w 452"/>
              <a:gd name="T29" fmla="*/ 76 h 259"/>
              <a:gd name="T30" fmla="*/ 14 w 452"/>
              <a:gd name="T31" fmla="*/ 70 h 259"/>
              <a:gd name="T32" fmla="*/ 163 w 452"/>
              <a:gd name="T33" fmla="*/ 106 h 259"/>
              <a:gd name="T34" fmla="*/ 168 w 452"/>
              <a:gd name="T35" fmla="*/ 101 h 259"/>
              <a:gd name="T36" fmla="*/ 146 w 452"/>
              <a:gd name="T37" fmla="*/ 76 h 259"/>
              <a:gd name="T38" fmla="*/ 171 w 452"/>
              <a:gd name="T39" fmla="*/ 98 h 259"/>
              <a:gd name="T40" fmla="*/ 260 w 452"/>
              <a:gd name="T41" fmla="*/ 5 h 259"/>
              <a:gd name="T42" fmla="*/ 178 w 452"/>
              <a:gd name="T43" fmla="*/ 106 h 259"/>
              <a:gd name="T44" fmla="*/ 362 w 452"/>
              <a:gd name="T45" fmla="*/ 109 h 259"/>
              <a:gd name="T46" fmla="*/ 186 w 452"/>
              <a:gd name="T47" fmla="*/ 115 h 259"/>
              <a:gd name="T48" fmla="*/ 184 w 452"/>
              <a:gd name="T49" fmla="*/ 117 h 259"/>
              <a:gd name="T50" fmla="*/ 165 w 452"/>
              <a:gd name="T51" fmla="*/ 109 h 259"/>
              <a:gd name="T52" fmla="*/ 93 w 452"/>
              <a:gd name="T53" fmla="*/ 201 h 259"/>
              <a:gd name="T54" fmla="*/ 122 w 452"/>
              <a:gd name="T55" fmla="*/ 230 h 259"/>
              <a:gd name="T56" fmla="*/ 90 w 452"/>
              <a:gd name="T57" fmla="*/ 204 h 259"/>
              <a:gd name="T58" fmla="*/ 57 w 452"/>
              <a:gd name="T59" fmla="*/ 227 h 259"/>
              <a:gd name="T60" fmla="*/ 115 w 452"/>
              <a:gd name="T61" fmla="*/ 235 h 259"/>
              <a:gd name="T62" fmla="*/ 452 w 452"/>
              <a:gd name="T63" fmla="*/ 8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2" h="259">
                <a:moveTo>
                  <a:pt x="107" y="238"/>
                </a:moveTo>
                <a:cubicBezTo>
                  <a:pt x="57" y="238"/>
                  <a:pt x="57" y="238"/>
                  <a:pt x="57" y="238"/>
                </a:cubicBezTo>
                <a:cubicBezTo>
                  <a:pt x="57" y="259"/>
                  <a:pt x="57" y="259"/>
                  <a:pt x="57" y="259"/>
                </a:cubicBezTo>
                <a:cubicBezTo>
                  <a:pt x="107" y="238"/>
                  <a:pt x="107" y="238"/>
                  <a:pt x="107" y="238"/>
                </a:cubicBezTo>
                <a:moveTo>
                  <a:pt x="160" y="109"/>
                </a:moveTo>
                <a:cubicBezTo>
                  <a:pt x="10" y="109"/>
                  <a:pt x="10" y="109"/>
                  <a:pt x="10" y="109"/>
                </a:cubicBezTo>
                <a:cubicBezTo>
                  <a:pt x="9" y="119"/>
                  <a:pt x="9" y="119"/>
                  <a:pt x="9" y="119"/>
                </a:cubicBezTo>
                <a:cubicBezTo>
                  <a:pt x="12" y="120"/>
                  <a:pt x="15" y="122"/>
                  <a:pt x="17" y="124"/>
                </a:cubicBezTo>
                <a:cubicBezTo>
                  <a:pt x="23" y="128"/>
                  <a:pt x="29" y="132"/>
                  <a:pt x="33" y="135"/>
                </a:cubicBezTo>
                <a:cubicBezTo>
                  <a:pt x="37" y="139"/>
                  <a:pt x="39" y="141"/>
                  <a:pt x="39" y="141"/>
                </a:cubicBezTo>
                <a:cubicBezTo>
                  <a:pt x="39" y="141"/>
                  <a:pt x="36" y="140"/>
                  <a:pt x="31" y="137"/>
                </a:cubicBezTo>
                <a:cubicBezTo>
                  <a:pt x="27" y="135"/>
                  <a:pt x="21" y="131"/>
                  <a:pt x="15" y="127"/>
                </a:cubicBezTo>
                <a:cubicBezTo>
                  <a:pt x="13" y="126"/>
                  <a:pt x="11" y="124"/>
                  <a:pt x="9" y="123"/>
                </a:cubicBezTo>
                <a:cubicBezTo>
                  <a:pt x="0" y="222"/>
                  <a:pt x="0" y="222"/>
                  <a:pt x="0" y="222"/>
                </a:cubicBezTo>
                <a:cubicBezTo>
                  <a:pt x="51" y="223"/>
                  <a:pt x="51" y="223"/>
                  <a:pt x="51" y="223"/>
                </a:cubicBezTo>
                <a:cubicBezTo>
                  <a:pt x="79" y="194"/>
                  <a:pt x="79" y="194"/>
                  <a:pt x="79" y="194"/>
                </a:cubicBezTo>
                <a:cubicBezTo>
                  <a:pt x="76" y="191"/>
                  <a:pt x="73" y="188"/>
                  <a:pt x="70" y="185"/>
                </a:cubicBezTo>
                <a:cubicBezTo>
                  <a:pt x="65" y="180"/>
                  <a:pt x="61" y="176"/>
                  <a:pt x="61" y="176"/>
                </a:cubicBezTo>
                <a:cubicBezTo>
                  <a:pt x="61" y="176"/>
                  <a:pt x="65" y="179"/>
                  <a:pt x="71" y="184"/>
                </a:cubicBezTo>
                <a:cubicBezTo>
                  <a:pt x="74" y="186"/>
                  <a:pt x="78" y="188"/>
                  <a:pt x="81" y="191"/>
                </a:cubicBezTo>
                <a:cubicBezTo>
                  <a:pt x="160" y="109"/>
                  <a:pt x="160" y="109"/>
                  <a:pt x="160" y="109"/>
                </a:cubicBezTo>
                <a:moveTo>
                  <a:pt x="170" y="103"/>
                </a:moveTo>
                <a:cubicBezTo>
                  <a:pt x="168" y="106"/>
                  <a:pt x="168" y="106"/>
                  <a:pt x="168" y="106"/>
                </a:cubicBezTo>
                <a:cubicBezTo>
                  <a:pt x="173" y="106"/>
                  <a:pt x="173" y="106"/>
                  <a:pt x="173" y="106"/>
                </a:cubicBezTo>
                <a:cubicBezTo>
                  <a:pt x="172" y="105"/>
                  <a:pt x="171" y="104"/>
                  <a:pt x="170" y="103"/>
                </a:cubicBezTo>
                <a:moveTo>
                  <a:pt x="452" y="0"/>
                </a:moveTo>
                <a:cubicBezTo>
                  <a:pt x="20" y="0"/>
                  <a:pt x="20" y="0"/>
                  <a:pt x="20" y="0"/>
                </a:cubicBezTo>
                <a:cubicBezTo>
                  <a:pt x="14" y="66"/>
                  <a:pt x="14" y="66"/>
                  <a:pt x="14" y="66"/>
                </a:cubicBezTo>
                <a:cubicBezTo>
                  <a:pt x="19" y="68"/>
                  <a:pt x="24" y="70"/>
                  <a:pt x="28" y="71"/>
                </a:cubicBezTo>
                <a:cubicBezTo>
                  <a:pt x="35" y="74"/>
                  <a:pt x="39" y="76"/>
                  <a:pt x="39" y="76"/>
                </a:cubicBezTo>
                <a:cubicBezTo>
                  <a:pt x="39" y="76"/>
                  <a:pt x="35" y="75"/>
                  <a:pt x="28" y="73"/>
                </a:cubicBezTo>
                <a:cubicBezTo>
                  <a:pt x="24" y="72"/>
                  <a:pt x="19" y="71"/>
                  <a:pt x="14" y="70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163" y="106"/>
                  <a:pt x="163" y="106"/>
                  <a:pt x="163" y="106"/>
                </a:cubicBezTo>
                <a:cubicBezTo>
                  <a:pt x="168" y="101"/>
                  <a:pt x="168" y="101"/>
                  <a:pt x="168" y="101"/>
                </a:cubicBezTo>
                <a:cubicBezTo>
                  <a:pt x="168" y="101"/>
                  <a:pt x="168" y="101"/>
                  <a:pt x="168" y="101"/>
                </a:cubicBezTo>
                <a:cubicBezTo>
                  <a:pt x="162" y="95"/>
                  <a:pt x="157" y="89"/>
                  <a:pt x="153" y="84"/>
                </a:cubicBezTo>
                <a:cubicBezTo>
                  <a:pt x="149" y="79"/>
                  <a:pt x="146" y="76"/>
                  <a:pt x="146" y="76"/>
                </a:cubicBezTo>
                <a:cubicBezTo>
                  <a:pt x="146" y="76"/>
                  <a:pt x="150" y="78"/>
                  <a:pt x="154" y="82"/>
                </a:cubicBezTo>
                <a:cubicBezTo>
                  <a:pt x="159" y="87"/>
                  <a:pt x="165" y="92"/>
                  <a:pt x="171" y="98"/>
                </a:cubicBezTo>
                <a:cubicBezTo>
                  <a:pt x="171" y="98"/>
                  <a:pt x="171" y="98"/>
                  <a:pt x="171" y="98"/>
                </a:cubicBezTo>
                <a:cubicBezTo>
                  <a:pt x="260" y="5"/>
                  <a:pt x="260" y="5"/>
                  <a:pt x="260" y="5"/>
                </a:cubicBezTo>
                <a:cubicBezTo>
                  <a:pt x="173" y="100"/>
                  <a:pt x="173" y="100"/>
                  <a:pt x="173" y="100"/>
                </a:cubicBezTo>
                <a:cubicBezTo>
                  <a:pt x="174" y="102"/>
                  <a:pt x="176" y="104"/>
                  <a:pt x="178" y="106"/>
                </a:cubicBezTo>
                <a:cubicBezTo>
                  <a:pt x="362" y="106"/>
                  <a:pt x="362" y="106"/>
                  <a:pt x="362" y="106"/>
                </a:cubicBezTo>
                <a:cubicBezTo>
                  <a:pt x="362" y="109"/>
                  <a:pt x="362" y="109"/>
                  <a:pt x="362" y="109"/>
                </a:cubicBezTo>
                <a:cubicBezTo>
                  <a:pt x="180" y="109"/>
                  <a:pt x="180" y="109"/>
                  <a:pt x="180" y="109"/>
                </a:cubicBezTo>
                <a:cubicBezTo>
                  <a:pt x="182" y="111"/>
                  <a:pt x="184" y="113"/>
                  <a:pt x="186" y="115"/>
                </a:cubicBezTo>
                <a:cubicBezTo>
                  <a:pt x="190" y="120"/>
                  <a:pt x="192" y="123"/>
                  <a:pt x="192" y="123"/>
                </a:cubicBezTo>
                <a:cubicBezTo>
                  <a:pt x="192" y="123"/>
                  <a:pt x="189" y="121"/>
                  <a:pt x="184" y="117"/>
                </a:cubicBezTo>
                <a:cubicBezTo>
                  <a:pt x="182" y="114"/>
                  <a:pt x="179" y="112"/>
                  <a:pt x="176" y="109"/>
                </a:cubicBezTo>
                <a:cubicBezTo>
                  <a:pt x="165" y="109"/>
                  <a:pt x="165" y="109"/>
                  <a:pt x="165" y="109"/>
                </a:cubicBezTo>
                <a:cubicBezTo>
                  <a:pt x="86" y="195"/>
                  <a:pt x="86" y="195"/>
                  <a:pt x="86" y="195"/>
                </a:cubicBezTo>
                <a:cubicBezTo>
                  <a:pt x="88" y="197"/>
                  <a:pt x="91" y="199"/>
                  <a:pt x="93" y="201"/>
                </a:cubicBezTo>
                <a:cubicBezTo>
                  <a:pt x="101" y="208"/>
                  <a:pt x="108" y="215"/>
                  <a:pt x="113" y="221"/>
                </a:cubicBezTo>
                <a:cubicBezTo>
                  <a:pt x="119" y="226"/>
                  <a:pt x="122" y="230"/>
                  <a:pt x="122" y="230"/>
                </a:cubicBezTo>
                <a:cubicBezTo>
                  <a:pt x="122" y="230"/>
                  <a:pt x="118" y="227"/>
                  <a:pt x="112" y="222"/>
                </a:cubicBezTo>
                <a:cubicBezTo>
                  <a:pt x="106" y="218"/>
                  <a:pt x="98" y="211"/>
                  <a:pt x="90" y="204"/>
                </a:cubicBezTo>
                <a:cubicBezTo>
                  <a:pt x="88" y="202"/>
                  <a:pt x="86" y="200"/>
                  <a:pt x="83" y="198"/>
                </a:cubicBezTo>
                <a:cubicBezTo>
                  <a:pt x="57" y="227"/>
                  <a:pt x="57" y="227"/>
                  <a:pt x="57" y="227"/>
                </a:cubicBezTo>
                <a:cubicBezTo>
                  <a:pt x="57" y="235"/>
                  <a:pt x="57" y="235"/>
                  <a:pt x="57" y="235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452" y="101"/>
                  <a:pt x="452" y="101"/>
                  <a:pt x="452" y="101"/>
                </a:cubicBezTo>
                <a:cubicBezTo>
                  <a:pt x="452" y="82"/>
                  <a:pt x="452" y="82"/>
                  <a:pt x="452" y="82"/>
                </a:cubicBez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ïsḻîḓê">
            <a:extLst>
              <a:ext uri="{FF2B5EF4-FFF2-40B4-BE49-F238E27FC236}">
                <a16:creationId xmlns:a16="http://schemas.microsoft.com/office/drawing/2014/main" id="{DB6C2049-1ED0-4186-AF5F-2DC6AE964A7F}"/>
              </a:ext>
            </a:extLst>
          </p:cNvPr>
          <p:cNvSpPr/>
          <p:nvPr/>
        </p:nvSpPr>
        <p:spPr bwMode="auto">
          <a:xfrm>
            <a:off x="3406613" y="2763596"/>
            <a:ext cx="475818" cy="3941"/>
          </a:xfrm>
          <a:custGeom>
            <a:avLst/>
            <a:gdLst>
              <a:gd name="T0" fmla="*/ 153 w 352"/>
              <a:gd name="T1" fmla="*/ 0 h 3"/>
              <a:gd name="T2" fmla="*/ 1 w 352"/>
              <a:gd name="T3" fmla="*/ 0 h 3"/>
              <a:gd name="T4" fmla="*/ 0 w 352"/>
              <a:gd name="T5" fmla="*/ 3 h 3"/>
              <a:gd name="T6" fmla="*/ 150 w 352"/>
              <a:gd name="T7" fmla="*/ 3 h 3"/>
              <a:gd name="T8" fmla="*/ 153 w 352"/>
              <a:gd name="T9" fmla="*/ 0 h 3"/>
              <a:gd name="T10" fmla="*/ 163 w 352"/>
              <a:gd name="T11" fmla="*/ 0 h 3"/>
              <a:gd name="T12" fmla="*/ 158 w 352"/>
              <a:gd name="T13" fmla="*/ 0 h 3"/>
              <a:gd name="T14" fmla="*/ 155 w 352"/>
              <a:gd name="T15" fmla="*/ 3 h 3"/>
              <a:gd name="T16" fmla="*/ 166 w 352"/>
              <a:gd name="T17" fmla="*/ 3 h 3"/>
              <a:gd name="T18" fmla="*/ 163 w 352"/>
              <a:gd name="T19" fmla="*/ 0 h 3"/>
              <a:gd name="T20" fmla="*/ 352 w 352"/>
              <a:gd name="T21" fmla="*/ 0 h 3"/>
              <a:gd name="T22" fmla="*/ 168 w 352"/>
              <a:gd name="T23" fmla="*/ 0 h 3"/>
              <a:gd name="T24" fmla="*/ 170 w 352"/>
              <a:gd name="T25" fmla="*/ 3 h 3"/>
              <a:gd name="T26" fmla="*/ 352 w 352"/>
              <a:gd name="T27" fmla="*/ 3 h 3"/>
              <a:gd name="T28" fmla="*/ 352 w 352"/>
              <a:gd name="T2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2" h="3">
                <a:moveTo>
                  <a:pt x="153" y="0"/>
                </a:moveTo>
                <a:cubicBezTo>
                  <a:pt x="1" y="0"/>
                  <a:pt x="1" y="0"/>
                  <a:pt x="1" y="0"/>
                </a:cubicBezTo>
                <a:cubicBezTo>
                  <a:pt x="0" y="3"/>
                  <a:pt x="0" y="3"/>
                  <a:pt x="0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3" y="0"/>
                  <a:pt x="153" y="0"/>
                  <a:pt x="153" y="0"/>
                </a:cubicBezTo>
                <a:moveTo>
                  <a:pt x="163" y="0"/>
                </a:moveTo>
                <a:cubicBezTo>
                  <a:pt x="158" y="0"/>
                  <a:pt x="158" y="0"/>
                  <a:pt x="158" y="0"/>
                </a:cubicBezTo>
                <a:cubicBezTo>
                  <a:pt x="155" y="3"/>
                  <a:pt x="155" y="3"/>
                  <a:pt x="155" y="3"/>
                </a:cubicBezTo>
                <a:cubicBezTo>
                  <a:pt x="166" y="3"/>
                  <a:pt x="166" y="3"/>
                  <a:pt x="166" y="3"/>
                </a:cubicBezTo>
                <a:cubicBezTo>
                  <a:pt x="165" y="2"/>
                  <a:pt x="164" y="1"/>
                  <a:pt x="163" y="0"/>
                </a:cubicBezTo>
                <a:moveTo>
                  <a:pt x="352" y="0"/>
                </a:moveTo>
                <a:cubicBezTo>
                  <a:pt x="168" y="0"/>
                  <a:pt x="168" y="0"/>
                  <a:pt x="168" y="0"/>
                </a:cubicBezTo>
                <a:cubicBezTo>
                  <a:pt x="169" y="1"/>
                  <a:pt x="169" y="2"/>
                  <a:pt x="170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0"/>
                  <a:pt x="352" y="0"/>
                  <a:pt x="352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îṩliḋé">
            <a:extLst>
              <a:ext uri="{FF2B5EF4-FFF2-40B4-BE49-F238E27FC236}">
                <a16:creationId xmlns:a16="http://schemas.microsoft.com/office/drawing/2014/main" id="{BAEE6D79-AD3B-40E6-9E78-166793FFF139}"/>
              </a:ext>
            </a:extLst>
          </p:cNvPr>
          <p:cNvSpPr/>
          <p:nvPr/>
        </p:nvSpPr>
        <p:spPr bwMode="auto">
          <a:xfrm>
            <a:off x="3470647" y="2937964"/>
            <a:ext cx="77826" cy="3941"/>
          </a:xfrm>
          <a:custGeom>
            <a:avLst/>
            <a:gdLst>
              <a:gd name="T0" fmla="*/ 79 w 79"/>
              <a:gd name="T1" fmla="*/ 0 h 4"/>
              <a:gd name="T2" fmla="*/ 0 w 79"/>
              <a:gd name="T3" fmla="*/ 0 h 4"/>
              <a:gd name="T4" fmla="*/ 0 w 79"/>
              <a:gd name="T5" fmla="*/ 4 h 4"/>
              <a:gd name="T6" fmla="*/ 68 w 79"/>
              <a:gd name="T7" fmla="*/ 4 h 4"/>
              <a:gd name="T8" fmla="*/ 79 w 79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4">
                <a:moveTo>
                  <a:pt x="79" y="0"/>
                </a:moveTo>
                <a:lnTo>
                  <a:pt x="0" y="0"/>
                </a:lnTo>
                <a:lnTo>
                  <a:pt x="0" y="4"/>
                </a:lnTo>
                <a:lnTo>
                  <a:pt x="68" y="4"/>
                </a:lnTo>
                <a:lnTo>
                  <a:pt x="7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iṣḻïḍe">
            <a:extLst>
              <a:ext uri="{FF2B5EF4-FFF2-40B4-BE49-F238E27FC236}">
                <a16:creationId xmlns:a16="http://schemas.microsoft.com/office/drawing/2014/main" id="{DBD84E72-9791-4947-9AB9-4320C8327D9F}"/>
              </a:ext>
            </a:extLst>
          </p:cNvPr>
          <p:cNvSpPr/>
          <p:nvPr/>
        </p:nvSpPr>
        <p:spPr bwMode="auto">
          <a:xfrm>
            <a:off x="3470647" y="2937964"/>
            <a:ext cx="77826" cy="3941"/>
          </a:xfrm>
          <a:custGeom>
            <a:avLst/>
            <a:gdLst>
              <a:gd name="T0" fmla="*/ 79 w 79"/>
              <a:gd name="T1" fmla="*/ 0 h 4"/>
              <a:gd name="T2" fmla="*/ 0 w 79"/>
              <a:gd name="T3" fmla="*/ 0 h 4"/>
              <a:gd name="T4" fmla="*/ 0 w 79"/>
              <a:gd name="T5" fmla="*/ 4 h 4"/>
              <a:gd name="T6" fmla="*/ 68 w 79"/>
              <a:gd name="T7" fmla="*/ 4 h 4"/>
              <a:gd name="T8" fmla="*/ 79 w 79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4">
                <a:moveTo>
                  <a:pt x="79" y="0"/>
                </a:moveTo>
                <a:lnTo>
                  <a:pt x="0" y="0"/>
                </a:lnTo>
                <a:lnTo>
                  <a:pt x="0" y="4"/>
                </a:lnTo>
                <a:lnTo>
                  <a:pt x="68" y="4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iṧlîḋê">
            <a:extLst>
              <a:ext uri="{FF2B5EF4-FFF2-40B4-BE49-F238E27FC236}">
                <a16:creationId xmlns:a16="http://schemas.microsoft.com/office/drawing/2014/main" id="{A5DA0E72-9B3E-469A-BB0B-266B4DDCBA53}"/>
              </a:ext>
            </a:extLst>
          </p:cNvPr>
          <p:cNvSpPr/>
          <p:nvPr/>
        </p:nvSpPr>
        <p:spPr bwMode="auto">
          <a:xfrm>
            <a:off x="3308100" y="2862109"/>
            <a:ext cx="51227" cy="66004"/>
          </a:xfrm>
          <a:custGeom>
            <a:avLst/>
            <a:gdLst>
              <a:gd name="T0" fmla="*/ 0 w 38"/>
              <a:gd name="T1" fmla="*/ 0 h 49"/>
              <a:gd name="T2" fmla="*/ 14 w 38"/>
              <a:gd name="T3" fmla="*/ 49 h 49"/>
              <a:gd name="T4" fmla="*/ 38 w 38"/>
              <a:gd name="T5" fmla="*/ 31 h 49"/>
              <a:gd name="T6" fmla="*/ 38 w 38"/>
              <a:gd name="T7" fmla="*/ 4 h 49"/>
              <a:gd name="T8" fmla="*/ 21 w 38"/>
              <a:gd name="T9" fmla="*/ 3 h 49"/>
              <a:gd name="T10" fmla="*/ 0 w 38"/>
              <a:gd name="T1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49">
                <a:moveTo>
                  <a:pt x="0" y="0"/>
                </a:moveTo>
                <a:cubicBezTo>
                  <a:pt x="14" y="49"/>
                  <a:pt x="14" y="49"/>
                  <a:pt x="14" y="4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4"/>
                  <a:pt x="38" y="4"/>
                  <a:pt x="38" y="4"/>
                </a:cubicBezTo>
                <a:cubicBezTo>
                  <a:pt x="33" y="4"/>
                  <a:pt x="27" y="3"/>
                  <a:pt x="21" y="3"/>
                </a:cubicBezTo>
                <a:cubicBezTo>
                  <a:pt x="14" y="2"/>
                  <a:pt x="6" y="1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iṧḷïḓe">
            <a:extLst>
              <a:ext uri="{FF2B5EF4-FFF2-40B4-BE49-F238E27FC236}">
                <a16:creationId xmlns:a16="http://schemas.microsoft.com/office/drawing/2014/main" id="{FA0324A5-1E0B-4174-BC0B-18B5923D4784}"/>
              </a:ext>
            </a:extLst>
          </p:cNvPr>
          <p:cNvSpPr/>
          <p:nvPr/>
        </p:nvSpPr>
        <p:spPr bwMode="auto">
          <a:xfrm>
            <a:off x="3368193" y="2867035"/>
            <a:ext cx="22658" cy="50242"/>
          </a:xfrm>
          <a:custGeom>
            <a:avLst/>
            <a:gdLst>
              <a:gd name="T0" fmla="*/ 0 w 17"/>
              <a:gd name="T1" fmla="*/ 0 h 37"/>
              <a:gd name="T2" fmla="*/ 1 w 17"/>
              <a:gd name="T3" fmla="*/ 29 h 37"/>
              <a:gd name="T4" fmla="*/ 12 w 17"/>
              <a:gd name="T5" fmla="*/ 37 h 37"/>
              <a:gd name="T6" fmla="*/ 17 w 17"/>
              <a:gd name="T7" fmla="*/ 0 h 37"/>
              <a:gd name="T8" fmla="*/ 15 w 17"/>
              <a:gd name="T9" fmla="*/ 0 h 37"/>
              <a:gd name="T10" fmla="*/ 6 w 17"/>
              <a:gd name="T11" fmla="*/ 0 h 37"/>
              <a:gd name="T12" fmla="*/ 0 w 17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37">
                <a:moveTo>
                  <a:pt x="0" y="0"/>
                </a:moveTo>
                <a:cubicBezTo>
                  <a:pt x="1" y="29"/>
                  <a:pt x="1" y="29"/>
                  <a:pt x="1" y="29"/>
                </a:cubicBezTo>
                <a:cubicBezTo>
                  <a:pt x="12" y="37"/>
                  <a:pt x="12" y="37"/>
                  <a:pt x="12" y="37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0"/>
                  <a:pt x="15" y="0"/>
                </a:cubicBezTo>
                <a:cubicBezTo>
                  <a:pt x="13" y="0"/>
                  <a:pt x="10" y="0"/>
                  <a:pt x="6" y="0"/>
                </a:cubicBezTo>
                <a:cubicBezTo>
                  <a:pt x="4" y="0"/>
                  <a:pt x="2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šlîďe">
            <a:extLst>
              <a:ext uri="{FF2B5EF4-FFF2-40B4-BE49-F238E27FC236}">
                <a16:creationId xmlns:a16="http://schemas.microsoft.com/office/drawing/2014/main" id="{1D2D2028-E48C-4254-82EF-95785DC7B68D}"/>
              </a:ext>
            </a:extLst>
          </p:cNvPr>
          <p:cNvSpPr/>
          <p:nvPr/>
        </p:nvSpPr>
        <p:spPr bwMode="auto">
          <a:xfrm>
            <a:off x="3235200" y="2620752"/>
            <a:ext cx="128067" cy="169442"/>
          </a:xfrm>
          <a:custGeom>
            <a:avLst/>
            <a:gdLst>
              <a:gd name="T0" fmla="*/ 93 w 95"/>
              <a:gd name="T1" fmla="*/ 109 h 126"/>
              <a:gd name="T2" fmla="*/ 33 w 95"/>
              <a:gd name="T3" fmla="*/ 109 h 126"/>
              <a:gd name="T4" fmla="*/ 37 w 95"/>
              <a:gd name="T5" fmla="*/ 123 h 126"/>
              <a:gd name="T6" fmla="*/ 61 w 95"/>
              <a:gd name="T7" fmla="*/ 124 h 126"/>
              <a:gd name="T8" fmla="*/ 93 w 95"/>
              <a:gd name="T9" fmla="*/ 126 h 126"/>
              <a:gd name="T10" fmla="*/ 93 w 95"/>
              <a:gd name="T11" fmla="*/ 109 h 126"/>
              <a:gd name="T12" fmla="*/ 95 w 95"/>
              <a:gd name="T13" fmla="*/ 0 h 126"/>
              <a:gd name="T14" fmla="*/ 0 w 95"/>
              <a:gd name="T15" fmla="*/ 0 h 126"/>
              <a:gd name="T16" fmla="*/ 32 w 95"/>
              <a:gd name="T17" fmla="*/ 106 h 126"/>
              <a:gd name="T18" fmla="*/ 94 w 95"/>
              <a:gd name="T19" fmla="*/ 106 h 126"/>
              <a:gd name="T20" fmla="*/ 94 w 95"/>
              <a:gd name="T21" fmla="*/ 58 h 126"/>
              <a:gd name="T22" fmla="*/ 84 w 95"/>
              <a:gd name="T23" fmla="*/ 54 h 126"/>
              <a:gd name="T24" fmla="*/ 94 w 95"/>
              <a:gd name="T25" fmla="*/ 56 h 126"/>
              <a:gd name="T26" fmla="*/ 95 w 95"/>
              <a:gd name="T2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" h="126">
                <a:moveTo>
                  <a:pt x="93" y="109"/>
                </a:moveTo>
                <a:cubicBezTo>
                  <a:pt x="33" y="109"/>
                  <a:pt x="33" y="109"/>
                  <a:pt x="33" y="109"/>
                </a:cubicBezTo>
                <a:cubicBezTo>
                  <a:pt x="37" y="123"/>
                  <a:pt x="37" y="123"/>
                  <a:pt x="37" y="123"/>
                </a:cubicBezTo>
                <a:cubicBezTo>
                  <a:pt x="44" y="123"/>
                  <a:pt x="53" y="123"/>
                  <a:pt x="61" y="124"/>
                </a:cubicBezTo>
                <a:cubicBezTo>
                  <a:pt x="73" y="124"/>
                  <a:pt x="84" y="125"/>
                  <a:pt x="93" y="126"/>
                </a:cubicBezTo>
                <a:cubicBezTo>
                  <a:pt x="93" y="109"/>
                  <a:pt x="93" y="109"/>
                  <a:pt x="93" y="109"/>
                </a:cubicBezTo>
                <a:moveTo>
                  <a:pt x="95" y="0"/>
                </a:moveTo>
                <a:cubicBezTo>
                  <a:pt x="0" y="0"/>
                  <a:pt x="0" y="0"/>
                  <a:pt x="0" y="0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4" y="58"/>
                  <a:pt x="94" y="58"/>
                  <a:pt x="94" y="58"/>
                </a:cubicBezTo>
                <a:cubicBezTo>
                  <a:pt x="88" y="55"/>
                  <a:pt x="84" y="54"/>
                  <a:pt x="84" y="54"/>
                </a:cubicBezTo>
                <a:cubicBezTo>
                  <a:pt x="84" y="54"/>
                  <a:pt x="88" y="54"/>
                  <a:pt x="94" y="56"/>
                </a:cubicBezTo>
                <a:cubicBezTo>
                  <a:pt x="95" y="0"/>
                  <a:pt x="95" y="0"/>
                  <a:pt x="95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îsľîḑe">
            <a:extLst>
              <a:ext uri="{FF2B5EF4-FFF2-40B4-BE49-F238E27FC236}">
                <a16:creationId xmlns:a16="http://schemas.microsoft.com/office/drawing/2014/main" id="{17DB739D-5EA1-4437-BE60-245B2EFC2FD4}"/>
              </a:ext>
            </a:extLst>
          </p:cNvPr>
          <p:cNvSpPr/>
          <p:nvPr/>
        </p:nvSpPr>
        <p:spPr bwMode="auto">
          <a:xfrm>
            <a:off x="3278546" y="2763596"/>
            <a:ext cx="83736" cy="3941"/>
          </a:xfrm>
          <a:custGeom>
            <a:avLst/>
            <a:gdLst>
              <a:gd name="T0" fmla="*/ 85 w 85"/>
              <a:gd name="T1" fmla="*/ 0 h 4"/>
              <a:gd name="T2" fmla="*/ 0 w 85"/>
              <a:gd name="T3" fmla="*/ 0 h 4"/>
              <a:gd name="T4" fmla="*/ 1 w 85"/>
              <a:gd name="T5" fmla="*/ 4 h 4"/>
              <a:gd name="T6" fmla="*/ 84 w 85"/>
              <a:gd name="T7" fmla="*/ 4 h 4"/>
              <a:gd name="T8" fmla="*/ 85 w 8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4">
                <a:moveTo>
                  <a:pt x="85" y="0"/>
                </a:moveTo>
                <a:lnTo>
                  <a:pt x="0" y="0"/>
                </a:lnTo>
                <a:lnTo>
                  <a:pt x="1" y="4"/>
                </a:lnTo>
                <a:lnTo>
                  <a:pt x="84" y="4"/>
                </a:lnTo>
                <a:lnTo>
                  <a:pt x="85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í$ļïḓê">
            <a:extLst>
              <a:ext uri="{FF2B5EF4-FFF2-40B4-BE49-F238E27FC236}">
                <a16:creationId xmlns:a16="http://schemas.microsoft.com/office/drawing/2014/main" id="{F84B6FB7-7CD4-4CA6-B72B-9EA3DA105511}"/>
              </a:ext>
            </a:extLst>
          </p:cNvPr>
          <p:cNvSpPr/>
          <p:nvPr/>
        </p:nvSpPr>
        <p:spPr bwMode="auto">
          <a:xfrm>
            <a:off x="3278546" y="2763596"/>
            <a:ext cx="83736" cy="3941"/>
          </a:xfrm>
          <a:custGeom>
            <a:avLst/>
            <a:gdLst>
              <a:gd name="T0" fmla="*/ 85 w 85"/>
              <a:gd name="T1" fmla="*/ 0 h 4"/>
              <a:gd name="T2" fmla="*/ 0 w 85"/>
              <a:gd name="T3" fmla="*/ 0 h 4"/>
              <a:gd name="T4" fmla="*/ 1 w 85"/>
              <a:gd name="T5" fmla="*/ 4 h 4"/>
              <a:gd name="T6" fmla="*/ 84 w 85"/>
              <a:gd name="T7" fmla="*/ 4 h 4"/>
              <a:gd name="T8" fmla="*/ 85 w 8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4">
                <a:moveTo>
                  <a:pt x="85" y="0"/>
                </a:moveTo>
                <a:lnTo>
                  <a:pt x="0" y="0"/>
                </a:lnTo>
                <a:lnTo>
                  <a:pt x="1" y="4"/>
                </a:lnTo>
                <a:lnTo>
                  <a:pt x="84" y="4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ïṡḷîďê">
            <a:extLst>
              <a:ext uri="{FF2B5EF4-FFF2-40B4-BE49-F238E27FC236}">
                <a16:creationId xmlns:a16="http://schemas.microsoft.com/office/drawing/2014/main" id="{0AA9B9F7-C8B2-4550-9709-67415449E572}"/>
              </a:ext>
            </a:extLst>
          </p:cNvPr>
          <p:cNvSpPr/>
          <p:nvPr/>
        </p:nvSpPr>
        <p:spPr bwMode="auto">
          <a:xfrm>
            <a:off x="3286427" y="2790195"/>
            <a:ext cx="74870" cy="71915"/>
          </a:xfrm>
          <a:custGeom>
            <a:avLst/>
            <a:gdLst>
              <a:gd name="T0" fmla="*/ 0 w 55"/>
              <a:gd name="T1" fmla="*/ 0 h 53"/>
              <a:gd name="T2" fmla="*/ 15 w 55"/>
              <a:gd name="T3" fmla="*/ 50 h 53"/>
              <a:gd name="T4" fmla="*/ 38 w 55"/>
              <a:gd name="T5" fmla="*/ 52 h 53"/>
              <a:gd name="T6" fmla="*/ 54 w 55"/>
              <a:gd name="T7" fmla="*/ 53 h 53"/>
              <a:gd name="T8" fmla="*/ 55 w 55"/>
              <a:gd name="T9" fmla="*/ 3 h 53"/>
              <a:gd name="T10" fmla="*/ 23 w 55"/>
              <a:gd name="T11" fmla="*/ 2 h 53"/>
              <a:gd name="T12" fmla="*/ 0 w 55"/>
              <a:gd name="T1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3">
                <a:moveTo>
                  <a:pt x="0" y="0"/>
                </a:moveTo>
                <a:cubicBezTo>
                  <a:pt x="15" y="50"/>
                  <a:pt x="15" y="50"/>
                  <a:pt x="15" y="50"/>
                </a:cubicBezTo>
                <a:cubicBezTo>
                  <a:pt x="22" y="51"/>
                  <a:pt x="30" y="51"/>
                  <a:pt x="38" y="52"/>
                </a:cubicBezTo>
                <a:cubicBezTo>
                  <a:pt x="43" y="52"/>
                  <a:pt x="49" y="53"/>
                  <a:pt x="54" y="53"/>
                </a:cubicBezTo>
                <a:cubicBezTo>
                  <a:pt x="55" y="3"/>
                  <a:pt x="55" y="3"/>
                  <a:pt x="55" y="3"/>
                </a:cubicBezTo>
                <a:cubicBezTo>
                  <a:pt x="46" y="3"/>
                  <a:pt x="35" y="2"/>
                  <a:pt x="23" y="2"/>
                </a:cubicBezTo>
                <a:cubicBezTo>
                  <a:pt x="15" y="1"/>
                  <a:pt x="7" y="1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îṩḻiḍe">
            <a:extLst>
              <a:ext uri="{FF2B5EF4-FFF2-40B4-BE49-F238E27FC236}">
                <a16:creationId xmlns:a16="http://schemas.microsoft.com/office/drawing/2014/main" id="{98CDCE49-ECCE-453D-835A-9045E0E4520F}"/>
              </a:ext>
            </a:extLst>
          </p:cNvPr>
          <p:cNvSpPr/>
          <p:nvPr/>
        </p:nvSpPr>
        <p:spPr bwMode="auto">
          <a:xfrm>
            <a:off x="3308100" y="3197054"/>
            <a:ext cx="39405" cy="40391"/>
          </a:xfrm>
          <a:custGeom>
            <a:avLst/>
            <a:gdLst>
              <a:gd name="T0" fmla="*/ 3 w 29"/>
              <a:gd name="T1" fmla="*/ 0 h 30"/>
              <a:gd name="T2" fmla="*/ 0 w 29"/>
              <a:gd name="T3" fmla="*/ 20 h 30"/>
              <a:gd name="T4" fmla="*/ 21 w 29"/>
              <a:gd name="T5" fmla="*/ 27 h 30"/>
              <a:gd name="T6" fmla="*/ 28 w 29"/>
              <a:gd name="T7" fmla="*/ 30 h 30"/>
              <a:gd name="T8" fmla="*/ 29 w 29"/>
              <a:gd name="T9" fmla="*/ 2 h 30"/>
              <a:gd name="T10" fmla="*/ 17 w 29"/>
              <a:gd name="T11" fmla="*/ 1 h 30"/>
              <a:gd name="T12" fmla="*/ 3 w 29"/>
              <a:gd name="T1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30">
                <a:moveTo>
                  <a:pt x="3" y="0"/>
                </a:moveTo>
                <a:cubicBezTo>
                  <a:pt x="0" y="20"/>
                  <a:pt x="0" y="20"/>
                  <a:pt x="0" y="20"/>
                </a:cubicBezTo>
                <a:cubicBezTo>
                  <a:pt x="6" y="22"/>
                  <a:pt x="14" y="24"/>
                  <a:pt x="21" y="27"/>
                </a:cubicBezTo>
                <a:cubicBezTo>
                  <a:pt x="24" y="28"/>
                  <a:pt x="26" y="29"/>
                  <a:pt x="28" y="30"/>
                </a:cubicBezTo>
                <a:cubicBezTo>
                  <a:pt x="29" y="2"/>
                  <a:pt x="29" y="2"/>
                  <a:pt x="29" y="2"/>
                </a:cubicBezTo>
                <a:cubicBezTo>
                  <a:pt x="25" y="2"/>
                  <a:pt x="21" y="2"/>
                  <a:pt x="17" y="1"/>
                </a:cubicBezTo>
                <a:cubicBezTo>
                  <a:pt x="12" y="1"/>
                  <a:pt x="8" y="1"/>
                  <a:pt x="3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iṧļïḋè">
            <a:extLst>
              <a:ext uri="{FF2B5EF4-FFF2-40B4-BE49-F238E27FC236}">
                <a16:creationId xmlns:a16="http://schemas.microsoft.com/office/drawing/2014/main" id="{855AF51A-05DF-49CA-AB81-8D9B11F4AF45}"/>
              </a:ext>
            </a:extLst>
          </p:cNvPr>
          <p:cNvSpPr/>
          <p:nvPr/>
        </p:nvSpPr>
        <p:spPr bwMode="auto">
          <a:xfrm>
            <a:off x="3314011" y="3118243"/>
            <a:ext cx="36450" cy="75855"/>
          </a:xfrm>
          <a:custGeom>
            <a:avLst/>
            <a:gdLst>
              <a:gd name="T0" fmla="*/ 27 w 27"/>
              <a:gd name="T1" fmla="*/ 0 h 56"/>
              <a:gd name="T2" fmla="*/ 23 w 27"/>
              <a:gd name="T3" fmla="*/ 0 h 56"/>
              <a:gd name="T4" fmla="*/ 4 w 27"/>
              <a:gd name="T5" fmla="*/ 33 h 56"/>
              <a:gd name="T6" fmla="*/ 0 w 27"/>
              <a:gd name="T7" fmla="*/ 55 h 56"/>
              <a:gd name="T8" fmla="*/ 13 w 27"/>
              <a:gd name="T9" fmla="*/ 55 h 56"/>
              <a:gd name="T10" fmla="*/ 25 w 27"/>
              <a:gd name="T11" fmla="*/ 56 h 56"/>
              <a:gd name="T12" fmla="*/ 27 w 27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56">
                <a:moveTo>
                  <a:pt x="27" y="0"/>
                </a:moveTo>
                <a:cubicBezTo>
                  <a:pt x="23" y="0"/>
                  <a:pt x="23" y="0"/>
                  <a:pt x="23" y="0"/>
                </a:cubicBezTo>
                <a:cubicBezTo>
                  <a:pt x="4" y="33"/>
                  <a:pt x="4" y="33"/>
                  <a:pt x="4" y="33"/>
                </a:cubicBezTo>
                <a:cubicBezTo>
                  <a:pt x="0" y="55"/>
                  <a:pt x="0" y="55"/>
                  <a:pt x="0" y="55"/>
                </a:cubicBezTo>
                <a:cubicBezTo>
                  <a:pt x="4" y="55"/>
                  <a:pt x="9" y="55"/>
                  <a:pt x="13" y="55"/>
                </a:cubicBezTo>
                <a:cubicBezTo>
                  <a:pt x="17" y="56"/>
                  <a:pt x="21" y="56"/>
                  <a:pt x="25" y="56"/>
                </a:cubicBezTo>
                <a:cubicBezTo>
                  <a:pt x="27" y="0"/>
                  <a:pt x="27" y="0"/>
                  <a:pt x="27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íṩḷîḍè">
            <a:extLst>
              <a:ext uri="{FF2B5EF4-FFF2-40B4-BE49-F238E27FC236}">
                <a16:creationId xmlns:a16="http://schemas.microsoft.com/office/drawing/2014/main" id="{A80153C8-FC55-45B4-9A4E-2D914E4818EF}"/>
              </a:ext>
            </a:extLst>
          </p:cNvPr>
          <p:cNvSpPr/>
          <p:nvPr/>
        </p:nvSpPr>
        <p:spPr bwMode="auto">
          <a:xfrm>
            <a:off x="3318937" y="3118243"/>
            <a:ext cx="25613" cy="45316"/>
          </a:xfrm>
          <a:custGeom>
            <a:avLst/>
            <a:gdLst>
              <a:gd name="T0" fmla="*/ 26 w 26"/>
              <a:gd name="T1" fmla="*/ 0 h 46"/>
              <a:gd name="T2" fmla="*/ 8 w 26"/>
              <a:gd name="T3" fmla="*/ 6 h 46"/>
              <a:gd name="T4" fmla="*/ 0 w 26"/>
              <a:gd name="T5" fmla="*/ 46 h 46"/>
              <a:gd name="T6" fmla="*/ 26 w 26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46">
                <a:moveTo>
                  <a:pt x="26" y="0"/>
                </a:moveTo>
                <a:lnTo>
                  <a:pt x="8" y="6"/>
                </a:lnTo>
                <a:lnTo>
                  <a:pt x="0" y="46"/>
                </a:lnTo>
                <a:lnTo>
                  <a:pt x="26" y="0"/>
                </a:lnTo>
                <a:close/>
              </a:path>
            </a:pathLst>
          </a:custGeom>
          <a:solidFill>
            <a:srgbClr val="E093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ṩ1ide">
            <a:extLst>
              <a:ext uri="{FF2B5EF4-FFF2-40B4-BE49-F238E27FC236}">
                <a16:creationId xmlns:a16="http://schemas.microsoft.com/office/drawing/2014/main" id="{361BCFC5-9ECA-4370-B45A-AC6C0FAA140F}"/>
              </a:ext>
            </a:extLst>
          </p:cNvPr>
          <p:cNvSpPr/>
          <p:nvPr/>
        </p:nvSpPr>
        <p:spPr bwMode="auto">
          <a:xfrm>
            <a:off x="3318937" y="3118243"/>
            <a:ext cx="25613" cy="45316"/>
          </a:xfrm>
          <a:custGeom>
            <a:avLst/>
            <a:gdLst>
              <a:gd name="T0" fmla="*/ 26 w 26"/>
              <a:gd name="T1" fmla="*/ 0 h 46"/>
              <a:gd name="T2" fmla="*/ 8 w 26"/>
              <a:gd name="T3" fmla="*/ 6 h 46"/>
              <a:gd name="T4" fmla="*/ 0 w 26"/>
              <a:gd name="T5" fmla="*/ 46 h 46"/>
              <a:gd name="T6" fmla="*/ 26 w 26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46">
                <a:moveTo>
                  <a:pt x="26" y="0"/>
                </a:moveTo>
                <a:lnTo>
                  <a:pt x="8" y="6"/>
                </a:lnTo>
                <a:lnTo>
                  <a:pt x="0" y="46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íś1ïḓè">
            <a:extLst>
              <a:ext uri="{FF2B5EF4-FFF2-40B4-BE49-F238E27FC236}">
                <a16:creationId xmlns:a16="http://schemas.microsoft.com/office/drawing/2014/main" id="{AB00C64A-3902-4762-97A1-6618BD7918A0}"/>
              </a:ext>
            </a:extLst>
          </p:cNvPr>
          <p:cNvSpPr/>
          <p:nvPr/>
        </p:nvSpPr>
        <p:spPr bwMode="auto">
          <a:xfrm>
            <a:off x="3340610" y="2030659"/>
            <a:ext cx="1129944" cy="999908"/>
          </a:xfrm>
          <a:custGeom>
            <a:avLst/>
            <a:gdLst>
              <a:gd name="T0" fmla="*/ 58 w 1147"/>
              <a:gd name="T1" fmla="*/ 1015 h 1015"/>
              <a:gd name="T2" fmla="*/ 217 w 1147"/>
              <a:gd name="T3" fmla="*/ 738 h 1015"/>
              <a:gd name="T4" fmla="*/ 488 w 1147"/>
              <a:gd name="T5" fmla="*/ 958 h 1015"/>
              <a:gd name="T6" fmla="*/ 727 w 1147"/>
              <a:gd name="T7" fmla="*/ 316 h 1015"/>
              <a:gd name="T8" fmla="*/ 921 w 1147"/>
              <a:gd name="T9" fmla="*/ 497 h 1015"/>
              <a:gd name="T10" fmla="*/ 1147 w 1147"/>
              <a:gd name="T11" fmla="*/ 28 h 1015"/>
              <a:gd name="T12" fmla="*/ 1088 w 1147"/>
              <a:gd name="T13" fmla="*/ 0 h 1015"/>
              <a:gd name="T14" fmla="*/ 900 w 1147"/>
              <a:gd name="T15" fmla="*/ 388 h 1015"/>
              <a:gd name="T16" fmla="*/ 700 w 1147"/>
              <a:gd name="T17" fmla="*/ 201 h 1015"/>
              <a:gd name="T18" fmla="*/ 458 w 1147"/>
              <a:gd name="T19" fmla="*/ 848 h 1015"/>
              <a:gd name="T20" fmla="*/ 199 w 1147"/>
              <a:gd name="T21" fmla="*/ 638 h 1015"/>
              <a:gd name="T22" fmla="*/ 0 w 1147"/>
              <a:gd name="T23" fmla="*/ 981 h 1015"/>
              <a:gd name="T24" fmla="*/ 58 w 1147"/>
              <a:gd name="T25" fmla="*/ 1015 h 1015"/>
              <a:gd name="T26" fmla="*/ 58 w 1147"/>
              <a:gd name="T27" fmla="*/ 1015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7" h="1015">
                <a:moveTo>
                  <a:pt x="58" y="1015"/>
                </a:moveTo>
                <a:lnTo>
                  <a:pt x="217" y="738"/>
                </a:lnTo>
                <a:lnTo>
                  <a:pt x="488" y="958"/>
                </a:lnTo>
                <a:lnTo>
                  <a:pt x="727" y="316"/>
                </a:lnTo>
                <a:lnTo>
                  <a:pt x="921" y="497"/>
                </a:lnTo>
                <a:lnTo>
                  <a:pt x="1147" y="28"/>
                </a:lnTo>
                <a:lnTo>
                  <a:pt x="1088" y="0"/>
                </a:lnTo>
                <a:lnTo>
                  <a:pt x="900" y="388"/>
                </a:lnTo>
                <a:lnTo>
                  <a:pt x="700" y="201"/>
                </a:lnTo>
                <a:lnTo>
                  <a:pt x="458" y="848"/>
                </a:lnTo>
                <a:lnTo>
                  <a:pt x="199" y="638"/>
                </a:lnTo>
                <a:lnTo>
                  <a:pt x="0" y="981"/>
                </a:lnTo>
                <a:lnTo>
                  <a:pt x="58" y="1015"/>
                </a:lnTo>
                <a:lnTo>
                  <a:pt x="58" y="1015"/>
                </a:lnTo>
                <a:close/>
              </a:path>
            </a:pathLst>
          </a:custGeom>
          <a:solidFill>
            <a:srgbClr val="C0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śḻîdé">
            <a:extLst>
              <a:ext uri="{FF2B5EF4-FFF2-40B4-BE49-F238E27FC236}">
                <a16:creationId xmlns:a16="http://schemas.microsoft.com/office/drawing/2014/main" id="{E83E0D24-930C-4046-9E90-F101A69143E6}"/>
              </a:ext>
            </a:extLst>
          </p:cNvPr>
          <p:cNvSpPr/>
          <p:nvPr/>
        </p:nvSpPr>
        <p:spPr bwMode="auto">
          <a:xfrm>
            <a:off x="4340516" y="1918354"/>
            <a:ext cx="176339" cy="193086"/>
          </a:xfrm>
          <a:custGeom>
            <a:avLst/>
            <a:gdLst>
              <a:gd name="T0" fmla="*/ 179 w 179"/>
              <a:gd name="T1" fmla="*/ 196 h 196"/>
              <a:gd name="T2" fmla="*/ 163 w 179"/>
              <a:gd name="T3" fmla="*/ 0 h 196"/>
              <a:gd name="T4" fmla="*/ 0 w 179"/>
              <a:gd name="T5" fmla="*/ 111 h 196"/>
              <a:gd name="T6" fmla="*/ 179 w 179"/>
              <a:gd name="T7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196">
                <a:moveTo>
                  <a:pt x="179" y="196"/>
                </a:moveTo>
                <a:lnTo>
                  <a:pt x="163" y="0"/>
                </a:lnTo>
                <a:lnTo>
                  <a:pt x="0" y="111"/>
                </a:lnTo>
                <a:lnTo>
                  <a:pt x="179" y="196"/>
                </a:lnTo>
                <a:close/>
              </a:path>
            </a:pathLst>
          </a:custGeom>
          <a:solidFill>
            <a:srgbClr val="C0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39B45A-50AF-44A8-ACC2-1F5AB1F499F5}"/>
              </a:ext>
            </a:extLst>
          </p:cNvPr>
          <p:cNvCxnSpPr>
            <a:cxnSpLocks/>
          </p:cNvCxnSpPr>
          <p:nvPr/>
        </p:nvCxnSpPr>
        <p:spPr>
          <a:xfrm>
            <a:off x="5183149" y="3705039"/>
            <a:ext cx="650448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ṩḷíḑê">
            <a:extLst>
              <a:ext uri="{FF2B5EF4-FFF2-40B4-BE49-F238E27FC236}">
                <a16:creationId xmlns:a16="http://schemas.microsoft.com/office/drawing/2014/main" id="{71884217-99C5-42AE-8BEB-18B1D24950B4}"/>
              </a:ext>
            </a:extLst>
          </p:cNvPr>
          <p:cNvSpPr txBox="1"/>
          <p:nvPr/>
        </p:nvSpPr>
        <p:spPr>
          <a:xfrm>
            <a:off x="5126666" y="2017478"/>
            <a:ext cx="6605634" cy="164161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1.  </a:t>
            </a:r>
            <a:r>
              <a:rPr lang="zh-CN" altLang="en-US" sz="1600" dirty="0"/>
              <a:t>在分享功能中使用了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一键复制剪贴板插件</a:t>
            </a:r>
            <a:r>
              <a:rPr lang="en-US" altLang="zh-CN" sz="1600" dirty="0"/>
              <a:t>Clipboard</a:t>
            </a:r>
            <a:r>
              <a:rPr lang="zh-CN" altLang="en-US" sz="1600" dirty="0"/>
              <a:t>，可以直接快速的复制到剪贴板，提高分享的效率。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2.  </a:t>
            </a:r>
            <a:r>
              <a:rPr lang="zh-CN" altLang="en-US" sz="1600" dirty="0"/>
              <a:t>上传本地视频时使用了</a:t>
            </a:r>
            <a:r>
              <a:rPr lang="en-US" altLang="zh-CN" sz="1600" dirty="0" err="1"/>
              <a:t>Jquery</a:t>
            </a:r>
            <a:r>
              <a:rPr lang="zh-CN" altLang="en-US" sz="1600" dirty="0"/>
              <a:t>的无刷新上传插件</a:t>
            </a:r>
            <a:r>
              <a:rPr lang="en-US" altLang="zh-CN" sz="1600" dirty="0" err="1"/>
              <a:t>Uploadify</a:t>
            </a:r>
            <a:r>
              <a:rPr lang="zh-CN" altLang="en-US" sz="1600" dirty="0"/>
              <a:t>。</a:t>
            </a:r>
            <a:endParaRPr lang="en-US" sz="1600" b="1" dirty="0"/>
          </a:p>
        </p:txBody>
      </p:sp>
      <p:sp>
        <p:nvSpPr>
          <p:cNvPr id="28" name="îṥḻiḍè">
            <a:extLst>
              <a:ext uri="{FF2B5EF4-FFF2-40B4-BE49-F238E27FC236}">
                <a16:creationId xmlns:a16="http://schemas.microsoft.com/office/drawing/2014/main" id="{A5CBB8AA-0091-4B4D-8BF7-A683E81586B7}"/>
              </a:ext>
            </a:extLst>
          </p:cNvPr>
          <p:cNvSpPr/>
          <p:nvPr/>
        </p:nvSpPr>
        <p:spPr>
          <a:xfrm>
            <a:off x="5129966" y="1434716"/>
            <a:ext cx="537820" cy="53782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1" name="îṥľïḓe">
            <a:extLst>
              <a:ext uri="{FF2B5EF4-FFF2-40B4-BE49-F238E27FC236}">
                <a16:creationId xmlns:a16="http://schemas.microsoft.com/office/drawing/2014/main" id="{3F184857-7E9F-41FA-8FB5-291C8085FAAF}"/>
              </a:ext>
            </a:extLst>
          </p:cNvPr>
          <p:cNvSpPr txBox="1"/>
          <p:nvPr/>
        </p:nvSpPr>
        <p:spPr bwMode="auto">
          <a:xfrm>
            <a:off x="5398876" y="1487565"/>
            <a:ext cx="1643728" cy="3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亮点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20" name="iśḻïḓé">
            <a:extLst>
              <a:ext uri="{FF2B5EF4-FFF2-40B4-BE49-F238E27FC236}">
                <a16:creationId xmlns:a16="http://schemas.microsoft.com/office/drawing/2014/main" id="{98D40A62-3C57-403F-AE60-98EF073E1943}"/>
              </a:ext>
            </a:extLst>
          </p:cNvPr>
          <p:cNvSpPr/>
          <p:nvPr/>
        </p:nvSpPr>
        <p:spPr>
          <a:xfrm>
            <a:off x="5155235" y="3919944"/>
            <a:ext cx="537820" cy="537824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3" name="iṡḷîḍè">
            <a:extLst>
              <a:ext uri="{FF2B5EF4-FFF2-40B4-BE49-F238E27FC236}">
                <a16:creationId xmlns:a16="http://schemas.microsoft.com/office/drawing/2014/main" id="{FC78EE85-C1C2-45AA-AE79-F4058B4A2AF1}"/>
              </a:ext>
            </a:extLst>
          </p:cNvPr>
          <p:cNvSpPr txBox="1"/>
          <p:nvPr/>
        </p:nvSpPr>
        <p:spPr bwMode="auto">
          <a:xfrm>
            <a:off x="5400146" y="3957738"/>
            <a:ext cx="1643728" cy="46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accent3"/>
                </a:solidFill>
              </a:rPr>
              <a:t>不足</a:t>
            </a:r>
            <a:endParaRPr lang="en-US" altLang="zh-CN" sz="2400" b="1" dirty="0">
              <a:solidFill>
                <a:schemeClr val="accent3"/>
              </a:solidFill>
            </a:endParaRPr>
          </a:p>
        </p:txBody>
      </p:sp>
      <p:sp>
        <p:nvSpPr>
          <p:cNvPr id="261" name="iṩḷíḑê">
            <a:extLst>
              <a:ext uri="{FF2B5EF4-FFF2-40B4-BE49-F238E27FC236}">
                <a16:creationId xmlns:a16="http://schemas.microsoft.com/office/drawing/2014/main" id="{23A40087-E259-4FA6-808A-DE6C73539721}"/>
              </a:ext>
            </a:extLst>
          </p:cNvPr>
          <p:cNvSpPr txBox="1"/>
          <p:nvPr/>
        </p:nvSpPr>
        <p:spPr>
          <a:xfrm>
            <a:off x="5126666" y="4595950"/>
            <a:ext cx="6605634" cy="142525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1.  </a:t>
            </a:r>
            <a:r>
              <a:rPr lang="zh-CN" altLang="en-US" sz="1600" dirty="0"/>
              <a:t>视频功能上缺失了视频审核部分。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2.  </a:t>
            </a:r>
            <a:r>
              <a:rPr lang="zh-CN" altLang="en-US" sz="1600" dirty="0"/>
              <a:t>分享功能只是一键复制到剪贴板，不是直接分享</a:t>
            </a:r>
            <a:r>
              <a:rPr lang="en-US" altLang="zh-CN" sz="1600" dirty="0"/>
              <a:t>QQ</a:t>
            </a:r>
            <a:r>
              <a:rPr lang="zh-CN" altLang="en-US" sz="1600" dirty="0"/>
              <a:t>，微信。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290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05.</a:t>
            </a:r>
            <a:r>
              <a:rPr lang="zh-CN" altLang="en-US" sz="3200" dirty="0"/>
              <a:t>参考文献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482F4B-C247-4808-BA55-DDEF67013F3D}"/>
              </a:ext>
            </a:extLst>
          </p:cNvPr>
          <p:cNvSpPr/>
          <p:nvPr/>
        </p:nvSpPr>
        <p:spPr>
          <a:xfrm>
            <a:off x="669925" y="1558438"/>
            <a:ext cx="10420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．乔岚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 err="1"/>
              <a:t>MyBatis</a:t>
            </a:r>
            <a:r>
              <a:rPr lang="zh-CN" altLang="en-US" dirty="0"/>
              <a:t>和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 err="1"/>
              <a:t>JavaEE</a:t>
            </a:r>
            <a:r>
              <a:rPr lang="zh-CN" altLang="en-US" dirty="0"/>
              <a:t>数据持久层的研究与应用</a:t>
            </a:r>
            <a:r>
              <a:rPr lang="en-US" altLang="zh-CN" dirty="0"/>
              <a:t>[J]. </a:t>
            </a:r>
            <a:r>
              <a:rPr lang="zh-CN" altLang="en-US" dirty="0"/>
              <a:t>信息与电脑</a:t>
            </a:r>
            <a:r>
              <a:rPr lang="en-US" altLang="zh-CN" dirty="0"/>
              <a:t>(</a:t>
            </a:r>
            <a:r>
              <a:rPr lang="zh-CN" altLang="en-US" dirty="0"/>
              <a:t>理论版</a:t>
            </a:r>
            <a:r>
              <a:rPr lang="en-US" altLang="zh-CN" dirty="0"/>
              <a:t>), 2017(8):73-76.</a:t>
            </a:r>
          </a:p>
          <a:p>
            <a:r>
              <a:rPr lang="en-US" altLang="zh-CN" dirty="0"/>
              <a:t>[2]</a:t>
            </a:r>
            <a:r>
              <a:rPr lang="zh-CN" altLang="en-US" dirty="0"/>
              <a:t>．邹红霆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/>
              <a:t>SSM</a:t>
            </a:r>
            <a:r>
              <a:rPr lang="zh-CN" altLang="en-US" dirty="0"/>
              <a:t>框架的</a:t>
            </a:r>
            <a:r>
              <a:rPr lang="en-US" altLang="zh-CN" dirty="0"/>
              <a:t>Web</a:t>
            </a:r>
            <a:r>
              <a:rPr lang="zh-CN" altLang="en-US" dirty="0"/>
              <a:t>系统研究与应用</a:t>
            </a:r>
            <a:r>
              <a:rPr lang="en-US" altLang="zh-CN" dirty="0"/>
              <a:t>[J]. </a:t>
            </a:r>
            <a:r>
              <a:rPr lang="zh-CN" altLang="en-US" dirty="0"/>
              <a:t>湖南理工学院学报</a:t>
            </a:r>
            <a:r>
              <a:rPr lang="en-US" altLang="zh-CN" dirty="0"/>
              <a:t>(</a:t>
            </a:r>
            <a:r>
              <a:rPr lang="zh-CN" altLang="en-US" dirty="0"/>
              <a:t>自科版</a:t>
            </a:r>
            <a:r>
              <a:rPr lang="en-US" altLang="zh-CN" dirty="0"/>
              <a:t>), 2017, 30(1):39-43. </a:t>
            </a:r>
          </a:p>
          <a:p>
            <a:r>
              <a:rPr lang="en-US" altLang="zh-CN" dirty="0"/>
              <a:t>[3]</a:t>
            </a:r>
            <a:r>
              <a:rPr lang="zh-CN" altLang="en-US" dirty="0"/>
              <a:t>．昝道广</a:t>
            </a:r>
            <a:r>
              <a:rPr lang="en-US" altLang="zh-CN" dirty="0"/>
              <a:t>. Java</a:t>
            </a:r>
            <a:r>
              <a:rPr lang="zh-CN" altLang="en-US" dirty="0"/>
              <a:t>程序开发数据库与框架应用</a:t>
            </a:r>
            <a:r>
              <a:rPr lang="en-US" altLang="zh-CN" dirty="0"/>
              <a:t>[J]. </a:t>
            </a:r>
            <a:r>
              <a:rPr lang="zh-CN" altLang="en-US" dirty="0"/>
              <a:t>电子技术与软件工程</a:t>
            </a:r>
            <a:r>
              <a:rPr lang="en-US" altLang="zh-CN" dirty="0"/>
              <a:t>, 2017(11):178-178.</a:t>
            </a:r>
          </a:p>
          <a:p>
            <a:r>
              <a:rPr lang="en-US" altLang="zh-CN" dirty="0"/>
              <a:t>[4]</a:t>
            </a:r>
            <a:r>
              <a:rPr lang="zh-CN" altLang="en-US" dirty="0"/>
              <a:t>．赵璘</a:t>
            </a:r>
            <a:r>
              <a:rPr lang="en-US" altLang="zh-CN" dirty="0"/>
              <a:t>, </a:t>
            </a:r>
            <a:r>
              <a:rPr lang="zh-CN" altLang="en-US" dirty="0"/>
              <a:t>王红霞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 err="1"/>
              <a:t>SpringMVC+JDBCTemplate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系统的研究与应用</a:t>
            </a:r>
            <a:r>
              <a:rPr lang="en-US" altLang="zh-CN" dirty="0"/>
              <a:t>[J]. </a:t>
            </a:r>
            <a:r>
              <a:rPr lang="zh-CN" altLang="en-US" dirty="0"/>
              <a:t>软件工程</a:t>
            </a:r>
            <a:r>
              <a:rPr lang="en-US" altLang="zh-CN" dirty="0"/>
              <a:t>, 2017, 20(1):5-8.</a:t>
            </a:r>
          </a:p>
          <a:p>
            <a:r>
              <a:rPr lang="en-US" altLang="zh-CN" dirty="0"/>
              <a:t>[5]</a:t>
            </a:r>
            <a:r>
              <a:rPr lang="zh-CN" altLang="en-US" dirty="0"/>
              <a:t>．韩兵</a:t>
            </a:r>
            <a:r>
              <a:rPr lang="en-US" altLang="zh-CN" dirty="0"/>
              <a:t>, </a:t>
            </a:r>
            <a:r>
              <a:rPr lang="zh-CN" altLang="en-US" dirty="0"/>
              <a:t>江燕敏</a:t>
            </a:r>
            <a:r>
              <a:rPr lang="en-US" altLang="zh-CN" dirty="0"/>
              <a:t>, </a:t>
            </a:r>
            <a:r>
              <a:rPr lang="zh-CN" altLang="en-US" dirty="0"/>
              <a:t>方英兰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/>
              <a:t>JDBC</a:t>
            </a:r>
            <a:r>
              <a:rPr lang="zh-CN" altLang="en-US" dirty="0"/>
              <a:t>的数据访问优化技术</a:t>
            </a:r>
            <a:r>
              <a:rPr lang="en-US" altLang="zh-CN" dirty="0"/>
              <a:t>[J]. </a:t>
            </a:r>
            <a:r>
              <a:rPr lang="zh-CN" altLang="en-US" dirty="0"/>
              <a:t>计算机工程与设计</a:t>
            </a:r>
            <a:r>
              <a:rPr lang="en-US" altLang="zh-CN" dirty="0"/>
              <a:t>, 2017, 38(8):1991-1996.</a:t>
            </a:r>
          </a:p>
          <a:p>
            <a:r>
              <a:rPr lang="en-US" altLang="zh-CN" dirty="0"/>
              <a:t>[6]</a:t>
            </a:r>
            <a:r>
              <a:rPr lang="zh-CN" altLang="en-US" dirty="0"/>
              <a:t>．石坤泉</a:t>
            </a:r>
            <a:r>
              <a:rPr lang="en-US" altLang="zh-CN" dirty="0"/>
              <a:t>, </a:t>
            </a:r>
            <a:r>
              <a:rPr lang="zh-CN" altLang="en-US" dirty="0"/>
              <a:t>杨震伦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/>
              <a:t>MySQL</a:t>
            </a:r>
            <a:r>
              <a:rPr lang="zh-CN" altLang="en-US" dirty="0"/>
              <a:t>数据库的数据隐私与安全策略研究</a:t>
            </a:r>
            <a:r>
              <a:rPr lang="en-US" altLang="zh-CN" dirty="0"/>
              <a:t>[J]. </a:t>
            </a:r>
            <a:r>
              <a:rPr lang="zh-CN" altLang="en-US" dirty="0"/>
              <a:t>网络安全技术与应用</a:t>
            </a:r>
            <a:r>
              <a:rPr lang="en-US" altLang="zh-CN" dirty="0"/>
              <a:t>, 2017(1):79-79.</a:t>
            </a:r>
          </a:p>
          <a:p>
            <a:r>
              <a:rPr lang="en-US" altLang="zh-CN" dirty="0"/>
              <a:t>[7]</a:t>
            </a:r>
            <a:r>
              <a:rPr lang="zh-CN" altLang="en-US" dirty="0"/>
              <a:t>．</a:t>
            </a:r>
            <a:r>
              <a:rPr lang="en-US" altLang="zh-CN" dirty="0"/>
              <a:t>Zhu Y, Liu J, Guo M, et al. </a:t>
            </a:r>
            <a:r>
              <a:rPr lang="en-US" altLang="zh-CN" dirty="0" err="1"/>
              <a:t>BestConfig</a:t>
            </a:r>
            <a:r>
              <a:rPr lang="en-US" altLang="zh-CN" dirty="0"/>
              <a:t>: tapping the performance potential of systems via automatic configuration tuning[J]. 2017.</a:t>
            </a:r>
          </a:p>
          <a:p>
            <a:r>
              <a:rPr lang="en-US" altLang="zh-CN" dirty="0"/>
              <a:t>[8]</a:t>
            </a:r>
            <a:r>
              <a:rPr lang="zh-CN" altLang="en-US" dirty="0"/>
              <a:t>．常祖政</a:t>
            </a:r>
            <a:r>
              <a:rPr lang="en-US" altLang="zh-CN" dirty="0"/>
              <a:t>. Tomcat</a:t>
            </a:r>
            <a:r>
              <a:rPr lang="zh-CN" altLang="en-US" dirty="0"/>
              <a:t>数据库连接池的工作原理与配置</a:t>
            </a:r>
            <a:r>
              <a:rPr lang="en-US" altLang="zh-CN" dirty="0"/>
              <a:t>[J]. </a:t>
            </a:r>
            <a:r>
              <a:rPr lang="zh-CN" altLang="en-US" dirty="0"/>
              <a:t>信息与电脑</a:t>
            </a:r>
            <a:r>
              <a:rPr lang="en-US" altLang="zh-CN" dirty="0"/>
              <a:t>(</a:t>
            </a:r>
            <a:r>
              <a:rPr lang="zh-CN" altLang="en-US" dirty="0"/>
              <a:t>理论版</a:t>
            </a:r>
            <a:r>
              <a:rPr lang="en-US" altLang="zh-CN" dirty="0"/>
              <a:t>), 2017(18):120-121. </a:t>
            </a:r>
          </a:p>
          <a:p>
            <a:r>
              <a:rPr lang="en-US" altLang="zh-CN" dirty="0"/>
              <a:t>[9]</a:t>
            </a:r>
            <a:r>
              <a:rPr lang="zh-CN" altLang="en-US" dirty="0"/>
              <a:t>．张泽</a:t>
            </a:r>
            <a:r>
              <a:rPr lang="en-US" altLang="zh-CN" dirty="0"/>
              <a:t>, </a:t>
            </a:r>
            <a:r>
              <a:rPr lang="zh-CN" altLang="en-US" dirty="0"/>
              <a:t>雷光波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/>
              <a:t>Java Web</a:t>
            </a:r>
            <a:r>
              <a:rPr lang="zh-CN" altLang="en-US" dirty="0"/>
              <a:t>的创新创业管理系统设计与实现</a:t>
            </a:r>
            <a:r>
              <a:rPr lang="en-US" altLang="zh-CN" dirty="0"/>
              <a:t>[J]. </a:t>
            </a:r>
            <a:r>
              <a:rPr lang="zh-CN" altLang="en-US" dirty="0"/>
              <a:t>软件导刊</a:t>
            </a:r>
            <a:r>
              <a:rPr lang="en-US" altLang="zh-CN" dirty="0"/>
              <a:t>, 2017, 16(2):113-115.</a:t>
            </a:r>
          </a:p>
          <a:p>
            <a:r>
              <a:rPr lang="en-US" altLang="zh-CN" dirty="0"/>
              <a:t>[10]</a:t>
            </a:r>
            <a:r>
              <a:rPr lang="zh-CN" altLang="en-US" dirty="0"/>
              <a:t>．解颐</a:t>
            </a:r>
            <a:r>
              <a:rPr lang="en-US" altLang="zh-CN" dirty="0"/>
              <a:t>, </a:t>
            </a:r>
            <a:r>
              <a:rPr lang="zh-CN" altLang="en-US" dirty="0"/>
              <a:t>方红亮</a:t>
            </a:r>
            <a:r>
              <a:rPr lang="en-US" altLang="zh-CN" dirty="0"/>
              <a:t>, </a:t>
            </a:r>
            <a:r>
              <a:rPr lang="zh-CN" altLang="en-US" dirty="0"/>
              <a:t>曲珍</a:t>
            </a:r>
            <a:r>
              <a:rPr lang="en-US" altLang="zh-CN" dirty="0"/>
              <a:t>,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/>
              <a:t>HTML5</a:t>
            </a:r>
            <a:r>
              <a:rPr lang="zh-CN" altLang="en-US" dirty="0"/>
              <a:t>脚本的旅游软件开发</a:t>
            </a:r>
            <a:r>
              <a:rPr lang="en-US" altLang="zh-CN" dirty="0"/>
              <a:t>[J]. </a:t>
            </a:r>
            <a:r>
              <a:rPr lang="zh-CN" altLang="en-US" dirty="0"/>
              <a:t>电脑编程技巧与维护</a:t>
            </a:r>
            <a:r>
              <a:rPr lang="en-US" altLang="zh-CN" dirty="0"/>
              <a:t>, 2017(7):35-37. </a:t>
            </a:r>
          </a:p>
          <a:p>
            <a:r>
              <a:rPr lang="en-US" altLang="zh-CN" dirty="0"/>
              <a:t>[11]</a:t>
            </a:r>
            <a:r>
              <a:rPr lang="zh-CN" altLang="en-US" dirty="0"/>
              <a:t>．杨开振</a:t>
            </a:r>
            <a:r>
              <a:rPr lang="en-US" altLang="zh-CN" dirty="0"/>
              <a:t>. </a:t>
            </a:r>
            <a:r>
              <a:rPr lang="zh-CN" altLang="en-US" dirty="0"/>
              <a:t>深入浅出</a:t>
            </a:r>
            <a:r>
              <a:rPr lang="en-US" altLang="zh-CN" dirty="0" err="1"/>
              <a:t>MyBatis</a:t>
            </a:r>
            <a:r>
              <a:rPr lang="zh-CN" altLang="en-US" dirty="0"/>
              <a:t>技术原理与实战</a:t>
            </a:r>
            <a:r>
              <a:rPr lang="en-US" altLang="zh-CN" dirty="0"/>
              <a:t>[M]. </a:t>
            </a:r>
            <a:r>
              <a:rPr lang="zh-CN" altLang="en-US" dirty="0"/>
              <a:t>电子工业出版社</a:t>
            </a:r>
            <a:r>
              <a:rPr lang="en-US" altLang="zh-CN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367131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4719D971-012C-417D-9401-3C6758048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答辩人：张馨月</a:t>
            </a:r>
            <a:endParaRPr lang="en-US" altLang="zh-CN" dirty="0"/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8CDAF7E9-B22D-4733-B8D8-2329CBB1A0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D55A9C5-E187-4DA6-B494-4C916397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3970670"/>
            <a:ext cx="10850564" cy="1240061"/>
          </a:xfrm>
        </p:spPr>
        <p:txBody>
          <a:bodyPr/>
          <a:lstStyle/>
          <a:p>
            <a:r>
              <a:rPr lang="en-US" altLang="zh-CN" dirty="0"/>
              <a:t>Thanks for watching.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6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>
            <a:extLst>
              <a:ext uri="{FF2B5EF4-FFF2-40B4-BE49-F238E27FC236}">
                <a16:creationId xmlns:a16="http://schemas.microsoft.com/office/drawing/2014/main" id="{48F70259-7598-4270-874A-6F50772D10F6}"/>
              </a:ext>
            </a:extLst>
          </p:cNvPr>
          <p:cNvSpPr txBox="1"/>
          <p:nvPr/>
        </p:nvSpPr>
        <p:spPr bwMode="auto">
          <a:xfrm>
            <a:off x="3904794" y="1780800"/>
            <a:ext cx="8009703" cy="330017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latin typeface="+mn-lt"/>
                <a:ea typeface="+mn-ea"/>
                <a:sym typeface="+mn-lt"/>
              </a:rPr>
              <a:t>项目概述</a:t>
            </a:r>
            <a:endParaRPr lang="en-US" altLang="zh-CN" sz="28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latin typeface="+mn-lt"/>
                <a:ea typeface="+mn-ea"/>
                <a:sym typeface="+mn-lt"/>
              </a:rPr>
              <a:t>需求分析</a:t>
            </a:r>
            <a:endParaRPr lang="en-US" altLang="zh-CN" sz="28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latin typeface="+mn-lt"/>
                <a:ea typeface="+mn-ea"/>
                <a:sym typeface="+mn-lt"/>
              </a:rPr>
              <a:t>系统设计</a:t>
            </a:r>
            <a:endParaRPr lang="en-US" altLang="zh-CN" sz="28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sym typeface="+mn-lt"/>
              </a:rPr>
              <a:t>系统实现</a:t>
            </a:r>
            <a:endParaRPr lang="en-US" altLang="zh-CN" sz="2800" b="0" dirty="0"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sym typeface="+mn-lt"/>
              </a:rPr>
              <a:t>关键问题与解决方案</a:t>
            </a:r>
            <a:endParaRPr lang="en-US" altLang="zh-CN" sz="2800" b="0" dirty="0"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latin typeface="+mn-lt"/>
                <a:ea typeface="+mn-ea"/>
                <a:sym typeface="+mn-lt"/>
              </a:rPr>
              <a:t>结论与展望</a:t>
            </a:r>
            <a:endParaRPr lang="en-US" altLang="zh-CN" sz="2800" b="0" dirty="0">
              <a:latin typeface="+mn-lt"/>
              <a:ea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1FB18E-FA01-4588-BEF9-FB96A98A84D4}"/>
              </a:ext>
            </a:extLst>
          </p:cNvPr>
          <p:cNvCxnSpPr>
            <a:cxnSpLocks/>
          </p:cNvCxnSpPr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šľïḋé">
            <a:extLst>
              <a:ext uri="{FF2B5EF4-FFF2-40B4-BE49-F238E27FC236}">
                <a16:creationId xmlns:a16="http://schemas.microsoft.com/office/drawing/2014/main" id="{0DB1D0A1-2667-455C-9387-D7ABF0A00B8C}"/>
              </a:ext>
            </a:extLst>
          </p:cNvPr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6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0" name="poetry_91022">
            <a:extLst>
              <a:ext uri="{FF2B5EF4-FFF2-40B4-BE49-F238E27FC236}">
                <a16:creationId xmlns:a16="http://schemas.microsoft.com/office/drawing/2014/main" id="{ADAD6BE3-DC11-4582-9F68-50D831ADD001}"/>
              </a:ext>
            </a:extLst>
          </p:cNvPr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038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405" y="3217334"/>
            <a:ext cx="4578522" cy="6402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F0645-7A92-4398-9EB9-03DDEABC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0405" y="3857626"/>
            <a:ext cx="2076572" cy="491770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/>
              <a:t>Project overview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10D4C7-48B1-4D68-BA00-F0C1FF90A741}"/>
              </a:ext>
            </a:extLst>
          </p:cNvPr>
          <p:cNvSpPr txBox="1"/>
          <p:nvPr/>
        </p:nvSpPr>
        <p:spPr>
          <a:xfrm>
            <a:off x="4019428" y="2196623"/>
            <a:ext cx="853188" cy="8965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C27930-1351-458C-AD2C-ACFB027A11DF}"/>
              </a:ext>
            </a:extLst>
          </p:cNvPr>
          <p:cNvSpPr txBox="1">
            <a:spLocks/>
          </p:cNvSpPr>
          <p:nvPr/>
        </p:nvSpPr>
        <p:spPr>
          <a:xfrm>
            <a:off x="3940405" y="4252033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项目背景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E807EC2-BBFA-4B25-B598-28A88872F724}"/>
              </a:ext>
            </a:extLst>
          </p:cNvPr>
          <p:cNvSpPr txBox="1">
            <a:spLocks/>
          </p:cNvSpPr>
          <p:nvPr/>
        </p:nvSpPr>
        <p:spPr>
          <a:xfrm>
            <a:off x="3940405" y="4593169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技术路线</a:t>
            </a:r>
          </a:p>
        </p:txBody>
      </p:sp>
    </p:spTree>
    <p:extLst>
      <p:ext uri="{BB962C8B-B14F-4D97-AF65-F5344CB8AC3E}">
        <p14:creationId xmlns:p14="http://schemas.microsoft.com/office/powerpoint/2010/main" val="253341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01.</a:t>
            </a:r>
            <a:r>
              <a:rPr lang="zh-CN" altLang="en-US" sz="3200" dirty="0"/>
              <a:t>项目背景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iṩ1îḑe">
            <a:extLst>
              <a:ext uri="{FF2B5EF4-FFF2-40B4-BE49-F238E27FC236}">
                <a16:creationId xmlns:a16="http://schemas.microsoft.com/office/drawing/2014/main" id="{356E41D7-2FF2-4C1F-BB69-8C3524D5D789}"/>
              </a:ext>
            </a:extLst>
          </p:cNvPr>
          <p:cNvSpPr/>
          <p:nvPr/>
        </p:nvSpPr>
        <p:spPr bwMode="auto">
          <a:xfrm>
            <a:off x="1881667" y="1497596"/>
            <a:ext cx="4389488" cy="62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问题描述</a:t>
            </a:r>
            <a:endParaRPr lang="en-US" altLang="zh-CN" sz="2400" dirty="0"/>
          </a:p>
        </p:txBody>
      </p:sp>
      <p:sp>
        <p:nvSpPr>
          <p:cNvPr id="9" name="îṣļïdé">
            <a:extLst>
              <a:ext uri="{FF2B5EF4-FFF2-40B4-BE49-F238E27FC236}">
                <a16:creationId xmlns:a16="http://schemas.microsoft.com/office/drawing/2014/main" id="{EE5851D1-D09D-42BD-8504-5749EA0B79A9}"/>
              </a:ext>
            </a:extLst>
          </p:cNvPr>
          <p:cNvSpPr/>
          <p:nvPr/>
        </p:nvSpPr>
        <p:spPr bwMode="auto">
          <a:xfrm>
            <a:off x="666058" y="1506911"/>
            <a:ext cx="758119" cy="758119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1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ïṩlíďê">
            <a:extLst>
              <a:ext uri="{FF2B5EF4-FFF2-40B4-BE49-F238E27FC236}">
                <a16:creationId xmlns:a16="http://schemas.microsoft.com/office/drawing/2014/main" id="{F8484908-39F7-40DD-BE99-D4805F898C9B}"/>
              </a:ext>
            </a:extLst>
          </p:cNvPr>
          <p:cNvSpPr/>
          <p:nvPr/>
        </p:nvSpPr>
        <p:spPr bwMode="auto">
          <a:xfrm>
            <a:off x="666058" y="3802328"/>
            <a:ext cx="758119" cy="758119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1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iṩ1îḑe">
            <a:extLst>
              <a:ext uri="{FF2B5EF4-FFF2-40B4-BE49-F238E27FC236}">
                <a16:creationId xmlns:a16="http://schemas.microsoft.com/office/drawing/2014/main" id="{93009F14-2A2F-477D-8CAF-23676207E597}"/>
              </a:ext>
            </a:extLst>
          </p:cNvPr>
          <p:cNvSpPr/>
          <p:nvPr/>
        </p:nvSpPr>
        <p:spPr bwMode="auto">
          <a:xfrm>
            <a:off x="1881667" y="1975556"/>
            <a:ext cx="9643582" cy="169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 fontScale="77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        如今随着社会的发展越来越快，人们闲暇时间越来越少，动手能力愈发的低下，想要学习手工型的新技能进行自我充电便变得越发困难，现如今一些</a:t>
            </a:r>
            <a:r>
              <a:rPr lang="en-US" altLang="zh-CN" sz="2000" dirty="0"/>
              <a:t>DIY</a:t>
            </a:r>
            <a:r>
              <a:rPr lang="zh-CN" altLang="en-US" sz="2000" dirty="0"/>
              <a:t>手工学习视频又比较分散，没有一定的集中性，为想要学习日常</a:t>
            </a:r>
            <a:r>
              <a:rPr lang="en-US" altLang="zh-CN" sz="2000" dirty="0"/>
              <a:t>DIY</a:t>
            </a:r>
            <a:r>
              <a:rPr lang="zh-CN" altLang="en-US" sz="2000" dirty="0"/>
              <a:t>的人群添加了阻碍。为了解决这个问题，决定设计并研发一个</a:t>
            </a:r>
            <a:r>
              <a:rPr lang="en-US" altLang="zh-CN" sz="2000" dirty="0"/>
              <a:t>DIY</a:t>
            </a:r>
            <a:r>
              <a:rPr lang="zh-CN" altLang="en-US" sz="2000" dirty="0"/>
              <a:t>视频教学较为集中的系统，将手工型</a:t>
            </a:r>
            <a:r>
              <a:rPr lang="en-US" altLang="zh-CN" sz="2000" dirty="0"/>
              <a:t>DIY</a:t>
            </a:r>
            <a:r>
              <a:rPr lang="zh-CN" altLang="en-US" sz="2000" dirty="0"/>
              <a:t>的学习资料集中且统一的展现出来，给想要提高动手能力的人群带来一定程度上的便捷。</a:t>
            </a:r>
            <a:endParaRPr lang="en-US" altLang="zh-CN" sz="2000" dirty="0"/>
          </a:p>
        </p:txBody>
      </p:sp>
      <p:sp>
        <p:nvSpPr>
          <p:cNvPr id="23" name="iṩ1îḑe">
            <a:extLst>
              <a:ext uri="{FF2B5EF4-FFF2-40B4-BE49-F238E27FC236}">
                <a16:creationId xmlns:a16="http://schemas.microsoft.com/office/drawing/2014/main" id="{5A80213D-284E-4449-9347-1A4382C9E829}"/>
              </a:ext>
            </a:extLst>
          </p:cNvPr>
          <p:cNvSpPr/>
          <p:nvPr/>
        </p:nvSpPr>
        <p:spPr bwMode="auto">
          <a:xfrm>
            <a:off x="1881667" y="3779803"/>
            <a:ext cx="4389488" cy="62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项目目标</a:t>
            </a:r>
            <a:endParaRPr lang="en-US" altLang="zh-CN" sz="2400" dirty="0"/>
          </a:p>
        </p:txBody>
      </p:sp>
      <p:sp>
        <p:nvSpPr>
          <p:cNvPr id="24" name="iṩ1îḑe">
            <a:extLst>
              <a:ext uri="{FF2B5EF4-FFF2-40B4-BE49-F238E27FC236}">
                <a16:creationId xmlns:a16="http://schemas.microsoft.com/office/drawing/2014/main" id="{AFF2B74D-3506-4554-B969-7B93410E74D9}"/>
              </a:ext>
            </a:extLst>
          </p:cNvPr>
          <p:cNvSpPr/>
          <p:nvPr/>
        </p:nvSpPr>
        <p:spPr bwMode="auto">
          <a:xfrm>
            <a:off x="1881667" y="4393674"/>
            <a:ext cx="9643582" cy="169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 fontScale="77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        DIY</a:t>
            </a:r>
            <a:r>
              <a:rPr lang="zh-CN" altLang="en-US" sz="2000" dirty="0"/>
              <a:t>视频分享系统的目标是用自身所掌握的技术开发系统，将现有的</a:t>
            </a:r>
            <a:r>
              <a:rPr lang="en-US" altLang="zh-CN" sz="2000" dirty="0"/>
              <a:t>DIY</a:t>
            </a:r>
            <a:r>
              <a:rPr lang="zh-CN" altLang="en-US" sz="2000" dirty="0"/>
              <a:t>学习教程集中在本系统中，通过简洁明了的页面进行展示，方便学者快速的进行检索，分类学习，实现一个方便，快捷的</a:t>
            </a:r>
            <a:r>
              <a:rPr lang="en-US" altLang="zh-CN" sz="2000" dirty="0"/>
              <a:t>DIY</a:t>
            </a:r>
            <a:r>
              <a:rPr lang="zh-CN" altLang="en-US" sz="2000" dirty="0"/>
              <a:t>学习平台，为</a:t>
            </a:r>
            <a:r>
              <a:rPr lang="en-US" altLang="zh-CN" sz="2000" dirty="0"/>
              <a:t>DIY</a:t>
            </a:r>
            <a:r>
              <a:rPr lang="zh-CN" altLang="en-US" sz="2000" dirty="0"/>
              <a:t>学习者提供便捷的学习渠道。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本系统针对现如今</a:t>
            </a:r>
            <a:r>
              <a:rPr lang="en-US" altLang="zh-CN" sz="2000" dirty="0"/>
              <a:t>DIY</a:t>
            </a:r>
            <a:r>
              <a:rPr lang="zh-CN" altLang="en-US" sz="2000" dirty="0"/>
              <a:t>学习资料过于分散的问题，充分地进行系统分析，改进不足之处，设计并研发出功能较完善的</a:t>
            </a:r>
            <a:r>
              <a:rPr lang="en-US" altLang="zh-CN" sz="2000" dirty="0"/>
              <a:t>DIY</a:t>
            </a:r>
            <a:r>
              <a:rPr lang="zh-CN" altLang="en-US" sz="2000" dirty="0"/>
              <a:t>的视频分享系统，让</a:t>
            </a:r>
            <a:r>
              <a:rPr lang="en-US" altLang="zh-CN" sz="2000" dirty="0"/>
              <a:t>DIY</a:t>
            </a:r>
            <a:r>
              <a:rPr lang="zh-CN" altLang="en-US" sz="2000" dirty="0"/>
              <a:t>充分融入生活，学习的方式更简便。</a:t>
            </a:r>
          </a:p>
        </p:txBody>
      </p:sp>
    </p:spTree>
    <p:extLst>
      <p:ext uri="{BB962C8B-B14F-4D97-AF65-F5344CB8AC3E}">
        <p14:creationId xmlns:p14="http://schemas.microsoft.com/office/powerpoint/2010/main" val="119811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0D176-0AD1-45BA-9B4E-75C65948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01.</a:t>
            </a:r>
            <a:r>
              <a:rPr lang="zh-CN" altLang="en-US" sz="3200" dirty="0"/>
              <a:t>技术路线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426E0E-B5E2-4FEA-A9F4-C4F4B91E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cxnSp>
        <p:nvCxnSpPr>
          <p:cNvPr id="24" name="Straight Connector 79">
            <a:extLst>
              <a:ext uri="{FF2B5EF4-FFF2-40B4-BE49-F238E27FC236}">
                <a16:creationId xmlns:a16="http://schemas.microsoft.com/office/drawing/2014/main" id="{130A3AF0-95DF-41F4-BA62-C610B99592C6}"/>
              </a:ext>
            </a:extLst>
          </p:cNvPr>
          <p:cNvCxnSpPr/>
          <p:nvPr/>
        </p:nvCxnSpPr>
        <p:spPr>
          <a:xfrm flipH="1">
            <a:off x="6194059" y="2241240"/>
            <a:ext cx="5177362" cy="0"/>
          </a:xfrm>
          <a:prstGeom prst="line">
            <a:avLst/>
          </a:prstGeom>
          <a:ln w="381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80">
            <a:extLst>
              <a:ext uri="{FF2B5EF4-FFF2-40B4-BE49-F238E27FC236}">
                <a16:creationId xmlns:a16="http://schemas.microsoft.com/office/drawing/2014/main" id="{8AB70D25-2A6C-435B-90D8-6CD8746E2C5A}"/>
              </a:ext>
            </a:extLst>
          </p:cNvPr>
          <p:cNvCxnSpPr/>
          <p:nvPr/>
        </p:nvCxnSpPr>
        <p:spPr>
          <a:xfrm flipH="1">
            <a:off x="6164537" y="2582773"/>
            <a:ext cx="51773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îṣļíďê">
            <a:extLst>
              <a:ext uri="{FF2B5EF4-FFF2-40B4-BE49-F238E27FC236}">
                <a16:creationId xmlns:a16="http://schemas.microsoft.com/office/drawing/2014/main" id="{5C326F0F-AC71-4CBF-98D3-5E12F7E29271}"/>
              </a:ext>
            </a:extLst>
          </p:cNvPr>
          <p:cNvSpPr/>
          <p:nvPr/>
        </p:nvSpPr>
        <p:spPr bwMode="auto">
          <a:xfrm flipV="1">
            <a:off x="5101410" y="2241432"/>
            <a:ext cx="2033795" cy="2033795"/>
          </a:xfrm>
          <a:prstGeom prst="ellipse">
            <a:avLst/>
          </a:prstGeom>
          <a:noFill/>
          <a:ln w="381000">
            <a:solidFill>
              <a:schemeClr val="tx2"/>
            </a:solidFill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íSľïḓè">
            <a:extLst>
              <a:ext uri="{FF2B5EF4-FFF2-40B4-BE49-F238E27FC236}">
                <a16:creationId xmlns:a16="http://schemas.microsoft.com/office/drawing/2014/main" id="{6A7317A7-545B-4D21-A298-1A2362300D5F}"/>
              </a:ext>
            </a:extLst>
          </p:cNvPr>
          <p:cNvSpPr/>
          <p:nvPr/>
        </p:nvSpPr>
        <p:spPr bwMode="auto">
          <a:xfrm flipV="1">
            <a:off x="5101410" y="2227140"/>
            <a:ext cx="2033795" cy="2033795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</a:ln>
          <a:effec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8" name="Straight Connector 75">
            <a:extLst>
              <a:ext uri="{FF2B5EF4-FFF2-40B4-BE49-F238E27FC236}">
                <a16:creationId xmlns:a16="http://schemas.microsoft.com/office/drawing/2014/main" id="{3C215DB9-39EE-4B64-8889-B3977FAB9E6D}"/>
              </a:ext>
            </a:extLst>
          </p:cNvPr>
          <p:cNvCxnSpPr>
            <a:stCxn id="26" idx="4"/>
          </p:cNvCxnSpPr>
          <p:nvPr/>
        </p:nvCxnSpPr>
        <p:spPr>
          <a:xfrm flipH="1">
            <a:off x="940946" y="2241432"/>
            <a:ext cx="5177362" cy="0"/>
          </a:xfrm>
          <a:prstGeom prst="line">
            <a:avLst/>
          </a:prstGeom>
          <a:ln w="381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6">
            <a:extLst>
              <a:ext uri="{FF2B5EF4-FFF2-40B4-BE49-F238E27FC236}">
                <a16:creationId xmlns:a16="http://schemas.microsoft.com/office/drawing/2014/main" id="{3D5443DE-FCD1-4363-96A4-4A4B1236D2A8}"/>
              </a:ext>
            </a:extLst>
          </p:cNvPr>
          <p:cNvCxnSpPr/>
          <p:nvPr/>
        </p:nvCxnSpPr>
        <p:spPr>
          <a:xfrm flipH="1">
            <a:off x="940946" y="2227140"/>
            <a:ext cx="51773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$ļîḍê">
            <a:extLst>
              <a:ext uri="{FF2B5EF4-FFF2-40B4-BE49-F238E27FC236}">
                <a16:creationId xmlns:a16="http://schemas.microsoft.com/office/drawing/2014/main" id="{18831415-2A57-48C3-953A-0C9C3E93B95A}"/>
              </a:ext>
            </a:extLst>
          </p:cNvPr>
          <p:cNvSpPr/>
          <p:nvPr/>
        </p:nvSpPr>
        <p:spPr>
          <a:xfrm rot="8100000">
            <a:off x="5749282" y="1246441"/>
            <a:ext cx="752482" cy="752482"/>
          </a:xfrm>
          <a:prstGeom prst="teardrop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îṡ1iḍê">
            <a:extLst>
              <a:ext uri="{FF2B5EF4-FFF2-40B4-BE49-F238E27FC236}">
                <a16:creationId xmlns:a16="http://schemas.microsoft.com/office/drawing/2014/main" id="{15B9A1DB-2597-4458-9BFE-417A97612D3A}"/>
              </a:ext>
            </a:extLst>
          </p:cNvPr>
          <p:cNvSpPr>
            <a:spLocks/>
          </p:cNvSpPr>
          <p:nvPr/>
        </p:nvSpPr>
        <p:spPr bwMode="auto">
          <a:xfrm>
            <a:off x="5893498" y="1390847"/>
            <a:ext cx="464050" cy="464050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ïṥlîdè">
            <a:extLst>
              <a:ext uri="{FF2B5EF4-FFF2-40B4-BE49-F238E27FC236}">
                <a16:creationId xmlns:a16="http://schemas.microsoft.com/office/drawing/2014/main" id="{42E9DAFC-4054-4D1E-87B6-0BA8C5BDF1BB}"/>
              </a:ext>
            </a:extLst>
          </p:cNvPr>
          <p:cNvSpPr txBox="1">
            <a:spLocks/>
          </p:cNvSpPr>
          <p:nvPr/>
        </p:nvSpPr>
        <p:spPr bwMode="auto">
          <a:xfrm>
            <a:off x="5582128" y="3096447"/>
            <a:ext cx="1077218" cy="57956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/>
            <a:sp3d/>
          </a:bodyPr>
          <a:lstStyle/>
          <a:p>
            <a:pPr algn="ctr" latinLnBrk="0">
              <a:buClr>
                <a:prstClr val="white"/>
              </a:buCl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技术路线</a:t>
            </a:r>
          </a:p>
        </p:txBody>
      </p:sp>
      <p:sp>
        <p:nvSpPr>
          <p:cNvPr id="10" name="ïSļíḑe">
            <a:extLst>
              <a:ext uri="{FF2B5EF4-FFF2-40B4-BE49-F238E27FC236}">
                <a16:creationId xmlns:a16="http://schemas.microsoft.com/office/drawing/2014/main" id="{B3ABBC3C-D0F2-4433-9A8D-07A037674DA6}"/>
              </a:ext>
            </a:extLst>
          </p:cNvPr>
          <p:cNvSpPr/>
          <p:nvPr/>
        </p:nvSpPr>
        <p:spPr>
          <a:xfrm>
            <a:off x="822148" y="3273925"/>
            <a:ext cx="2296626" cy="17979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本系统前台使用了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JSP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Html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JavaScript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CSS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等技术进行前台的实现。</a:t>
            </a:r>
          </a:p>
        </p:txBody>
      </p:sp>
      <p:sp>
        <p:nvSpPr>
          <p:cNvPr id="11" name="îśḷîḑe">
            <a:extLst>
              <a:ext uri="{FF2B5EF4-FFF2-40B4-BE49-F238E27FC236}">
                <a16:creationId xmlns:a16="http://schemas.microsoft.com/office/drawing/2014/main" id="{D8E3C2ED-0544-4D07-B95F-7E5A82FEA253}"/>
              </a:ext>
            </a:extLst>
          </p:cNvPr>
          <p:cNvSpPr txBox="1">
            <a:spLocks/>
          </p:cNvSpPr>
          <p:nvPr/>
        </p:nvSpPr>
        <p:spPr bwMode="auto">
          <a:xfrm>
            <a:off x="935250" y="2830659"/>
            <a:ext cx="2400449" cy="41296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/>
            <a:sp3d/>
          </a:bodyPr>
          <a:lstStyle/>
          <a:p>
            <a:pPr>
              <a:buClr>
                <a:prstClr val="white"/>
              </a:buClr>
              <a:defRPr/>
            </a:pPr>
            <a:r>
              <a:rPr lang="zh-CN" altLang="en-US" sz="2000" b="1" dirty="0"/>
              <a:t>前台技术</a:t>
            </a:r>
          </a:p>
        </p:txBody>
      </p:sp>
      <p:sp>
        <p:nvSpPr>
          <p:cNvPr id="18" name="îśḷîḑe">
            <a:extLst>
              <a:ext uri="{FF2B5EF4-FFF2-40B4-BE49-F238E27FC236}">
                <a16:creationId xmlns:a16="http://schemas.microsoft.com/office/drawing/2014/main" id="{1ED0F196-1C29-4BC3-91AA-8A7263EC22FF}"/>
              </a:ext>
            </a:extLst>
          </p:cNvPr>
          <p:cNvSpPr txBox="1">
            <a:spLocks/>
          </p:cNvSpPr>
          <p:nvPr/>
        </p:nvSpPr>
        <p:spPr bwMode="auto">
          <a:xfrm>
            <a:off x="3347894" y="2830659"/>
            <a:ext cx="2400449" cy="41296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/>
            <a:sp3d/>
          </a:bodyPr>
          <a:lstStyle/>
          <a:p>
            <a:pPr>
              <a:buClr>
                <a:prstClr val="white"/>
              </a:buClr>
              <a:defRPr/>
            </a:pPr>
            <a:r>
              <a:rPr lang="zh-CN" altLang="en-US" sz="2000" b="1" dirty="0"/>
              <a:t>数据库</a:t>
            </a:r>
          </a:p>
        </p:txBody>
      </p:sp>
      <p:sp>
        <p:nvSpPr>
          <p:cNvPr id="19" name="ïSļíḑe">
            <a:extLst>
              <a:ext uri="{FF2B5EF4-FFF2-40B4-BE49-F238E27FC236}">
                <a16:creationId xmlns:a16="http://schemas.microsoft.com/office/drawing/2014/main" id="{789FBB40-7A41-4B2B-8A23-5EC203CCB522}"/>
              </a:ext>
            </a:extLst>
          </p:cNvPr>
          <p:cNvSpPr/>
          <p:nvPr/>
        </p:nvSpPr>
        <p:spPr>
          <a:xfrm>
            <a:off x="3234539" y="3240799"/>
            <a:ext cx="1573018" cy="17979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数据库使用了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MySql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数据库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存储引擎使用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InnoDB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。</a:t>
            </a:r>
          </a:p>
        </p:txBody>
      </p:sp>
      <p:sp>
        <p:nvSpPr>
          <p:cNvPr id="20" name="îśḷîḑe">
            <a:extLst>
              <a:ext uri="{FF2B5EF4-FFF2-40B4-BE49-F238E27FC236}">
                <a16:creationId xmlns:a16="http://schemas.microsoft.com/office/drawing/2014/main" id="{352D5892-F131-42CE-BCF2-9BDF6D51C35D}"/>
              </a:ext>
            </a:extLst>
          </p:cNvPr>
          <p:cNvSpPr txBox="1">
            <a:spLocks/>
          </p:cNvSpPr>
          <p:nvPr/>
        </p:nvSpPr>
        <p:spPr bwMode="auto">
          <a:xfrm>
            <a:off x="7525012" y="2827837"/>
            <a:ext cx="1443009" cy="41296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/>
            <a:sp3d/>
          </a:bodyPr>
          <a:lstStyle/>
          <a:p>
            <a:pPr>
              <a:buClr>
                <a:prstClr val="white"/>
              </a:buClr>
              <a:defRPr/>
            </a:pPr>
            <a:r>
              <a:rPr lang="zh-CN" altLang="en-US" sz="2000" b="1" dirty="0"/>
              <a:t>后台技术</a:t>
            </a:r>
          </a:p>
        </p:txBody>
      </p:sp>
      <p:sp>
        <p:nvSpPr>
          <p:cNvPr id="21" name="îśḷîḑe">
            <a:extLst>
              <a:ext uri="{FF2B5EF4-FFF2-40B4-BE49-F238E27FC236}">
                <a16:creationId xmlns:a16="http://schemas.microsoft.com/office/drawing/2014/main" id="{32639CBC-52E7-4274-88C9-26B64C620633}"/>
              </a:ext>
            </a:extLst>
          </p:cNvPr>
          <p:cNvSpPr txBox="1">
            <a:spLocks/>
          </p:cNvSpPr>
          <p:nvPr/>
        </p:nvSpPr>
        <p:spPr bwMode="auto">
          <a:xfrm>
            <a:off x="9683732" y="2827837"/>
            <a:ext cx="1443009" cy="41296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/>
            <a:sp3d/>
          </a:bodyPr>
          <a:lstStyle/>
          <a:p>
            <a:pPr>
              <a:buClr>
                <a:prstClr val="white"/>
              </a:buClr>
              <a:defRPr/>
            </a:pPr>
            <a:r>
              <a:rPr lang="zh-CN" altLang="en-US" sz="2000" b="1" dirty="0"/>
              <a:t>其他技术</a:t>
            </a:r>
          </a:p>
        </p:txBody>
      </p:sp>
      <p:sp>
        <p:nvSpPr>
          <p:cNvPr id="23" name="ïSļíḑe">
            <a:extLst>
              <a:ext uri="{FF2B5EF4-FFF2-40B4-BE49-F238E27FC236}">
                <a16:creationId xmlns:a16="http://schemas.microsoft.com/office/drawing/2014/main" id="{7FF2E75D-77A9-499A-8812-AF499D026562}"/>
              </a:ext>
            </a:extLst>
          </p:cNvPr>
          <p:cNvSpPr/>
          <p:nvPr/>
        </p:nvSpPr>
        <p:spPr>
          <a:xfrm>
            <a:off x="7429058" y="3273925"/>
            <a:ext cx="1703978" cy="17979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后台框架使用了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Spring+SpringMVC+MyBatis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框架。</a:t>
            </a:r>
          </a:p>
        </p:txBody>
      </p:sp>
      <p:sp>
        <p:nvSpPr>
          <p:cNvPr id="30" name="ïSļíḑe">
            <a:extLst>
              <a:ext uri="{FF2B5EF4-FFF2-40B4-BE49-F238E27FC236}">
                <a16:creationId xmlns:a16="http://schemas.microsoft.com/office/drawing/2014/main" id="{08E1DED5-5B90-4B76-8FF6-07DCE51110E5}"/>
              </a:ext>
            </a:extLst>
          </p:cNvPr>
          <p:cNvSpPr/>
          <p:nvPr/>
        </p:nvSpPr>
        <p:spPr>
          <a:xfrm>
            <a:off x="9553247" y="3262198"/>
            <a:ext cx="1703978" cy="17979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①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Kindeditor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超文本浏览框插件②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JQuery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上传插件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Uploadify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③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JavaScript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一键复件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Clipboard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插件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</a:endParaRPr>
          </a:p>
        </p:txBody>
      </p:sp>
      <p:cxnSp>
        <p:nvCxnSpPr>
          <p:cNvPr id="31" name="Straight Connector 76">
            <a:extLst>
              <a:ext uri="{FF2B5EF4-FFF2-40B4-BE49-F238E27FC236}">
                <a16:creationId xmlns:a16="http://schemas.microsoft.com/office/drawing/2014/main" id="{26F39F76-E639-4697-A6DA-EC285EFDE99F}"/>
              </a:ext>
            </a:extLst>
          </p:cNvPr>
          <p:cNvCxnSpPr/>
          <p:nvPr/>
        </p:nvCxnSpPr>
        <p:spPr>
          <a:xfrm flipH="1">
            <a:off x="6194059" y="2227140"/>
            <a:ext cx="51773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7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405" y="3217334"/>
            <a:ext cx="4578522" cy="6402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需求分析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F0645-7A92-4398-9EB9-03DDEABC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0405" y="3857626"/>
            <a:ext cx="2426528" cy="491770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/>
              <a:t>Requirement analysis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10D4C7-48B1-4D68-BA00-F0C1FF90A741}"/>
              </a:ext>
            </a:extLst>
          </p:cNvPr>
          <p:cNvSpPr txBox="1"/>
          <p:nvPr/>
        </p:nvSpPr>
        <p:spPr>
          <a:xfrm>
            <a:off x="4019428" y="2196623"/>
            <a:ext cx="853188" cy="8965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C27930-1351-458C-AD2C-ACFB027A11DF}"/>
              </a:ext>
            </a:extLst>
          </p:cNvPr>
          <p:cNvSpPr txBox="1">
            <a:spLocks/>
          </p:cNvSpPr>
          <p:nvPr/>
        </p:nvSpPr>
        <p:spPr>
          <a:xfrm>
            <a:off x="3940405" y="4252033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领域模型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E807EC2-BBFA-4B25-B598-28A88872F724}"/>
              </a:ext>
            </a:extLst>
          </p:cNvPr>
          <p:cNvSpPr txBox="1">
            <a:spLocks/>
          </p:cNvSpPr>
          <p:nvPr/>
        </p:nvSpPr>
        <p:spPr>
          <a:xfrm>
            <a:off x="3940405" y="4593169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用例图</a:t>
            </a:r>
          </a:p>
        </p:txBody>
      </p:sp>
    </p:spTree>
    <p:extLst>
      <p:ext uri="{BB962C8B-B14F-4D97-AF65-F5344CB8AC3E}">
        <p14:creationId xmlns:p14="http://schemas.microsoft.com/office/powerpoint/2010/main" val="140497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02.</a:t>
            </a:r>
            <a:r>
              <a:rPr lang="zh-CN" altLang="en-US" sz="3200" dirty="0"/>
              <a:t>领域模型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DC097598-510E-4AEA-9C80-305302B4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46" y="1365644"/>
            <a:ext cx="5942185" cy="486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02.</a:t>
            </a:r>
            <a:r>
              <a:rPr lang="zh-CN" altLang="en-US" sz="3200" dirty="0"/>
              <a:t>用例图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733C3BDC-B696-4026-AC92-DE34416AF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67" y="1279705"/>
            <a:ext cx="7835521" cy="506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4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405" y="3217334"/>
            <a:ext cx="4578522" cy="6402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系统设计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F0645-7A92-4398-9EB9-03DDEABC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0405" y="3857626"/>
            <a:ext cx="2426528" cy="491770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/>
              <a:t>System design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10D4C7-48B1-4D68-BA00-F0C1FF90A741}"/>
              </a:ext>
            </a:extLst>
          </p:cNvPr>
          <p:cNvSpPr txBox="1"/>
          <p:nvPr/>
        </p:nvSpPr>
        <p:spPr>
          <a:xfrm>
            <a:off x="4019428" y="2196623"/>
            <a:ext cx="853188" cy="8965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C27930-1351-458C-AD2C-ACFB027A11DF}"/>
              </a:ext>
            </a:extLst>
          </p:cNvPr>
          <p:cNvSpPr txBox="1">
            <a:spLocks/>
          </p:cNvSpPr>
          <p:nvPr/>
        </p:nvSpPr>
        <p:spPr>
          <a:xfrm>
            <a:off x="3940405" y="4252033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系统功能结构图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E807EC2-BBFA-4B25-B598-28A88872F724}"/>
              </a:ext>
            </a:extLst>
          </p:cNvPr>
          <p:cNvSpPr txBox="1">
            <a:spLocks/>
          </p:cNvSpPr>
          <p:nvPr/>
        </p:nvSpPr>
        <p:spPr>
          <a:xfrm>
            <a:off x="3940405" y="4593169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概念模型</a:t>
            </a:r>
            <a:r>
              <a:rPr lang="en-US" altLang="zh-CN" sz="1800" dirty="0"/>
              <a:t>E-R</a:t>
            </a:r>
            <a:r>
              <a:rPr lang="zh-CN" altLang="en-US" sz="1800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291977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}"/>
  <p:tag name="ISLIDE.THEME" val="717a22b7-3976-409a-a111-595a184d472a"/>
</p:tagLst>
</file>

<file path=ppt/theme/theme1.xml><?xml version="1.0" encoding="utf-8"?>
<a:theme xmlns:a="http://schemas.openxmlformats.org/drawingml/2006/main" name="毕业主题1">
  <a:themeElements>
    <a:clrScheme name="自定义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1" id="{9AC18EE4-8EBC-4BBA-8975-69CE8062BDF8}" vid="{ECAC58BA-9EF3-4199-977C-E3FFD03E0BE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584</TotalTime>
  <Words>1050</Words>
  <Application>Microsoft Office PowerPoint</Application>
  <PresentationFormat>宽屏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Impact</vt:lpstr>
      <vt:lpstr>毕业主题1</vt:lpstr>
      <vt:lpstr>The Design and Implementation of the "DIY" Video Sharing Website  “DIY”视频分享网站的 设计与实现</vt:lpstr>
      <vt:lpstr>PowerPoint 演示文稿</vt:lpstr>
      <vt:lpstr>项目概述</vt:lpstr>
      <vt:lpstr>01.项目背景</vt:lpstr>
      <vt:lpstr>01.技术路线</vt:lpstr>
      <vt:lpstr>需求分析</vt:lpstr>
      <vt:lpstr>02.领域模型</vt:lpstr>
      <vt:lpstr>02.用例图</vt:lpstr>
      <vt:lpstr>系统设计</vt:lpstr>
      <vt:lpstr>03.系统功能结构图</vt:lpstr>
      <vt:lpstr>03.概念模型（E-R图）</vt:lpstr>
      <vt:lpstr>系统实现</vt:lpstr>
      <vt:lpstr>04.系统首页</vt:lpstr>
      <vt:lpstr>04.核心功能</vt:lpstr>
      <vt:lpstr>结论与展望</vt:lpstr>
      <vt:lpstr>05.亮点与不足</vt:lpstr>
      <vt:lpstr>05.参考文献</vt:lpstr>
      <vt:lpstr>Thanks for watching.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范 博</cp:lastModifiedBy>
  <cp:revision>88</cp:revision>
  <cp:lastPrinted>2018-02-05T16:00:00Z</cp:lastPrinted>
  <dcterms:created xsi:type="dcterms:W3CDTF">2018-02-05T16:00:00Z</dcterms:created>
  <dcterms:modified xsi:type="dcterms:W3CDTF">2019-05-20T09:46:28Z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717a22b7-3976-409a-a111-595a184d472a</vt:lpwstr>
  </property>
</Properties>
</file>