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0" r:id="rId2"/>
    <p:sldId id="318" r:id="rId3"/>
    <p:sldId id="332" r:id="rId4"/>
    <p:sldId id="319" r:id="rId5"/>
    <p:sldId id="322" r:id="rId6"/>
    <p:sldId id="341" r:id="rId7"/>
    <p:sldId id="342" r:id="rId8"/>
    <p:sldId id="343" r:id="rId9"/>
    <p:sldId id="344" r:id="rId10"/>
    <p:sldId id="345" r:id="rId11"/>
    <p:sldId id="323" r:id="rId12"/>
    <p:sldId id="334" r:id="rId13"/>
    <p:sldId id="333" r:id="rId14"/>
    <p:sldId id="335" r:id="rId15"/>
    <p:sldId id="336" r:id="rId16"/>
    <p:sldId id="337" r:id="rId17"/>
    <p:sldId id="338" r:id="rId18"/>
    <p:sldId id="320" r:id="rId19"/>
    <p:sldId id="339" r:id="rId20"/>
    <p:sldId id="326" r:id="rId21"/>
    <p:sldId id="340"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AAA7"/>
    <a:srgbClr val="1CB9E0"/>
    <a:srgbClr val="E85F53"/>
    <a:srgbClr val="408FC7"/>
    <a:srgbClr val="0156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876" y="-102"/>
      </p:cViewPr>
      <p:guideLst>
        <p:guide orient="horz" pos="2160"/>
        <p:guide pos="3840"/>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56B27FBB-2D30-4473-858A-D4020907971A}" type="datetimeFigureOut">
              <a:rPr lang="zh-CN" altLang="en-US" smtClean="0"/>
              <a:t>2018/5/25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F58642-5AAD-44B2-B7D4-8618DC2A9B1B}" type="slidenum">
              <a:rPr lang="zh-CN" altLang="en-US" smtClean="0"/>
              <a:t>‹#›</a:t>
            </a:fld>
            <a:endParaRPr lang="zh-CN" altLang="en-US"/>
          </a:p>
        </p:txBody>
      </p:sp>
    </p:spTree>
    <p:extLst>
      <p:ext uri="{BB962C8B-B14F-4D97-AF65-F5344CB8AC3E}">
        <p14:creationId xmlns:p14="http://schemas.microsoft.com/office/powerpoint/2010/main" val="281935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6B27FBB-2D30-4473-858A-D4020907971A}" type="datetimeFigureOut">
              <a:rPr lang="zh-CN" altLang="en-US" smtClean="0"/>
              <a:t>2018/5/25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F58642-5AAD-44B2-B7D4-8618DC2A9B1B}" type="slidenum">
              <a:rPr lang="zh-CN" altLang="en-US" smtClean="0"/>
              <a:t>‹#›</a:t>
            </a:fld>
            <a:endParaRPr lang="zh-CN" altLang="en-US"/>
          </a:p>
        </p:txBody>
      </p:sp>
    </p:spTree>
    <p:extLst>
      <p:ext uri="{BB962C8B-B14F-4D97-AF65-F5344CB8AC3E}">
        <p14:creationId xmlns:p14="http://schemas.microsoft.com/office/powerpoint/2010/main" val="957176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6B27FBB-2D30-4473-858A-D4020907971A}" type="datetimeFigureOut">
              <a:rPr lang="zh-CN" altLang="en-US" smtClean="0"/>
              <a:t>2018/5/25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F58642-5AAD-44B2-B7D4-8618DC2A9B1B}" type="slidenum">
              <a:rPr lang="zh-CN" altLang="en-US" smtClean="0"/>
              <a:t>‹#›</a:t>
            </a:fld>
            <a:endParaRPr lang="zh-CN" altLang="en-US"/>
          </a:p>
        </p:txBody>
      </p:sp>
    </p:spTree>
    <p:extLst>
      <p:ext uri="{BB962C8B-B14F-4D97-AF65-F5344CB8AC3E}">
        <p14:creationId xmlns:p14="http://schemas.microsoft.com/office/powerpoint/2010/main" val="2096219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6B27FBB-2D30-4473-858A-D4020907971A}" type="datetimeFigureOut">
              <a:rPr lang="zh-CN" altLang="en-US" smtClean="0"/>
              <a:t>2018/5/25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F58642-5AAD-44B2-B7D4-8618DC2A9B1B}" type="slidenum">
              <a:rPr lang="zh-CN" altLang="en-US" smtClean="0"/>
              <a:t>‹#›</a:t>
            </a:fld>
            <a:endParaRPr lang="zh-CN" altLang="en-US"/>
          </a:p>
        </p:txBody>
      </p:sp>
    </p:spTree>
    <p:extLst>
      <p:ext uri="{BB962C8B-B14F-4D97-AF65-F5344CB8AC3E}">
        <p14:creationId xmlns:p14="http://schemas.microsoft.com/office/powerpoint/2010/main" val="4278351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56B27FBB-2D30-4473-858A-D4020907971A}" type="datetimeFigureOut">
              <a:rPr lang="zh-CN" altLang="en-US" smtClean="0"/>
              <a:t>2018/5/25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F58642-5AAD-44B2-B7D4-8618DC2A9B1B}" type="slidenum">
              <a:rPr lang="zh-CN" altLang="en-US" smtClean="0"/>
              <a:t>‹#›</a:t>
            </a:fld>
            <a:endParaRPr lang="zh-CN" altLang="en-US"/>
          </a:p>
        </p:txBody>
      </p:sp>
    </p:spTree>
    <p:extLst>
      <p:ext uri="{BB962C8B-B14F-4D97-AF65-F5344CB8AC3E}">
        <p14:creationId xmlns:p14="http://schemas.microsoft.com/office/powerpoint/2010/main" val="2526725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6B27FBB-2D30-4473-858A-D4020907971A}" type="datetimeFigureOut">
              <a:rPr lang="zh-CN" altLang="en-US" smtClean="0"/>
              <a:t>2018/5/25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F58642-5AAD-44B2-B7D4-8618DC2A9B1B}" type="slidenum">
              <a:rPr lang="zh-CN" altLang="en-US" smtClean="0"/>
              <a:t>‹#›</a:t>
            </a:fld>
            <a:endParaRPr lang="zh-CN" altLang="en-US"/>
          </a:p>
        </p:txBody>
      </p:sp>
    </p:spTree>
    <p:extLst>
      <p:ext uri="{BB962C8B-B14F-4D97-AF65-F5344CB8AC3E}">
        <p14:creationId xmlns:p14="http://schemas.microsoft.com/office/powerpoint/2010/main" val="2978327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6B27FBB-2D30-4473-858A-D4020907971A}" type="datetimeFigureOut">
              <a:rPr lang="zh-CN" altLang="en-US" smtClean="0"/>
              <a:t>2018/5/25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7F58642-5AAD-44B2-B7D4-8618DC2A9B1B}" type="slidenum">
              <a:rPr lang="zh-CN" altLang="en-US" smtClean="0"/>
              <a:t>‹#›</a:t>
            </a:fld>
            <a:endParaRPr lang="zh-CN" altLang="en-US"/>
          </a:p>
        </p:txBody>
      </p:sp>
    </p:spTree>
    <p:extLst>
      <p:ext uri="{BB962C8B-B14F-4D97-AF65-F5344CB8AC3E}">
        <p14:creationId xmlns:p14="http://schemas.microsoft.com/office/powerpoint/2010/main" val="962199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6B27FBB-2D30-4473-858A-D4020907971A}" type="datetimeFigureOut">
              <a:rPr lang="zh-CN" altLang="en-US" smtClean="0"/>
              <a:t>2018/5/25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7F58642-5AAD-44B2-B7D4-8618DC2A9B1B}" type="slidenum">
              <a:rPr lang="zh-CN" altLang="en-US" smtClean="0"/>
              <a:t>‹#›</a:t>
            </a:fld>
            <a:endParaRPr lang="zh-CN" altLang="en-US"/>
          </a:p>
        </p:txBody>
      </p:sp>
    </p:spTree>
    <p:extLst>
      <p:ext uri="{BB962C8B-B14F-4D97-AF65-F5344CB8AC3E}">
        <p14:creationId xmlns:p14="http://schemas.microsoft.com/office/powerpoint/2010/main" val="4253082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B27FBB-2D30-4473-858A-D4020907971A}" type="datetimeFigureOut">
              <a:rPr lang="zh-CN" altLang="en-US" smtClean="0"/>
              <a:t>2018/5/25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7F58642-5AAD-44B2-B7D4-8618DC2A9B1B}" type="slidenum">
              <a:rPr lang="zh-CN" altLang="en-US" smtClean="0"/>
              <a:t>‹#›</a:t>
            </a:fld>
            <a:endParaRPr lang="zh-CN" altLang="en-US"/>
          </a:p>
        </p:txBody>
      </p:sp>
    </p:spTree>
    <p:extLst>
      <p:ext uri="{BB962C8B-B14F-4D97-AF65-F5344CB8AC3E}">
        <p14:creationId xmlns:p14="http://schemas.microsoft.com/office/powerpoint/2010/main" val="1558781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6B27FBB-2D30-4473-858A-D4020907971A}" type="datetimeFigureOut">
              <a:rPr lang="zh-CN" altLang="en-US" smtClean="0"/>
              <a:t>2018/5/25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F58642-5AAD-44B2-B7D4-8618DC2A9B1B}" type="slidenum">
              <a:rPr lang="zh-CN" altLang="en-US" smtClean="0"/>
              <a:t>‹#›</a:t>
            </a:fld>
            <a:endParaRPr lang="zh-CN" altLang="en-US"/>
          </a:p>
        </p:txBody>
      </p:sp>
    </p:spTree>
    <p:extLst>
      <p:ext uri="{BB962C8B-B14F-4D97-AF65-F5344CB8AC3E}">
        <p14:creationId xmlns:p14="http://schemas.microsoft.com/office/powerpoint/2010/main" val="4130994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6B27FBB-2D30-4473-858A-D4020907971A}" type="datetimeFigureOut">
              <a:rPr lang="zh-CN" altLang="en-US" smtClean="0"/>
              <a:t>2018/5/25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F58642-5AAD-44B2-B7D4-8618DC2A9B1B}" type="slidenum">
              <a:rPr lang="zh-CN" altLang="en-US" smtClean="0"/>
              <a:t>‹#›</a:t>
            </a:fld>
            <a:endParaRPr lang="zh-CN" altLang="en-US"/>
          </a:p>
        </p:txBody>
      </p:sp>
    </p:spTree>
    <p:extLst>
      <p:ext uri="{BB962C8B-B14F-4D97-AF65-F5344CB8AC3E}">
        <p14:creationId xmlns:p14="http://schemas.microsoft.com/office/powerpoint/2010/main" val="1843466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B27FBB-2D30-4473-858A-D4020907971A}" type="datetimeFigureOut">
              <a:rPr lang="zh-CN" altLang="en-US" smtClean="0"/>
              <a:t>2018/5/25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F58642-5AAD-44B2-B7D4-8618DC2A9B1B}" type="slidenum">
              <a:rPr lang="zh-CN" altLang="en-US" smtClean="0"/>
              <a:t>‹#›</a:t>
            </a:fld>
            <a:endParaRPr lang="zh-CN" altLang="en-US"/>
          </a:p>
        </p:txBody>
      </p:sp>
    </p:spTree>
    <p:extLst>
      <p:ext uri="{BB962C8B-B14F-4D97-AF65-F5344CB8AC3E}">
        <p14:creationId xmlns:p14="http://schemas.microsoft.com/office/powerpoint/2010/main" val="2439218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1.jpe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0" y="0"/>
            <a:ext cx="12192000" cy="6858000"/>
          </a:xfrm>
          <a:prstGeom prst="rect">
            <a:avLst/>
          </a:prstGeom>
        </p:spPr>
      </p:pic>
      <p:sp>
        <p:nvSpPr>
          <p:cNvPr id="6" name="文本框 5"/>
          <p:cNvSpPr txBox="1"/>
          <p:nvPr/>
        </p:nvSpPr>
        <p:spPr>
          <a:xfrm>
            <a:off x="2844801" y="3067877"/>
            <a:ext cx="6654800" cy="2123658"/>
          </a:xfrm>
          <a:prstGeom prst="rect">
            <a:avLst/>
          </a:prstGeom>
          <a:noFill/>
        </p:spPr>
        <p:txBody>
          <a:bodyPr wrap="square" rtlCol="0">
            <a:spAutoFit/>
          </a:bodyPr>
          <a:lstStyle/>
          <a:p>
            <a:r>
              <a:rPr lang="zh-CN" altLang="zh-CN" sz="3600" dirty="0" smtClean="0">
                <a:solidFill>
                  <a:srgbClr val="0070C0"/>
                </a:solidFill>
                <a:latin typeface="华文琥珀" panose="02010800040101010101" pitchFamily="2" charset="-122"/>
                <a:ea typeface="华文琥珀" panose="02010800040101010101" pitchFamily="2" charset="-122"/>
              </a:rPr>
              <a:t>基于</a:t>
            </a:r>
            <a:r>
              <a:rPr lang="en-US" altLang="zh-CN" sz="3600" dirty="0">
                <a:solidFill>
                  <a:srgbClr val="0070C0"/>
                </a:solidFill>
                <a:latin typeface="华文琥珀" panose="02010800040101010101" pitchFamily="2" charset="-122"/>
                <a:ea typeface="华文琥珀" panose="02010800040101010101" pitchFamily="2" charset="-122"/>
              </a:rPr>
              <a:t>MVC</a:t>
            </a:r>
            <a:r>
              <a:rPr lang="zh-CN" altLang="zh-CN" sz="3600" dirty="0">
                <a:solidFill>
                  <a:srgbClr val="0070C0"/>
                </a:solidFill>
                <a:latin typeface="华文琥珀" panose="02010800040101010101" pitchFamily="2" charset="-122"/>
                <a:ea typeface="华文琥珀" panose="02010800040101010101" pitchFamily="2" charset="-122"/>
              </a:rPr>
              <a:t>的机票订购管理系统的</a:t>
            </a:r>
          </a:p>
          <a:p>
            <a:pPr algn="ctr"/>
            <a:r>
              <a:rPr lang="zh-CN" altLang="zh-CN" sz="3600" dirty="0">
                <a:solidFill>
                  <a:srgbClr val="0070C0"/>
                </a:solidFill>
                <a:latin typeface="华文琥珀" panose="02010800040101010101" pitchFamily="2" charset="-122"/>
                <a:ea typeface="华文琥珀" panose="02010800040101010101" pitchFamily="2" charset="-122"/>
              </a:rPr>
              <a:t>设计与实现</a:t>
            </a:r>
          </a:p>
          <a:p>
            <a:endParaRPr lang="zh-CN" altLang="en-US" sz="6000" dirty="0">
              <a:solidFill>
                <a:srgbClr val="0070C0"/>
              </a:solidFill>
              <a:latin typeface="华文琥珀" panose="02010800040101010101" pitchFamily="2" charset="-122"/>
              <a:ea typeface="华文琥珀" panose="02010800040101010101" pitchFamily="2" charset="-122"/>
            </a:endParaRPr>
          </a:p>
        </p:txBody>
      </p:sp>
      <p:sp>
        <p:nvSpPr>
          <p:cNvPr id="8" name="文本框 7"/>
          <p:cNvSpPr txBox="1"/>
          <p:nvPr/>
        </p:nvSpPr>
        <p:spPr>
          <a:xfrm>
            <a:off x="2298700" y="2483102"/>
            <a:ext cx="7200900" cy="584775"/>
          </a:xfrm>
          <a:prstGeom prst="rect">
            <a:avLst/>
          </a:prstGeom>
          <a:noFill/>
        </p:spPr>
        <p:txBody>
          <a:bodyPr wrap="square" rtlCol="0">
            <a:spAutoFit/>
          </a:bodyPr>
          <a:lstStyle/>
          <a:p>
            <a:pPr algn="ctr"/>
            <a:r>
              <a:rPr lang="zh-CN" altLang="en-US" sz="3200" dirty="0" smtClean="0">
                <a:solidFill>
                  <a:srgbClr val="0070C0"/>
                </a:solidFill>
                <a:latin typeface="Times New Roman" panose="02020603050405020304" pitchFamily="18" charset="0"/>
                <a:ea typeface="华文琥珀" panose="02010800040101010101" pitchFamily="2" charset="-122"/>
                <a:cs typeface="Times New Roman" panose="02020603050405020304" pitchFamily="18" charset="0"/>
              </a:rPr>
              <a:t>答辩</a:t>
            </a:r>
            <a:endParaRPr lang="zh-CN" altLang="en-US" sz="3200" dirty="0">
              <a:solidFill>
                <a:srgbClr val="0070C0"/>
              </a:solidFill>
              <a:latin typeface="Times New Roman" panose="02020603050405020304" pitchFamily="18" charset="0"/>
              <a:ea typeface="华文琥珀" panose="02010800040101010101" pitchFamily="2" charset="-122"/>
              <a:cs typeface="Times New Roman" panose="02020603050405020304" pitchFamily="18" charset="0"/>
            </a:endParaRPr>
          </a:p>
        </p:txBody>
      </p:sp>
      <p:sp>
        <p:nvSpPr>
          <p:cNvPr id="9" name="文本框 6"/>
          <p:cNvSpPr txBox="1"/>
          <p:nvPr/>
        </p:nvSpPr>
        <p:spPr>
          <a:xfrm>
            <a:off x="2002970" y="4683703"/>
            <a:ext cx="8991599" cy="1015663"/>
          </a:xfrm>
          <a:prstGeom prst="rect">
            <a:avLst/>
          </a:prstGeom>
          <a:noFill/>
        </p:spPr>
        <p:txBody>
          <a:bodyPr wrap="square" rtlCol="0">
            <a:spAutoFit/>
          </a:bodyPr>
          <a:lstStyle/>
          <a:p>
            <a:r>
              <a:rPr lang="zh-CN" altLang="en-US" sz="2800" dirty="0">
                <a:solidFill>
                  <a:schemeClr val="bg1"/>
                </a:solidFill>
                <a:latin typeface="黑体" panose="02010609060101010101" pitchFamily="49" charset="-122"/>
                <a:ea typeface="黑体" panose="02010609060101010101" pitchFamily="49" charset="-122"/>
              </a:rPr>
              <a:t>答辩人</a:t>
            </a:r>
            <a:r>
              <a:rPr lang="zh-CN" altLang="en-US" sz="2800" dirty="0" smtClean="0">
                <a:solidFill>
                  <a:schemeClr val="bg1"/>
                </a:solidFill>
                <a:latin typeface="黑体" panose="02010609060101010101" pitchFamily="49" charset="-122"/>
                <a:ea typeface="黑体" panose="02010609060101010101" pitchFamily="49" charset="-122"/>
              </a:rPr>
              <a:t>：刘美楠  指导教师</a:t>
            </a:r>
            <a:r>
              <a:rPr lang="zh-CN" altLang="en-US" sz="2800" dirty="0">
                <a:solidFill>
                  <a:schemeClr val="bg1"/>
                </a:solidFill>
                <a:latin typeface="黑体" panose="02010609060101010101" pitchFamily="49" charset="-122"/>
                <a:ea typeface="黑体" panose="02010609060101010101" pitchFamily="49" charset="-122"/>
              </a:rPr>
              <a:t>：</a:t>
            </a:r>
            <a:r>
              <a:rPr lang="zh-CN" altLang="en-US" sz="2800" dirty="0" smtClean="0">
                <a:solidFill>
                  <a:schemeClr val="bg1"/>
                </a:solidFill>
                <a:latin typeface="黑体" panose="02010609060101010101" pitchFamily="49" charset="-122"/>
                <a:ea typeface="黑体" panose="02010609060101010101" pitchFamily="49" charset="-122"/>
              </a:rPr>
              <a:t>彭志豪  专业：软件工程</a:t>
            </a:r>
            <a:endParaRPr lang="zh-CN" altLang="en-US" sz="2800" dirty="0">
              <a:solidFill>
                <a:schemeClr val="bg1"/>
              </a:solidFill>
              <a:latin typeface="黑体" panose="02010609060101010101" pitchFamily="49" charset="-122"/>
              <a:ea typeface="黑体" panose="02010609060101010101" pitchFamily="49" charset="-122"/>
            </a:endParaRPr>
          </a:p>
          <a:p>
            <a:endParaRPr lang="zh-CN" altLang="en-US" sz="32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088916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248755" y="606736"/>
            <a:ext cx="5400388" cy="809625"/>
          </a:xfrm>
          <a:prstGeom prst="rect">
            <a:avLst/>
          </a:prstGeom>
        </p:spPr>
      </p:pic>
      <p:pic>
        <p:nvPicPr>
          <p:cNvPr id="3" name="图片 2"/>
          <p:cNvPicPr>
            <a:picLocks noChangeAspect="1"/>
          </p:cNvPicPr>
          <p:nvPr/>
        </p:nvPicPr>
        <p:blipFill>
          <a:blip r:embed="rId3"/>
          <a:stretch>
            <a:fillRect/>
          </a:stretch>
        </p:blipFill>
        <p:spPr>
          <a:xfrm>
            <a:off x="7695326" y="0"/>
            <a:ext cx="4496674" cy="1630238"/>
          </a:xfrm>
          <a:prstGeom prst="rect">
            <a:avLst/>
          </a:prstGeom>
        </p:spPr>
      </p:pic>
      <p:sp>
        <p:nvSpPr>
          <p:cNvPr id="4" name="菱形 3"/>
          <p:cNvSpPr/>
          <p:nvPr/>
        </p:nvSpPr>
        <p:spPr>
          <a:xfrm>
            <a:off x="670560" y="280416"/>
            <a:ext cx="670560" cy="1021972"/>
          </a:xfrm>
          <a:prstGeom prst="diamond">
            <a:avLst/>
          </a:prstGeom>
          <a:solidFill>
            <a:srgbClr val="408FC7"/>
          </a:solidFill>
          <a:ln>
            <a:solidFill>
              <a:srgbClr val="408F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菱形 6"/>
          <p:cNvSpPr/>
          <p:nvPr/>
        </p:nvSpPr>
        <p:spPr>
          <a:xfrm>
            <a:off x="335280" y="280416"/>
            <a:ext cx="670560" cy="1021972"/>
          </a:xfrm>
          <a:prstGeom prst="diamond">
            <a:avLst/>
          </a:prstGeom>
          <a:solidFill>
            <a:schemeClr val="bg1"/>
          </a:solidFill>
          <a:ln>
            <a:solidFill>
              <a:srgbClr val="408F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 name="TextBox 37"/>
          <p:cNvSpPr txBox="1"/>
          <p:nvPr/>
        </p:nvSpPr>
        <p:spPr>
          <a:xfrm>
            <a:off x="1914736" y="553509"/>
            <a:ext cx="5562036"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800" kern="0" dirty="0" smtClean="0">
                <a:solidFill>
                  <a:sysClr val="windowText" lastClr="000000"/>
                </a:solidFill>
                <a:latin typeface="微软雅黑" panose="020B0503020204020204" pitchFamily="34" charset="-122"/>
                <a:ea typeface="微软雅黑" panose="020B0503020204020204" pitchFamily="34" charset="-122"/>
              </a:rPr>
              <a:t>3.</a:t>
            </a:r>
            <a:r>
              <a:rPr lang="zh-CN" altLang="en-US" sz="2800" kern="0" dirty="0" smtClean="0">
                <a:solidFill>
                  <a:sysClr val="windowText" lastClr="000000"/>
                </a:solidFill>
                <a:latin typeface="微软雅黑" panose="020B0503020204020204" pitchFamily="34" charset="-122"/>
                <a:ea typeface="微软雅黑" panose="020B0503020204020204" pitchFamily="34" charset="-122"/>
              </a:rPr>
              <a:t>系统功能</a:t>
            </a:r>
            <a:r>
              <a:rPr kumimoji="0" lang="zh-CN" altLang="en-US" sz="18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rPr>
              <a:t> </a:t>
            </a: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a:stretch>
            <a:fillRect/>
          </a:stretch>
        </p:blipFill>
        <p:spPr>
          <a:xfrm rot="10800000">
            <a:off x="0" y="5608320"/>
            <a:ext cx="3446984" cy="1249680"/>
          </a:xfrm>
          <a:prstGeom prst="rect">
            <a:avLst/>
          </a:prstGeom>
        </p:spPr>
      </p:pic>
      <p:sp>
        <p:nvSpPr>
          <p:cNvPr id="10" name="矩形 9"/>
          <p:cNvSpPr/>
          <p:nvPr/>
        </p:nvSpPr>
        <p:spPr>
          <a:xfrm>
            <a:off x="4557124" y="5640717"/>
            <a:ext cx="1800493" cy="369332"/>
          </a:xfrm>
          <a:prstGeom prst="rect">
            <a:avLst/>
          </a:prstGeom>
        </p:spPr>
        <p:txBody>
          <a:bodyPr wrap="none">
            <a:spAutoFit/>
          </a:bodyPr>
          <a:lstStyle/>
          <a:p>
            <a:r>
              <a:rPr lang="zh-CN" altLang="en-US" dirty="0">
                <a:latin typeface="微软雅黑" pitchFamily="34" charset="-122"/>
                <a:ea typeface="微软雅黑" pitchFamily="34" charset="-122"/>
              </a:rPr>
              <a:t>订单</a:t>
            </a:r>
            <a:r>
              <a:rPr lang="zh-CN" altLang="en-US" dirty="0" smtClean="0">
                <a:latin typeface="微软雅黑" pitchFamily="34" charset="-122"/>
                <a:ea typeface="微软雅黑" pitchFamily="34" charset="-122"/>
              </a:rPr>
              <a:t>管理</a:t>
            </a:r>
            <a:r>
              <a:rPr lang="zh-CN" altLang="zh-CN" dirty="0" smtClean="0">
                <a:latin typeface="微软雅黑" pitchFamily="34" charset="-122"/>
                <a:ea typeface="微软雅黑" pitchFamily="34" charset="-122"/>
              </a:rPr>
              <a:t>顺序</a:t>
            </a:r>
            <a:r>
              <a:rPr lang="zh-CN" altLang="zh-CN" dirty="0">
                <a:latin typeface="微软雅黑" pitchFamily="34" charset="-122"/>
                <a:ea typeface="微软雅黑" pitchFamily="34" charset="-122"/>
              </a:rPr>
              <a:t>图</a:t>
            </a:r>
            <a:endParaRPr lang="zh-CN" altLang="en-US" dirty="0">
              <a:latin typeface="微软雅黑" pitchFamily="34" charset="-122"/>
              <a:ea typeface="微软雅黑" pitchFamily="34" charset="-122"/>
            </a:endParaRPr>
          </a:p>
        </p:txBody>
      </p:sp>
      <p:pic>
        <p:nvPicPr>
          <p:cNvPr id="4098" name="Picture 2" descr="SCEU6FGKEDWN)@)VA$@2}]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4078" y="1975984"/>
            <a:ext cx="5746583" cy="3394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65554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248755" y="606736"/>
            <a:ext cx="5400388" cy="809625"/>
          </a:xfrm>
          <a:prstGeom prst="rect">
            <a:avLst/>
          </a:prstGeom>
        </p:spPr>
      </p:pic>
      <p:pic>
        <p:nvPicPr>
          <p:cNvPr id="3" name="图片 2"/>
          <p:cNvPicPr>
            <a:picLocks noChangeAspect="1"/>
          </p:cNvPicPr>
          <p:nvPr/>
        </p:nvPicPr>
        <p:blipFill>
          <a:blip r:embed="rId3"/>
          <a:stretch>
            <a:fillRect/>
          </a:stretch>
        </p:blipFill>
        <p:spPr>
          <a:xfrm>
            <a:off x="7695326" y="0"/>
            <a:ext cx="4496674" cy="1630238"/>
          </a:xfrm>
          <a:prstGeom prst="rect">
            <a:avLst/>
          </a:prstGeom>
        </p:spPr>
      </p:pic>
      <p:sp>
        <p:nvSpPr>
          <p:cNvPr id="4" name="菱形 3"/>
          <p:cNvSpPr/>
          <p:nvPr/>
        </p:nvSpPr>
        <p:spPr>
          <a:xfrm>
            <a:off x="670560" y="280416"/>
            <a:ext cx="670560" cy="1021972"/>
          </a:xfrm>
          <a:prstGeom prst="diamond">
            <a:avLst/>
          </a:prstGeom>
          <a:solidFill>
            <a:srgbClr val="408FC7"/>
          </a:solidFill>
          <a:ln>
            <a:solidFill>
              <a:srgbClr val="408F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菱形 6"/>
          <p:cNvSpPr/>
          <p:nvPr/>
        </p:nvSpPr>
        <p:spPr>
          <a:xfrm>
            <a:off x="335280" y="280416"/>
            <a:ext cx="670560" cy="1021972"/>
          </a:xfrm>
          <a:prstGeom prst="diamond">
            <a:avLst/>
          </a:prstGeom>
          <a:solidFill>
            <a:schemeClr val="bg1"/>
          </a:solidFill>
          <a:ln>
            <a:solidFill>
              <a:srgbClr val="408F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 name="TextBox 37"/>
          <p:cNvSpPr txBox="1"/>
          <p:nvPr/>
        </p:nvSpPr>
        <p:spPr>
          <a:xfrm>
            <a:off x="1519903" y="606736"/>
            <a:ext cx="5562036" cy="523220"/>
          </a:xfrm>
          <a:prstGeom prst="rect">
            <a:avLst/>
          </a:prstGeom>
          <a:noFill/>
        </p:spPr>
        <p:txBody>
          <a:bodyPr wrap="square" rtlCol="0">
            <a:spAutoFit/>
          </a:bodyPr>
          <a:lstStyle/>
          <a:p>
            <a:pPr>
              <a:defRPr/>
            </a:pPr>
            <a:r>
              <a:rPr lang="en-US" altLang="zh-CN" sz="2800" kern="0" dirty="0" smtClean="0">
                <a:solidFill>
                  <a:sysClr val="windowText" lastClr="000000"/>
                </a:solidFill>
                <a:latin typeface="微软雅黑" panose="020B0503020204020204" pitchFamily="34" charset="-122"/>
                <a:ea typeface="微软雅黑" panose="020B0503020204020204" pitchFamily="34" charset="-122"/>
              </a:rPr>
              <a:t>4.</a:t>
            </a:r>
            <a:r>
              <a:rPr lang="zh-CN" altLang="en-US" sz="2800" kern="0" dirty="0" smtClean="0">
                <a:solidFill>
                  <a:sysClr val="windowText" lastClr="000000"/>
                </a:solidFill>
                <a:latin typeface="微软雅黑" panose="020B0503020204020204" pitchFamily="34" charset="-122"/>
                <a:ea typeface="微软雅黑" panose="020B0503020204020204" pitchFamily="34" charset="-122"/>
              </a:rPr>
              <a:t>系统实现</a:t>
            </a:r>
            <a:endParaRPr lang="zh-CN" altLang="en-US" kern="0" dirty="0">
              <a:solidFill>
                <a:sysClr val="windowText" lastClr="000000"/>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a:stretch>
            <a:fillRect/>
          </a:stretch>
        </p:blipFill>
        <p:spPr>
          <a:xfrm rot="10800000">
            <a:off x="0" y="5608320"/>
            <a:ext cx="3446984" cy="1249680"/>
          </a:xfrm>
          <a:prstGeom prst="rect">
            <a:avLst/>
          </a:prstGeom>
        </p:spPr>
      </p:pic>
      <p:pic>
        <p:nvPicPr>
          <p:cNvPr id="2050" name="图片 23" descr="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8983" y="1630238"/>
            <a:ext cx="8767193" cy="4160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Box 5"/>
          <p:cNvSpPr txBox="1"/>
          <p:nvPr/>
        </p:nvSpPr>
        <p:spPr>
          <a:xfrm>
            <a:off x="5241034" y="6031019"/>
            <a:ext cx="4702629"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查询</a:t>
            </a:r>
            <a:r>
              <a:rPr lang="zh-CN" altLang="en-US" dirty="0">
                <a:latin typeface="微软雅黑" panose="020B0503020204020204" pitchFamily="34" charset="-122"/>
                <a:ea typeface="微软雅黑" panose="020B0503020204020204" pitchFamily="34" charset="-122"/>
              </a:rPr>
              <a:t>机票页面</a:t>
            </a:r>
          </a:p>
        </p:txBody>
      </p:sp>
    </p:spTree>
    <p:extLst>
      <p:ext uri="{BB962C8B-B14F-4D97-AF65-F5344CB8AC3E}">
        <p14:creationId xmlns:p14="http://schemas.microsoft.com/office/powerpoint/2010/main" val="8658287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248755" y="606736"/>
            <a:ext cx="5400388" cy="809625"/>
          </a:xfrm>
          <a:prstGeom prst="rect">
            <a:avLst/>
          </a:prstGeom>
        </p:spPr>
      </p:pic>
      <p:pic>
        <p:nvPicPr>
          <p:cNvPr id="3" name="图片 2"/>
          <p:cNvPicPr>
            <a:picLocks noChangeAspect="1"/>
          </p:cNvPicPr>
          <p:nvPr/>
        </p:nvPicPr>
        <p:blipFill>
          <a:blip r:embed="rId3"/>
          <a:stretch>
            <a:fillRect/>
          </a:stretch>
        </p:blipFill>
        <p:spPr>
          <a:xfrm>
            <a:off x="7695326" y="0"/>
            <a:ext cx="4496674" cy="1630238"/>
          </a:xfrm>
          <a:prstGeom prst="rect">
            <a:avLst/>
          </a:prstGeom>
        </p:spPr>
      </p:pic>
      <p:sp>
        <p:nvSpPr>
          <p:cNvPr id="4" name="菱形 3"/>
          <p:cNvSpPr/>
          <p:nvPr/>
        </p:nvSpPr>
        <p:spPr>
          <a:xfrm>
            <a:off x="670560" y="280416"/>
            <a:ext cx="670560" cy="1021972"/>
          </a:xfrm>
          <a:prstGeom prst="diamond">
            <a:avLst/>
          </a:prstGeom>
          <a:solidFill>
            <a:srgbClr val="408FC7"/>
          </a:solidFill>
          <a:ln>
            <a:solidFill>
              <a:srgbClr val="408F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菱形 6"/>
          <p:cNvSpPr/>
          <p:nvPr/>
        </p:nvSpPr>
        <p:spPr>
          <a:xfrm>
            <a:off x="335280" y="280416"/>
            <a:ext cx="670560" cy="1021972"/>
          </a:xfrm>
          <a:prstGeom prst="diamond">
            <a:avLst/>
          </a:prstGeom>
          <a:solidFill>
            <a:schemeClr val="bg1"/>
          </a:solidFill>
          <a:ln>
            <a:solidFill>
              <a:srgbClr val="408F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 name="TextBox 37"/>
          <p:cNvSpPr txBox="1"/>
          <p:nvPr/>
        </p:nvSpPr>
        <p:spPr>
          <a:xfrm>
            <a:off x="1583617" y="599852"/>
            <a:ext cx="5562036" cy="523220"/>
          </a:xfrm>
          <a:prstGeom prst="rect">
            <a:avLst/>
          </a:prstGeom>
          <a:noFill/>
        </p:spPr>
        <p:txBody>
          <a:bodyPr wrap="square" rtlCol="0">
            <a:spAutoFit/>
          </a:bodyPr>
          <a:lstStyle/>
          <a:p>
            <a:pPr marR="0" lvl="0" indent="0" fontAlgn="auto">
              <a:lnSpc>
                <a:spcPct val="100000"/>
              </a:lnSpc>
              <a:spcBef>
                <a:spcPts val="0"/>
              </a:spcBef>
              <a:spcAft>
                <a:spcPts val="0"/>
              </a:spcAft>
              <a:buClrTx/>
              <a:buSzTx/>
              <a:buFontTx/>
              <a:buNone/>
              <a:tabLst/>
              <a:defRPr/>
            </a:pPr>
            <a:r>
              <a:rPr lang="en-US" altLang="zh-CN" sz="2800" kern="0" dirty="0" smtClean="0">
                <a:solidFill>
                  <a:sysClr val="windowText" lastClr="000000"/>
                </a:solidFill>
                <a:latin typeface="微软雅黑" panose="020B0503020204020204" pitchFamily="34" charset="-122"/>
                <a:ea typeface="微软雅黑" panose="020B0503020204020204" pitchFamily="34" charset="-122"/>
              </a:rPr>
              <a:t>4.</a:t>
            </a:r>
            <a:r>
              <a:rPr lang="zh-CN" altLang="en-US" sz="2800" kern="0" dirty="0" smtClean="0">
                <a:solidFill>
                  <a:sysClr val="windowText" lastClr="000000"/>
                </a:solidFill>
                <a:latin typeface="微软雅黑" panose="020B0503020204020204" pitchFamily="34" charset="-122"/>
                <a:ea typeface="微软雅黑" panose="020B0503020204020204" pitchFamily="34" charset="-122"/>
              </a:rPr>
              <a:t>系统</a:t>
            </a:r>
            <a:r>
              <a:rPr lang="zh-CN" altLang="en-US" sz="2800" kern="0" dirty="0">
                <a:solidFill>
                  <a:sysClr val="windowText" lastClr="000000"/>
                </a:solidFill>
                <a:latin typeface="微软雅黑" panose="020B0503020204020204" pitchFamily="34" charset="-122"/>
                <a:ea typeface="微软雅黑" panose="020B0503020204020204" pitchFamily="34" charset="-122"/>
              </a:rPr>
              <a:t>实现</a:t>
            </a:r>
          </a:p>
        </p:txBody>
      </p:sp>
      <p:pic>
        <p:nvPicPr>
          <p:cNvPr id="9" name="图片 8"/>
          <p:cNvPicPr>
            <a:picLocks noChangeAspect="1"/>
          </p:cNvPicPr>
          <p:nvPr/>
        </p:nvPicPr>
        <p:blipFill>
          <a:blip r:embed="rId3"/>
          <a:stretch>
            <a:fillRect/>
          </a:stretch>
        </p:blipFill>
        <p:spPr>
          <a:xfrm rot="10800000">
            <a:off x="0" y="5608320"/>
            <a:ext cx="3446984" cy="1249680"/>
          </a:xfrm>
          <a:prstGeom prst="rect">
            <a:avLst/>
          </a:prstGeom>
        </p:spPr>
      </p:pic>
      <p:pic>
        <p:nvPicPr>
          <p:cNvPr id="3074" name="图片 13" descr="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9743" y="1482996"/>
            <a:ext cx="8750688" cy="4125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TextBox 9"/>
          <p:cNvSpPr txBox="1"/>
          <p:nvPr/>
        </p:nvSpPr>
        <p:spPr>
          <a:xfrm>
            <a:off x="5241034" y="6031019"/>
            <a:ext cx="4702629"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机票</a:t>
            </a:r>
            <a:r>
              <a:rPr lang="zh-CN" altLang="en-US" dirty="0" smtClean="0">
                <a:latin typeface="微软雅黑" panose="020B0503020204020204" pitchFamily="34" charset="-122"/>
                <a:ea typeface="微软雅黑" panose="020B0503020204020204" pitchFamily="34" charset="-122"/>
              </a:rPr>
              <a:t>预定页面</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42219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248755" y="606736"/>
            <a:ext cx="5400388" cy="809625"/>
          </a:xfrm>
          <a:prstGeom prst="rect">
            <a:avLst/>
          </a:prstGeom>
        </p:spPr>
      </p:pic>
      <p:pic>
        <p:nvPicPr>
          <p:cNvPr id="3" name="图片 2"/>
          <p:cNvPicPr>
            <a:picLocks noChangeAspect="1"/>
          </p:cNvPicPr>
          <p:nvPr/>
        </p:nvPicPr>
        <p:blipFill>
          <a:blip r:embed="rId3"/>
          <a:stretch>
            <a:fillRect/>
          </a:stretch>
        </p:blipFill>
        <p:spPr>
          <a:xfrm>
            <a:off x="7695326" y="0"/>
            <a:ext cx="4496674" cy="1630238"/>
          </a:xfrm>
          <a:prstGeom prst="rect">
            <a:avLst/>
          </a:prstGeom>
        </p:spPr>
      </p:pic>
      <p:sp>
        <p:nvSpPr>
          <p:cNvPr id="4" name="菱形 3"/>
          <p:cNvSpPr/>
          <p:nvPr/>
        </p:nvSpPr>
        <p:spPr>
          <a:xfrm>
            <a:off x="670560" y="280416"/>
            <a:ext cx="670560" cy="1021972"/>
          </a:xfrm>
          <a:prstGeom prst="diamond">
            <a:avLst/>
          </a:prstGeom>
          <a:solidFill>
            <a:srgbClr val="408FC7"/>
          </a:solidFill>
          <a:ln>
            <a:solidFill>
              <a:srgbClr val="408F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菱形 6"/>
          <p:cNvSpPr/>
          <p:nvPr/>
        </p:nvSpPr>
        <p:spPr>
          <a:xfrm>
            <a:off x="335280" y="280416"/>
            <a:ext cx="670560" cy="1021972"/>
          </a:xfrm>
          <a:prstGeom prst="diamond">
            <a:avLst/>
          </a:prstGeom>
          <a:solidFill>
            <a:schemeClr val="bg1"/>
          </a:solidFill>
          <a:ln>
            <a:solidFill>
              <a:srgbClr val="408F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 name="TextBox 37"/>
          <p:cNvSpPr txBox="1"/>
          <p:nvPr/>
        </p:nvSpPr>
        <p:spPr>
          <a:xfrm>
            <a:off x="1519903" y="606736"/>
            <a:ext cx="5562036" cy="523220"/>
          </a:xfrm>
          <a:prstGeom prst="rect">
            <a:avLst/>
          </a:prstGeom>
          <a:noFill/>
        </p:spPr>
        <p:txBody>
          <a:bodyPr wrap="square" rtlCol="0">
            <a:spAutoFit/>
          </a:bodyPr>
          <a:lstStyle/>
          <a:p>
            <a:pPr>
              <a:defRPr/>
            </a:pPr>
            <a:r>
              <a:rPr lang="en-US" altLang="zh-CN" sz="2800" kern="0" dirty="0">
                <a:solidFill>
                  <a:sysClr val="windowText" lastClr="000000"/>
                </a:solidFill>
                <a:latin typeface="微软雅黑" panose="020B0503020204020204" pitchFamily="34" charset="-122"/>
                <a:ea typeface="微软雅黑" panose="020B0503020204020204" pitchFamily="34" charset="-122"/>
              </a:rPr>
              <a:t>4.</a:t>
            </a:r>
            <a:r>
              <a:rPr lang="zh-CN" altLang="en-US" sz="2800" kern="0" dirty="0">
                <a:solidFill>
                  <a:sysClr val="windowText" lastClr="000000"/>
                </a:solidFill>
                <a:latin typeface="微软雅黑" panose="020B0503020204020204" pitchFamily="34" charset="-122"/>
                <a:ea typeface="微软雅黑" panose="020B0503020204020204" pitchFamily="34" charset="-122"/>
              </a:rPr>
              <a:t>系统实现</a:t>
            </a:r>
          </a:p>
        </p:txBody>
      </p:sp>
      <p:pic>
        <p:nvPicPr>
          <p:cNvPr id="9" name="图片 8"/>
          <p:cNvPicPr>
            <a:picLocks noChangeAspect="1"/>
          </p:cNvPicPr>
          <p:nvPr/>
        </p:nvPicPr>
        <p:blipFill>
          <a:blip r:embed="rId3"/>
          <a:stretch>
            <a:fillRect/>
          </a:stretch>
        </p:blipFill>
        <p:spPr>
          <a:xfrm rot="10800000">
            <a:off x="0" y="5608320"/>
            <a:ext cx="3446984" cy="1249680"/>
          </a:xfrm>
          <a:prstGeom prst="rect">
            <a:avLst/>
          </a:prstGeom>
        </p:spPr>
      </p:pic>
      <p:pic>
        <p:nvPicPr>
          <p:cNvPr id="3075" name="图片 15" descr="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7960" y="1630238"/>
            <a:ext cx="9061327" cy="41174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 name="TextBox 10"/>
          <p:cNvSpPr txBox="1"/>
          <p:nvPr/>
        </p:nvSpPr>
        <p:spPr>
          <a:xfrm>
            <a:off x="5241034" y="6031019"/>
            <a:ext cx="4702629"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我的订单页面</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39527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248755" y="606736"/>
            <a:ext cx="5400388" cy="809625"/>
          </a:xfrm>
          <a:prstGeom prst="rect">
            <a:avLst/>
          </a:prstGeom>
        </p:spPr>
      </p:pic>
      <p:pic>
        <p:nvPicPr>
          <p:cNvPr id="3" name="图片 2"/>
          <p:cNvPicPr>
            <a:picLocks noChangeAspect="1"/>
          </p:cNvPicPr>
          <p:nvPr/>
        </p:nvPicPr>
        <p:blipFill>
          <a:blip r:embed="rId3"/>
          <a:stretch>
            <a:fillRect/>
          </a:stretch>
        </p:blipFill>
        <p:spPr>
          <a:xfrm>
            <a:off x="7695326" y="0"/>
            <a:ext cx="4496674" cy="1630238"/>
          </a:xfrm>
          <a:prstGeom prst="rect">
            <a:avLst/>
          </a:prstGeom>
        </p:spPr>
      </p:pic>
      <p:sp>
        <p:nvSpPr>
          <p:cNvPr id="4" name="菱形 3"/>
          <p:cNvSpPr/>
          <p:nvPr/>
        </p:nvSpPr>
        <p:spPr>
          <a:xfrm>
            <a:off x="670560" y="280416"/>
            <a:ext cx="670560" cy="1021972"/>
          </a:xfrm>
          <a:prstGeom prst="diamond">
            <a:avLst/>
          </a:prstGeom>
          <a:solidFill>
            <a:srgbClr val="408FC7"/>
          </a:solidFill>
          <a:ln>
            <a:solidFill>
              <a:srgbClr val="408F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菱形 6"/>
          <p:cNvSpPr/>
          <p:nvPr/>
        </p:nvSpPr>
        <p:spPr>
          <a:xfrm>
            <a:off x="335280" y="280416"/>
            <a:ext cx="670560" cy="1021972"/>
          </a:xfrm>
          <a:prstGeom prst="diamond">
            <a:avLst/>
          </a:prstGeom>
          <a:solidFill>
            <a:schemeClr val="bg1"/>
          </a:solidFill>
          <a:ln>
            <a:solidFill>
              <a:srgbClr val="408F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 name="TextBox 37"/>
          <p:cNvSpPr txBox="1"/>
          <p:nvPr/>
        </p:nvSpPr>
        <p:spPr>
          <a:xfrm>
            <a:off x="1723492" y="488328"/>
            <a:ext cx="5562036" cy="523220"/>
          </a:xfrm>
          <a:prstGeom prst="rect">
            <a:avLst/>
          </a:prstGeom>
          <a:noFill/>
        </p:spPr>
        <p:txBody>
          <a:bodyPr wrap="square" rtlCol="0">
            <a:spAutoFit/>
          </a:bodyPr>
          <a:lstStyle/>
          <a:p>
            <a:pPr>
              <a:defRPr/>
            </a:pPr>
            <a:r>
              <a:rPr lang="en-US" altLang="zh-CN" sz="2800" kern="0" dirty="0">
                <a:solidFill>
                  <a:sysClr val="windowText" lastClr="000000"/>
                </a:solidFill>
                <a:latin typeface="微软雅黑" panose="020B0503020204020204" pitchFamily="34" charset="-122"/>
                <a:ea typeface="微软雅黑" panose="020B0503020204020204" pitchFamily="34" charset="-122"/>
              </a:rPr>
              <a:t>4.</a:t>
            </a:r>
            <a:r>
              <a:rPr lang="zh-CN" altLang="en-US" sz="2800" kern="0" dirty="0">
                <a:solidFill>
                  <a:sysClr val="windowText" lastClr="000000"/>
                </a:solidFill>
                <a:latin typeface="微软雅黑" panose="020B0503020204020204" pitchFamily="34" charset="-122"/>
                <a:ea typeface="微软雅黑" panose="020B0503020204020204" pitchFamily="34" charset="-122"/>
              </a:rPr>
              <a:t>系统实现</a:t>
            </a:r>
          </a:p>
        </p:txBody>
      </p:sp>
      <p:pic>
        <p:nvPicPr>
          <p:cNvPr id="9" name="图片 8"/>
          <p:cNvPicPr>
            <a:picLocks noChangeAspect="1"/>
          </p:cNvPicPr>
          <p:nvPr/>
        </p:nvPicPr>
        <p:blipFill>
          <a:blip r:embed="rId3"/>
          <a:stretch>
            <a:fillRect/>
          </a:stretch>
        </p:blipFill>
        <p:spPr>
          <a:xfrm rot="10800000">
            <a:off x="0" y="5608320"/>
            <a:ext cx="3446984" cy="1249680"/>
          </a:xfrm>
          <a:prstGeom prst="rect">
            <a:avLst/>
          </a:prstGeom>
        </p:spPr>
      </p:pic>
      <p:pic>
        <p:nvPicPr>
          <p:cNvPr id="4098" name="图片 16" descr="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6241" y="1828800"/>
            <a:ext cx="8980511" cy="41365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TextBox 9"/>
          <p:cNvSpPr txBox="1"/>
          <p:nvPr/>
        </p:nvSpPr>
        <p:spPr>
          <a:xfrm>
            <a:off x="5241034" y="6031019"/>
            <a:ext cx="4702629"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改签页面</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36587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248755" y="606736"/>
            <a:ext cx="5400388" cy="809625"/>
          </a:xfrm>
          <a:prstGeom prst="rect">
            <a:avLst/>
          </a:prstGeom>
        </p:spPr>
      </p:pic>
      <p:pic>
        <p:nvPicPr>
          <p:cNvPr id="3" name="图片 2"/>
          <p:cNvPicPr>
            <a:picLocks noChangeAspect="1"/>
          </p:cNvPicPr>
          <p:nvPr/>
        </p:nvPicPr>
        <p:blipFill>
          <a:blip r:embed="rId3"/>
          <a:stretch>
            <a:fillRect/>
          </a:stretch>
        </p:blipFill>
        <p:spPr>
          <a:xfrm>
            <a:off x="7695326" y="0"/>
            <a:ext cx="4496674" cy="1630238"/>
          </a:xfrm>
          <a:prstGeom prst="rect">
            <a:avLst/>
          </a:prstGeom>
        </p:spPr>
      </p:pic>
      <p:sp>
        <p:nvSpPr>
          <p:cNvPr id="4" name="菱形 3"/>
          <p:cNvSpPr/>
          <p:nvPr/>
        </p:nvSpPr>
        <p:spPr>
          <a:xfrm>
            <a:off x="670560" y="280416"/>
            <a:ext cx="670560" cy="1021972"/>
          </a:xfrm>
          <a:prstGeom prst="diamond">
            <a:avLst/>
          </a:prstGeom>
          <a:solidFill>
            <a:srgbClr val="408FC7"/>
          </a:solidFill>
          <a:ln>
            <a:solidFill>
              <a:srgbClr val="408F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菱形 6"/>
          <p:cNvSpPr/>
          <p:nvPr/>
        </p:nvSpPr>
        <p:spPr>
          <a:xfrm>
            <a:off x="335280" y="280416"/>
            <a:ext cx="670560" cy="1021972"/>
          </a:xfrm>
          <a:prstGeom prst="diamond">
            <a:avLst/>
          </a:prstGeom>
          <a:solidFill>
            <a:schemeClr val="bg1"/>
          </a:solidFill>
          <a:ln>
            <a:solidFill>
              <a:srgbClr val="408F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 name="TextBox 37"/>
          <p:cNvSpPr txBox="1"/>
          <p:nvPr/>
        </p:nvSpPr>
        <p:spPr>
          <a:xfrm>
            <a:off x="1699155" y="553509"/>
            <a:ext cx="5562036" cy="523220"/>
          </a:xfrm>
          <a:prstGeom prst="rect">
            <a:avLst/>
          </a:prstGeom>
          <a:noFill/>
        </p:spPr>
        <p:txBody>
          <a:bodyPr wrap="square" rtlCol="0">
            <a:spAutoFit/>
          </a:bodyPr>
          <a:lstStyle/>
          <a:p>
            <a:pPr>
              <a:defRPr/>
            </a:pPr>
            <a:r>
              <a:rPr lang="en-US" altLang="zh-CN" sz="2800" kern="0" dirty="0">
                <a:solidFill>
                  <a:sysClr val="windowText" lastClr="000000"/>
                </a:solidFill>
                <a:latin typeface="微软雅黑" panose="020B0503020204020204" pitchFamily="34" charset="-122"/>
                <a:ea typeface="微软雅黑" panose="020B0503020204020204" pitchFamily="34" charset="-122"/>
              </a:rPr>
              <a:t>4.</a:t>
            </a:r>
            <a:r>
              <a:rPr lang="zh-CN" altLang="en-US" sz="2800" kern="0" dirty="0">
                <a:solidFill>
                  <a:sysClr val="windowText" lastClr="000000"/>
                </a:solidFill>
                <a:latin typeface="微软雅黑" panose="020B0503020204020204" pitchFamily="34" charset="-122"/>
                <a:ea typeface="微软雅黑" panose="020B0503020204020204" pitchFamily="34" charset="-122"/>
              </a:rPr>
              <a:t>系统实现</a:t>
            </a:r>
          </a:p>
        </p:txBody>
      </p:sp>
      <p:pic>
        <p:nvPicPr>
          <p:cNvPr id="9" name="图片 8"/>
          <p:cNvPicPr>
            <a:picLocks noChangeAspect="1"/>
          </p:cNvPicPr>
          <p:nvPr/>
        </p:nvPicPr>
        <p:blipFill>
          <a:blip r:embed="rId3"/>
          <a:stretch>
            <a:fillRect/>
          </a:stretch>
        </p:blipFill>
        <p:spPr>
          <a:xfrm rot="10800000">
            <a:off x="0" y="5608320"/>
            <a:ext cx="3446984" cy="1249680"/>
          </a:xfrm>
          <a:prstGeom prst="rect">
            <a:avLst/>
          </a:prstGeom>
        </p:spPr>
      </p:pic>
      <p:pic>
        <p:nvPicPr>
          <p:cNvPr id="5122" name="图片 17" descr="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3491" y="1872342"/>
            <a:ext cx="8484843" cy="3933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5241034" y="6031019"/>
            <a:ext cx="4702629"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修改个人信息页面</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32364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248755" y="606736"/>
            <a:ext cx="5400388" cy="809625"/>
          </a:xfrm>
          <a:prstGeom prst="rect">
            <a:avLst/>
          </a:prstGeom>
        </p:spPr>
      </p:pic>
      <p:pic>
        <p:nvPicPr>
          <p:cNvPr id="3" name="图片 2"/>
          <p:cNvPicPr>
            <a:picLocks noChangeAspect="1"/>
          </p:cNvPicPr>
          <p:nvPr/>
        </p:nvPicPr>
        <p:blipFill>
          <a:blip r:embed="rId3"/>
          <a:stretch>
            <a:fillRect/>
          </a:stretch>
        </p:blipFill>
        <p:spPr>
          <a:xfrm>
            <a:off x="7695326" y="0"/>
            <a:ext cx="4496674" cy="1630238"/>
          </a:xfrm>
          <a:prstGeom prst="rect">
            <a:avLst/>
          </a:prstGeom>
        </p:spPr>
      </p:pic>
      <p:sp>
        <p:nvSpPr>
          <p:cNvPr id="4" name="菱形 3"/>
          <p:cNvSpPr/>
          <p:nvPr/>
        </p:nvSpPr>
        <p:spPr>
          <a:xfrm>
            <a:off x="670560" y="280416"/>
            <a:ext cx="670560" cy="1021972"/>
          </a:xfrm>
          <a:prstGeom prst="diamond">
            <a:avLst/>
          </a:prstGeom>
          <a:solidFill>
            <a:srgbClr val="408FC7"/>
          </a:solidFill>
          <a:ln>
            <a:solidFill>
              <a:srgbClr val="408F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菱形 6"/>
          <p:cNvSpPr/>
          <p:nvPr/>
        </p:nvSpPr>
        <p:spPr>
          <a:xfrm>
            <a:off x="335280" y="280416"/>
            <a:ext cx="670560" cy="1021972"/>
          </a:xfrm>
          <a:prstGeom prst="diamond">
            <a:avLst/>
          </a:prstGeom>
          <a:solidFill>
            <a:schemeClr val="bg1"/>
          </a:solidFill>
          <a:ln>
            <a:solidFill>
              <a:srgbClr val="408F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 name="TextBox 37"/>
          <p:cNvSpPr txBox="1"/>
          <p:nvPr/>
        </p:nvSpPr>
        <p:spPr>
          <a:xfrm>
            <a:off x="1723492" y="488328"/>
            <a:ext cx="5562036" cy="523220"/>
          </a:xfrm>
          <a:prstGeom prst="rect">
            <a:avLst/>
          </a:prstGeom>
          <a:noFill/>
        </p:spPr>
        <p:txBody>
          <a:bodyPr wrap="square" rtlCol="0">
            <a:spAutoFit/>
          </a:bodyPr>
          <a:lstStyle/>
          <a:p>
            <a:pPr>
              <a:defRPr/>
            </a:pPr>
            <a:r>
              <a:rPr lang="en-US" altLang="zh-CN" sz="2800" kern="0" dirty="0">
                <a:solidFill>
                  <a:sysClr val="windowText" lastClr="000000"/>
                </a:solidFill>
                <a:latin typeface="微软雅黑" panose="020B0503020204020204" pitchFamily="34" charset="-122"/>
                <a:ea typeface="微软雅黑" panose="020B0503020204020204" pitchFamily="34" charset="-122"/>
              </a:rPr>
              <a:t>4.</a:t>
            </a:r>
            <a:r>
              <a:rPr lang="zh-CN" altLang="en-US" sz="2800" kern="0" dirty="0">
                <a:solidFill>
                  <a:sysClr val="windowText" lastClr="000000"/>
                </a:solidFill>
                <a:latin typeface="微软雅黑" panose="020B0503020204020204" pitchFamily="34" charset="-122"/>
                <a:ea typeface="微软雅黑" panose="020B0503020204020204" pitchFamily="34" charset="-122"/>
              </a:rPr>
              <a:t>系统实现</a:t>
            </a:r>
          </a:p>
        </p:txBody>
      </p:sp>
      <p:pic>
        <p:nvPicPr>
          <p:cNvPr id="9" name="图片 8"/>
          <p:cNvPicPr>
            <a:picLocks noChangeAspect="1"/>
          </p:cNvPicPr>
          <p:nvPr/>
        </p:nvPicPr>
        <p:blipFill>
          <a:blip r:embed="rId3"/>
          <a:stretch>
            <a:fillRect/>
          </a:stretch>
        </p:blipFill>
        <p:spPr>
          <a:xfrm rot="10800000">
            <a:off x="0" y="5608320"/>
            <a:ext cx="3446984" cy="1249680"/>
          </a:xfrm>
          <a:prstGeom prst="rect">
            <a:avLst/>
          </a:prstGeom>
        </p:spPr>
      </p:pic>
      <p:pic>
        <p:nvPicPr>
          <p:cNvPr id="6146" name="图片 18" descr="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433" y="1523299"/>
            <a:ext cx="5463341" cy="4451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图片 19" descr="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4729" y="1537112"/>
            <a:ext cx="5753100" cy="4710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4820120" y="6247469"/>
            <a:ext cx="4702629"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用户</a:t>
            </a:r>
            <a:r>
              <a:rPr lang="zh-CN" altLang="en-US" dirty="0" smtClean="0">
                <a:latin typeface="微软雅黑" panose="020B0503020204020204" pitchFamily="34" charset="-122"/>
                <a:ea typeface="微软雅黑" panose="020B0503020204020204" pitchFamily="34" charset="-122"/>
              </a:rPr>
              <a:t>管理和航班管理页面</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365982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248755" y="606736"/>
            <a:ext cx="5400388" cy="809625"/>
          </a:xfrm>
          <a:prstGeom prst="rect">
            <a:avLst/>
          </a:prstGeom>
        </p:spPr>
      </p:pic>
      <p:pic>
        <p:nvPicPr>
          <p:cNvPr id="3" name="图片 2"/>
          <p:cNvPicPr>
            <a:picLocks noChangeAspect="1"/>
          </p:cNvPicPr>
          <p:nvPr/>
        </p:nvPicPr>
        <p:blipFill>
          <a:blip r:embed="rId3"/>
          <a:stretch>
            <a:fillRect/>
          </a:stretch>
        </p:blipFill>
        <p:spPr>
          <a:xfrm>
            <a:off x="7695326" y="0"/>
            <a:ext cx="4496674" cy="1630238"/>
          </a:xfrm>
          <a:prstGeom prst="rect">
            <a:avLst/>
          </a:prstGeom>
        </p:spPr>
      </p:pic>
      <p:sp>
        <p:nvSpPr>
          <p:cNvPr id="4" name="菱形 3"/>
          <p:cNvSpPr/>
          <p:nvPr/>
        </p:nvSpPr>
        <p:spPr>
          <a:xfrm>
            <a:off x="670560" y="280416"/>
            <a:ext cx="670560" cy="1021972"/>
          </a:xfrm>
          <a:prstGeom prst="diamond">
            <a:avLst/>
          </a:prstGeom>
          <a:solidFill>
            <a:srgbClr val="408FC7"/>
          </a:solidFill>
          <a:ln>
            <a:solidFill>
              <a:srgbClr val="408F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菱形 6"/>
          <p:cNvSpPr/>
          <p:nvPr/>
        </p:nvSpPr>
        <p:spPr>
          <a:xfrm>
            <a:off x="335280" y="280416"/>
            <a:ext cx="670560" cy="1021972"/>
          </a:xfrm>
          <a:prstGeom prst="diamond">
            <a:avLst/>
          </a:prstGeom>
          <a:solidFill>
            <a:schemeClr val="bg1"/>
          </a:solidFill>
          <a:ln>
            <a:solidFill>
              <a:srgbClr val="408F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 name="TextBox 37"/>
          <p:cNvSpPr txBox="1"/>
          <p:nvPr/>
        </p:nvSpPr>
        <p:spPr>
          <a:xfrm>
            <a:off x="1723492" y="529792"/>
            <a:ext cx="5562036" cy="523220"/>
          </a:xfrm>
          <a:prstGeom prst="rect">
            <a:avLst/>
          </a:prstGeom>
          <a:noFill/>
        </p:spPr>
        <p:txBody>
          <a:bodyPr wrap="square" rtlCol="0">
            <a:spAutoFit/>
          </a:bodyPr>
          <a:lstStyle/>
          <a:p>
            <a:pPr>
              <a:defRPr/>
            </a:pPr>
            <a:r>
              <a:rPr lang="en-US" altLang="zh-CN" sz="2800" kern="0" dirty="0">
                <a:solidFill>
                  <a:sysClr val="windowText" lastClr="000000"/>
                </a:solidFill>
                <a:latin typeface="微软雅黑" panose="020B0503020204020204" pitchFamily="34" charset="-122"/>
                <a:ea typeface="微软雅黑" panose="020B0503020204020204" pitchFamily="34" charset="-122"/>
              </a:rPr>
              <a:t>4.</a:t>
            </a:r>
            <a:r>
              <a:rPr lang="zh-CN" altLang="en-US" sz="2800" kern="0" dirty="0">
                <a:solidFill>
                  <a:sysClr val="windowText" lastClr="000000"/>
                </a:solidFill>
                <a:latin typeface="微软雅黑" panose="020B0503020204020204" pitchFamily="34" charset="-122"/>
                <a:ea typeface="微软雅黑" panose="020B0503020204020204" pitchFamily="34" charset="-122"/>
              </a:rPr>
              <a:t>系统实现</a:t>
            </a:r>
          </a:p>
        </p:txBody>
      </p:sp>
      <p:pic>
        <p:nvPicPr>
          <p:cNvPr id="9" name="图片 8"/>
          <p:cNvPicPr>
            <a:picLocks noChangeAspect="1"/>
          </p:cNvPicPr>
          <p:nvPr/>
        </p:nvPicPr>
        <p:blipFill>
          <a:blip r:embed="rId3"/>
          <a:stretch>
            <a:fillRect/>
          </a:stretch>
        </p:blipFill>
        <p:spPr>
          <a:xfrm rot="10800000">
            <a:off x="0" y="5608320"/>
            <a:ext cx="3446984" cy="1249680"/>
          </a:xfrm>
          <a:prstGeom prst="rect">
            <a:avLst/>
          </a:prstGeom>
        </p:spPr>
      </p:pic>
      <p:pic>
        <p:nvPicPr>
          <p:cNvPr id="7170" name="图片 20" descr="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172" y="1653228"/>
            <a:ext cx="5743575" cy="4293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图片 21" descr="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3429" y="1653228"/>
            <a:ext cx="5743575" cy="4102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5081377" y="6248284"/>
            <a:ext cx="4702629"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班机管理和订单管理页面</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683421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248755" y="606736"/>
            <a:ext cx="5400388" cy="809625"/>
          </a:xfrm>
          <a:prstGeom prst="rect">
            <a:avLst/>
          </a:prstGeom>
        </p:spPr>
      </p:pic>
      <p:pic>
        <p:nvPicPr>
          <p:cNvPr id="3" name="图片 2"/>
          <p:cNvPicPr>
            <a:picLocks noChangeAspect="1"/>
          </p:cNvPicPr>
          <p:nvPr/>
        </p:nvPicPr>
        <p:blipFill>
          <a:blip r:embed="rId3"/>
          <a:stretch>
            <a:fillRect/>
          </a:stretch>
        </p:blipFill>
        <p:spPr>
          <a:xfrm>
            <a:off x="7695326" y="0"/>
            <a:ext cx="4496674" cy="1630238"/>
          </a:xfrm>
          <a:prstGeom prst="rect">
            <a:avLst/>
          </a:prstGeom>
        </p:spPr>
      </p:pic>
      <p:sp>
        <p:nvSpPr>
          <p:cNvPr id="4" name="菱形 3"/>
          <p:cNvSpPr/>
          <p:nvPr/>
        </p:nvSpPr>
        <p:spPr>
          <a:xfrm>
            <a:off x="670560" y="280416"/>
            <a:ext cx="670560" cy="1021972"/>
          </a:xfrm>
          <a:prstGeom prst="diamond">
            <a:avLst/>
          </a:prstGeom>
          <a:solidFill>
            <a:srgbClr val="408FC7"/>
          </a:solidFill>
          <a:ln>
            <a:solidFill>
              <a:srgbClr val="408F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菱形 6"/>
          <p:cNvSpPr/>
          <p:nvPr/>
        </p:nvSpPr>
        <p:spPr>
          <a:xfrm>
            <a:off x="335280" y="280416"/>
            <a:ext cx="670560" cy="1021972"/>
          </a:xfrm>
          <a:prstGeom prst="diamond">
            <a:avLst/>
          </a:prstGeom>
          <a:solidFill>
            <a:schemeClr val="bg1"/>
          </a:solidFill>
          <a:ln>
            <a:solidFill>
              <a:srgbClr val="408F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 name="TextBox 37"/>
          <p:cNvSpPr txBox="1"/>
          <p:nvPr/>
        </p:nvSpPr>
        <p:spPr>
          <a:xfrm>
            <a:off x="1868246" y="488328"/>
            <a:ext cx="5562036"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800" kern="0" dirty="0" smtClean="0">
                <a:solidFill>
                  <a:sysClr val="windowText" lastClr="000000"/>
                </a:solidFill>
                <a:latin typeface="微软雅黑" panose="020B0503020204020204" pitchFamily="34" charset="-122"/>
                <a:ea typeface="微软雅黑" panose="020B0503020204020204" pitchFamily="34" charset="-122"/>
              </a:rPr>
              <a:t>5.</a:t>
            </a:r>
            <a:r>
              <a:rPr lang="zh-CN" altLang="en-US" sz="2800" kern="0" dirty="0" smtClean="0">
                <a:solidFill>
                  <a:sysClr val="windowText" lastClr="000000"/>
                </a:solidFill>
                <a:latin typeface="微软雅黑" panose="020B0503020204020204" pitchFamily="34" charset="-122"/>
                <a:ea typeface="微软雅黑" panose="020B0503020204020204" pitchFamily="34" charset="-122"/>
              </a:rPr>
              <a:t>系统测试</a:t>
            </a:r>
            <a:endParaRPr kumimoji="0" lang="zh-CN" altLang="en-US" sz="2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a:stretch>
            <a:fillRect/>
          </a:stretch>
        </p:blipFill>
        <p:spPr>
          <a:xfrm rot="10800000">
            <a:off x="0" y="5608320"/>
            <a:ext cx="3446984" cy="1249680"/>
          </a:xfrm>
          <a:prstGeom prst="rect">
            <a:avLst/>
          </a:prstGeom>
        </p:spPr>
      </p:pic>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6113" y="2171852"/>
            <a:ext cx="9072679" cy="248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2112803" y="1586304"/>
            <a:ext cx="4801314" cy="369332"/>
          </a:xfrm>
          <a:prstGeom prst="rect">
            <a:avLst/>
          </a:prstGeom>
        </p:spPr>
        <p:txBody>
          <a:bodyPr wrap="none">
            <a:spAutoFit/>
          </a:bodyPr>
          <a:lstStyle/>
          <a:p>
            <a:pPr eaLnBrk="0" fontAlgn="base" hangingPunct="0">
              <a:spcBef>
                <a:spcPct val="0"/>
              </a:spcBef>
              <a:spcAft>
                <a:spcPct val="0"/>
              </a:spcAft>
            </a:pPr>
            <a:r>
              <a:rPr lang="zh-CN" altLang="en-US" dirty="0" smtClean="0">
                <a:latin typeface="微软雅黑" pitchFamily="34" charset="-122"/>
                <a:ea typeface="微软雅黑" pitchFamily="34" charset="-122"/>
              </a:rPr>
              <a:t>功能</a:t>
            </a:r>
            <a:r>
              <a:rPr lang="zh-CN" altLang="zh-CN" dirty="0" smtClean="0">
                <a:latin typeface="微软雅黑" pitchFamily="34" charset="-122"/>
                <a:ea typeface="微软雅黑" pitchFamily="34" charset="-122"/>
              </a:rPr>
              <a:t>测试</a:t>
            </a:r>
            <a:r>
              <a:rPr lang="zh-CN" altLang="zh-CN" dirty="0">
                <a:latin typeface="微软雅黑" pitchFamily="34" charset="-122"/>
                <a:ea typeface="微软雅黑" pitchFamily="34" charset="-122"/>
              </a:rPr>
              <a:t>为黑盒测试，主要测试</a:t>
            </a:r>
            <a:r>
              <a:rPr lang="zh-CN" altLang="en-US" dirty="0">
                <a:latin typeface="微软雅黑" pitchFamily="34" charset="-122"/>
                <a:ea typeface="微软雅黑" pitchFamily="34" charset="-122"/>
              </a:rPr>
              <a:t>三个</a:t>
            </a:r>
            <a:r>
              <a:rPr lang="zh-CN" altLang="zh-CN" dirty="0">
                <a:latin typeface="微软雅黑" pitchFamily="34" charset="-122"/>
                <a:ea typeface="微软雅黑" pitchFamily="34" charset="-122"/>
              </a:rPr>
              <a:t>功能模块</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9078308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248755" y="606736"/>
            <a:ext cx="5400388" cy="809625"/>
          </a:xfrm>
          <a:prstGeom prst="rect">
            <a:avLst/>
          </a:prstGeom>
        </p:spPr>
      </p:pic>
      <p:pic>
        <p:nvPicPr>
          <p:cNvPr id="3" name="图片 2"/>
          <p:cNvPicPr>
            <a:picLocks noChangeAspect="1"/>
          </p:cNvPicPr>
          <p:nvPr/>
        </p:nvPicPr>
        <p:blipFill>
          <a:blip r:embed="rId3"/>
          <a:stretch>
            <a:fillRect/>
          </a:stretch>
        </p:blipFill>
        <p:spPr>
          <a:xfrm>
            <a:off x="7695326" y="0"/>
            <a:ext cx="4496674" cy="1630238"/>
          </a:xfrm>
          <a:prstGeom prst="rect">
            <a:avLst/>
          </a:prstGeom>
        </p:spPr>
      </p:pic>
      <p:sp>
        <p:nvSpPr>
          <p:cNvPr id="4" name="菱形 3"/>
          <p:cNvSpPr/>
          <p:nvPr/>
        </p:nvSpPr>
        <p:spPr>
          <a:xfrm>
            <a:off x="670560" y="280416"/>
            <a:ext cx="670560" cy="1021972"/>
          </a:xfrm>
          <a:prstGeom prst="diamond">
            <a:avLst/>
          </a:prstGeom>
          <a:solidFill>
            <a:srgbClr val="408FC7"/>
          </a:solidFill>
          <a:ln>
            <a:solidFill>
              <a:srgbClr val="408F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菱形 6"/>
          <p:cNvSpPr/>
          <p:nvPr/>
        </p:nvSpPr>
        <p:spPr>
          <a:xfrm>
            <a:off x="335280" y="280416"/>
            <a:ext cx="670560" cy="1021972"/>
          </a:xfrm>
          <a:prstGeom prst="diamond">
            <a:avLst/>
          </a:prstGeom>
          <a:solidFill>
            <a:schemeClr val="bg1"/>
          </a:solidFill>
          <a:ln>
            <a:solidFill>
              <a:srgbClr val="408F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 name="TextBox 37"/>
          <p:cNvSpPr txBox="1"/>
          <p:nvPr/>
        </p:nvSpPr>
        <p:spPr>
          <a:xfrm>
            <a:off x="1868246" y="488328"/>
            <a:ext cx="5562036"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800" kern="0" dirty="0" smtClean="0">
                <a:solidFill>
                  <a:sysClr val="windowText" lastClr="000000"/>
                </a:solidFill>
                <a:latin typeface="微软雅黑" panose="020B0503020204020204" pitchFamily="34" charset="-122"/>
                <a:ea typeface="微软雅黑" panose="020B0503020204020204" pitchFamily="34" charset="-122"/>
              </a:rPr>
              <a:t>5.</a:t>
            </a:r>
            <a:r>
              <a:rPr lang="zh-CN" altLang="en-US" sz="2800" kern="0" dirty="0" smtClean="0">
                <a:solidFill>
                  <a:sysClr val="windowText" lastClr="000000"/>
                </a:solidFill>
                <a:latin typeface="微软雅黑" panose="020B0503020204020204" pitchFamily="34" charset="-122"/>
                <a:ea typeface="微软雅黑" panose="020B0503020204020204" pitchFamily="34" charset="-122"/>
              </a:rPr>
              <a:t>系统测试</a:t>
            </a:r>
            <a:endParaRPr kumimoji="0" lang="zh-CN" altLang="en-US" sz="2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a:stretch>
            <a:fillRect/>
          </a:stretch>
        </p:blipFill>
        <p:spPr>
          <a:xfrm rot="10800000">
            <a:off x="0" y="5608320"/>
            <a:ext cx="3446984" cy="1249680"/>
          </a:xfrm>
          <a:prstGeom prst="rect">
            <a:avLst/>
          </a:prstGeom>
        </p:spPr>
      </p:pic>
      <p:sp>
        <p:nvSpPr>
          <p:cNvPr id="5" name="矩形 4"/>
          <p:cNvSpPr/>
          <p:nvPr/>
        </p:nvSpPr>
        <p:spPr>
          <a:xfrm>
            <a:off x="2112803" y="1738149"/>
            <a:ext cx="3416320" cy="369332"/>
          </a:xfrm>
          <a:prstGeom prst="rect">
            <a:avLst/>
          </a:prstGeom>
        </p:spPr>
        <p:txBody>
          <a:bodyPr wrap="none">
            <a:spAutoFit/>
          </a:bodyPr>
          <a:lstStyle/>
          <a:p>
            <a:pPr eaLnBrk="0" fontAlgn="base" hangingPunct="0">
              <a:spcBef>
                <a:spcPct val="0"/>
              </a:spcBef>
              <a:spcAft>
                <a:spcPct val="0"/>
              </a:spcAft>
            </a:pPr>
            <a:r>
              <a:rPr lang="zh-CN" altLang="en-US" dirty="0" smtClean="0">
                <a:latin typeface="微软雅黑" pitchFamily="34" charset="-122"/>
                <a:ea typeface="微软雅黑" pitchFamily="34" charset="-122"/>
              </a:rPr>
              <a:t>非功能测试测试了系统的兼容性</a:t>
            </a:r>
            <a:endParaRPr lang="zh-CN" altLang="en-US" dirty="0">
              <a:latin typeface="微软雅黑" pitchFamily="34" charset="-122"/>
              <a:ea typeface="微软雅黑" pitchFamily="34" charset="-122"/>
            </a:endParaRPr>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9041" y="2623910"/>
            <a:ext cx="9912731" cy="164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6597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rot="5400000">
            <a:off x="8540701" y="3251939"/>
            <a:ext cx="5600850" cy="1701748"/>
          </a:xfrm>
          <a:prstGeom prst="rect">
            <a:avLst/>
          </a:prstGeom>
        </p:spPr>
      </p:pic>
      <p:pic>
        <p:nvPicPr>
          <p:cNvPr id="3" name="图片 2"/>
          <p:cNvPicPr>
            <a:picLocks noChangeAspect="1"/>
          </p:cNvPicPr>
          <p:nvPr/>
        </p:nvPicPr>
        <p:blipFill>
          <a:blip r:embed="rId2"/>
          <a:stretch>
            <a:fillRect/>
          </a:stretch>
        </p:blipFill>
        <p:spPr>
          <a:xfrm>
            <a:off x="6649143" y="0"/>
            <a:ext cx="5542857" cy="2009524"/>
          </a:xfrm>
          <a:prstGeom prst="rect">
            <a:avLst/>
          </a:prstGeom>
        </p:spPr>
      </p:pic>
      <p:sp>
        <p:nvSpPr>
          <p:cNvPr id="4" name="菱形 3"/>
          <p:cNvSpPr/>
          <p:nvPr/>
        </p:nvSpPr>
        <p:spPr>
          <a:xfrm>
            <a:off x="670560" y="280416"/>
            <a:ext cx="670560" cy="1021972"/>
          </a:xfrm>
          <a:prstGeom prst="diamond">
            <a:avLst/>
          </a:prstGeom>
          <a:solidFill>
            <a:srgbClr val="408FC7"/>
          </a:solidFill>
          <a:ln>
            <a:solidFill>
              <a:srgbClr val="408F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菱形 6"/>
          <p:cNvSpPr/>
          <p:nvPr/>
        </p:nvSpPr>
        <p:spPr>
          <a:xfrm>
            <a:off x="335280" y="280416"/>
            <a:ext cx="670560" cy="1021972"/>
          </a:xfrm>
          <a:prstGeom prst="diamond">
            <a:avLst/>
          </a:prstGeom>
          <a:solidFill>
            <a:schemeClr val="bg1"/>
          </a:solidFill>
          <a:ln>
            <a:solidFill>
              <a:srgbClr val="408F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37"/>
          <p:cNvSpPr txBox="1"/>
          <p:nvPr/>
        </p:nvSpPr>
        <p:spPr>
          <a:xfrm>
            <a:off x="1671641" y="643061"/>
            <a:ext cx="5562036"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kern="0" dirty="0" smtClean="0">
                <a:latin typeface="微软雅黑" panose="020B0503020204020204" pitchFamily="34" charset="-122"/>
                <a:ea typeface="微软雅黑" panose="020B0503020204020204" pitchFamily="34" charset="-122"/>
              </a:rPr>
              <a:t>主要内容</a:t>
            </a:r>
            <a:endParaRPr kumimoji="0" lang="zh-CN" altLang="en-US" sz="28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2"/>
          <a:stretch>
            <a:fillRect/>
          </a:stretch>
        </p:blipFill>
        <p:spPr>
          <a:xfrm rot="10800000">
            <a:off x="0" y="5453946"/>
            <a:ext cx="4693920" cy="1404053"/>
          </a:xfrm>
          <a:prstGeom prst="rect">
            <a:avLst/>
          </a:prstGeom>
        </p:spPr>
      </p:pic>
      <p:sp>
        <p:nvSpPr>
          <p:cNvPr id="11" name="矩形 10"/>
          <p:cNvSpPr/>
          <p:nvPr/>
        </p:nvSpPr>
        <p:spPr>
          <a:xfrm>
            <a:off x="2290751" y="2018115"/>
            <a:ext cx="3785811" cy="400110"/>
          </a:xfrm>
          <a:prstGeom prst="rect">
            <a:avLst/>
          </a:prstGeom>
        </p:spPr>
        <p:txBody>
          <a:bodyPr wrap="square">
            <a:spAutoFit/>
          </a:bodyPr>
          <a:lstStyle/>
          <a:p>
            <a:pPr algn="ctr"/>
            <a:r>
              <a:rPr lang="zh-CN" altLang="en-US" sz="2000" b="1" dirty="0">
                <a:solidFill>
                  <a:srgbClr val="044875"/>
                </a:solidFill>
                <a:latin typeface="微软雅黑" pitchFamily="34" charset="-122"/>
                <a:ea typeface="微软雅黑" pitchFamily="34" charset="-122"/>
              </a:rPr>
              <a:t>项目背景</a:t>
            </a:r>
          </a:p>
        </p:txBody>
      </p:sp>
      <p:sp>
        <p:nvSpPr>
          <p:cNvPr id="12" name="椭圆 11"/>
          <p:cNvSpPr/>
          <p:nvPr/>
        </p:nvSpPr>
        <p:spPr bwMode="auto">
          <a:xfrm>
            <a:off x="1519904" y="1634233"/>
            <a:ext cx="1025543" cy="1044310"/>
          </a:xfrm>
          <a:prstGeom prst="ellipse">
            <a:avLst/>
          </a:prstGeom>
          <a:solidFill>
            <a:srgbClr val="1CB9E0"/>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defRPr/>
            </a:pPr>
            <a:r>
              <a:rPr kumimoji="0" lang="en-US" altLang="zh-CN" sz="3200" b="0" i="0" u="none" strike="noStrike" kern="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rPr>
              <a:t>1</a:t>
            </a:r>
            <a:endParaRPr kumimoji="0" lang="zh-CN" altLang="en-US" sz="3200" b="0" i="0" u="none" strike="noStrike" kern="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endParaRPr>
          </a:p>
        </p:txBody>
      </p:sp>
      <p:sp>
        <p:nvSpPr>
          <p:cNvPr id="13" name="椭圆 12"/>
          <p:cNvSpPr/>
          <p:nvPr/>
        </p:nvSpPr>
        <p:spPr bwMode="auto">
          <a:xfrm>
            <a:off x="1519903" y="2995597"/>
            <a:ext cx="1025543" cy="1044310"/>
          </a:xfrm>
          <a:prstGeom prst="ellipse">
            <a:avLst/>
          </a:prstGeom>
          <a:solidFill>
            <a:srgbClr val="1CB9E0"/>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defRPr/>
            </a:pPr>
            <a:r>
              <a:rPr kumimoji="0" lang="en-US" altLang="zh-CN" sz="3200" b="0" i="0" u="none" strike="noStrike" kern="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rPr>
              <a:t>2</a:t>
            </a:r>
            <a:endParaRPr kumimoji="0" lang="zh-CN" altLang="en-US" sz="3200" b="0" i="0" u="none" strike="noStrike" kern="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endParaRPr>
          </a:p>
        </p:txBody>
      </p:sp>
      <p:sp>
        <p:nvSpPr>
          <p:cNvPr id="14" name="椭圆 13"/>
          <p:cNvSpPr/>
          <p:nvPr/>
        </p:nvSpPr>
        <p:spPr bwMode="auto">
          <a:xfrm>
            <a:off x="1532427" y="4356961"/>
            <a:ext cx="1025543" cy="1044310"/>
          </a:xfrm>
          <a:prstGeom prst="ellipse">
            <a:avLst/>
          </a:prstGeom>
          <a:solidFill>
            <a:srgbClr val="1CB9E0"/>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defRPr/>
            </a:pPr>
            <a:r>
              <a:rPr kumimoji="0" lang="en-US" altLang="zh-CN" sz="3200" b="0" i="0" u="none" strike="noStrike" kern="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rPr>
              <a:t>3</a:t>
            </a:r>
            <a:endParaRPr kumimoji="0" lang="zh-CN" altLang="en-US" sz="3200" b="0" i="0" u="none" strike="noStrike" kern="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endParaRPr>
          </a:p>
        </p:txBody>
      </p:sp>
      <p:sp>
        <p:nvSpPr>
          <p:cNvPr id="15" name="矩形 14"/>
          <p:cNvSpPr/>
          <p:nvPr/>
        </p:nvSpPr>
        <p:spPr>
          <a:xfrm>
            <a:off x="2623786" y="3317697"/>
            <a:ext cx="3160380" cy="400110"/>
          </a:xfrm>
          <a:prstGeom prst="rect">
            <a:avLst/>
          </a:prstGeom>
        </p:spPr>
        <p:txBody>
          <a:bodyPr wrap="square">
            <a:spAutoFit/>
          </a:bodyPr>
          <a:lstStyle/>
          <a:p>
            <a:pPr algn="ctr"/>
            <a:r>
              <a:rPr lang="zh-CN" altLang="en-US" sz="2000" b="1" dirty="0">
                <a:solidFill>
                  <a:srgbClr val="044875"/>
                </a:solidFill>
                <a:latin typeface="微软雅黑" pitchFamily="34" charset="-122"/>
                <a:ea typeface="微软雅黑" pitchFamily="34" charset="-122"/>
              </a:rPr>
              <a:t>开发环境</a:t>
            </a:r>
          </a:p>
        </p:txBody>
      </p:sp>
      <p:sp>
        <p:nvSpPr>
          <p:cNvPr id="16" name="矩形 15"/>
          <p:cNvSpPr/>
          <p:nvPr/>
        </p:nvSpPr>
        <p:spPr>
          <a:xfrm>
            <a:off x="2102186" y="4710443"/>
            <a:ext cx="4162937" cy="400110"/>
          </a:xfrm>
          <a:prstGeom prst="rect">
            <a:avLst/>
          </a:prstGeom>
        </p:spPr>
        <p:txBody>
          <a:bodyPr wrap="square">
            <a:spAutoFit/>
          </a:bodyPr>
          <a:lstStyle/>
          <a:p>
            <a:pPr algn="ctr"/>
            <a:r>
              <a:rPr lang="zh-CN" altLang="en-US" sz="2000" b="1" dirty="0">
                <a:solidFill>
                  <a:srgbClr val="044875"/>
                </a:solidFill>
                <a:latin typeface="微软雅黑" pitchFamily="34" charset="-122"/>
                <a:ea typeface="微软雅黑" pitchFamily="34" charset="-122"/>
              </a:rPr>
              <a:t>系统功能</a:t>
            </a:r>
          </a:p>
        </p:txBody>
      </p:sp>
      <p:sp>
        <p:nvSpPr>
          <p:cNvPr id="17" name="矩形 16"/>
          <p:cNvSpPr/>
          <p:nvPr/>
        </p:nvSpPr>
        <p:spPr>
          <a:xfrm>
            <a:off x="7233677" y="2018115"/>
            <a:ext cx="3785811" cy="400110"/>
          </a:xfrm>
          <a:prstGeom prst="rect">
            <a:avLst/>
          </a:prstGeom>
        </p:spPr>
        <p:txBody>
          <a:bodyPr wrap="square">
            <a:spAutoFit/>
          </a:bodyPr>
          <a:lstStyle/>
          <a:p>
            <a:pPr algn="ctr"/>
            <a:r>
              <a:rPr lang="zh-CN" altLang="en-US" sz="2000" b="1" dirty="0">
                <a:solidFill>
                  <a:srgbClr val="044875"/>
                </a:solidFill>
                <a:latin typeface="微软雅黑" pitchFamily="34" charset="-122"/>
                <a:ea typeface="微软雅黑" pitchFamily="34" charset="-122"/>
              </a:rPr>
              <a:t>系统实现</a:t>
            </a:r>
          </a:p>
        </p:txBody>
      </p:sp>
      <p:sp>
        <p:nvSpPr>
          <p:cNvPr id="18" name="椭圆 17"/>
          <p:cNvSpPr/>
          <p:nvPr/>
        </p:nvSpPr>
        <p:spPr bwMode="auto">
          <a:xfrm>
            <a:off x="6195611" y="1674039"/>
            <a:ext cx="1025543" cy="1044310"/>
          </a:xfrm>
          <a:prstGeom prst="ellipse">
            <a:avLst/>
          </a:prstGeom>
          <a:solidFill>
            <a:srgbClr val="EFAAA7"/>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defRPr/>
            </a:pPr>
            <a:r>
              <a:rPr kumimoji="0" lang="en-US" altLang="zh-CN" sz="3200" b="0" i="0" u="none" strike="noStrike" kern="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rPr>
              <a:t>4</a:t>
            </a:r>
            <a:endParaRPr kumimoji="0" lang="zh-CN" altLang="en-US" sz="3200" b="0" i="0" u="none" strike="noStrike" kern="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endParaRPr>
          </a:p>
        </p:txBody>
      </p:sp>
      <p:sp>
        <p:nvSpPr>
          <p:cNvPr id="19" name="椭圆 18"/>
          <p:cNvSpPr/>
          <p:nvPr/>
        </p:nvSpPr>
        <p:spPr bwMode="auto">
          <a:xfrm>
            <a:off x="6195610" y="3035403"/>
            <a:ext cx="1025543" cy="1044310"/>
          </a:xfrm>
          <a:prstGeom prst="ellipse">
            <a:avLst/>
          </a:prstGeom>
          <a:solidFill>
            <a:srgbClr val="EFAAA7"/>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defRPr/>
            </a:pPr>
            <a:r>
              <a:rPr kumimoji="0" lang="en-US" altLang="zh-CN" sz="3200" b="0" i="0" u="none" strike="noStrike" kern="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rPr>
              <a:t>5</a:t>
            </a:r>
            <a:endParaRPr kumimoji="0" lang="zh-CN" altLang="en-US" sz="3200" b="0" i="0" u="none" strike="noStrike" kern="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endParaRPr>
          </a:p>
        </p:txBody>
      </p:sp>
      <p:sp>
        <p:nvSpPr>
          <p:cNvPr id="20" name="椭圆 19"/>
          <p:cNvSpPr/>
          <p:nvPr/>
        </p:nvSpPr>
        <p:spPr bwMode="auto">
          <a:xfrm>
            <a:off x="6208134" y="4396767"/>
            <a:ext cx="1025543" cy="1044310"/>
          </a:xfrm>
          <a:prstGeom prst="ellipse">
            <a:avLst/>
          </a:prstGeom>
          <a:solidFill>
            <a:srgbClr val="EFAAA7"/>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defRPr/>
            </a:pPr>
            <a:r>
              <a:rPr kumimoji="0" lang="en-US" altLang="zh-CN" sz="3200" b="0" i="0" u="none" strike="noStrike" kern="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rPr>
              <a:t>6</a:t>
            </a:r>
            <a:endParaRPr kumimoji="0" lang="zh-CN" altLang="en-US" sz="3200" b="0" i="0" u="none" strike="noStrike" kern="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endParaRPr>
          </a:p>
        </p:txBody>
      </p:sp>
      <p:sp>
        <p:nvSpPr>
          <p:cNvPr id="21" name="矩形 20"/>
          <p:cNvSpPr/>
          <p:nvPr/>
        </p:nvSpPr>
        <p:spPr>
          <a:xfrm>
            <a:off x="7221153" y="3271326"/>
            <a:ext cx="3785811" cy="400110"/>
          </a:xfrm>
          <a:prstGeom prst="rect">
            <a:avLst/>
          </a:prstGeom>
        </p:spPr>
        <p:txBody>
          <a:bodyPr wrap="square">
            <a:spAutoFit/>
          </a:bodyPr>
          <a:lstStyle/>
          <a:p>
            <a:pPr algn="ctr"/>
            <a:r>
              <a:rPr lang="zh-CN" altLang="en-US" sz="2000" b="1" dirty="0">
                <a:solidFill>
                  <a:srgbClr val="044875"/>
                </a:solidFill>
                <a:latin typeface="微软雅黑" pitchFamily="34" charset="-122"/>
                <a:ea typeface="微软雅黑" pitchFamily="34" charset="-122"/>
              </a:rPr>
              <a:t>系统测试</a:t>
            </a:r>
          </a:p>
        </p:txBody>
      </p:sp>
      <p:sp>
        <p:nvSpPr>
          <p:cNvPr id="22" name="矩形 21"/>
          <p:cNvSpPr/>
          <p:nvPr/>
        </p:nvSpPr>
        <p:spPr>
          <a:xfrm>
            <a:off x="7233677" y="4680179"/>
            <a:ext cx="3785811" cy="430374"/>
          </a:xfrm>
          <a:prstGeom prst="rect">
            <a:avLst/>
          </a:prstGeom>
        </p:spPr>
        <p:txBody>
          <a:bodyPr wrap="square">
            <a:spAutoFit/>
          </a:bodyPr>
          <a:lstStyle/>
          <a:p>
            <a:pPr lvl="0" algn="ctr" defTabSz="1216025">
              <a:lnSpc>
                <a:spcPct val="120000"/>
              </a:lnSpc>
              <a:spcBef>
                <a:spcPct val="20000"/>
              </a:spcBef>
              <a:defRPr/>
            </a:pPr>
            <a:r>
              <a:rPr lang="zh-CN" altLang="zh-CN" sz="2000" b="1" dirty="0">
                <a:solidFill>
                  <a:srgbClr val="044875"/>
                </a:solidFill>
                <a:latin typeface="微软雅黑" pitchFamily="34" charset="-122"/>
                <a:ea typeface="微软雅黑" pitchFamily="34" charset="-122"/>
              </a:rPr>
              <a:t>结论</a:t>
            </a:r>
            <a:endParaRPr lang="en-US" altLang="zh-CN" sz="2000" b="1" dirty="0">
              <a:solidFill>
                <a:srgbClr val="044875"/>
              </a:solidFill>
              <a:latin typeface="微软雅黑" pitchFamily="34" charset="-122"/>
              <a:ea typeface="微软雅黑" pitchFamily="34" charset="-122"/>
              <a:sym typeface="Arial" pitchFamily="34" charset="0"/>
            </a:endParaRPr>
          </a:p>
        </p:txBody>
      </p:sp>
    </p:spTree>
    <p:extLst>
      <p:ext uri="{BB962C8B-B14F-4D97-AF65-F5344CB8AC3E}">
        <p14:creationId xmlns:p14="http://schemas.microsoft.com/office/powerpoint/2010/main" val="16106492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248755" y="606736"/>
            <a:ext cx="5400388" cy="809625"/>
          </a:xfrm>
          <a:prstGeom prst="rect">
            <a:avLst/>
          </a:prstGeom>
        </p:spPr>
      </p:pic>
      <p:pic>
        <p:nvPicPr>
          <p:cNvPr id="3" name="图片 2"/>
          <p:cNvPicPr>
            <a:picLocks noChangeAspect="1"/>
          </p:cNvPicPr>
          <p:nvPr/>
        </p:nvPicPr>
        <p:blipFill>
          <a:blip r:embed="rId3"/>
          <a:stretch>
            <a:fillRect/>
          </a:stretch>
        </p:blipFill>
        <p:spPr>
          <a:xfrm>
            <a:off x="7695326" y="0"/>
            <a:ext cx="4496674" cy="1630238"/>
          </a:xfrm>
          <a:prstGeom prst="rect">
            <a:avLst/>
          </a:prstGeom>
        </p:spPr>
      </p:pic>
      <p:sp>
        <p:nvSpPr>
          <p:cNvPr id="4" name="菱形 3"/>
          <p:cNvSpPr/>
          <p:nvPr/>
        </p:nvSpPr>
        <p:spPr>
          <a:xfrm>
            <a:off x="670560" y="280416"/>
            <a:ext cx="670560" cy="1021972"/>
          </a:xfrm>
          <a:prstGeom prst="diamond">
            <a:avLst/>
          </a:prstGeom>
          <a:solidFill>
            <a:srgbClr val="408FC7"/>
          </a:solidFill>
          <a:ln>
            <a:solidFill>
              <a:srgbClr val="408F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菱形 6"/>
          <p:cNvSpPr/>
          <p:nvPr/>
        </p:nvSpPr>
        <p:spPr>
          <a:xfrm>
            <a:off x="335280" y="280416"/>
            <a:ext cx="670560" cy="1021972"/>
          </a:xfrm>
          <a:prstGeom prst="diamond">
            <a:avLst/>
          </a:prstGeom>
          <a:solidFill>
            <a:schemeClr val="bg1"/>
          </a:solidFill>
          <a:ln>
            <a:solidFill>
              <a:srgbClr val="408F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 name="TextBox 37"/>
          <p:cNvSpPr txBox="1"/>
          <p:nvPr/>
        </p:nvSpPr>
        <p:spPr>
          <a:xfrm>
            <a:off x="1723492" y="553509"/>
            <a:ext cx="5562036"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rPr>
              <a:t>6.</a:t>
            </a:r>
            <a:r>
              <a:rPr kumimoji="0" lang="zh-CN" altLang="en-US" sz="28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rPr>
              <a:t>总结</a:t>
            </a:r>
            <a:endParaRPr kumimoji="0" lang="zh-CN" altLang="en-US" sz="2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a:stretch>
            <a:fillRect/>
          </a:stretch>
        </p:blipFill>
        <p:spPr>
          <a:xfrm rot="10800000">
            <a:off x="0" y="5608320"/>
            <a:ext cx="3446984" cy="1249680"/>
          </a:xfrm>
          <a:prstGeom prst="rect">
            <a:avLst/>
          </a:prstGeom>
        </p:spPr>
      </p:pic>
      <p:pic>
        <p:nvPicPr>
          <p:cNvPr id="24" name="图片 23"/>
          <p:cNvPicPr>
            <a:picLocks noChangeAspect="1"/>
          </p:cNvPicPr>
          <p:nvPr/>
        </p:nvPicPr>
        <p:blipFill rotWithShape="1">
          <a:blip r:embed="rId4" cstate="print">
            <a:grayscl/>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rcRect/>
          <a:stretch/>
        </p:blipFill>
        <p:spPr>
          <a:xfrm flipH="1">
            <a:off x="831368" y="1622866"/>
            <a:ext cx="3117581" cy="3659134"/>
          </a:xfrm>
          <a:prstGeom prst="rect">
            <a:avLst/>
          </a:prstGeom>
          <a:effectLst>
            <a:innerShdw blurRad="114300">
              <a:prstClr val="black"/>
            </a:innerShdw>
          </a:effectLst>
        </p:spPr>
      </p:pic>
      <p:sp>
        <p:nvSpPr>
          <p:cNvPr id="5" name="矩形 4"/>
          <p:cNvSpPr/>
          <p:nvPr/>
        </p:nvSpPr>
        <p:spPr>
          <a:xfrm>
            <a:off x="4866978" y="2185803"/>
            <a:ext cx="5642741" cy="2951898"/>
          </a:xfrm>
          <a:prstGeom prst="rect">
            <a:avLst/>
          </a:prstGeom>
        </p:spPr>
        <p:txBody>
          <a:bodyPr wrap="square">
            <a:spAutoFit/>
          </a:bodyPr>
          <a:lstStyle/>
          <a:p>
            <a:pPr eaLnBrk="0" fontAlgn="base" hangingPunct="0">
              <a:lnSpc>
                <a:spcPct val="150000"/>
              </a:lnSpc>
              <a:spcBef>
                <a:spcPct val="0"/>
              </a:spcBef>
              <a:spcAft>
                <a:spcPct val="0"/>
              </a:spcAft>
            </a:pPr>
            <a:r>
              <a:rPr lang="en-US" altLang="zh-CN" dirty="0" smtClean="0">
                <a:latin typeface="微软雅黑" pitchFamily="34" charset="-122"/>
                <a:ea typeface="微软雅黑" pitchFamily="34" charset="-122"/>
              </a:rPr>
              <a:t>      </a:t>
            </a:r>
            <a:r>
              <a:rPr lang="zh-CN" altLang="zh-CN" dirty="0" smtClean="0">
                <a:latin typeface="微软雅黑" pitchFamily="34" charset="-122"/>
                <a:ea typeface="微软雅黑" pitchFamily="34" charset="-122"/>
              </a:rPr>
              <a:t>在</a:t>
            </a:r>
            <a:r>
              <a:rPr lang="zh-CN" altLang="zh-CN" dirty="0">
                <a:latin typeface="微软雅黑" pitchFamily="34" charset="-122"/>
                <a:ea typeface="微软雅黑" pitchFamily="34" charset="-122"/>
              </a:rPr>
              <a:t>整个机票订购系统开发过程中，由于本人知识水平和项目经验方面还存在不足，在开发时间分配上也有不合理之处，因此机票订购系统可能会存在一些不足和缺陷。比如需求分析不够彻底、系统某些功能设计的不够合理和编写代码不良习惯等问题都会造成系统的缺陷，导致用户体验不友好，所以在以后还需进一步完善本系统。</a:t>
            </a:r>
          </a:p>
        </p:txBody>
      </p:sp>
    </p:spTree>
    <p:extLst>
      <p:ext uri="{BB962C8B-B14F-4D97-AF65-F5344CB8AC3E}">
        <p14:creationId xmlns:p14="http://schemas.microsoft.com/office/powerpoint/2010/main" val="2449821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0" y="0"/>
            <a:ext cx="12192000" cy="6858000"/>
          </a:xfrm>
          <a:prstGeom prst="rect">
            <a:avLst/>
          </a:prstGeom>
        </p:spPr>
      </p:pic>
      <p:sp>
        <p:nvSpPr>
          <p:cNvPr id="6" name="文本框 5"/>
          <p:cNvSpPr txBox="1"/>
          <p:nvPr/>
        </p:nvSpPr>
        <p:spPr>
          <a:xfrm>
            <a:off x="4194627" y="3429000"/>
            <a:ext cx="5319487" cy="1938992"/>
          </a:xfrm>
          <a:prstGeom prst="rect">
            <a:avLst/>
          </a:prstGeom>
          <a:noFill/>
        </p:spPr>
        <p:txBody>
          <a:bodyPr wrap="square" rtlCol="0">
            <a:spAutoFit/>
          </a:bodyPr>
          <a:lstStyle/>
          <a:p>
            <a:r>
              <a:rPr lang="zh-CN" altLang="en-US" sz="3200" dirty="0">
                <a:solidFill>
                  <a:srgbClr val="0070C0"/>
                </a:solidFill>
                <a:latin typeface="华文琥珀" panose="02010800040101010101" pitchFamily="2" charset="-122"/>
                <a:ea typeface="华文琥珀" panose="02010800040101010101" pitchFamily="2" charset="-122"/>
              </a:rPr>
              <a:t>谢谢您的观看与聆听</a:t>
            </a:r>
          </a:p>
          <a:p>
            <a:pPr algn="ctr"/>
            <a:endParaRPr lang="zh-CN" altLang="zh-CN" sz="2800" dirty="0">
              <a:solidFill>
                <a:srgbClr val="0070C0"/>
              </a:solidFill>
              <a:latin typeface="华文琥珀" panose="02010800040101010101" pitchFamily="2" charset="-122"/>
              <a:ea typeface="华文琥珀" panose="02010800040101010101" pitchFamily="2" charset="-122"/>
            </a:endParaRPr>
          </a:p>
          <a:p>
            <a:endParaRPr lang="zh-CN" altLang="en-US" sz="6000" dirty="0">
              <a:solidFill>
                <a:srgbClr val="0070C0"/>
              </a:solidFill>
              <a:latin typeface="华文琥珀" panose="02010800040101010101" pitchFamily="2" charset="-122"/>
              <a:ea typeface="华文琥珀" panose="02010800040101010101" pitchFamily="2" charset="-122"/>
            </a:endParaRPr>
          </a:p>
        </p:txBody>
      </p:sp>
      <p:sp>
        <p:nvSpPr>
          <p:cNvPr id="7" name="文本框 6"/>
          <p:cNvSpPr txBox="1"/>
          <p:nvPr/>
        </p:nvSpPr>
        <p:spPr>
          <a:xfrm>
            <a:off x="2002971" y="4542971"/>
            <a:ext cx="8991599" cy="1015663"/>
          </a:xfrm>
          <a:prstGeom prst="rect">
            <a:avLst/>
          </a:prstGeom>
          <a:noFill/>
        </p:spPr>
        <p:txBody>
          <a:bodyPr wrap="square" rtlCol="0">
            <a:spAutoFit/>
          </a:bodyPr>
          <a:lstStyle/>
          <a:p>
            <a:r>
              <a:rPr lang="zh-CN" altLang="en-US" sz="2800" dirty="0">
                <a:solidFill>
                  <a:schemeClr val="bg1"/>
                </a:solidFill>
                <a:latin typeface="黑体" panose="02010609060101010101" pitchFamily="49" charset="-122"/>
                <a:ea typeface="黑体" panose="02010609060101010101" pitchFamily="49" charset="-122"/>
              </a:rPr>
              <a:t>答辩人</a:t>
            </a:r>
            <a:r>
              <a:rPr lang="zh-CN" altLang="en-US" sz="2800" dirty="0" smtClean="0">
                <a:solidFill>
                  <a:schemeClr val="bg1"/>
                </a:solidFill>
                <a:latin typeface="黑体" panose="02010609060101010101" pitchFamily="49" charset="-122"/>
                <a:ea typeface="黑体" panose="02010609060101010101" pitchFamily="49" charset="-122"/>
              </a:rPr>
              <a:t>：刘美楠  指导教师</a:t>
            </a:r>
            <a:r>
              <a:rPr lang="zh-CN" altLang="en-US" sz="2800" dirty="0">
                <a:solidFill>
                  <a:schemeClr val="bg1"/>
                </a:solidFill>
                <a:latin typeface="黑体" panose="02010609060101010101" pitchFamily="49" charset="-122"/>
                <a:ea typeface="黑体" panose="02010609060101010101" pitchFamily="49" charset="-122"/>
              </a:rPr>
              <a:t>：</a:t>
            </a:r>
            <a:r>
              <a:rPr lang="zh-CN" altLang="en-US" sz="2800" dirty="0" smtClean="0">
                <a:solidFill>
                  <a:schemeClr val="bg1"/>
                </a:solidFill>
                <a:latin typeface="黑体" panose="02010609060101010101" pitchFamily="49" charset="-122"/>
                <a:ea typeface="黑体" panose="02010609060101010101" pitchFamily="49" charset="-122"/>
              </a:rPr>
              <a:t>彭志豪  专业：软件工程</a:t>
            </a:r>
            <a:endParaRPr lang="zh-CN" altLang="en-US" sz="2800" dirty="0">
              <a:solidFill>
                <a:schemeClr val="bg1"/>
              </a:solidFill>
              <a:latin typeface="黑体" panose="02010609060101010101" pitchFamily="49" charset="-122"/>
              <a:ea typeface="黑体" panose="02010609060101010101" pitchFamily="49" charset="-122"/>
            </a:endParaRPr>
          </a:p>
          <a:p>
            <a:endParaRPr lang="zh-CN" altLang="en-US" sz="3200" dirty="0">
              <a:solidFill>
                <a:schemeClr val="bg1"/>
              </a:solidFill>
              <a:latin typeface="黑体" panose="02010609060101010101" pitchFamily="49" charset="-122"/>
              <a:ea typeface="黑体" panose="02010609060101010101" pitchFamily="49" charset="-122"/>
            </a:endParaRPr>
          </a:p>
        </p:txBody>
      </p:sp>
      <p:sp>
        <p:nvSpPr>
          <p:cNvPr id="8" name="文本框 7"/>
          <p:cNvSpPr txBox="1"/>
          <p:nvPr/>
        </p:nvSpPr>
        <p:spPr>
          <a:xfrm>
            <a:off x="2484664" y="2499481"/>
            <a:ext cx="7730671" cy="523220"/>
          </a:xfrm>
          <a:prstGeom prst="rect">
            <a:avLst/>
          </a:prstGeom>
          <a:noFill/>
        </p:spPr>
        <p:txBody>
          <a:bodyPr wrap="square" rtlCol="0">
            <a:spAutoFit/>
          </a:bodyPr>
          <a:lstStyle/>
          <a:p>
            <a:r>
              <a:rPr lang="zh-CN" altLang="zh-CN" sz="2800" dirty="0">
                <a:solidFill>
                  <a:srgbClr val="0070C0"/>
                </a:solidFill>
                <a:latin typeface="华文琥珀" panose="02010800040101010101" pitchFamily="2" charset="-122"/>
                <a:ea typeface="华文琥珀" panose="02010800040101010101" pitchFamily="2" charset="-122"/>
              </a:rPr>
              <a:t>基于</a:t>
            </a:r>
            <a:r>
              <a:rPr lang="en-US" altLang="zh-CN" sz="2800" dirty="0">
                <a:solidFill>
                  <a:srgbClr val="0070C0"/>
                </a:solidFill>
                <a:latin typeface="华文琥珀" panose="02010800040101010101" pitchFamily="2" charset="-122"/>
                <a:ea typeface="华文琥珀" panose="02010800040101010101" pitchFamily="2" charset="-122"/>
              </a:rPr>
              <a:t>MVC</a:t>
            </a:r>
            <a:r>
              <a:rPr lang="zh-CN" altLang="zh-CN" sz="2800" dirty="0">
                <a:solidFill>
                  <a:srgbClr val="0070C0"/>
                </a:solidFill>
                <a:latin typeface="华文琥珀" panose="02010800040101010101" pitchFamily="2" charset="-122"/>
                <a:ea typeface="华文琥珀" panose="02010800040101010101" pitchFamily="2" charset="-122"/>
              </a:rPr>
              <a:t>的机票订购</a:t>
            </a:r>
            <a:r>
              <a:rPr lang="zh-CN" altLang="zh-CN" sz="2800" dirty="0" smtClean="0">
                <a:solidFill>
                  <a:srgbClr val="0070C0"/>
                </a:solidFill>
                <a:latin typeface="华文琥珀" panose="02010800040101010101" pitchFamily="2" charset="-122"/>
                <a:ea typeface="华文琥珀" panose="02010800040101010101" pitchFamily="2" charset="-122"/>
              </a:rPr>
              <a:t>管理系统</a:t>
            </a:r>
            <a:r>
              <a:rPr lang="zh-CN" altLang="en-US" sz="2800" dirty="0">
                <a:solidFill>
                  <a:srgbClr val="0070C0"/>
                </a:solidFill>
                <a:latin typeface="华文琥珀" panose="02010800040101010101" pitchFamily="2" charset="-122"/>
                <a:ea typeface="华文琥珀" panose="02010800040101010101" pitchFamily="2" charset="-122"/>
              </a:rPr>
              <a:t>的</a:t>
            </a:r>
            <a:r>
              <a:rPr lang="zh-CN" altLang="zh-CN" sz="2800" dirty="0" smtClean="0">
                <a:solidFill>
                  <a:srgbClr val="0070C0"/>
                </a:solidFill>
                <a:latin typeface="华文琥珀" panose="02010800040101010101" pitchFamily="2" charset="-122"/>
                <a:ea typeface="华文琥珀" panose="02010800040101010101" pitchFamily="2" charset="-122"/>
              </a:rPr>
              <a:t>设计</a:t>
            </a:r>
            <a:r>
              <a:rPr lang="zh-CN" altLang="zh-CN" sz="2800" dirty="0">
                <a:solidFill>
                  <a:srgbClr val="0070C0"/>
                </a:solidFill>
                <a:latin typeface="华文琥珀" panose="02010800040101010101" pitchFamily="2" charset="-122"/>
                <a:ea typeface="华文琥珀" panose="02010800040101010101" pitchFamily="2" charset="-122"/>
              </a:rPr>
              <a:t>与实现</a:t>
            </a:r>
            <a:endParaRPr lang="zh-CN" altLang="en-US" sz="2800" dirty="0">
              <a:solidFill>
                <a:srgbClr val="0070C0"/>
              </a:solidFill>
              <a:latin typeface="Times New Roman" panose="02020603050405020304" pitchFamily="18" charset="0"/>
              <a:ea typeface="华文琥珀"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5024508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rot="5400000">
            <a:off x="8540701" y="3251939"/>
            <a:ext cx="5600850" cy="1701748"/>
          </a:xfrm>
          <a:prstGeom prst="rect">
            <a:avLst/>
          </a:prstGeom>
        </p:spPr>
      </p:pic>
      <p:pic>
        <p:nvPicPr>
          <p:cNvPr id="3" name="图片 2"/>
          <p:cNvPicPr>
            <a:picLocks noChangeAspect="1"/>
          </p:cNvPicPr>
          <p:nvPr/>
        </p:nvPicPr>
        <p:blipFill>
          <a:blip r:embed="rId2"/>
          <a:stretch>
            <a:fillRect/>
          </a:stretch>
        </p:blipFill>
        <p:spPr>
          <a:xfrm>
            <a:off x="6649143" y="0"/>
            <a:ext cx="5542857" cy="2009524"/>
          </a:xfrm>
          <a:prstGeom prst="rect">
            <a:avLst/>
          </a:prstGeom>
        </p:spPr>
      </p:pic>
      <p:sp>
        <p:nvSpPr>
          <p:cNvPr id="4" name="菱形 3"/>
          <p:cNvSpPr/>
          <p:nvPr/>
        </p:nvSpPr>
        <p:spPr>
          <a:xfrm>
            <a:off x="670560" y="280416"/>
            <a:ext cx="670560" cy="1021972"/>
          </a:xfrm>
          <a:prstGeom prst="diamond">
            <a:avLst/>
          </a:prstGeom>
          <a:solidFill>
            <a:srgbClr val="408FC7"/>
          </a:solidFill>
          <a:ln>
            <a:solidFill>
              <a:srgbClr val="408F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菱形 6"/>
          <p:cNvSpPr/>
          <p:nvPr/>
        </p:nvSpPr>
        <p:spPr>
          <a:xfrm>
            <a:off x="335280" y="259018"/>
            <a:ext cx="670560" cy="1021972"/>
          </a:xfrm>
          <a:prstGeom prst="diamond">
            <a:avLst/>
          </a:prstGeom>
          <a:solidFill>
            <a:schemeClr val="bg1"/>
          </a:solidFill>
          <a:ln>
            <a:solidFill>
              <a:srgbClr val="408F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37"/>
          <p:cNvSpPr txBox="1"/>
          <p:nvPr/>
        </p:nvSpPr>
        <p:spPr>
          <a:xfrm>
            <a:off x="1635760" y="529792"/>
            <a:ext cx="5562036"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800" kern="0" noProof="0" dirty="0" smtClean="0">
                <a:latin typeface="微软雅黑" panose="020B0503020204020204" pitchFamily="34" charset="-122"/>
                <a:ea typeface="微软雅黑" panose="020B0503020204020204" pitchFamily="34" charset="-122"/>
              </a:rPr>
              <a:t>1.</a:t>
            </a:r>
            <a:r>
              <a:rPr lang="zh-CN" altLang="en-US" sz="2800" kern="0" noProof="0" dirty="0" smtClean="0">
                <a:latin typeface="微软雅黑" panose="020B0503020204020204" pitchFamily="34" charset="-122"/>
                <a:ea typeface="微软雅黑" panose="020B0503020204020204" pitchFamily="34" charset="-122"/>
              </a:rPr>
              <a:t>项目背景</a:t>
            </a:r>
            <a:endParaRPr kumimoji="0" lang="zh-CN" altLang="en-US" sz="28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2"/>
          <a:stretch>
            <a:fillRect/>
          </a:stretch>
        </p:blipFill>
        <p:spPr>
          <a:xfrm rot="10800000">
            <a:off x="0" y="5453946"/>
            <a:ext cx="4693920" cy="1404053"/>
          </a:xfrm>
          <a:prstGeom prst="rect">
            <a:avLst/>
          </a:prstGeom>
        </p:spPr>
      </p:pic>
      <p:sp>
        <p:nvSpPr>
          <p:cNvPr id="2" name="矩形 1"/>
          <p:cNvSpPr/>
          <p:nvPr/>
        </p:nvSpPr>
        <p:spPr>
          <a:xfrm>
            <a:off x="3324571" y="1745590"/>
            <a:ext cx="6096000" cy="4192943"/>
          </a:xfrm>
          <a:prstGeom prst="rect">
            <a:avLst/>
          </a:prstGeom>
        </p:spPr>
        <p:txBody>
          <a:bodyPr>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随着计算机技术的高速发展，市场的竞争日益强烈，企业的管理也需要不断的有所提高，建立成熟的管理系统对于企业而言显得日益迫切和必要。</a:t>
            </a:r>
          </a:p>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在交通方面，现代人选择航空出行已经越来越普遍，作为最快速便捷的交通方式，航空客运已经发展了近一个世纪之久。航空客运给人们的生活带来了极大的方便，对出行带来了确实的改变。所以一个完善的机票订购系统能够给现代人带来一种更为便利的预订方式并且对人们的日常生活非常重要。</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4344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248755" y="606736"/>
            <a:ext cx="5400388" cy="809625"/>
          </a:xfrm>
          <a:prstGeom prst="rect">
            <a:avLst/>
          </a:prstGeom>
        </p:spPr>
      </p:pic>
      <p:pic>
        <p:nvPicPr>
          <p:cNvPr id="3" name="图片 2"/>
          <p:cNvPicPr>
            <a:picLocks noChangeAspect="1"/>
          </p:cNvPicPr>
          <p:nvPr/>
        </p:nvPicPr>
        <p:blipFill>
          <a:blip r:embed="rId3"/>
          <a:stretch>
            <a:fillRect/>
          </a:stretch>
        </p:blipFill>
        <p:spPr>
          <a:xfrm>
            <a:off x="7695326" y="0"/>
            <a:ext cx="4496674" cy="1630238"/>
          </a:xfrm>
          <a:prstGeom prst="rect">
            <a:avLst/>
          </a:prstGeom>
        </p:spPr>
      </p:pic>
      <p:sp>
        <p:nvSpPr>
          <p:cNvPr id="4" name="菱形 3"/>
          <p:cNvSpPr/>
          <p:nvPr/>
        </p:nvSpPr>
        <p:spPr>
          <a:xfrm>
            <a:off x="670560" y="280416"/>
            <a:ext cx="670560" cy="1021972"/>
          </a:xfrm>
          <a:prstGeom prst="diamond">
            <a:avLst/>
          </a:prstGeom>
          <a:solidFill>
            <a:srgbClr val="408FC7"/>
          </a:solidFill>
          <a:ln>
            <a:solidFill>
              <a:srgbClr val="408F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菱形 6"/>
          <p:cNvSpPr/>
          <p:nvPr/>
        </p:nvSpPr>
        <p:spPr>
          <a:xfrm>
            <a:off x="335280" y="280416"/>
            <a:ext cx="670560" cy="1021972"/>
          </a:xfrm>
          <a:prstGeom prst="diamond">
            <a:avLst/>
          </a:prstGeom>
          <a:solidFill>
            <a:schemeClr val="bg1"/>
          </a:solidFill>
          <a:ln>
            <a:solidFill>
              <a:srgbClr val="408F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37"/>
          <p:cNvSpPr txBox="1"/>
          <p:nvPr/>
        </p:nvSpPr>
        <p:spPr>
          <a:xfrm>
            <a:off x="2222614" y="529792"/>
            <a:ext cx="5562036"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800" kern="0" dirty="0" smtClean="0">
                <a:latin typeface="微软雅黑" panose="020B0503020204020204" pitchFamily="34" charset="-122"/>
                <a:ea typeface="微软雅黑" panose="020B0503020204020204" pitchFamily="34" charset="-122"/>
              </a:rPr>
              <a:t>2.</a:t>
            </a:r>
            <a:r>
              <a:rPr lang="zh-CN" altLang="en-US" sz="2800" kern="0" dirty="0" smtClean="0">
                <a:latin typeface="微软雅黑" panose="020B0503020204020204" pitchFamily="34" charset="-122"/>
                <a:ea typeface="微软雅黑" panose="020B0503020204020204" pitchFamily="34" charset="-122"/>
              </a:rPr>
              <a:t>开发</a:t>
            </a:r>
            <a:r>
              <a:rPr lang="zh-CN" altLang="en-US" sz="2800" kern="0" dirty="0">
                <a:latin typeface="微软雅黑" panose="020B0503020204020204" pitchFamily="34" charset="-122"/>
                <a:ea typeface="微软雅黑" panose="020B0503020204020204" pitchFamily="34" charset="-122"/>
              </a:rPr>
              <a:t>环境</a:t>
            </a:r>
            <a:endParaRPr kumimoji="0" lang="zh-CN" altLang="en-US" sz="28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a:stretch>
            <a:fillRect/>
          </a:stretch>
        </p:blipFill>
        <p:spPr>
          <a:xfrm rot="10800000">
            <a:off x="0" y="5608320"/>
            <a:ext cx="3446984" cy="1249680"/>
          </a:xfrm>
          <a:prstGeom prst="rect">
            <a:avLst/>
          </a:prstGeom>
        </p:spPr>
      </p:pic>
      <p:grpSp>
        <p:nvGrpSpPr>
          <p:cNvPr id="11" name="组合 10"/>
          <p:cNvGrpSpPr/>
          <p:nvPr/>
        </p:nvGrpSpPr>
        <p:grpSpPr>
          <a:xfrm>
            <a:off x="3812721" y="3588986"/>
            <a:ext cx="1308893" cy="2847056"/>
            <a:chOff x="1671638" y="3174230"/>
            <a:chExt cx="1308893" cy="2847056"/>
          </a:xfrm>
        </p:grpSpPr>
        <p:sp>
          <p:nvSpPr>
            <p:cNvPr id="13" name="Oval 21"/>
            <p:cNvSpPr>
              <a:spLocks noChangeArrowheads="1"/>
            </p:cNvSpPr>
            <p:nvPr/>
          </p:nvSpPr>
          <p:spPr bwMode="gray">
            <a:xfrm>
              <a:off x="2202656" y="3174230"/>
              <a:ext cx="777875" cy="758826"/>
            </a:xfrm>
            <a:prstGeom prst="ellipse">
              <a:avLst/>
            </a:prstGeom>
            <a:solidFill>
              <a:srgbClr val="1CB9E0"/>
            </a:solidFill>
            <a:ln w="28575" algn="ctr">
              <a:solidFill>
                <a:srgbClr val="C0C0C0"/>
              </a:solidFill>
              <a:round/>
              <a:headEnd/>
              <a:tailEnd/>
            </a:ln>
            <a:effec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4" name="Line 2"/>
            <p:cNvSpPr>
              <a:spLocks noChangeShapeType="1"/>
            </p:cNvSpPr>
            <p:nvPr/>
          </p:nvSpPr>
          <p:spPr bwMode="auto">
            <a:xfrm rot="5400000" flipH="1">
              <a:off x="1568585" y="4977171"/>
              <a:ext cx="2088231" cy="0"/>
            </a:xfrm>
            <a:prstGeom prst="line">
              <a:avLst/>
            </a:prstGeom>
            <a:noFill/>
            <a:ln w="19050">
              <a:solidFill>
                <a:srgbClr val="80808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6" name="Line 30"/>
            <p:cNvSpPr>
              <a:spLocks noChangeShapeType="1"/>
            </p:cNvSpPr>
            <p:nvPr/>
          </p:nvSpPr>
          <p:spPr bwMode="auto">
            <a:xfrm flipH="1">
              <a:off x="1671638" y="3573016"/>
              <a:ext cx="614362" cy="0"/>
            </a:xfrm>
            <a:prstGeom prst="line">
              <a:avLst/>
            </a:prstGeom>
            <a:noFill/>
            <a:ln w="9525">
              <a:solidFill>
                <a:srgbClr val="808080"/>
              </a:solidFill>
              <a:round/>
              <a:headEnd type="oval" w="med" len="me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grpSp>
      <p:sp>
        <p:nvSpPr>
          <p:cNvPr id="12" name="WordArt 36"/>
          <p:cNvSpPr>
            <a:spLocks noChangeArrowheads="1" noChangeShapeType="1" noTextEdit="1"/>
          </p:cNvSpPr>
          <p:nvPr/>
        </p:nvSpPr>
        <p:spPr bwMode="auto">
          <a:xfrm>
            <a:off x="4611237" y="3734804"/>
            <a:ext cx="244475" cy="425450"/>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10" cap="none" spc="0" normalizeH="0" baseline="0" noProof="0" dirty="0">
                <a:ln w="9525">
                  <a:solidFill>
                    <a:prstClr val="white"/>
                  </a:solidFill>
                  <a:round/>
                  <a:headEnd/>
                  <a:tailEnd/>
                </a:ln>
                <a:gradFill rotWithShape="1">
                  <a:gsLst>
                    <a:gs pos="0">
                      <a:srgbClr val="EAEAEA"/>
                    </a:gs>
                    <a:gs pos="100000">
                      <a:srgbClr val="B2B2B2"/>
                    </a:gs>
                  </a:gsLst>
                  <a:lin ang="5400000" scaled="1"/>
                </a:gradFill>
                <a:effectLst/>
                <a:uLnTx/>
                <a:uFillTx/>
                <a:latin typeface="黑体"/>
                <a:ea typeface="黑体"/>
              </a:rPr>
              <a:t>2</a:t>
            </a:r>
            <a:endParaRPr kumimoji="0" lang="zh-CN" altLang="en-US" sz="2400" b="0" i="0" u="none" strike="noStrike" kern="10" cap="none" spc="0" normalizeH="0" baseline="0" noProof="0" dirty="0">
              <a:ln w="9525">
                <a:solidFill>
                  <a:prstClr val="white"/>
                </a:solidFill>
                <a:round/>
                <a:headEnd/>
                <a:tailEnd/>
              </a:ln>
              <a:gradFill rotWithShape="1">
                <a:gsLst>
                  <a:gs pos="0">
                    <a:srgbClr val="EAEAEA"/>
                  </a:gs>
                  <a:gs pos="100000">
                    <a:srgbClr val="B2B2B2"/>
                  </a:gs>
                </a:gsLst>
                <a:lin ang="5400000" scaled="1"/>
              </a:gradFill>
              <a:effectLst/>
              <a:uLnTx/>
              <a:uFillTx/>
              <a:latin typeface="黑体"/>
              <a:ea typeface="黑体"/>
            </a:endParaRPr>
          </a:p>
        </p:txBody>
      </p:sp>
      <p:grpSp>
        <p:nvGrpSpPr>
          <p:cNvPr id="17" name="组合 16"/>
          <p:cNvGrpSpPr/>
          <p:nvPr/>
        </p:nvGrpSpPr>
        <p:grpSpPr>
          <a:xfrm>
            <a:off x="5143046" y="1660322"/>
            <a:ext cx="1290641" cy="2687490"/>
            <a:chOff x="3001963" y="1245566"/>
            <a:chExt cx="1290641" cy="2687490"/>
          </a:xfrm>
        </p:grpSpPr>
        <p:sp>
          <p:nvSpPr>
            <p:cNvPr id="18" name="Oval 16"/>
            <p:cNvSpPr>
              <a:spLocks noChangeArrowheads="1"/>
            </p:cNvSpPr>
            <p:nvPr/>
          </p:nvSpPr>
          <p:spPr bwMode="gray">
            <a:xfrm>
              <a:off x="3514729" y="3174231"/>
              <a:ext cx="777875" cy="758825"/>
            </a:xfrm>
            <a:prstGeom prst="ellipse">
              <a:avLst/>
            </a:prstGeom>
            <a:solidFill>
              <a:srgbClr val="0070C0"/>
            </a:solidFill>
            <a:ln w="28575" algn="ctr">
              <a:solidFill>
                <a:srgbClr val="C0C0C0"/>
              </a:solidFill>
              <a:round/>
              <a:headEnd/>
              <a:tailEnd/>
            </a:ln>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9" name="Line 30"/>
            <p:cNvSpPr>
              <a:spLocks noChangeShapeType="1"/>
            </p:cNvSpPr>
            <p:nvPr/>
          </p:nvSpPr>
          <p:spPr bwMode="auto">
            <a:xfrm flipH="1">
              <a:off x="3001963" y="3573016"/>
              <a:ext cx="614362" cy="0"/>
            </a:xfrm>
            <a:prstGeom prst="line">
              <a:avLst/>
            </a:prstGeom>
            <a:noFill/>
            <a:ln w="9525">
              <a:solidFill>
                <a:srgbClr val="808080"/>
              </a:solidFill>
              <a:round/>
              <a:headEnd type="oval" w="med" len="me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0" name="WordArt 33"/>
            <p:cNvSpPr>
              <a:spLocks noChangeArrowheads="1" noChangeShapeType="1" noTextEdit="1"/>
            </p:cNvSpPr>
            <p:nvPr/>
          </p:nvSpPr>
          <p:spPr bwMode="auto">
            <a:xfrm>
              <a:off x="3711575" y="3363590"/>
              <a:ext cx="381000" cy="425450"/>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10" cap="none" spc="0" normalizeH="0" baseline="0" noProof="0" dirty="0">
                  <a:ln w="9525">
                    <a:solidFill>
                      <a:prstClr val="white"/>
                    </a:solidFill>
                    <a:round/>
                    <a:headEnd/>
                    <a:tailEnd/>
                  </a:ln>
                  <a:gradFill rotWithShape="1">
                    <a:gsLst>
                      <a:gs pos="0">
                        <a:srgbClr val="EAEAEA"/>
                      </a:gs>
                      <a:gs pos="100000">
                        <a:srgbClr val="B2B2B2"/>
                      </a:gs>
                    </a:gsLst>
                    <a:lin ang="5400000" scaled="1"/>
                  </a:gradFill>
                  <a:effectLst/>
                  <a:uLnTx/>
                  <a:uFillTx/>
                  <a:latin typeface="黑体"/>
                  <a:ea typeface="黑体"/>
                </a:rPr>
                <a:t>3</a:t>
              </a:r>
              <a:endParaRPr kumimoji="0" lang="zh-CN" altLang="en-US" sz="2400" b="0" i="0" u="none" strike="noStrike" kern="10" cap="none" spc="0" normalizeH="0" baseline="0" noProof="0" dirty="0">
                <a:ln w="9525">
                  <a:solidFill>
                    <a:prstClr val="white"/>
                  </a:solidFill>
                  <a:round/>
                  <a:headEnd/>
                  <a:tailEnd/>
                </a:ln>
                <a:gradFill rotWithShape="1">
                  <a:gsLst>
                    <a:gs pos="0">
                      <a:srgbClr val="EAEAEA"/>
                    </a:gs>
                    <a:gs pos="100000">
                      <a:srgbClr val="B2B2B2"/>
                    </a:gs>
                  </a:gsLst>
                  <a:lin ang="5400000" scaled="1"/>
                </a:gradFill>
                <a:effectLst/>
                <a:uLnTx/>
                <a:uFillTx/>
                <a:latin typeface="黑体"/>
                <a:ea typeface="黑体"/>
              </a:endParaRPr>
            </a:p>
          </p:txBody>
        </p:sp>
        <p:sp>
          <p:nvSpPr>
            <p:cNvPr id="21" name="Line 39"/>
            <p:cNvSpPr>
              <a:spLocks noChangeShapeType="1"/>
            </p:cNvSpPr>
            <p:nvPr/>
          </p:nvSpPr>
          <p:spPr bwMode="auto">
            <a:xfrm rot="5400000" flipH="1">
              <a:off x="2930424" y="2212456"/>
              <a:ext cx="1933779" cy="0"/>
            </a:xfrm>
            <a:prstGeom prst="line">
              <a:avLst/>
            </a:prstGeom>
            <a:noFill/>
            <a:ln w="19050">
              <a:solidFill>
                <a:srgbClr val="80808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grpSp>
      <p:sp>
        <p:nvSpPr>
          <p:cNvPr id="24" name="Oval 11"/>
          <p:cNvSpPr>
            <a:spLocks noChangeArrowheads="1"/>
          </p:cNvSpPr>
          <p:nvPr/>
        </p:nvSpPr>
        <p:spPr bwMode="gray">
          <a:xfrm>
            <a:off x="7014712" y="3588987"/>
            <a:ext cx="777875" cy="758825"/>
          </a:xfrm>
          <a:prstGeom prst="ellipse">
            <a:avLst/>
          </a:prstGeom>
          <a:solidFill>
            <a:schemeClr val="tx1">
              <a:lumMod val="65000"/>
              <a:lumOff val="35000"/>
            </a:schemeClr>
          </a:solidFill>
          <a:ln w="28575" algn="ctr">
            <a:solidFill>
              <a:srgbClr val="C0C0C0"/>
            </a:solidFill>
            <a:round/>
            <a:headEnd/>
            <a:tailEnd/>
          </a:ln>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5" name="Line 31"/>
          <p:cNvSpPr>
            <a:spLocks noChangeShapeType="1"/>
          </p:cNvSpPr>
          <p:nvPr/>
        </p:nvSpPr>
        <p:spPr bwMode="auto">
          <a:xfrm flipH="1">
            <a:off x="6452737" y="3987772"/>
            <a:ext cx="652463" cy="0"/>
          </a:xfrm>
          <a:prstGeom prst="line">
            <a:avLst/>
          </a:prstGeom>
          <a:noFill/>
          <a:ln w="9525">
            <a:solidFill>
              <a:srgbClr val="808080"/>
            </a:solidFill>
            <a:round/>
            <a:headEnd type="oval" w="med" len="me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6" name="WordArt 34"/>
          <p:cNvSpPr>
            <a:spLocks noChangeArrowheads="1" noChangeShapeType="1" noTextEdit="1"/>
          </p:cNvSpPr>
          <p:nvPr/>
        </p:nvSpPr>
        <p:spPr bwMode="auto">
          <a:xfrm>
            <a:off x="7196179" y="3778346"/>
            <a:ext cx="381000" cy="425450"/>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10" cap="none" spc="0" normalizeH="0" baseline="0" noProof="0" dirty="0">
                <a:ln w="9525">
                  <a:solidFill>
                    <a:prstClr val="white"/>
                  </a:solidFill>
                  <a:round/>
                  <a:headEnd/>
                  <a:tailEnd/>
                </a:ln>
                <a:gradFill rotWithShape="1">
                  <a:gsLst>
                    <a:gs pos="0">
                      <a:srgbClr val="EAEAEA"/>
                    </a:gs>
                    <a:gs pos="100000">
                      <a:srgbClr val="B2B2B2"/>
                    </a:gs>
                  </a:gsLst>
                  <a:lin ang="5400000" scaled="1"/>
                </a:gradFill>
                <a:effectLst/>
                <a:uLnTx/>
                <a:uFillTx/>
                <a:latin typeface="黑体"/>
                <a:ea typeface="黑体"/>
              </a:rPr>
              <a:t>4</a:t>
            </a:r>
            <a:endParaRPr kumimoji="0" lang="zh-CN" altLang="en-US" sz="2400" b="0" i="0" u="none" strike="noStrike" kern="10" cap="none" spc="0" normalizeH="0" baseline="0" noProof="0" dirty="0">
              <a:ln w="9525">
                <a:solidFill>
                  <a:prstClr val="white"/>
                </a:solidFill>
                <a:round/>
                <a:headEnd/>
                <a:tailEnd/>
              </a:ln>
              <a:gradFill rotWithShape="1">
                <a:gsLst>
                  <a:gs pos="0">
                    <a:srgbClr val="EAEAEA"/>
                  </a:gs>
                  <a:gs pos="100000">
                    <a:srgbClr val="B2B2B2"/>
                  </a:gs>
                </a:gsLst>
                <a:lin ang="5400000" scaled="1"/>
              </a:gradFill>
              <a:effectLst/>
              <a:uLnTx/>
              <a:uFillTx/>
              <a:latin typeface="黑体"/>
              <a:ea typeface="黑体"/>
            </a:endParaRPr>
          </a:p>
        </p:txBody>
      </p:sp>
      <p:sp>
        <p:nvSpPr>
          <p:cNvPr id="28" name="Line 2"/>
          <p:cNvSpPr>
            <a:spLocks noChangeShapeType="1"/>
          </p:cNvSpPr>
          <p:nvPr/>
        </p:nvSpPr>
        <p:spPr bwMode="auto">
          <a:xfrm rot="5400000" flipH="1">
            <a:off x="6321010" y="5387957"/>
            <a:ext cx="2088232" cy="7941"/>
          </a:xfrm>
          <a:prstGeom prst="line">
            <a:avLst/>
          </a:prstGeom>
          <a:noFill/>
          <a:ln w="19050">
            <a:solidFill>
              <a:srgbClr val="80808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grpSp>
        <p:nvGrpSpPr>
          <p:cNvPr id="31" name="Group 46"/>
          <p:cNvGrpSpPr>
            <a:grpSpLocks/>
          </p:cNvGrpSpPr>
          <p:nvPr/>
        </p:nvGrpSpPr>
        <p:grpSpPr bwMode="auto">
          <a:xfrm>
            <a:off x="9967656" y="3588987"/>
            <a:ext cx="777875" cy="758825"/>
            <a:chOff x="2341" y="1703"/>
            <a:chExt cx="1242" cy="1216"/>
          </a:xfrm>
          <a:solidFill>
            <a:srgbClr val="033C8F"/>
          </a:solidFill>
        </p:grpSpPr>
        <p:grpSp>
          <p:nvGrpSpPr>
            <p:cNvPr id="35" name="Group 47"/>
            <p:cNvGrpSpPr>
              <a:grpSpLocks/>
            </p:cNvGrpSpPr>
            <p:nvPr/>
          </p:nvGrpSpPr>
          <p:grpSpPr bwMode="auto">
            <a:xfrm>
              <a:off x="2341" y="1703"/>
              <a:ext cx="1242" cy="1216"/>
              <a:chOff x="2341" y="1703"/>
              <a:chExt cx="1242" cy="1216"/>
            </a:xfrm>
            <a:grpFill/>
          </p:grpSpPr>
          <p:sp>
            <p:nvSpPr>
              <p:cNvPr id="37" name="Oval 48"/>
              <p:cNvSpPr>
                <a:spLocks noChangeArrowheads="1"/>
              </p:cNvSpPr>
              <p:nvPr/>
            </p:nvSpPr>
            <p:spPr bwMode="gray">
              <a:xfrm>
                <a:off x="2341" y="1703"/>
                <a:ext cx="1242" cy="1216"/>
              </a:xfrm>
              <a:prstGeom prst="ellipse">
                <a:avLst/>
              </a:prstGeom>
              <a:grpFill/>
              <a:ln w="28575" algn="ctr">
                <a:solidFill>
                  <a:srgbClr val="C0C0C0"/>
                </a:solidFill>
                <a:round/>
                <a:headEnd/>
                <a:tailEnd/>
              </a:ln>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8" name="Freeform 49"/>
              <p:cNvSpPr>
                <a:spLocks/>
              </p:cNvSpPr>
              <p:nvPr/>
            </p:nvSpPr>
            <p:spPr bwMode="auto">
              <a:xfrm rot="5400000">
                <a:off x="2741" y="1375"/>
                <a:ext cx="458" cy="1136"/>
              </a:xfrm>
              <a:custGeom>
                <a:avLst/>
                <a:gdLst>
                  <a:gd name="T0" fmla="*/ 8299 w 174"/>
                  <a:gd name="T1" fmla="*/ 0 h 348"/>
                  <a:gd name="T2" fmla="*/ 0 w 174"/>
                  <a:gd name="T3" fmla="*/ 19648 h 348"/>
                  <a:gd name="T4" fmla="*/ 8355 w 174"/>
                  <a:gd name="T5" fmla="*/ 39512 h 348"/>
                  <a:gd name="T6" fmla="*/ 8355 w 174"/>
                  <a:gd name="T7" fmla="*/ 19756 h 348"/>
                  <a:gd name="T8" fmla="*/ 8299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pFill/>
              <a:ln w="3810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grpSp>
        <p:sp>
          <p:nvSpPr>
            <p:cNvPr id="36" name="Freeform 50"/>
            <p:cNvSpPr>
              <a:spLocks/>
            </p:cNvSpPr>
            <p:nvPr/>
          </p:nvSpPr>
          <p:spPr bwMode="auto">
            <a:xfrm rot="3600000">
              <a:off x="3064" y="2263"/>
              <a:ext cx="194" cy="758"/>
            </a:xfrm>
            <a:custGeom>
              <a:avLst/>
              <a:gdLst>
                <a:gd name="T0" fmla="*/ 268 w 174"/>
                <a:gd name="T1" fmla="*/ 0 h 348"/>
                <a:gd name="T2" fmla="*/ 0 w 174"/>
                <a:gd name="T3" fmla="*/ 3895 h 348"/>
                <a:gd name="T4" fmla="*/ 269 w 174"/>
                <a:gd name="T5" fmla="*/ 7833 h 348"/>
                <a:gd name="T6" fmla="*/ 269 w 174"/>
                <a:gd name="T7" fmla="*/ 3919 h 348"/>
                <a:gd name="T8" fmla="*/ 268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pFill/>
            <a:ln w="3810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grpSp>
      <p:sp>
        <p:nvSpPr>
          <p:cNvPr id="32" name="Line 51"/>
          <p:cNvSpPr>
            <a:spLocks noChangeShapeType="1"/>
          </p:cNvSpPr>
          <p:nvPr/>
        </p:nvSpPr>
        <p:spPr bwMode="auto">
          <a:xfrm flipH="1">
            <a:off x="9219149" y="3968400"/>
            <a:ext cx="748498" cy="1560"/>
          </a:xfrm>
          <a:prstGeom prst="line">
            <a:avLst/>
          </a:prstGeom>
          <a:noFill/>
          <a:ln w="9525">
            <a:solidFill>
              <a:srgbClr val="808080"/>
            </a:solidFill>
            <a:round/>
            <a:headEnd type="oval" w="med" len="me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3" name="WordArt 52"/>
          <p:cNvSpPr>
            <a:spLocks noChangeArrowheads="1" noChangeShapeType="1" noTextEdit="1"/>
          </p:cNvSpPr>
          <p:nvPr/>
        </p:nvSpPr>
        <p:spPr bwMode="auto">
          <a:xfrm>
            <a:off x="10148507" y="3778346"/>
            <a:ext cx="381000" cy="425450"/>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10" cap="none" spc="0" normalizeH="0" baseline="0" noProof="0" dirty="0">
                <a:ln w="9525">
                  <a:solidFill>
                    <a:prstClr val="white"/>
                  </a:solidFill>
                  <a:round/>
                  <a:headEnd/>
                  <a:tailEnd/>
                </a:ln>
                <a:gradFill rotWithShape="1">
                  <a:gsLst>
                    <a:gs pos="0">
                      <a:srgbClr val="EAEAEA"/>
                    </a:gs>
                    <a:gs pos="100000">
                      <a:srgbClr val="B2B2B2"/>
                    </a:gs>
                  </a:gsLst>
                  <a:lin ang="5400000" scaled="1"/>
                </a:gradFill>
                <a:effectLst/>
                <a:uLnTx/>
                <a:uFillTx/>
                <a:latin typeface="黑体"/>
                <a:ea typeface="黑体"/>
              </a:rPr>
              <a:t>6</a:t>
            </a:r>
            <a:endParaRPr kumimoji="0" lang="zh-CN" altLang="en-US" sz="2400" b="0" i="0" u="none" strike="noStrike" kern="10" cap="none" spc="0" normalizeH="0" baseline="0" noProof="0" dirty="0">
              <a:ln w="9525">
                <a:solidFill>
                  <a:prstClr val="white"/>
                </a:solidFill>
                <a:round/>
                <a:headEnd/>
                <a:tailEnd/>
              </a:ln>
              <a:gradFill rotWithShape="1">
                <a:gsLst>
                  <a:gs pos="0">
                    <a:srgbClr val="EAEAEA"/>
                  </a:gs>
                  <a:gs pos="100000">
                    <a:srgbClr val="B2B2B2"/>
                  </a:gs>
                </a:gsLst>
                <a:lin ang="5400000" scaled="1"/>
              </a:gradFill>
              <a:effectLst/>
              <a:uLnTx/>
              <a:uFillTx/>
              <a:latin typeface="黑体"/>
              <a:ea typeface="黑体"/>
            </a:endParaRPr>
          </a:p>
        </p:txBody>
      </p:sp>
      <p:sp>
        <p:nvSpPr>
          <p:cNvPr id="34" name="Line 2"/>
          <p:cNvSpPr>
            <a:spLocks noChangeShapeType="1"/>
          </p:cNvSpPr>
          <p:nvPr/>
        </p:nvSpPr>
        <p:spPr bwMode="auto">
          <a:xfrm rot="5400000" flipH="1" flipV="1">
            <a:off x="9412507" y="5391052"/>
            <a:ext cx="2089981" cy="1"/>
          </a:xfrm>
          <a:prstGeom prst="line">
            <a:avLst/>
          </a:prstGeom>
          <a:noFill/>
          <a:ln w="19050">
            <a:solidFill>
              <a:srgbClr val="80808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grpSp>
        <p:nvGrpSpPr>
          <p:cNvPr id="39" name="组合 38"/>
          <p:cNvGrpSpPr/>
          <p:nvPr/>
        </p:nvGrpSpPr>
        <p:grpSpPr>
          <a:xfrm>
            <a:off x="7784650" y="1630238"/>
            <a:ext cx="1434500" cy="2717574"/>
            <a:chOff x="5643567" y="1215482"/>
            <a:chExt cx="1434500" cy="2717574"/>
          </a:xfrm>
        </p:grpSpPr>
        <p:sp>
          <p:nvSpPr>
            <p:cNvPr id="40" name="Oval 6"/>
            <p:cNvSpPr>
              <a:spLocks noChangeArrowheads="1"/>
            </p:cNvSpPr>
            <p:nvPr/>
          </p:nvSpPr>
          <p:spPr bwMode="gray">
            <a:xfrm>
              <a:off x="6300192" y="3174231"/>
              <a:ext cx="777875" cy="758825"/>
            </a:xfrm>
            <a:prstGeom prst="ellipse">
              <a:avLst/>
            </a:prstGeom>
            <a:solidFill>
              <a:schemeClr val="accent2"/>
            </a:solidFill>
            <a:ln w="28575" algn="ctr">
              <a:solidFill>
                <a:srgbClr val="C0C0C0"/>
              </a:solidFill>
              <a:round/>
              <a:headEnd/>
              <a:tailEnd/>
            </a:ln>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1" name="Line 32"/>
            <p:cNvSpPr>
              <a:spLocks noChangeShapeType="1"/>
            </p:cNvSpPr>
            <p:nvPr/>
          </p:nvSpPr>
          <p:spPr bwMode="auto">
            <a:xfrm flipH="1">
              <a:off x="5643567" y="3573016"/>
              <a:ext cx="682625" cy="0"/>
            </a:xfrm>
            <a:prstGeom prst="line">
              <a:avLst/>
            </a:prstGeom>
            <a:noFill/>
            <a:ln w="9525">
              <a:solidFill>
                <a:srgbClr val="808080"/>
              </a:solidFill>
              <a:round/>
              <a:headEnd type="oval" w="med" len="me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2" name="WordArt 35"/>
            <p:cNvSpPr>
              <a:spLocks noChangeArrowheads="1" noChangeShapeType="1" noTextEdit="1"/>
            </p:cNvSpPr>
            <p:nvPr/>
          </p:nvSpPr>
          <p:spPr bwMode="auto">
            <a:xfrm>
              <a:off x="6495256" y="3356992"/>
              <a:ext cx="381000" cy="425450"/>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10" cap="none" spc="0" normalizeH="0" baseline="0" noProof="0" dirty="0">
                  <a:ln w="9525">
                    <a:solidFill>
                      <a:prstClr val="white"/>
                    </a:solidFill>
                    <a:round/>
                    <a:headEnd/>
                    <a:tailEnd/>
                  </a:ln>
                  <a:gradFill rotWithShape="1">
                    <a:gsLst>
                      <a:gs pos="0">
                        <a:srgbClr val="EAEAEA"/>
                      </a:gs>
                      <a:gs pos="100000">
                        <a:srgbClr val="B2B2B2"/>
                      </a:gs>
                    </a:gsLst>
                    <a:lin ang="5400000" scaled="1"/>
                  </a:gradFill>
                  <a:effectLst/>
                  <a:uLnTx/>
                  <a:uFillTx/>
                  <a:latin typeface="黑体"/>
                  <a:ea typeface="黑体"/>
                </a:rPr>
                <a:t>5</a:t>
              </a:r>
              <a:endParaRPr kumimoji="0" lang="zh-CN" altLang="en-US" sz="2400" b="0" i="0" u="none" strike="noStrike" kern="10" cap="none" spc="0" normalizeH="0" baseline="0" noProof="0" dirty="0">
                <a:ln w="9525">
                  <a:solidFill>
                    <a:prstClr val="white"/>
                  </a:solidFill>
                  <a:round/>
                  <a:headEnd/>
                  <a:tailEnd/>
                </a:ln>
                <a:gradFill rotWithShape="1">
                  <a:gsLst>
                    <a:gs pos="0">
                      <a:srgbClr val="EAEAEA"/>
                    </a:gs>
                    <a:gs pos="100000">
                      <a:srgbClr val="B2B2B2"/>
                    </a:gs>
                  </a:gsLst>
                  <a:lin ang="5400000" scaled="1"/>
                </a:gradFill>
                <a:effectLst/>
                <a:uLnTx/>
                <a:uFillTx/>
                <a:latin typeface="黑体"/>
                <a:ea typeface="黑体"/>
              </a:endParaRPr>
            </a:p>
          </p:txBody>
        </p:sp>
        <p:sp>
          <p:nvSpPr>
            <p:cNvPr id="44" name="Line 39"/>
            <p:cNvSpPr>
              <a:spLocks noChangeShapeType="1"/>
            </p:cNvSpPr>
            <p:nvPr/>
          </p:nvSpPr>
          <p:spPr bwMode="auto">
            <a:xfrm rot="5400000" flipH="1">
              <a:off x="5738724" y="2197414"/>
              <a:ext cx="1963864" cy="0"/>
            </a:xfrm>
            <a:prstGeom prst="line">
              <a:avLst/>
            </a:prstGeom>
            <a:noFill/>
            <a:ln w="19050">
              <a:solidFill>
                <a:srgbClr val="80808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45" name="组合 44"/>
          <p:cNvGrpSpPr/>
          <p:nvPr/>
        </p:nvGrpSpPr>
        <p:grpSpPr>
          <a:xfrm>
            <a:off x="2969092" y="1662891"/>
            <a:ext cx="777875" cy="2687490"/>
            <a:chOff x="974829" y="1245566"/>
            <a:chExt cx="777875" cy="2687490"/>
          </a:xfrm>
        </p:grpSpPr>
        <p:grpSp>
          <p:nvGrpSpPr>
            <p:cNvPr id="46" name="组合 45"/>
            <p:cNvGrpSpPr/>
            <p:nvPr/>
          </p:nvGrpSpPr>
          <p:grpSpPr>
            <a:xfrm>
              <a:off x="974829" y="1245566"/>
              <a:ext cx="777875" cy="2687490"/>
              <a:chOff x="974829" y="1245566"/>
              <a:chExt cx="777875" cy="2687490"/>
            </a:xfrm>
          </p:grpSpPr>
          <p:sp>
            <p:nvSpPr>
              <p:cNvPr id="48" name="Oval 21"/>
              <p:cNvSpPr>
                <a:spLocks noChangeArrowheads="1"/>
              </p:cNvSpPr>
              <p:nvPr/>
            </p:nvSpPr>
            <p:spPr bwMode="gray">
              <a:xfrm>
                <a:off x="974829" y="3174231"/>
                <a:ext cx="777875" cy="758825"/>
              </a:xfrm>
              <a:prstGeom prst="ellipse">
                <a:avLst/>
              </a:prstGeom>
              <a:solidFill>
                <a:srgbClr val="E85F53"/>
              </a:solidFill>
              <a:ln w="28575" algn="ctr">
                <a:solidFill>
                  <a:srgbClr val="C0C0C0"/>
                </a:solidFill>
                <a:round/>
                <a:headEnd/>
                <a:tailEnd/>
              </a:ln>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50" name="Line 39"/>
              <p:cNvSpPr>
                <a:spLocks noChangeShapeType="1"/>
              </p:cNvSpPr>
              <p:nvPr/>
            </p:nvSpPr>
            <p:spPr bwMode="auto">
              <a:xfrm rot="5400000" flipH="1">
                <a:off x="339869" y="2225554"/>
                <a:ext cx="1959976" cy="0"/>
              </a:xfrm>
              <a:prstGeom prst="line">
                <a:avLst/>
              </a:prstGeom>
              <a:noFill/>
              <a:ln w="19050">
                <a:solidFill>
                  <a:srgbClr val="80808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grpSp>
        <p:sp>
          <p:nvSpPr>
            <p:cNvPr id="47" name="WordArt 36"/>
            <p:cNvSpPr>
              <a:spLocks noChangeArrowheads="1" noChangeShapeType="1" noTextEdit="1"/>
            </p:cNvSpPr>
            <p:nvPr/>
          </p:nvSpPr>
          <p:spPr bwMode="auto">
            <a:xfrm>
              <a:off x="1192217" y="3320610"/>
              <a:ext cx="244475" cy="425450"/>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10" cap="none" spc="0" normalizeH="0" baseline="0" noProof="0" dirty="0">
                  <a:ln w="9525">
                    <a:solidFill>
                      <a:prstClr val="white"/>
                    </a:solidFill>
                    <a:round/>
                    <a:headEnd/>
                    <a:tailEnd/>
                  </a:ln>
                  <a:gradFill rotWithShape="1">
                    <a:gsLst>
                      <a:gs pos="0">
                        <a:srgbClr val="EAEAEA"/>
                      </a:gs>
                      <a:gs pos="100000">
                        <a:srgbClr val="B2B2B2"/>
                      </a:gs>
                    </a:gsLst>
                    <a:lin ang="5400000" scaled="1"/>
                  </a:gradFill>
                  <a:effectLst/>
                  <a:uLnTx/>
                  <a:uFillTx/>
                  <a:latin typeface="黑体"/>
                  <a:ea typeface="黑体"/>
                </a:rPr>
                <a:t>1</a:t>
              </a:r>
              <a:endParaRPr kumimoji="0" lang="zh-CN" altLang="en-US" sz="2400" b="0" i="0" u="none" strike="noStrike" kern="10" cap="none" spc="0" normalizeH="0" baseline="0" noProof="0" dirty="0">
                <a:ln w="9525">
                  <a:solidFill>
                    <a:prstClr val="white"/>
                  </a:solidFill>
                  <a:round/>
                  <a:headEnd/>
                  <a:tailEnd/>
                </a:ln>
                <a:gradFill rotWithShape="1">
                  <a:gsLst>
                    <a:gs pos="0">
                      <a:srgbClr val="EAEAEA"/>
                    </a:gs>
                    <a:gs pos="100000">
                      <a:srgbClr val="B2B2B2"/>
                    </a:gs>
                  </a:gsLst>
                  <a:lin ang="5400000" scaled="1"/>
                </a:gradFill>
                <a:effectLst/>
                <a:uLnTx/>
                <a:uFillTx/>
                <a:latin typeface="黑体"/>
                <a:ea typeface="黑体"/>
              </a:endParaRPr>
            </a:p>
          </p:txBody>
        </p:sp>
      </p:grpSp>
      <p:sp>
        <p:nvSpPr>
          <p:cNvPr id="6" name="矩形 5"/>
          <p:cNvSpPr/>
          <p:nvPr/>
        </p:nvSpPr>
        <p:spPr>
          <a:xfrm>
            <a:off x="825515" y="2150504"/>
            <a:ext cx="2365552" cy="461665"/>
          </a:xfrm>
          <a:prstGeom prst="rect">
            <a:avLst/>
          </a:prstGeom>
        </p:spPr>
        <p:txBody>
          <a:bodyPr wrap="square">
            <a:spAutoFit/>
          </a:bodyPr>
          <a:lstStyle/>
          <a:p>
            <a:pPr algn="r">
              <a:defRPr/>
            </a:pPr>
            <a:r>
              <a:rPr lang="zh-CN" altLang="en-US" sz="2400" b="1" dirty="0">
                <a:solidFill>
                  <a:srgbClr val="044875"/>
                </a:solidFill>
                <a:cs typeface="Arial" pitchFamily="34" charset="0"/>
              </a:rPr>
              <a:t>开发工具：</a:t>
            </a:r>
            <a:r>
              <a:rPr lang="en-US" altLang="zh-CN" sz="2400" b="1" dirty="0">
                <a:solidFill>
                  <a:srgbClr val="044875"/>
                </a:solidFill>
                <a:cs typeface="Arial" pitchFamily="34" charset="0"/>
              </a:rPr>
              <a:t>IDEA</a:t>
            </a:r>
            <a:endParaRPr lang="zh-CN" altLang="en-US" sz="2400" b="1" dirty="0">
              <a:solidFill>
                <a:srgbClr val="044875"/>
              </a:solidFill>
              <a:cs typeface="Arial" pitchFamily="34" charset="0"/>
            </a:endParaRPr>
          </a:p>
        </p:txBody>
      </p:sp>
      <p:sp>
        <p:nvSpPr>
          <p:cNvPr id="10" name="矩形 9"/>
          <p:cNvSpPr/>
          <p:nvPr/>
        </p:nvSpPr>
        <p:spPr>
          <a:xfrm>
            <a:off x="2270220" y="5628805"/>
            <a:ext cx="2353529" cy="461665"/>
          </a:xfrm>
          <a:prstGeom prst="rect">
            <a:avLst/>
          </a:prstGeom>
        </p:spPr>
        <p:txBody>
          <a:bodyPr wrap="none">
            <a:spAutoFit/>
          </a:bodyPr>
          <a:lstStyle/>
          <a:p>
            <a:pPr algn="r">
              <a:defRPr/>
            </a:pPr>
            <a:r>
              <a:rPr lang="zh-CN" altLang="en-US" sz="2400" b="1" dirty="0">
                <a:solidFill>
                  <a:srgbClr val="044875"/>
                </a:solidFill>
                <a:cs typeface="Arial" pitchFamily="34" charset="0"/>
              </a:rPr>
              <a:t>开发语言：</a:t>
            </a:r>
            <a:r>
              <a:rPr lang="en-US" altLang="zh-CN" sz="2400" b="1" dirty="0">
                <a:solidFill>
                  <a:srgbClr val="044875"/>
                </a:solidFill>
                <a:cs typeface="Arial" pitchFamily="34" charset="0"/>
              </a:rPr>
              <a:t>Java</a:t>
            </a:r>
            <a:endParaRPr lang="zh-CN" altLang="en-US" sz="2400" b="1" dirty="0">
              <a:solidFill>
                <a:srgbClr val="044875"/>
              </a:solidFill>
              <a:cs typeface="Arial" pitchFamily="34" charset="0"/>
            </a:endParaRPr>
          </a:p>
        </p:txBody>
      </p:sp>
      <p:sp>
        <p:nvSpPr>
          <p:cNvPr id="15" name="矩形 14"/>
          <p:cNvSpPr/>
          <p:nvPr/>
        </p:nvSpPr>
        <p:spPr>
          <a:xfrm>
            <a:off x="3852989" y="2150503"/>
            <a:ext cx="2199641" cy="461665"/>
          </a:xfrm>
          <a:prstGeom prst="rect">
            <a:avLst/>
          </a:prstGeom>
        </p:spPr>
        <p:txBody>
          <a:bodyPr wrap="none">
            <a:spAutoFit/>
          </a:bodyPr>
          <a:lstStyle/>
          <a:p>
            <a:pPr algn="r">
              <a:defRPr/>
            </a:pPr>
            <a:r>
              <a:rPr lang="zh-CN" altLang="en-US" sz="2400" b="1" dirty="0">
                <a:solidFill>
                  <a:srgbClr val="044875"/>
                </a:solidFill>
                <a:cs typeface="Arial" pitchFamily="34" charset="0"/>
              </a:rPr>
              <a:t>数据库：</a:t>
            </a:r>
            <a:r>
              <a:rPr lang="en-US" altLang="zh-CN" sz="2400" b="1" dirty="0" err="1">
                <a:solidFill>
                  <a:srgbClr val="044875"/>
                </a:solidFill>
                <a:cs typeface="Arial" pitchFamily="34" charset="0"/>
              </a:rPr>
              <a:t>mysql</a:t>
            </a:r>
            <a:endParaRPr lang="en-US" altLang="zh-CN" sz="2400" b="1" dirty="0">
              <a:solidFill>
                <a:srgbClr val="044875"/>
              </a:solidFill>
              <a:cs typeface="Arial" pitchFamily="34" charset="0"/>
            </a:endParaRPr>
          </a:p>
        </p:txBody>
      </p:sp>
      <p:sp>
        <p:nvSpPr>
          <p:cNvPr id="22" name="矩形 21"/>
          <p:cNvSpPr/>
          <p:nvPr/>
        </p:nvSpPr>
        <p:spPr>
          <a:xfrm>
            <a:off x="5364959" y="5618982"/>
            <a:ext cx="2828017" cy="461665"/>
          </a:xfrm>
          <a:prstGeom prst="rect">
            <a:avLst/>
          </a:prstGeom>
        </p:spPr>
        <p:txBody>
          <a:bodyPr wrap="none">
            <a:spAutoFit/>
          </a:bodyPr>
          <a:lstStyle/>
          <a:p>
            <a:pPr algn="r">
              <a:defRPr/>
            </a:pPr>
            <a:r>
              <a:rPr lang="en-US" altLang="zh-CN" sz="2400" b="1" dirty="0">
                <a:solidFill>
                  <a:srgbClr val="044875"/>
                </a:solidFill>
                <a:cs typeface="Arial" pitchFamily="34" charset="0"/>
              </a:rPr>
              <a:t>JDK 1.8 </a:t>
            </a:r>
            <a:r>
              <a:rPr lang="en-US" altLang="zh-CN" sz="2400" b="1" dirty="0" smtClean="0">
                <a:solidFill>
                  <a:srgbClr val="044875"/>
                </a:solidFill>
                <a:cs typeface="Arial" pitchFamily="34" charset="0"/>
              </a:rPr>
              <a:t> </a:t>
            </a:r>
            <a:r>
              <a:rPr lang="en-US" altLang="zh-CN" sz="2400" b="1" dirty="0">
                <a:solidFill>
                  <a:srgbClr val="044875"/>
                </a:solidFill>
                <a:cs typeface="Arial" pitchFamily="34" charset="0"/>
              </a:rPr>
              <a:t>Tomcat 8</a:t>
            </a:r>
            <a:endParaRPr lang="zh-CN" altLang="en-US" sz="2400" b="1" dirty="0">
              <a:solidFill>
                <a:srgbClr val="044875"/>
              </a:solidFill>
              <a:cs typeface="Arial" pitchFamily="34" charset="0"/>
            </a:endParaRPr>
          </a:p>
        </p:txBody>
      </p:sp>
      <p:sp>
        <p:nvSpPr>
          <p:cNvPr id="23" name="矩形 22"/>
          <p:cNvSpPr/>
          <p:nvPr/>
        </p:nvSpPr>
        <p:spPr>
          <a:xfrm>
            <a:off x="6685631" y="2151859"/>
            <a:ext cx="2198038" cy="461665"/>
          </a:xfrm>
          <a:prstGeom prst="rect">
            <a:avLst/>
          </a:prstGeom>
        </p:spPr>
        <p:txBody>
          <a:bodyPr wrap="none">
            <a:spAutoFit/>
          </a:bodyPr>
          <a:lstStyle/>
          <a:p>
            <a:pPr algn="r">
              <a:defRPr/>
            </a:pPr>
            <a:r>
              <a:rPr lang="zh-CN" altLang="en-US" sz="2400" b="1" dirty="0">
                <a:solidFill>
                  <a:srgbClr val="044875"/>
                </a:solidFill>
                <a:cs typeface="Arial" pitchFamily="34" charset="0"/>
              </a:rPr>
              <a:t>开发框架：</a:t>
            </a:r>
            <a:r>
              <a:rPr lang="en-US" altLang="zh-CN" sz="2400" b="1" dirty="0">
                <a:solidFill>
                  <a:srgbClr val="044875"/>
                </a:solidFill>
                <a:cs typeface="Arial" pitchFamily="34" charset="0"/>
              </a:rPr>
              <a:t>SSM</a:t>
            </a:r>
            <a:endParaRPr lang="zh-CN" altLang="en-US" sz="2400" b="1" dirty="0">
              <a:solidFill>
                <a:srgbClr val="044875"/>
              </a:solidFill>
              <a:cs typeface="Arial" pitchFamily="34" charset="0"/>
            </a:endParaRPr>
          </a:p>
        </p:txBody>
      </p:sp>
      <p:sp>
        <p:nvSpPr>
          <p:cNvPr id="27" name="矩形 26"/>
          <p:cNvSpPr/>
          <p:nvPr/>
        </p:nvSpPr>
        <p:spPr>
          <a:xfrm>
            <a:off x="9127646" y="5586100"/>
            <a:ext cx="2659702" cy="461665"/>
          </a:xfrm>
          <a:prstGeom prst="rect">
            <a:avLst/>
          </a:prstGeom>
        </p:spPr>
        <p:txBody>
          <a:bodyPr wrap="none">
            <a:spAutoFit/>
          </a:bodyPr>
          <a:lstStyle/>
          <a:p>
            <a:pPr algn="r">
              <a:defRPr/>
            </a:pPr>
            <a:r>
              <a:rPr lang="zh-CN" altLang="en-US" sz="2400" b="1" dirty="0">
                <a:solidFill>
                  <a:srgbClr val="044875"/>
                </a:solidFill>
                <a:cs typeface="Arial" pitchFamily="34" charset="0"/>
              </a:rPr>
              <a:t>插件：文本编辑器</a:t>
            </a:r>
          </a:p>
        </p:txBody>
      </p:sp>
    </p:spTree>
    <p:extLst>
      <p:ext uri="{BB962C8B-B14F-4D97-AF65-F5344CB8AC3E}">
        <p14:creationId xmlns:p14="http://schemas.microsoft.com/office/powerpoint/2010/main" val="3359246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248755" y="606736"/>
            <a:ext cx="5400388" cy="809625"/>
          </a:xfrm>
          <a:prstGeom prst="rect">
            <a:avLst/>
          </a:prstGeom>
        </p:spPr>
      </p:pic>
      <p:pic>
        <p:nvPicPr>
          <p:cNvPr id="3" name="图片 2"/>
          <p:cNvPicPr>
            <a:picLocks noChangeAspect="1"/>
          </p:cNvPicPr>
          <p:nvPr/>
        </p:nvPicPr>
        <p:blipFill>
          <a:blip r:embed="rId3"/>
          <a:stretch>
            <a:fillRect/>
          </a:stretch>
        </p:blipFill>
        <p:spPr>
          <a:xfrm>
            <a:off x="7695326" y="0"/>
            <a:ext cx="4496674" cy="1630238"/>
          </a:xfrm>
          <a:prstGeom prst="rect">
            <a:avLst/>
          </a:prstGeom>
        </p:spPr>
      </p:pic>
      <p:sp>
        <p:nvSpPr>
          <p:cNvPr id="4" name="菱形 3"/>
          <p:cNvSpPr/>
          <p:nvPr/>
        </p:nvSpPr>
        <p:spPr>
          <a:xfrm>
            <a:off x="670560" y="280416"/>
            <a:ext cx="670560" cy="1021972"/>
          </a:xfrm>
          <a:prstGeom prst="diamond">
            <a:avLst/>
          </a:prstGeom>
          <a:solidFill>
            <a:srgbClr val="408FC7"/>
          </a:solidFill>
          <a:ln>
            <a:solidFill>
              <a:srgbClr val="408F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菱形 6"/>
          <p:cNvSpPr/>
          <p:nvPr/>
        </p:nvSpPr>
        <p:spPr>
          <a:xfrm>
            <a:off x="335280" y="280416"/>
            <a:ext cx="670560" cy="1021972"/>
          </a:xfrm>
          <a:prstGeom prst="diamond">
            <a:avLst/>
          </a:prstGeom>
          <a:solidFill>
            <a:schemeClr val="bg1"/>
          </a:solidFill>
          <a:ln>
            <a:solidFill>
              <a:srgbClr val="408F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 name="TextBox 37"/>
          <p:cNvSpPr txBox="1"/>
          <p:nvPr/>
        </p:nvSpPr>
        <p:spPr>
          <a:xfrm>
            <a:off x="1914736" y="553509"/>
            <a:ext cx="5562036"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800" kern="0" dirty="0" smtClean="0">
                <a:solidFill>
                  <a:sysClr val="windowText" lastClr="000000"/>
                </a:solidFill>
                <a:latin typeface="微软雅黑" panose="020B0503020204020204" pitchFamily="34" charset="-122"/>
                <a:ea typeface="微软雅黑" panose="020B0503020204020204" pitchFamily="34" charset="-122"/>
              </a:rPr>
              <a:t>3.</a:t>
            </a:r>
            <a:r>
              <a:rPr lang="zh-CN" altLang="en-US" sz="2800" kern="0" dirty="0" smtClean="0">
                <a:solidFill>
                  <a:sysClr val="windowText" lastClr="000000"/>
                </a:solidFill>
                <a:latin typeface="微软雅黑" panose="020B0503020204020204" pitchFamily="34" charset="-122"/>
                <a:ea typeface="微软雅黑" panose="020B0503020204020204" pitchFamily="34" charset="-122"/>
              </a:rPr>
              <a:t>系统功能</a:t>
            </a:r>
            <a:r>
              <a:rPr kumimoji="0" lang="zh-CN" altLang="en-US" sz="18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rPr>
              <a:t> </a:t>
            </a: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a:stretch>
            <a:fillRect/>
          </a:stretch>
        </p:blipFill>
        <p:spPr>
          <a:xfrm rot="10800000">
            <a:off x="0" y="5608320"/>
            <a:ext cx="3446984" cy="1249680"/>
          </a:xfrm>
          <a:prstGeom prst="rect">
            <a:avLst/>
          </a:prstGeom>
        </p:spPr>
      </p:pic>
      <p:pic>
        <p:nvPicPr>
          <p:cNvPr id="1026" name="Picture 2" descr="7GZQBYZSLC4~I5@_])C[C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8755" y="1302388"/>
            <a:ext cx="9522521" cy="369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1723492" y="5128266"/>
            <a:ext cx="9522521" cy="812530"/>
          </a:xfrm>
          <a:prstGeom prst="rect">
            <a:avLst/>
          </a:prstGeom>
        </p:spPr>
        <p:txBody>
          <a:bodyPr wrap="square">
            <a:spAutoFit/>
          </a:bodyPr>
          <a:lstStyle/>
          <a:p>
            <a:pPr algn="just" eaLnBrk="0" fontAlgn="base" hangingPunct="0">
              <a:lnSpc>
                <a:spcPct val="130000"/>
              </a:lnSpc>
              <a:spcBef>
                <a:spcPct val="0"/>
              </a:spcBef>
              <a:spcAft>
                <a:spcPct val="0"/>
              </a:spcAft>
            </a:pPr>
            <a:r>
              <a:rPr lang="zh-CN" altLang="en-US" dirty="0" smtClean="0">
                <a:latin typeface="微软雅黑" panose="020B0503020204020204" pitchFamily="34" charset="-122"/>
                <a:ea typeface="微软雅黑" panose="020B0503020204020204" pitchFamily="34" charset="-122"/>
              </a:rPr>
              <a:t>机票</a:t>
            </a:r>
            <a:r>
              <a:rPr lang="zh-CN" altLang="en-US" dirty="0">
                <a:latin typeface="微软雅黑" panose="020B0503020204020204" pitchFamily="34" charset="-122"/>
                <a:ea typeface="微软雅黑" panose="020B0503020204020204" pitchFamily="34" charset="-122"/>
              </a:rPr>
              <a:t>订购管理系统共分为两大模块：前台用户模块和后台管理员模块包含的基本功能有：预定机票、改签、退票、用户管理、航班管理、班机管理、订单管理</a:t>
            </a:r>
          </a:p>
        </p:txBody>
      </p:sp>
    </p:spTree>
    <p:extLst>
      <p:ext uri="{BB962C8B-B14F-4D97-AF65-F5344CB8AC3E}">
        <p14:creationId xmlns:p14="http://schemas.microsoft.com/office/powerpoint/2010/main" val="1684636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248755" y="606736"/>
            <a:ext cx="5400388" cy="809625"/>
          </a:xfrm>
          <a:prstGeom prst="rect">
            <a:avLst/>
          </a:prstGeom>
        </p:spPr>
      </p:pic>
      <p:pic>
        <p:nvPicPr>
          <p:cNvPr id="3" name="图片 2"/>
          <p:cNvPicPr>
            <a:picLocks noChangeAspect="1"/>
          </p:cNvPicPr>
          <p:nvPr/>
        </p:nvPicPr>
        <p:blipFill>
          <a:blip r:embed="rId3"/>
          <a:stretch>
            <a:fillRect/>
          </a:stretch>
        </p:blipFill>
        <p:spPr>
          <a:xfrm>
            <a:off x="7695326" y="0"/>
            <a:ext cx="4496674" cy="1630238"/>
          </a:xfrm>
          <a:prstGeom prst="rect">
            <a:avLst/>
          </a:prstGeom>
        </p:spPr>
      </p:pic>
      <p:sp>
        <p:nvSpPr>
          <p:cNvPr id="4" name="菱形 3"/>
          <p:cNvSpPr/>
          <p:nvPr/>
        </p:nvSpPr>
        <p:spPr>
          <a:xfrm>
            <a:off x="670560" y="280416"/>
            <a:ext cx="670560" cy="1021972"/>
          </a:xfrm>
          <a:prstGeom prst="diamond">
            <a:avLst/>
          </a:prstGeom>
          <a:solidFill>
            <a:srgbClr val="408FC7"/>
          </a:solidFill>
          <a:ln>
            <a:solidFill>
              <a:srgbClr val="408F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菱形 6"/>
          <p:cNvSpPr/>
          <p:nvPr/>
        </p:nvSpPr>
        <p:spPr>
          <a:xfrm>
            <a:off x="335280" y="280416"/>
            <a:ext cx="670560" cy="1021972"/>
          </a:xfrm>
          <a:prstGeom prst="diamond">
            <a:avLst/>
          </a:prstGeom>
          <a:solidFill>
            <a:schemeClr val="bg1"/>
          </a:solidFill>
          <a:ln>
            <a:solidFill>
              <a:srgbClr val="408F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 name="TextBox 37"/>
          <p:cNvSpPr txBox="1"/>
          <p:nvPr/>
        </p:nvSpPr>
        <p:spPr>
          <a:xfrm>
            <a:off x="1914736" y="553509"/>
            <a:ext cx="5562036"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800" kern="0" dirty="0" smtClean="0">
                <a:solidFill>
                  <a:sysClr val="windowText" lastClr="000000"/>
                </a:solidFill>
                <a:latin typeface="微软雅黑" panose="020B0503020204020204" pitchFamily="34" charset="-122"/>
                <a:ea typeface="微软雅黑" panose="020B0503020204020204" pitchFamily="34" charset="-122"/>
              </a:rPr>
              <a:t>3.</a:t>
            </a:r>
            <a:r>
              <a:rPr lang="zh-CN" altLang="en-US" sz="2800" kern="0" dirty="0" smtClean="0">
                <a:solidFill>
                  <a:sysClr val="windowText" lastClr="000000"/>
                </a:solidFill>
                <a:latin typeface="微软雅黑" panose="020B0503020204020204" pitchFamily="34" charset="-122"/>
                <a:ea typeface="微软雅黑" panose="020B0503020204020204" pitchFamily="34" charset="-122"/>
              </a:rPr>
              <a:t>系统功能</a:t>
            </a:r>
            <a:r>
              <a:rPr kumimoji="0" lang="zh-CN" altLang="en-US" sz="18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rPr>
              <a:t> </a:t>
            </a: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a:stretch>
            <a:fillRect/>
          </a:stretch>
        </p:blipFill>
        <p:spPr>
          <a:xfrm rot="10800000">
            <a:off x="0" y="5608320"/>
            <a:ext cx="3446984" cy="1249680"/>
          </a:xfrm>
          <a:prstGeom prst="rect">
            <a:avLst/>
          </a:prstGeom>
        </p:spPr>
      </p:pic>
      <p:sp>
        <p:nvSpPr>
          <p:cNvPr id="10" name="矩形 9"/>
          <p:cNvSpPr/>
          <p:nvPr/>
        </p:nvSpPr>
        <p:spPr>
          <a:xfrm>
            <a:off x="4557124" y="5640717"/>
            <a:ext cx="1800493" cy="369332"/>
          </a:xfrm>
          <a:prstGeom prst="rect">
            <a:avLst/>
          </a:prstGeom>
        </p:spPr>
        <p:txBody>
          <a:bodyPr wrap="none">
            <a:spAutoFit/>
          </a:bodyPr>
          <a:lstStyle/>
          <a:p>
            <a:r>
              <a:rPr lang="zh-CN" altLang="en-US" dirty="0" smtClean="0">
                <a:latin typeface="微软雅黑" pitchFamily="34" charset="-122"/>
                <a:ea typeface="微软雅黑" pitchFamily="34" charset="-122"/>
              </a:rPr>
              <a:t>查询机票顺序</a:t>
            </a:r>
            <a:r>
              <a:rPr lang="zh-CN" altLang="en-US" dirty="0">
                <a:latin typeface="微软雅黑" pitchFamily="34" charset="-122"/>
                <a:ea typeface="微软雅黑" pitchFamily="34" charset="-122"/>
              </a:rPr>
              <a:t>图</a:t>
            </a:r>
          </a:p>
        </p:txBody>
      </p:sp>
      <p:pic>
        <p:nvPicPr>
          <p:cNvPr id="1027" name="Picture 3" descr="AN9V(MM3VR@7Q@AR`T{]}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9610" y="1906010"/>
            <a:ext cx="5591175"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40830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248755" y="606736"/>
            <a:ext cx="5400388" cy="809625"/>
          </a:xfrm>
          <a:prstGeom prst="rect">
            <a:avLst/>
          </a:prstGeom>
        </p:spPr>
      </p:pic>
      <p:pic>
        <p:nvPicPr>
          <p:cNvPr id="3" name="图片 2"/>
          <p:cNvPicPr>
            <a:picLocks noChangeAspect="1"/>
          </p:cNvPicPr>
          <p:nvPr/>
        </p:nvPicPr>
        <p:blipFill>
          <a:blip r:embed="rId3"/>
          <a:stretch>
            <a:fillRect/>
          </a:stretch>
        </p:blipFill>
        <p:spPr>
          <a:xfrm>
            <a:off x="7695326" y="0"/>
            <a:ext cx="4496674" cy="1630238"/>
          </a:xfrm>
          <a:prstGeom prst="rect">
            <a:avLst/>
          </a:prstGeom>
        </p:spPr>
      </p:pic>
      <p:sp>
        <p:nvSpPr>
          <p:cNvPr id="4" name="菱形 3"/>
          <p:cNvSpPr/>
          <p:nvPr/>
        </p:nvSpPr>
        <p:spPr>
          <a:xfrm>
            <a:off x="670560" y="280416"/>
            <a:ext cx="670560" cy="1021972"/>
          </a:xfrm>
          <a:prstGeom prst="diamond">
            <a:avLst/>
          </a:prstGeom>
          <a:solidFill>
            <a:srgbClr val="408FC7"/>
          </a:solidFill>
          <a:ln>
            <a:solidFill>
              <a:srgbClr val="408F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菱形 6"/>
          <p:cNvSpPr/>
          <p:nvPr/>
        </p:nvSpPr>
        <p:spPr>
          <a:xfrm>
            <a:off x="335280" y="280416"/>
            <a:ext cx="670560" cy="1021972"/>
          </a:xfrm>
          <a:prstGeom prst="diamond">
            <a:avLst/>
          </a:prstGeom>
          <a:solidFill>
            <a:schemeClr val="bg1"/>
          </a:solidFill>
          <a:ln>
            <a:solidFill>
              <a:srgbClr val="408F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 name="TextBox 37"/>
          <p:cNvSpPr txBox="1"/>
          <p:nvPr/>
        </p:nvSpPr>
        <p:spPr>
          <a:xfrm>
            <a:off x="1914736" y="553509"/>
            <a:ext cx="5562036"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800" kern="0" dirty="0" smtClean="0">
                <a:solidFill>
                  <a:sysClr val="windowText" lastClr="000000"/>
                </a:solidFill>
                <a:latin typeface="微软雅黑" panose="020B0503020204020204" pitchFamily="34" charset="-122"/>
                <a:ea typeface="微软雅黑" panose="020B0503020204020204" pitchFamily="34" charset="-122"/>
              </a:rPr>
              <a:t>3.</a:t>
            </a:r>
            <a:r>
              <a:rPr lang="zh-CN" altLang="en-US" sz="2800" kern="0" dirty="0" smtClean="0">
                <a:solidFill>
                  <a:sysClr val="windowText" lastClr="000000"/>
                </a:solidFill>
                <a:latin typeface="微软雅黑" panose="020B0503020204020204" pitchFamily="34" charset="-122"/>
                <a:ea typeface="微软雅黑" panose="020B0503020204020204" pitchFamily="34" charset="-122"/>
              </a:rPr>
              <a:t>系统功能</a:t>
            </a:r>
            <a:r>
              <a:rPr kumimoji="0" lang="zh-CN" altLang="en-US" sz="18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rPr>
              <a:t> </a:t>
            </a: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a:stretch>
            <a:fillRect/>
          </a:stretch>
        </p:blipFill>
        <p:spPr>
          <a:xfrm rot="10800000">
            <a:off x="0" y="5608320"/>
            <a:ext cx="3446984" cy="1249680"/>
          </a:xfrm>
          <a:prstGeom prst="rect">
            <a:avLst/>
          </a:prstGeom>
        </p:spPr>
      </p:pic>
      <p:pic>
        <p:nvPicPr>
          <p:cNvPr id="6" name="Picture 2" descr="A65ANYXE)XKYY)Q11V5YO(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1362" y="1743062"/>
            <a:ext cx="6341382" cy="381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4557124" y="5640717"/>
            <a:ext cx="1800493" cy="369332"/>
          </a:xfrm>
          <a:prstGeom prst="rect">
            <a:avLst/>
          </a:prstGeom>
        </p:spPr>
        <p:txBody>
          <a:bodyPr wrap="none">
            <a:spAutoFit/>
          </a:bodyPr>
          <a:lstStyle/>
          <a:p>
            <a:r>
              <a:rPr lang="zh-CN" altLang="en-US" dirty="0">
                <a:latin typeface="微软雅黑" pitchFamily="34" charset="-122"/>
                <a:ea typeface="微软雅黑" pitchFamily="34" charset="-122"/>
              </a:rPr>
              <a:t>机票订购顺序图</a:t>
            </a:r>
          </a:p>
        </p:txBody>
      </p:sp>
    </p:spTree>
    <p:extLst>
      <p:ext uri="{BB962C8B-B14F-4D97-AF65-F5344CB8AC3E}">
        <p14:creationId xmlns:p14="http://schemas.microsoft.com/office/powerpoint/2010/main" val="38748361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248755" y="606736"/>
            <a:ext cx="5400388" cy="809625"/>
          </a:xfrm>
          <a:prstGeom prst="rect">
            <a:avLst/>
          </a:prstGeom>
        </p:spPr>
      </p:pic>
      <p:pic>
        <p:nvPicPr>
          <p:cNvPr id="3" name="图片 2"/>
          <p:cNvPicPr>
            <a:picLocks noChangeAspect="1"/>
          </p:cNvPicPr>
          <p:nvPr/>
        </p:nvPicPr>
        <p:blipFill>
          <a:blip r:embed="rId3"/>
          <a:stretch>
            <a:fillRect/>
          </a:stretch>
        </p:blipFill>
        <p:spPr>
          <a:xfrm>
            <a:off x="7695326" y="0"/>
            <a:ext cx="4496674" cy="1630238"/>
          </a:xfrm>
          <a:prstGeom prst="rect">
            <a:avLst/>
          </a:prstGeom>
        </p:spPr>
      </p:pic>
      <p:sp>
        <p:nvSpPr>
          <p:cNvPr id="4" name="菱形 3"/>
          <p:cNvSpPr/>
          <p:nvPr/>
        </p:nvSpPr>
        <p:spPr>
          <a:xfrm>
            <a:off x="670560" y="280416"/>
            <a:ext cx="670560" cy="1021972"/>
          </a:xfrm>
          <a:prstGeom prst="diamond">
            <a:avLst/>
          </a:prstGeom>
          <a:solidFill>
            <a:srgbClr val="408FC7"/>
          </a:solidFill>
          <a:ln>
            <a:solidFill>
              <a:srgbClr val="408F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菱形 6"/>
          <p:cNvSpPr/>
          <p:nvPr/>
        </p:nvSpPr>
        <p:spPr>
          <a:xfrm>
            <a:off x="335280" y="280416"/>
            <a:ext cx="670560" cy="1021972"/>
          </a:xfrm>
          <a:prstGeom prst="diamond">
            <a:avLst/>
          </a:prstGeom>
          <a:solidFill>
            <a:schemeClr val="bg1"/>
          </a:solidFill>
          <a:ln>
            <a:solidFill>
              <a:srgbClr val="408F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 name="TextBox 37"/>
          <p:cNvSpPr txBox="1"/>
          <p:nvPr/>
        </p:nvSpPr>
        <p:spPr>
          <a:xfrm>
            <a:off x="1914736" y="553509"/>
            <a:ext cx="5562036"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800" kern="0" dirty="0" smtClean="0">
                <a:solidFill>
                  <a:sysClr val="windowText" lastClr="000000"/>
                </a:solidFill>
                <a:latin typeface="微软雅黑" panose="020B0503020204020204" pitchFamily="34" charset="-122"/>
                <a:ea typeface="微软雅黑" panose="020B0503020204020204" pitchFamily="34" charset="-122"/>
              </a:rPr>
              <a:t>3.</a:t>
            </a:r>
            <a:r>
              <a:rPr lang="zh-CN" altLang="en-US" sz="2800" kern="0" dirty="0" smtClean="0">
                <a:solidFill>
                  <a:sysClr val="windowText" lastClr="000000"/>
                </a:solidFill>
                <a:latin typeface="微软雅黑" panose="020B0503020204020204" pitchFamily="34" charset="-122"/>
                <a:ea typeface="微软雅黑" panose="020B0503020204020204" pitchFamily="34" charset="-122"/>
              </a:rPr>
              <a:t>系统功能</a:t>
            </a:r>
            <a:r>
              <a:rPr kumimoji="0" lang="zh-CN" altLang="en-US" sz="18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rPr>
              <a:t> </a:t>
            </a: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a:stretch>
            <a:fillRect/>
          </a:stretch>
        </p:blipFill>
        <p:spPr>
          <a:xfrm rot="10800000">
            <a:off x="0" y="5608320"/>
            <a:ext cx="3446984" cy="1249680"/>
          </a:xfrm>
          <a:prstGeom prst="rect">
            <a:avLst/>
          </a:prstGeom>
        </p:spPr>
      </p:pic>
      <p:sp>
        <p:nvSpPr>
          <p:cNvPr id="10" name="矩形 9"/>
          <p:cNvSpPr/>
          <p:nvPr/>
        </p:nvSpPr>
        <p:spPr>
          <a:xfrm>
            <a:off x="4557124" y="5640717"/>
            <a:ext cx="1800493" cy="369332"/>
          </a:xfrm>
          <a:prstGeom prst="rect">
            <a:avLst/>
          </a:prstGeom>
        </p:spPr>
        <p:txBody>
          <a:bodyPr wrap="none">
            <a:spAutoFit/>
          </a:bodyPr>
          <a:lstStyle/>
          <a:p>
            <a:r>
              <a:rPr lang="zh-CN" altLang="zh-CN" dirty="0">
                <a:latin typeface="微软雅黑" pitchFamily="34" charset="-122"/>
                <a:ea typeface="微软雅黑" pitchFamily="34" charset="-122"/>
              </a:rPr>
              <a:t>用户管理顺序图</a:t>
            </a:r>
            <a:endParaRPr lang="zh-CN" altLang="en-US" dirty="0">
              <a:latin typeface="微软雅黑" pitchFamily="34" charset="-122"/>
              <a:ea typeface="微软雅黑" pitchFamily="34" charset="-122"/>
            </a:endParaRPr>
          </a:p>
        </p:txBody>
      </p:sp>
      <p:pic>
        <p:nvPicPr>
          <p:cNvPr id="2050" name="Picture 2" descr="X9OVS9T}D$AVYUWFQLT27Y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4721" y="1416361"/>
            <a:ext cx="5665298" cy="369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39827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248755" y="606736"/>
            <a:ext cx="5400388" cy="809625"/>
          </a:xfrm>
          <a:prstGeom prst="rect">
            <a:avLst/>
          </a:prstGeom>
        </p:spPr>
      </p:pic>
      <p:pic>
        <p:nvPicPr>
          <p:cNvPr id="3" name="图片 2"/>
          <p:cNvPicPr>
            <a:picLocks noChangeAspect="1"/>
          </p:cNvPicPr>
          <p:nvPr/>
        </p:nvPicPr>
        <p:blipFill>
          <a:blip r:embed="rId3"/>
          <a:stretch>
            <a:fillRect/>
          </a:stretch>
        </p:blipFill>
        <p:spPr>
          <a:xfrm>
            <a:off x="7695326" y="0"/>
            <a:ext cx="4496674" cy="1630238"/>
          </a:xfrm>
          <a:prstGeom prst="rect">
            <a:avLst/>
          </a:prstGeom>
        </p:spPr>
      </p:pic>
      <p:sp>
        <p:nvSpPr>
          <p:cNvPr id="4" name="菱形 3"/>
          <p:cNvSpPr/>
          <p:nvPr/>
        </p:nvSpPr>
        <p:spPr>
          <a:xfrm>
            <a:off x="670560" y="280416"/>
            <a:ext cx="670560" cy="1021972"/>
          </a:xfrm>
          <a:prstGeom prst="diamond">
            <a:avLst/>
          </a:prstGeom>
          <a:solidFill>
            <a:srgbClr val="408FC7"/>
          </a:solidFill>
          <a:ln>
            <a:solidFill>
              <a:srgbClr val="408F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菱形 6"/>
          <p:cNvSpPr/>
          <p:nvPr/>
        </p:nvSpPr>
        <p:spPr>
          <a:xfrm>
            <a:off x="335280" y="280416"/>
            <a:ext cx="670560" cy="1021972"/>
          </a:xfrm>
          <a:prstGeom prst="diamond">
            <a:avLst/>
          </a:prstGeom>
          <a:solidFill>
            <a:schemeClr val="bg1"/>
          </a:solidFill>
          <a:ln>
            <a:solidFill>
              <a:srgbClr val="408F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 name="TextBox 37"/>
          <p:cNvSpPr txBox="1"/>
          <p:nvPr/>
        </p:nvSpPr>
        <p:spPr>
          <a:xfrm>
            <a:off x="1914736" y="553509"/>
            <a:ext cx="5562036"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800" kern="0" dirty="0" smtClean="0">
                <a:solidFill>
                  <a:sysClr val="windowText" lastClr="000000"/>
                </a:solidFill>
                <a:latin typeface="微软雅黑" panose="020B0503020204020204" pitchFamily="34" charset="-122"/>
                <a:ea typeface="微软雅黑" panose="020B0503020204020204" pitchFamily="34" charset="-122"/>
              </a:rPr>
              <a:t>3.</a:t>
            </a:r>
            <a:r>
              <a:rPr lang="zh-CN" altLang="en-US" sz="2800" kern="0" dirty="0" smtClean="0">
                <a:solidFill>
                  <a:sysClr val="windowText" lastClr="000000"/>
                </a:solidFill>
                <a:latin typeface="微软雅黑" panose="020B0503020204020204" pitchFamily="34" charset="-122"/>
                <a:ea typeface="微软雅黑" panose="020B0503020204020204" pitchFamily="34" charset="-122"/>
              </a:rPr>
              <a:t>系统功能</a:t>
            </a:r>
            <a:r>
              <a:rPr kumimoji="0" lang="zh-CN" altLang="en-US" sz="18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rPr>
              <a:t> </a:t>
            </a: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a:stretch>
            <a:fillRect/>
          </a:stretch>
        </p:blipFill>
        <p:spPr>
          <a:xfrm rot="10800000">
            <a:off x="0" y="5608320"/>
            <a:ext cx="3446984" cy="1249680"/>
          </a:xfrm>
          <a:prstGeom prst="rect">
            <a:avLst/>
          </a:prstGeom>
        </p:spPr>
      </p:pic>
      <p:sp>
        <p:nvSpPr>
          <p:cNvPr id="10" name="矩形 9"/>
          <p:cNvSpPr/>
          <p:nvPr/>
        </p:nvSpPr>
        <p:spPr>
          <a:xfrm>
            <a:off x="4557124" y="5640717"/>
            <a:ext cx="1800493" cy="369332"/>
          </a:xfrm>
          <a:prstGeom prst="rect">
            <a:avLst/>
          </a:prstGeom>
        </p:spPr>
        <p:txBody>
          <a:bodyPr wrap="none">
            <a:spAutoFit/>
          </a:bodyPr>
          <a:lstStyle/>
          <a:p>
            <a:r>
              <a:rPr lang="zh-CN" altLang="en-US" dirty="0" smtClean="0">
                <a:latin typeface="微软雅黑" pitchFamily="34" charset="-122"/>
                <a:ea typeface="微软雅黑" pitchFamily="34" charset="-122"/>
              </a:rPr>
              <a:t>航班管理</a:t>
            </a:r>
            <a:r>
              <a:rPr lang="zh-CN" altLang="zh-CN" dirty="0" smtClean="0">
                <a:latin typeface="微软雅黑" pitchFamily="34" charset="-122"/>
                <a:ea typeface="微软雅黑" pitchFamily="34" charset="-122"/>
              </a:rPr>
              <a:t>顺序</a:t>
            </a:r>
            <a:r>
              <a:rPr lang="zh-CN" altLang="zh-CN" dirty="0">
                <a:latin typeface="微软雅黑" pitchFamily="34" charset="-122"/>
                <a:ea typeface="微软雅黑" pitchFamily="34" charset="-122"/>
              </a:rPr>
              <a:t>图</a:t>
            </a:r>
            <a:endParaRPr lang="zh-CN" altLang="en-US" dirty="0">
              <a:latin typeface="微软雅黑" pitchFamily="34" charset="-122"/>
              <a:ea typeface="微软雅黑" pitchFamily="34" charset="-122"/>
            </a:endParaRPr>
          </a:p>
        </p:txBody>
      </p:sp>
      <p:pic>
        <p:nvPicPr>
          <p:cNvPr id="3074" name="Picture 2" descr="[$T)T2(3}0(UOSRHDO3K1I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4533" y="2003198"/>
            <a:ext cx="5665673"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35555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TotalTime>
  <Words>472</Words>
  <Application>Microsoft Office PowerPoint</Application>
  <PresentationFormat>自定义</PresentationFormat>
  <Paragraphs>68</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LMN</cp:lastModifiedBy>
  <cp:revision>57</cp:revision>
  <dcterms:created xsi:type="dcterms:W3CDTF">2016-06-01T10:31:03Z</dcterms:created>
  <dcterms:modified xsi:type="dcterms:W3CDTF">2018-05-25T11:25:32Z</dcterms:modified>
</cp:coreProperties>
</file>