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67" r:id="rId12"/>
    <p:sldId id="271" r:id="rId13"/>
    <p:sldId id="270" r:id="rId14"/>
    <p:sldId id="272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E3B"/>
    <a:srgbClr val="40B4DE"/>
    <a:srgbClr val="91A2A6"/>
    <a:srgbClr val="BFC7C9"/>
    <a:srgbClr val="F24B35"/>
    <a:srgbClr val="FFC02B"/>
    <a:srgbClr val="AFDCF5"/>
    <a:srgbClr val="F7F7F2"/>
    <a:srgbClr val="F7EC51"/>
    <a:srgbClr val="F9E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456" y="126"/>
      </p:cViewPr>
      <p:guideLst>
        <p:guide orient="horz" pos="78"/>
        <p:guide pos="170"/>
        <p:guide orient="horz" pos="3185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3C56-78AD-4C25-B05A-7462C2F5F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8C2E-F330-4686-9F57-3B76DACAE9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613972" y="993971"/>
            <a:ext cx="1916055" cy="2006321"/>
            <a:chOff x="2088" y="586"/>
            <a:chExt cx="1592" cy="1667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816" y="2185"/>
              <a:ext cx="135" cy="38"/>
            </a:xfrm>
            <a:custGeom>
              <a:avLst/>
              <a:gdLst>
                <a:gd name="T0" fmla="*/ 135 w 135"/>
                <a:gd name="T1" fmla="*/ 0 h 38"/>
                <a:gd name="T2" fmla="*/ 90 w 135"/>
                <a:gd name="T3" fmla="*/ 0 h 38"/>
                <a:gd name="T4" fmla="*/ 45 w 135"/>
                <a:gd name="T5" fmla="*/ 38 h 38"/>
                <a:gd name="T6" fmla="*/ 105 w 135"/>
                <a:gd name="T7" fmla="*/ 38 h 38"/>
                <a:gd name="T8" fmla="*/ 135 w 135"/>
                <a:gd name="T9" fmla="*/ 15 h 38"/>
                <a:gd name="T10" fmla="*/ 135 w 135"/>
                <a:gd name="T11" fmla="*/ 0 h 38"/>
                <a:gd name="T12" fmla="*/ 135 w 135"/>
                <a:gd name="T13" fmla="*/ 0 h 38"/>
                <a:gd name="T14" fmla="*/ 45 w 135"/>
                <a:gd name="T15" fmla="*/ 0 h 38"/>
                <a:gd name="T16" fmla="*/ 0 w 135"/>
                <a:gd name="T17" fmla="*/ 0 h 38"/>
                <a:gd name="T18" fmla="*/ 0 w 135"/>
                <a:gd name="T19" fmla="*/ 38 h 38"/>
                <a:gd name="T20" fmla="*/ 0 w 135"/>
                <a:gd name="T21" fmla="*/ 38 h 38"/>
                <a:gd name="T22" fmla="*/ 45 w 135"/>
                <a:gd name="T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38">
                  <a:moveTo>
                    <a:pt x="135" y="0"/>
                  </a:moveTo>
                  <a:lnTo>
                    <a:pt x="90" y="0"/>
                  </a:lnTo>
                  <a:lnTo>
                    <a:pt x="45" y="38"/>
                  </a:lnTo>
                  <a:lnTo>
                    <a:pt x="105" y="38"/>
                  </a:lnTo>
                  <a:lnTo>
                    <a:pt x="135" y="15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45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463" y="969"/>
              <a:ext cx="834" cy="946"/>
            </a:xfrm>
            <a:custGeom>
              <a:avLst/>
              <a:gdLst>
                <a:gd name="T0" fmla="*/ 72 w 111"/>
                <a:gd name="T1" fmla="*/ 53 h 126"/>
                <a:gd name="T2" fmla="*/ 76 w 111"/>
                <a:gd name="T3" fmla="*/ 53 h 126"/>
                <a:gd name="T4" fmla="*/ 104 w 111"/>
                <a:gd name="T5" fmla="*/ 28 h 126"/>
                <a:gd name="T6" fmla="*/ 60 w 111"/>
                <a:gd name="T7" fmla="*/ 63 h 126"/>
                <a:gd name="T8" fmla="*/ 72 w 111"/>
                <a:gd name="T9" fmla="*/ 60 h 126"/>
                <a:gd name="T10" fmla="*/ 106 w 111"/>
                <a:gd name="T11" fmla="*/ 31 h 126"/>
                <a:gd name="T12" fmla="*/ 76 w 111"/>
                <a:gd name="T13" fmla="*/ 69 h 126"/>
                <a:gd name="T14" fmla="*/ 76 w 111"/>
                <a:gd name="T15" fmla="*/ 65 h 126"/>
                <a:gd name="T16" fmla="*/ 76 w 111"/>
                <a:gd name="T17" fmla="*/ 75 h 126"/>
                <a:gd name="T18" fmla="*/ 111 w 111"/>
                <a:gd name="T19" fmla="*/ 48 h 126"/>
                <a:gd name="T20" fmla="*/ 76 w 111"/>
                <a:gd name="T21" fmla="*/ 75 h 126"/>
                <a:gd name="T22" fmla="*/ 111 w 111"/>
                <a:gd name="T23" fmla="*/ 54 h 126"/>
                <a:gd name="T24" fmla="*/ 111 w 111"/>
                <a:gd name="T25" fmla="*/ 62 h 126"/>
                <a:gd name="T26" fmla="*/ 76 w 111"/>
                <a:gd name="T27" fmla="*/ 89 h 126"/>
                <a:gd name="T28" fmla="*/ 76 w 111"/>
                <a:gd name="T29" fmla="*/ 111 h 126"/>
                <a:gd name="T30" fmla="*/ 106 w 111"/>
                <a:gd name="T31" fmla="*/ 79 h 126"/>
                <a:gd name="T32" fmla="*/ 76 w 111"/>
                <a:gd name="T33" fmla="*/ 103 h 126"/>
                <a:gd name="T34" fmla="*/ 90 w 111"/>
                <a:gd name="T35" fmla="*/ 103 h 126"/>
                <a:gd name="T36" fmla="*/ 76 w 111"/>
                <a:gd name="T37" fmla="*/ 125 h 126"/>
                <a:gd name="T38" fmla="*/ 81 w 111"/>
                <a:gd name="T39" fmla="*/ 126 h 126"/>
                <a:gd name="T40" fmla="*/ 87 w 111"/>
                <a:gd name="T41" fmla="*/ 123 h 126"/>
                <a:gd name="T42" fmla="*/ 90 w 111"/>
                <a:gd name="T43" fmla="*/ 117 h 126"/>
                <a:gd name="T44" fmla="*/ 98 w 111"/>
                <a:gd name="T45" fmla="*/ 19 h 126"/>
                <a:gd name="T46" fmla="*/ 58 w 111"/>
                <a:gd name="T47" fmla="*/ 53 h 126"/>
                <a:gd name="T48" fmla="*/ 94 w 111"/>
                <a:gd name="T49" fmla="*/ 15 h 126"/>
                <a:gd name="T50" fmla="*/ 98 w 111"/>
                <a:gd name="T51" fmla="*/ 19 h 126"/>
                <a:gd name="T52" fmla="*/ 40 w 111"/>
                <a:gd name="T53" fmla="*/ 63 h 126"/>
                <a:gd name="T54" fmla="*/ 40 w 111"/>
                <a:gd name="T55" fmla="*/ 55 h 126"/>
                <a:gd name="T56" fmla="*/ 91 w 111"/>
                <a:gd name="T57" fmla="*/ 12 h 126"/>
                <a:gd name="T58" fmla="*/ 39 w 111"/>
                <a:gd name="T59" fmla="*/ 51 h 126"/>
                <a:gd name="T60" fmla="*/ 36 w 111"/>
                <a:gd name="T61" fmla="*/ 53 h 126"/>
                <a:gd name="T62" fmla="*/ 7 w 111"/>
                <a:gd name="T63" fmla="*/ 82 h 126"/>
                <a:gd name="T64" fmla="*/ 5 w 111"/>
                <a:gd name="T65" fmla="*/ 77 h 126"/>
                <a:gd name="T66" fmla="*/ 83 w 111"/>
                <a:gd name="T67" fmla="*/ 7 h 126"/>
                <a:gd name="T68" fmla="*/ 3 w 111"/>
                <a:gd name="T69" fmla="*/ 73 h 126"/>
                <a:gd name="T70" fmla="*/ 66 w 111"/>
                <a:gd name="T71" fmla="*/ 1 h 126"/>
                <a:gd name="T72" fmla="*/ 61 w 111"/>
                <a:gd name="T73" fmla="*/ 0 h 126"/>
                <a:gd name="T74" fmla="*/ 0 w 111"/>
                <a:gd name="T75" fmla="*/ 55 h 126"/>
                <a:gd name="T76" fmla="*/ 54 w 111"/>
                <a:gd name="T77" fmla="*/ 0 h 126"/>
                <a:gd name="T78" fmla="*/ 61 w 111"/>
                <a:gd name="T79" fmla="*/ 0 h 126"/>
                <a:gd name="T80" fmla="*/ 36 w 111"/>
                <a:gd name="T81" fmla="*/ 3 h 126"/>
                <a:gd name="T82" fmla="*/ 1 w 111"/>
                <a:gd name="T83" fmla="*/ 47 h 126"/>
                <a:gd name="T84" fmla="*/ 24 w 111"/>
                <a:gd name="T85" fmla="*/ 10 h 126"/>
                <a:gd name="T86" fmla="*/ 10 w 111"/>
                <a:gd name="T87" fmla="*/ 23 h 126"/>
                <a:gd name="T88" fmla="*/ 9 w 111"/>
                <a:gd name="T89" fmla="*/ 86 h 126"/>
                <a:gd name="T90" fmla="*/ 36 w 111"/>
                <a:gd name="T91" fmla="*/ 68 h 126"/>
                <a:gd name="T92" fmla="*/ 36 w 111"/>
                <a:gd name="T93" fmla="*/ 65 h 126"/>
                <a:gd name="T94" fmla="*/ 9 w 111"/>
                <a:gd name="T95" fmla="*/ 86 h 126"/>
                <a:gd name="T96" fmla="*/ 20 w 111"/>
                <a:gd name="T97" fmla="*/ 98 h 126"/>
                <a:gd name="T98" fmla="*/ 36 w 111"/>
                <a:gd name="T99" fmla="*/ 73 h 126"/>
                <a:gd name="T100" fmla="*/ 22 w 111"/>
                <a:gd name="T101" fmla="*/ 101 h 126"/>
                <a:gd name="T102" fmla="*/ 36 w 111"/>
                <a:gd name="T103" fmla="*/ 96 h 126"/>
                <a:gd name="T104" fmla="*/ 22 w 111"/>
                <a:gd name="T105" fmla="*/ 101 h 126"/>
                <a:gd name="T106" fmla="*/ 22 w 111"/>
                <a:gd name="T107" fmla="*/ 117 h 126"/>
                <a:gd name="T108" fmla="*/ 36 w 111"/>
                <a:gd name="T109" fmla="*/ 109 h 126"/>
                <a:gd name="T110" fmla="*/ 22 w 111"/>
                <a:gd name="T111" fmla="*/ 115 h 126"/>
                <a:gd name="T112" fmla="*/ 36 w 111"/>
                <a:gd name="T113" fmla="*/ 115 h 126"/>
                <a:gd name="T114" fmla="*/ 33 w 111"/>
                <a:gd name="T115" fmla="*/ 126 h 126"/>
                <a:gd name="T116" fmla="*/ 26 w 111"/>
                <a:gd name="T117" fmla="*/ 125 h 126"/>
                <a:gd name="T118" fmla="*/ 54 w 111"/>
                <a:gd name="T119" fmla="*/ 63 h 126"/>
                <a:gd name="T120" fmla="*/ 46 w 111"/>
                <a:gd name="T121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" h="126">
                  <a:moveTo>
                    <a:pt x="72" y="60"/>
                  </a:moveTo>
                  <a:cubicBezTo>
                    <a:pt x="72" y="53"/>
                    <a:pt x="72" y="53"/>
                    <a:pt x="72" y="53"/>
                  </a:cubicBezTo>
                  <a:cubicBezTo>
                    <a:pt x="72" y="52"/>
                    <a:pt x="73" y="51"/>
                    <a:pt x="74" y="51"/>
                  </a:cubicBezTo>
                  <a:cubicBezTo>
                    <a:pt x="75" y="51"/>
                    <a:pt x="76" y="52"/>
                    <a:pt x="76" y="53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3" y="26"/>
                    <a:pt x="102" y="24"/>
                    <a:pt x="101" y="2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2" y="60"/>
                    <a:pt x="72" y="60"/>
                    <a:pt x="72" y="60"/>
                  </a:cubicBezTo>
                  <a:close/>
                  <a:moveTo>
                    <a:pt x="76" y="61"/>
                  </a:moveTo>
                  <a:cubicBezTo>
                    <a:pt x="106" y="31"/>
                    <a:pt x="106" y="31"/>
                    <a:pt x="106" y="31"/>
                  </a:cubicBezTo>
                  <a:cubicBezTo>
                    <a:pt x="107" y="33"/>
                    <a:pt x="107" y="35"/>
                    <a:pt x="108" y="37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1"/>
                    <a:pt x="76" y="61"/>
                    <a:pt x="76" y="61"/>
                  </a:cubicBezTo>
                  <a:close/>
                  <a:moveTo>
                    <a:pt x="76" y="75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10" y="44"/>
                    <a:pt x="111" y="46"/>
                    <a:pt x="111" y="48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6" y="75"/>
                    <a:pt x="76" y="75"/>
                    <a:pt x="76" y="75"/>
                  </a:cubicBezTo>
                  <a:close/>
                  <a:moveTo>
                    <a:pt x="76" y="89"/>
                  </a:moveTo>
                  <a:cubicBezTo>
                    <a:pt x="111" y="54"/>
                    <a:pt x="111" y="54"/>
                    <a:pt x="111" y="54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1" y="58"/>
                    <a:pt x="111" y="60"/>
                    <a:pt x="111" y="62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89"/>
                    <a:pt x="76" y="89"/>
                    <a:pt x="76" y="89"/>
                  </a:cubicBezTo>
                  <a:close/>
                  <a:moveTo>
                    <a:pt x="76" y="103"/>
                  </a:moveTo>
                  <a:cubicBezTo>
                    <a:pt x="76" y="111"/>
                    <a:pt x="76" y="111"/>
                    <a:pt x="76" y="111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2"/>
                    <a:pt x="105" y="81"/>
                    <a:pt x="106" y="79"/>
                  </a:cubicBezTo>
                  <a:cubicBezTo>
                    <a:pt x="107" y="76"/>
                    <a:pt x="109" y="73"/>
                    <a:pt x="109" y="69"/>
                  </a:cubicBezTo>
                  <a:cubicBezTo>
                    <a:pt x="76" y="103"/>
                    <a:pt x="76" y="103"/>
                    <a:pt x="76" y="103"/>
                  </a:cubicBezTo>
                  <a:close/>
                  <a:moveTo>
                    <a:pt x="76" y="117"/>
                  </a:moveTo>
                  <a:cubicBezTo>
                    <a:pt x="90" y="103"/>
                    <a:pt x="90" y="103"/>
                    <a:pt x="90" y="103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17"/>
                    <a:pt x="76" y="117"/>
                    <a:pt x="76" y="117"/>
                  </a:cubicBezTo>
                  <a:close/>
                  <a:moveTo>
                    <a:pt x="81" y="126"/>
                  </a:moveTo>
                  <a:cubicBezTo>
                    <a:pt x="81" y="126"/>
                    <a:pt x="81" y="126"/>
                    <a:pt x="81" y="126"/>
                  </a:cubicBezTo>
                  <a:cubicBezTo>
                    <a:pt x="84" y="126"/>
                    <a:pt x="86" y="125"/>
                    <a:pt x="87" y="123"/>
                  </a:cubicBezTo>
                  <a:cubicBezTo>
                    <a:pt x="89" y="122"/>
                    <a:pt x="90" y="120"/>
                    <a:pt x="90" y="117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81" y="126"/>
                    <a:pt x="81" y="126"/>
                    <a:pt x="81" y="126"/>
                  </a:cubicBezTo>
                  <a:close/>
                  <a:moveTo>
                    <a:pt x="98" y="19"/>
                  </a:moveTo>
                  <a:cubicBezTo>
                    <a:pt x="58" y="60"/>
                    <a:pt x="58" y="60"/>
                    <a:pt x="58" y="60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6" y="17"/>
                    <a:pt x="97" y="18"/>
                    <a:pt x="98" y="19"/>
                  </a:cubicBezTo>
                  <a:close/>
                  <a:moveTo>
                    <a:pt x="91" y="12"/>
                  </a:move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8" y="10"/>
                    <a:pt x="89" y="11"/>
                    <a:pt x="91" y="12"/>
                  </a:cubicBezTo>
                  <a:close/>
                  <a:moveTo>
                    <a:pt x="83" y="7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1"/>
                    <a:pt x="36" y="52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81"/>
                    <a:pt x="6" y="80"/>
                    <a:pt x="6" y="79"/>
                  </a:cubicBezTo>
                  <a:cubicBezTo>
                    <a:pt x="5" y="79"/>
                    <a:pt x="5" y="78"/>
                    <a:pt x="5" y="77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9" y="5"/>
                    <a:pt x="81" y="6"/>
                    <a:pt x="83" y="7"/>
                  </a:cubicBezTo>
                  <a:close/>
                  <a:moveTo>
                    <a:pt x="73" y="3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2" y="70"/>
                    <a:pt x="2" y="68"/>
                    <a:pt x="1" y="66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9" y="1"/>
                    <a:pt x="71" y="2"/>
                    <a:pt x="73" y="3"/>
                  </a:cubicBezTo>
                  <a:close/>
                  <a:moveTo>
                    <a:pt x="61" y="0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0" y="59"/>
                    <a:pt x="0" y="57"/>
                    <a:pt x="0" y="55"/>
                  </a:cubicBezTo>
                  <a:cubicBezTo>
                    <a:pt x="0" y="55"/>
                    <a:pt x="0" y="54"/>
                    <a:pt x="0" y="5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8" y="0"/>
                    <a:pt x="60" y="0"/>
                    <a:pt x="61" y="0"/>
                  </a:cubicBezTo>
                  <a:close/>
                  <a:moveTo>
                    <a:pt x="47" y="1"/>
                  </a:moveTo>
                  <a:cubicBezTo>
                    <a:pt x="43" y="1"/>
                    <a:pt x="40" y="2"/>
                    <a:pt x="36" y="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9"/>
                    <a:pt x="2" y="43"/>
                    <a:pt x="1" y="47"/>
                  </a:cubicBezTo>
                  <a:cubicBezTo>
                    <a:pt x="47" y="1"/>
                    <a:pt x="47" y="1"/>
                    <a:pt x="47" y="1"/>
                  </a:cubicBezTo>
                  <a:close/>
                  <a:moveTo>
                    <a:pt x="24" y="10"/>
                  </a:moveTo>
                  <a:cubicBezTo>
                    <a:pt x="21" y="12"/>
                    <a:pt x="19" y="14"/>
                    <a:pt x="17" y="16"/>
                  </a:cubicBezTo>
                  <a:cubicBezTo>
                    <a:pt x="14" y="18"/>
                    <a:pt x="12" y="21"/>
                    <a:pt x="10" y="23"/>
                  </a:cubicBezTo>
                  <a:cubicBezTo>
                    <a:pt x="24" y="10"/>
                    <a:pt x="24" y="10"/>
                    <a:pt x="24" y="10"/>
                  </a:cubicBezTo>
                  <a:close/>
                  <a:moveTo>
                    <a:pt x="9" y="86"/>
                  </a:moveTo>
                  <a:cubicBezTo>
                    <a:pt x="10" y="87"/>
                    <a:pt x="12" y="89"/>
                    <a:pt x="13" y="9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9" y="86"/>
                    <a:pt x="9" y="86"/>
                    <a:pt x="9" y="86"/>
                  </a:cubicBezTo>
                  <a:close/>
                  <a:moveTo>
                    <a:pt x="16" y="94"/>
                  </a:moveTo>
                  <a:cubicBezTo>
                    <a:pt x="17" y="95"/>
                    <a:pt x="18" y="96"/>
                    <a:pt x="20" y="98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16" y="94"/>
                    <a:pt x="16" y="94"/>
                    <a:pt x="16" y="94"/>
                  </a:cubicBezTo>
                  <a:close/>
                  <a:moveTo>
                    <a:pt x="22" y="101"/>
                  </a:moveTo>
                  <a:cubicBezTo>
                    <a:pt x="36" y="87"/>
                    <a:pt x="36" y="87"/>
                    <a:pt x="36" y="8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22" y="101"/>
                    <a:pt x="22" y="101"/>
                    <a:pt x="22" y="101"/>
                  </a:cubicBezTo>
                  <a:close/>
                  <a:moveTo>
                    <a:pt x="22" y="115"/>
                  </a:moveTo>
                  <a:cubicBezTo>
                    <a:pt x="22" y="117"/>
                    <a:pt x="22" y="117"/>
                    <a:pt x="22" y="117"/>
                  </a:cubicBezTo>
                  <a:cubicBezTo>
                    <a:pt x="22" y="119"/>
                    <a:pt x="22" y="121"/>
                    <a:pt x="23" y="122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22" y="115"/>
                    <a:pt x="22" y="115"/>
                    <a:pt x="22" y="115"/>
                  </a:cubicBezTo>
                  <a:close/>
                  <a:moveTo>
                    <a:pt x="26" y="125"/>
                  </a:moveTo>
                  <a:cubicBezTo>
                    <a:pt x="36" y="115"/>
                    <a:pt x="36" y="115"/>
                    <a:pt x="36" y="115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29" y="126"/>
                    <a:pt x="27" y="125"/>
                    <a:pt x="26" y="125"/>
                  </a:cubicBezTo>
                  <a:close/>
                  <a:moveTo>
                    <a:pt x="46" y="63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54" y="55"/>
                    <a:pt x="54" y="55"/>
                    <a:pt x="54" y="55"/>
                  </a:cubicBezTo>
                  <a:lnTo>
                    <a:pt x="46" y="63"/>
                  </a:lnTo>
                  <a:close/>
                </a:path>
              </a:pathLst>
            </a:custGeom>
            <a:solidFill>
              <a:srgbClr val="F7E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763" y="1480"/>
              <a:ext cx="241" cy="435"/>
            </a:xfrm>
            <a:custGeom>
              <a:avLst/>
              <a:gdLst>
                <a:gd name="T0" fmla="*/ 241 w 241"/>
                <a:gd name="T1" fmla="*/ 37 h 435"/>
                <a:gd name="T2" fmla="*/ 241 w 241"/>
                <a:gd name="T3" fmla="*/ 0 h 435"/>
                <a:gd name="T4" fmla="*/ 218 w 241"/>
                <a:gd name="T5" fmla="*/ 0 h 435"/>
                <a:gd name="T6" fmla="*/ 0 w 241"/>
                <a:gd name="T7" fmla="*/ 217 h 435"/>
                <a:gd name="T8" fmla="*/ 0 w 241"/>
                <a:gd name="T9" fmla="*/ 277 h 435"/>
                <a:gd name="T10" fmla="*/ 241 w 241"/>
                <a:gd name="T11" fmla="*/ 37 h 435"/>
                <a:gd name="T12" fmla="*/ 241 w 241"/>
                <a:gd name="T13" fmla="*/ 37 h 435"/>
                <a:gd name="T14" fmla="*/ 181 w 241"/>
                <a:gd name="T15" fmla="*/ 0 h 435"/>
                <a:gd name="T16" fmla="*/ 136 w 241"/>
                <a:gd name="T17" fmla="*/ 37 h 435"/>
                <a:gd name="T18" fmla="*/ 136 w 241"/>
                <a:gd name="T19" fmla="*/ 0 h 435"/>
                <a:gd name="T20" fmla="*/ 181 w 241"/>
                <a:gd name="T21" fmla="*/ 0 h 435"/>
                <a:gd name="T22" fmla="*/ 181 w 241"/>
                <a:gd name="T23" fmla="*/ 0 h 435"/>
                <a:gd name="T24" fmla="*/ 106 w 241"/>
                <a:gd name="T25" fmla="*/ 75 h 435"/>
                <a:gd name="T26" fmla="*/ 0 w 241"/>
                <a:gd name="T27" fmla="*/ 172 h 435"/>
                <a:gd name="T28" fmla="*/ 0 w 241"/>
                <a:gd name="T29" fmla="*/ 112 h 435"/>
                <a:gd name="T30" fmla="*/ 106 w 241"/>
                <a:gd name="T31" fmla="*/ 7 h 435"/>
                <a:gd name="T32" fmla="*/ 106 w 241"/>
                <a:gd name="T33" fmla="*/ 75 h 435"/>
                <a:gd name="T34" fmla="*/ 106 w 241"/>
                <a:gd name="T35" fmla="*/ 75 h 435"/>
                <a:gd name="T36" fmla="*/ 76 w 241"/>
                <a:gd name="T37" fmla="*/ 0 h 435"/>
                <a:gd name="T38" fmla="*/ 0 w 241"/>
                <a:gd name="T39" fmla="*/ 75 h 435"/>
                <a:gd name="T40" fmla="*/ 0 w 241"/>
                <a:gd name="T41" fmla="*/ 7 h 435"/>
                <a:gd name="T42" fmla="*/ 16 w 241"/>
                <a:gd name="T43" fmla="*/ 0 h 435"/>
                <a:gd name="T44" fmla="*/ 76 w 241"/>
                <a:gd name="T45" fmla="*/ 0 h 435"/>
                <a:gd name="T46" fmla="*/ 76 w 241"/>
                <a:gd name="T47" fmla="*/ 0 h 435"/>
                <a:gd name="T48" fmla="*/ 0 w 241"/>
                <a:gd name="T49" fmla="*/ 322 h 435"/>
                <a:gd name="T50" fmla="*/ 241 w 241"/>
                <a:gd name="T51" fmla="*/ 82 h 435"/>
                <a:gd name="T52" fmla="*/ 241 w 241"/>
                <a:gd name="T53" fmla="*/ 142 h 435"/>
                <a:gd name="T54" fmla="*/ 0 w 241"/>
                <a:gd name="T55" fmla="*/ 382 h 435"/>
                <a:gd name="T56" fmla="*/ 0 w 241"/>
                <a:gd name="T57" fmla="*/ 322 h 435"/>
                <a:gd name="T58" fmla="*/ 0 w 241"/>
                <a:gd name="T59" fmla="*/ 322 h 435"/>
                <a:gd name="T60" fmla="*/ 0 w 241"/>
                <a:gd name="T61" fmla="*/ 427 h 435"/>
                <a:gd name="T62" fmla="*/ 241 w 241"/>
                <a:gd name="T63" fmla="*/ 187 h 435"/>
                <a:gd name="T64" fmla="*/ 241 w 241"/>
                <a:gd name="T65" fmla="*/ 247 h 435"/>
                <a:gd name="T66" fmla="*/ 53 w 241"/>
                <a:gd name="T67" fmla="*/ 435 h 435"/>
                <a:gd name="T68" fmla="*/ 0 w 241"/>
                <a:gd name="T69" fmla="*/ 435 h 435"/>
                <a:gd name="T70" fmla="*/ 0 w 241"/>
                <a:gd name="T71" fmla="*/ 427 h 435"/>
                <a:gd name="T72" fmla="*/ 0 w 241"/>
                <a:gd name="T73" fmla="*/ 427 h 435"/>
                <a:gd name="T74" fmla="*/ 98 w 241"/>
                <a:gd name="T75" fmla="*/ 435 h 435"/>
                <a:gd name="T76" fmla="*/ 158 w 241"/>
                <a:gd name="T77" fmla="*/ 435 h 435"/>
                <a:gd name="T78" fmla="*/ 241 w 241"/>
                <a:gd name="T79" fmla="*/ 352 h 435"/>
                <a:gd name="T80" fmla="*/ 241 w 241"/>
                <a:gd name="T81" fmla="*/ 292 h 435"/>
                <a:gd name="T82" fmla="*/ 98 w 241"/>
                <a:gd name="T83" fmla="*/ 435 h 435"/>
                <a:gd name="T84" fmla="*/ 98 w 241"/>
                <a:gd name="T85" fmla="*/ 435 h 435"/>
                <a:gd name="T86" fmla="*/ 203 w 241"/>
                <a:gd name="T87" fmla="*/ 435 h 435"/>
                <a:gd name="T88" fmla="*/ 241 w 241"/>
                <a:gd name="T89" fmla="*/ 435 h 435"/>
                <a:gd name="T90" fmla="*/ 241 w 241"/>
                <a:gd name="T91" fmla="*/ 397 h 435"/>
                <a:gd name="T92" fmla="*/ 203 w 241"/>
                <a:gd name="T93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" h="435">
                  <a:moveTo>
                    <a:pt x="241" y="37"/>
                  </a:moveTo>
                  <a:lnTo>
                    <a:pt x="241" y="0"/>
                  </a:lnTo>
                  <a:lnTo>
                    <a:pt x="218" y="0"/>
                  </a:lnTo>
                  <a:lnTo>
                    <a:pt x="0" y="217"/>
                  </a:lnTo>
                  <a:lnTo>
                    <a:pt x="0" y="277"/>
                  </a:lnTo>
                  <a:lnTo>
                    <a:pt x="241" y="37"/>
                  </a:lnTo>
                  <a:lnTo>
                    <a:pt x="241" y="37"/>
                  </a:lnTo>
                  <a:close/>
                  <a:moveTo>
                    <a:pt x="181" y="0"/>
                  </a:moveTo>
                  <a:lnTo>
                    <a:pt x="136" y="37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0"/>
                  </a:lnTo>
                  <a:close/>
                  <a:moveTo>
                    <a:pt x="106" y="75"/>
                  </a:moveTo>
                  <a:lnTo>
                    <a:pt x="0" y="172"/>
                  </a:lnTo>
                  <a:lnTo>
                    <a:pt x="0" y="112"/>
                  </a:lnTo>
                  <a:lnTo>
                    <a:pt x="106" y="7"/>
                  </a:lnTo>
                  <a:lnTo>
                    <a:pt x="106" y="75"/>
                  </a:lnTo>
                  <a:lnTo>
                    <a:pt x="106" y="75"/>
                  </a:lnTo>
                  <a:close/>
                  <a:moveTo>
                    <a:pt x="76" y="0"/>
                  </a:moveTo>
                  <a:lnTo>
                    <a:pt x="0" y="75"/>
                  </a:lnTo>
                  <a:lnTo>
                    <a:pt x="0" y="7"/>
                  </a:lnTo>
                  <a:lnTo>
                    <a:pt x="16" y="0"/>
                  </a:lnTo>
                  <a:lnTo>
                    <a:pt x="76" y="0"/>
                  </a:lnTo>
                  <a:lnTo>
                    <a:pt x="76" y="0"/>
                  </a:lnTo>
                  <a:close/>
                  <a:moveTo>
                    <a:pt x="0" y="322"/>
                  </a:moveTo>
                  <a:lnTo>
                    <a:pt x="241" y="82"/>
                  </a:lnTo>
                  <a:lnTo>
                    <a:pt x="241" y="142"/>
                  </a:lnTo>
                  <a:lnTo>
                    <a:pt x="0" y="382"/>
                  </a:lnTo>
                  <a:lnTo>
                    <a:pt x="0" y="322"/>
                  </a:lnTo>
                  <a:lnTo>
                    <a:pt x="0" y="322"/>
                  </a:lnTo>
                  <a:close/>
                  <a:moveTo>
                    <a:pt x="0" y="427"/>
                  </a:moveTo>
                  <a:lnTo>
                    <a:pt x="241" y="187"/>
                  </a:lnTo>
                  <a:lnTo>
                    <a:pt x="241" y="247"/>
                  </a:lnTo>
                  <a:lnTo>
                    <a:pt x="53" y="435"/>
                  </a:lnTo>
                  <a:lnTo>
                    <a:pt x="0" y="435"/>
                  </a:lnTo>
                  <a:lnTo>
                    <a:pt x="0" y="427"/>
                  </a:lnTo>
                  <a:lnTo>
                    <a:pt x="0" y="427"/>
                  </a:lnTo>
                  <a:close/>
                  <a:moveTo>
                    <a:pt x="98" y="435"/>
                  </a:moveTo>
                  <a:lnTo>
                    <a:pt x="158" y="435"/>
                  </a:lnTo>
                  <a:lnTo>
                    <a:pt x="241" y="352"/>
                  </a:lnTo>
                  <a:lnTo>
                    <a:pt x="241" y="292"/>
                  </a:lnTo>
                  <a:lnTo>
                    <a:pt x="98" y="435"/>
                  </a:lnTo>
                  <a:lnTo>
                    <a:pt x="98" y="435"/>
                  </a:lnTo>
                  <a:close/>
                  <a:moveTo>
                    <a:pt x="203" y="435"/>
                  </a:moveTo>
                  <a:lnTo>
                    <a:pt x="241" y="435"/>
                  </a:lnTo>
                  <a:lnTo>
                    <a:pt x="241" y="397"/>
                  </a:lnTo>
                  <a:lnTo>
                    <a:pt x="203" y="435"/>
                  </a:lnTo>
                  <a:close/>
                </a:path>
              </a:pathLst>
            </a:custGeom>
            <a:solidFill>
              <a:srgbClr val="F7E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688" y="2065"/>
              <a:ext cx="391" cy="90"/>
            </a:xfrm>
            <a:custGeom>
              <a:avLst/>
              <a:gdLst>
                <a:gd name="T0" fmla="*/ 52 w 52"/>
                <a:gd name="T1" fmla="*/ 0 h 12"/>
                <a:gd name="T2" fmla="*/ 45 w 52"/>
                <a:gd name="T3" fmla="*/ 0 h 12"/>
                <a:gd name="T4" fmla="*/ 33 w 52"/>
                <a:gd name="T5" fmla="*/ 12 h 12"/>
                <a:gd name="T6" fmla="*/ 37 w 52"/>
                <a:gd name="T7" fmla="*/ 12 h 12"/>
                <a:gd name="T8" fmla="*/ 41 w 52"/>
                <a:gd name="T9" fmla="*/ 12 h 12"/>
                <a:gd name="T10" fmla="*/ 52 w 52"/>
                <a:gd name="T11" fmla="*/ 1 h 12"/>
                <a:gd name="T12" fmla="*/ 52 w 52"/>
                <a:gd name="T13" fmla="*/ 0 h 12"/>
                <a:gd name="T14" fmla="*/ 39 w 52"/>
                <a:gd name="T15" fmla="*/ 0 h 12"/>
                <a:gd name="T16" fmla="*/ 27 w 52"/>
                <a:gd name="T17" fmla="*/ 12 h 12"/>
                <a:gd name="T18" fmla="*/ 19 w 52"/>
                <a:gd name="T19" fmla="*/ 12 h 12"/>
                <a:gd name="T20" fmla="*/ 31 w 52"/>
                <a:gd name="T21" fmla="*/ 0 h 12"/>
                <a:gd name="T22" fmla="*/ 39 w 52"/>
                <a:gd name="T23" fmla="*/ 0 h 12"/>
                <a:gd name="T24" fmla="*/ 25 w 52"/>
                <a:gd name="T25" fmla="*/ 0 h 12"/>
                <a:gd name="T26" fmla="*/ 17 w 52"/>
                <a:gd name="T27" fmla="*/ 0 h 12"/>
                <a:gd name="T28" fmla="*/ 6 w 52"/>
                <a:gd name="T29" fmla="*/ 11 h 12"/>
                <a:gd name="T30" fmla="*/ 8 w 52"/>
                <a:gd name="T31" fmla="*/ 12 h 12"/>
                <a:gd name="T32" fmla="*/ 13 w 52"/>
                <a:gd name="T33" fmla="*/ 12 h 12"/>
                <a:gd name="T34" fmla="*/ 25 w 52"/>
                <a:gd name="T35" fmla="*/ 0 h 12"/>
                <a:gd name="T36" fmla="*/ 11 w 52"/>
                <a:gd name="T37" fmla="*/ 0 h 12"/>
                <a:gd name="T38" fmla="*/ 2 w 52"/>
                <a:gd name="T39" fmla="*/ 9 h 12"/>
                <a:gd name="T40" fmla="*/ 0 w 52"/>
                <a:gd name="T41" fmla="*/ 3 h 12"/>
                <a:gd name="T42" fmla="*/ 0 w 52"/>
                <a:gd name="T43" fmla="*/ 3 h 12"/>
                <a:gd name="T44" fmla="*/ 3 w 52"/>
                <a:gd name="T45" fmla="*/ 0 h 12"/>
                <a:gd name="T46" fmla="*/ 11 w 52"/>
                <a:gd name="T47" fmla="*/ 0 h 12"/>
                <a:gd name="T48" fmla="*/ 49 w 52"/>
                <a:gd name="T49" fmla="*/ 10 h 12"/>
                <a:gd name="T50" fmla="*/ 50 w 52"/>
                <a:gd name="T51" fmla="*/ 8 h 12"/>
                <a:gd name="T52" fmla="*/ 49 w 52"/>
                <a:gd name="T53" fmla="*/ 9 h 12"/>
                <a:gd name="T54" fmla="*/ 49 w 52"/>
                <a:gd name="T5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2">
                  <a:moveTo>
                    <a:pt x="52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2" y="0"/>
                    <a:pt x="52" y="0"/>
                  </a:cubicBezTo>
                  <a:close/>
                  <a:moveTo>
                    <a:pt x="39" y="0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9" y="0"/>
                    <a:pt x="39" y="0"/>
                    <a:pt x="39" y="0"/>
                  </a:cubicBezTo>
                  <a:close/>
                  <a:moveTo>
                    <a:pt x="2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49" y="1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9" y="9"/>
                    <a:pt x="49" y="10"/>
                    <a:pt x="49" y="10"/>
                  </a:cubicBez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688" y="1945"/>
              <a:ext cx="391" cy="90"/>
            </a:xfrm>
            <a:custGeom>
              <a:avLst/>
              <a:gdLst>
                <a:gd name="T0" fmla="*/ 0 w 391"/>
                <a:gd name="T1" fmla="*/ 90 h 90"/>
                <a:gd name="T2" fmla="*/ 8 w 391"/>
                <a:gd name="T3" fmla="*/ 90 h 90"/>
                <a:gd name="T4" fmla="*/ 98 w 391"/>
                <a:gd name="T5" fmla="*/ 0 h 90"/>
                <a:gd name="T6" fmla="*/ 60 w 391"/>
                <a:gd name="T7" fmla="*/ 0 h 90"/>
                <a:gd name="T8" fmla="*/ 38 w 391"/>
                <a:gd name="T9" fmla="*/ 0 h 90"/>
                <a:gd name="T10" fmla="*/ 0 w 391"/>
                <a:gd name="T11" fmla="*/ 38 h 90"/>
                <a:gd name="T12" fmla="*/ 0 w 391"/>
                <a:gd name="T13" fmla="*/ 90 h 90"/>
                <a:gd name="T14" fmla="*/ 0 w 391"/>
                <a:gd name="T15" fmla="*/ 90 h 90"/>
                <a:gd name="T16" fmla="*/ 53 w 391"/>
                <a:gd name="T17" fmla="*/ 90 h 90"/>
                <a:gd name="T18" fmla="*/ 143 w 391"/>
                <a:gd name="T19" fmla="*/ 0 h 90"/>
                <a:gd name="T20" fmla="*/ 203 w 391"/>
                <a:gd name="T21" fmla="*/ 0 h 90"/>
                <a:gd name="T22" fmla="*/ 113 w 391"/>
                <a:gd name="T23" fmla="*/ 90 h 90"/>
                <a:gd name="T24" fmla="*/ 53 w 391"/>
                <a:gd name="T25" fmla="*/ 90 h 90"/>
                <a:gd name="T26" fmla="*/ 53 w 391"/>
                <a:gd name="T27" fmla="*/ 90 h 90"/>
                <a:gd name="T28" fmla="*/ 158 w 391"/>
                <a:gd name="T29" fmla="*/ 90 h 90"/>
                <a:gd name="T30" fmla="*/ 218 w 391"/>
                <a:gd name="T31" fmla="*/ 90 h 90"/>
                <a:gd name="T32" fmla="*/ 308 w 391"/>
                <a:gd name="T33" fmla="*/ 0 h 90"/>
                <a:gd name="T34" fmla="*/ 248 w 391"/>
                <a:gd name="T35" fmla="*/ 0 h 90"/>
                <a:gd name="T36" fmla="*/ 158 w 391"/>
                <a:gd name="T37" fmla="*/ 90 h 90"/>
                <a:gd name="T38" fmla="*/ 158 w 391"/>
                <a:gd name="T39" fmla="*/ 90 h 90"/>
                <a:gd name="T40" fmla="*/ 263 w 391"/>
                <a:gd name="T41" fmla="*/ 90 h 90"/>
                <a:gd name="T42" fmla="*/ 353 w 391"/>
                <a:gd name="T43" fmla="*/ 0 h 90"/>
                <a:gd name="T44" fmla="*/ 383 w 391"/>
                <a:gd name="T45" fmla="*/ 0 h 90"/>
                <a:gd name="T46" fmla="*/ 391 w 391"/>
                <a:gd name="T47" fmla="*/ 0 h 90"/>
                <a:gd name="T48" fmla="*/ 391 w 391"/>
                <a:gd name="T49" fmla="*/ 23 h 90"/>
                <a:gd name="T50" fmla="*/ 323 w 391"/>
                <a:gd name="T51" fmla="*/ 90 h 90"/>
                <a:gd name="T52" fmla="*/ 263 w 391"/>
                <a:gd name="T53" fmla="*/ 90 h 90"/>
                <a:gd name="T54" fmla="*/ 263 w 391"/>
                <a:gd name="T55" fmla="*/ 90 h 90"/>
                <a:gd name="T56" fmla="*/ 368 w 391"/>
                <a:gd name="T57" fmla="*/ 90 h 90"/>
                <a:gd name="T58" fmla="*/ 391 w 391"/>
                <a:gd name="T59" fmla="*/ 90 h 90"/>
                <a:gd name="T60" fmla="*/ 391 w 391"/>
                <a:gd name="T61" fmla="*/ 68 h 90"/>
                <a:gd name="T62" fmla="*/ 368 w 391"/>
                <a:gd name="T6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1" h="90">
                  <a:moveTo>
                    <a:pt x="0" y="90"/>
                  </a:moveTo>
                  <a:lnTo>
                    <a:pt x="8" y="90"/>
                  </a:lnTo>
                  <a:lnTo>
                    <a:pt x="98" y="0"/>
                  </a:lnTo>
                  <a:lnTo>
                    <a:pt x="60" y="0"/>
                  </a:lnTo>
                  <a:lnTo>
                    <a:pt x="38" y="0"/>
                  </a:lnTo>
                  <a:lnTo>
                    <a:pt x="0" y="38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53" y="90"/>
                  </a:moveTo>
                  <a:lnTo>
                    <a:pt x="143" y="0"/>
                  </a:lnTo>
                  <a:lnTo>
                    <a:pt x="203" y="0"/>
                  </a:lnTo>
                  <a:lnTo>
                    <a:pt x="113" y="90"/>
                  </a:lnTo>
                  <a:lnTo>
                    <a:pt x="53" y="90"/>
                  </a:lnTo>
                  <a:lnTo>
                    <a:pt x="53" y="90"/>
                  </a:lnTo>
                  <a:close/>
                  <a:moveTo>
                    <a:pt x="158" y="90"/>
                  </a:moveTo>
                  <a:lnTo>
                    <a:pt x="218" y="90"/>
                  </a:lnTo>
                  <a:lnTo>
                    <a:pt x="308" y="0"/>
                  </a:lnTo>
                  <a:lnTo>
                    <a:pt x="248" y="0"/>
                  </a:lnTo>
                  <a:lnTo>
                    <a:pt x="158" y="90"/>
                  </a:lnTo>
                  <a:lnTo>
                    <a:pt x="158" y="90"/>
                  </a:lnTo>
                  <a:close/>
                  <a:moveTo>
                    <a:pt x="263" y="90"/>
                  </a:moveTo>
                  <a:lnTo>
                    <a:pt x="353" y="0"/>
                  </a:lnTo>
                  <a:lnTo>
                    <a:pt x="383" y="0"/>
                  </a:lnTo>
                  <a:lnTo>
                    <a:pt x="391" y="0"/>
                  </a:lnTo>
                  <a:lnTo>
                    <a:pt x="391" y="23"/>
                  </a:lnTo>
                  <a:lnTo>
                    <a:pt x="323" y="90"/>
                  </a:lnTo>
                  <a:lnTo>
                    <a:pt x="263" y="90"/>
                  </a:lnTo>
                  <a:lnTo>
                    <a:pt x="263" y="90"/>
                  </a:lnTo>
                  <a:close/>
                  <a:moveTo>
                    <a:pt x="368" y="90"/>
                  </a:moveTo>
                  <a:lnTo>
                    <a:pt x="391" y="90"/>
                  </a:lnTo>
                  <a:lnTo>
                    <a:pt x="391" y="68"/>
                  </a:lnTo>
                  <a:lnTo>
                    <a:pt x="368" y="9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088" y="586"/>
              <a:ext cx="1592" cy="1667"/>
            </a:xfrm>
            <a:custGeom>
              <a:avLst/>
              <a:gdLst>
                <a:gd name="T0" fmla="*/ 165 w 212"/>
                <a:gd name="T1" fmla="*/ 106 h 222"/>
                <a:gd name="T2" fmla="*/ 144 w 212"/>
                <a:gd name="T3" fmla="*/ 168 h 222"/>
                <a:gd name="T4" fmla="*/ 136 w 212"/>
                <a:gd name="T5" fmla="*/ 200 h 222"/>
                <a:gd name="T6" fmla="*/ 119 w 212"/>
                <a:gd name="T7" fmla="*/ 213 h 222"/>
                <a:gd name="T8" fmla="*/ 95 w 212"/>
                <a:gd name="T9" fmla="*/ 222 h 222"/>
                <a:gd name="T10" fmla="*/ 88 w 212"/>
                <a:gd name="T11" fmla="*/ 213 h 222"/>
                <a:gd name="T12" fmla="*/ 79 w 212"/>
                <a:gd name="T13" fmla="*/ 209 h 222"/>
                <a:gd name="T14" fmla="*/ 76 w 212"/>
                <a:gd name="T15" fmla="*/ 195 h 222"/>
                <a:gd name="T16" fmla="*/ 71 w 212"/>
                <a:gd name="T17" fmla="*/ 177 h 222"/>
                <a:gd name="T18" fmla="*/ 68 w 212"/>
                <a:gd name="T19" fmla="*/ 168 h 222"/>
                <a:gd name="T20" fmla="*/ 46 w 212"/>
                <a:gd name="T21" fmla="*/ 106 h 222"/>
                <a:gd name="T22" fmla="*/ 51 w 212"/>
                <a:gd name="T23" fmla="*/ 48 h 222"/>
                <a:gd name="T24" fmla="*/ 31 w 212"/>
                <a:gd name="T25" fmla="*/ 34 h 222"/>
                <a:gd name="T26" fmla="*/ 51 w 212"/>
                <a:gd name="T27" fmla="*/ 48 h 222"/>
                <a:gd name="T28" fmla="*/ 181 w 212"/>
                <a:gd name="T29" fmla="*/ 31 h 222"/>
                <a:gd name="T30" fmla="*/ 161 w 212"/>
                <a:gd name="T31" fmla="*/ 51 h 222"/>
                <a:gd name="T32" fmla="*/ 28 w 212"/>
                <a:gd name="T33" fmla="*/ 106 h 222"/>
                <a:gd name="T34" fmla="*/ 0 w 212"/>
                <a:gd name="T35" fmla="*/ 106 h 222"/>
                <a:gd name="T36" fmla="*/ 186 w 212"/>
                <a:gd name="T37" fmla="*/ 108 h 222"/>
                <a:gd name="T38" fmla="*/ 210 w 212"/>
                <a:gd name="T39" fmla="*/ 104 h 222"/>
                <a:gd name="T40" fmla="*/ 186 w 212"/>
                <a:gd name="T41" fmla="*/ 108 h 222"/>
                <a:gd name="T42" fmla="*/ 104 w 212"/>
                <a:gd name="T43" fmla="*/ 26 h 222"/>
                <a:gd name="T44" fmla="*/ 108 w 212"/>
                <a:gd name="T45" fmla="*/ 2 h 222"/>
                <a:gd name="T46" fmla="*/ 132 w 212"/>
                <a:gd name="T47" fmla="*/ 193 h 222"/>
                <a:gd name="T48" fmla="*/ 124 w 212"/>
                <a:gd name="T49" fmla="*/ 181 h 222"/>
                <a:gd name="T50" fmla="*/ 80 w 212"/>
                <a:gd name="T51" fmla="*/ 181 h 222"/>
                <a:gd name="T52" fmla="*/ 80 w 212"/>
                <a:gd name="T53" fmla="*/ 197 h 222"/>
                <a:gd name="T54" fmla="*/ 82 w 212"/>
                <a:gd name="T55" fmla="*/ 206 h 222"/>
                <a:gd name="T56" fmla="*/ 117 w 212"/>
                <a:gd name="T57" fmla="*/ 209 h 222"/>
                <a:gd name="T58" fmla="*/ 132 w 212"/>
                <a:gd name="T59" fmla="*/ 200 h 222"/>
                <a:gd name="T60" fmla="*/ 122 w 212"/>
                <a:gd name="T61" fmla="*/ 129 h 222"/>
                <a:gd name="T62" fmla="*/ 108 w 212"/>
                <a:gd name="T63" fmla="*/ 129 h 222"/>
                <a:gd name="T64" fmla="*/ 104 w 212"/>
                <a:gd name="T65" fmla="*/ 119 h 222"/>
                <a:gd name="T66" fmla="*/ 90 w 212"/>
                <a:gd name="T67" fmla="*/ 129 h 222"/>
                <a:gd name="T68" fmla="*/ 122 w 212"/>
                <a:gd name="T69" fmla="*/ 129 h 222"/>
                <a:gd name="T70" fmla="*/ 124 w 212"/>
                <a:gd name="T71" fmla="*/ 102 h 222"/>
                <a:gd name="T72" fmla="*/ 126 w 212"/>
                <a:gd name="T73" fmla="*/ 116 h 222"/>
                <a:gd name="T74" fmla="*/ 137 w 212"/>
                <a:gd name="T75" fmla="*/ 174 h 222"/>
                <a:gd name="T76" fmla="*/ 140 w 212"/>
                <a:gd name="T77" fmla="*/ 151 h 222"/>
                <a:gd name="T78" fmla="*/ 161 w 212"/>
                <a:gd name="T79" fmla="*/ 106 h 222"/>
                <a:gd name="T80" fmla="*/ 67 w 212"/>
                <a:gd name="T81" fmla="*/ 67 h 222"/>
                <a:gd name="T82" fmla="*/ 71 w 212"/>
                <a:gd name="T83" fmla="*/ 150 h 222"/>
                <a:gd name="T84" fmla="*/ 74 w 212"/>
                <a:gd name="T85" fmla="*/ 174 h 222"/>
                <a:gd name="T86" fmla="*/ 86 w 212"/>
                <a:gd name="T87" fmla="*/ 177 h 222"/>
                <a:gd name="T88" fmla="*/ 86 w 212"/>
                <a:gd name="T89" fmla="*/ 104 h 222"/>
                <a:gd name="T90" fmla="*/ 90 w 212"/>
                <a:gd name="T91" fmla="*/ 114 h 222"/>
                <a:gd name="T92" fmla="*/ 106 w 212"/>
                <a:gd name="T93" fmla="*/ 102 h 222"/>
                <a:gd name="T94" fmla="*/ 122 w 212"/>
                <a:gd name="T95" fmla="*/ 114 h 222"/>
                <a:gd name="T96" fmla="*/ 97 w 212"/>
                <a:gd name="T97" fmla="*/ 21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222">
                  <a:moveTo>
                    <a:pt x="106" y="47"/>
                  </a:moveTo>
                  <a:cubicBezTo>
                    <a:pt x="122" y="47"/>
                    <a:pt x="137" y="53"/>
                    <a:pt x="148" y="64"/>
                  </a:cubicBezTo>
                  <a:cubicBezTo>
                    <a:pt x="159" y="75"/>
                    <a:pt x="165" y="90"/>
                    <a:pt x="165" y="106"/>
                  </a:cubicBezTo>
                  <a:cubicBezTo>
                    <a:pt x="165" y="116"/>
                    <a:pt x="163" y="124"/>
                    <a:pt x="159" y="132"/>
                  </a:cubicBezTo>
                  <a:cubicBezTo>
                    <a:pt x="156" y="140"/>
                    <a:pt x="150" y="147"/>
                    <a:pt x="144" y="152"/>
                  </a:cubicBezTo>
                  <a:cubicBezTo>
                    <a:pt x="144" y="168"/>
                    <a:pt x="144" y="168"/>
                    <a:pt x="144" y="168"/>
                  </a:cubicBezTo>
                  <a:cubicBezTo>
                    <a:pt x="144" y="172"/>
                    <a:pt x="142" y="175"/>
                    <a:pt x="140" y="177"/>
                  </a:cubicBezTo>
                  <a:cubicBezTo>
                    <a:pt x="139" y="178"/>
                    <a:pt x="137" y="179"/>
                    <a:pt x="136" y="18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4"/>
                    <a:pt x="135" y="207"/>
                    <a:pt x="132" y="209"/>
                  </a:cubicBezTo>
                  <a:cubicBezTo>
                    <a:pt x="130" y="211"/>
                    <a:pt x="127" y="213"/>
                    <a:pt x="124" y="213"/>
                  </a:cubicBezTo>
                  <a:cubicBezTo>
                    <a:pt x="119" y="213"/>
                    <a:pt x="119" y="213"/>
                    <a:pt x="119" y="213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19" y="222"/>
                    <a:pt x="118" y="222"/>
                    <a:pt x="117" y="222"/>
                  </a:cubicBezTo>
                  <a:cubicBezTo>
                    <a:pt x="95" y="222"/>
                    <a:pt x="95" y="222"/>
                    <a:pt x="95" y="222"/>
                  </a:cubicBezTo>
                  <a:cubicBezTo>
                    <a:pt x="94" y="222"/>
                    <a:pt x="93" y="222"/>
                    <a:pt x="93" y="220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88" y="213"/>
                    <a:pt x="88" y="213"/>
                    <a:pt x="88" y="213"/>
                  </a:cubicBezTo>
                  <a:cubicBezTo>
                    <a:pt x="85" y="213"/>
                    <a:pt x="81" y="211"/>
                    <a:pt x="79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7" y="207"/>
                    <a:pt x="76" y="204"/>
                    <a:pt x="76" y="200"/>
                  </a:cubicBezTo>
                  <a:cubicBezTo>
                    <a:pt x="76" y="195"/>
                    <a:pt x="76" y="195"/>
                    <a:pt x="76" y="195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4" y="179"/>
                    <a:pt x="73" y="178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69" y="175"/>
                    <a:pt x="68" y="172"/>
                    <a:pt x="68" y="168"/>
                  </a:cubicBezTo>
                  <a:cubicBezTo>
                    <a:pt x="68" y="152"/>
                    <a:pt x="68" y="152"/>
                    <a:pt x="68" y="152"/>
                  </a:cubicBezTo>
                  <a:cubicBezTo>
                    <a:pt x="61" y="147"/>
                    <a:pt x="56" y="140"/>
                    <a:pt x="52" y="132"/>
                  </a:cubicBezTo>
                  <a:cubicBezTo>
                    <a:pt x="48" y="124"/>
                    <a:pt x="46" y="116"/>
                    <a:pt x="46" y="106"/>
                  </a:cubicBezTo>
                  <a:cubicBezTo>
                    <a:pt x="46" y="90"/>
                    <a:pt x="53" y="75"/>
                    <a:pt x="64" y="64"/>
                  </a:cubicBezTo>
                  <a:cubicBezTo>
                    <a:pt x="74" y="53"/>
                    <a:pt x="89" y="47"/>
                    <a:pt x="106" y="47"/>
                  </a:cubicBezTo>
                  <a:close/>
                  <a:moveTo>
                    <a:pt x="51" y="48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3" y="30"/>
                    <a:pt x="31" y="30"/>
                    <a:pt x="31" y="31"/>
                  </a:cubicBezTo>
                  <a:cubicBezTo>
                    <a:pt x="30" y="32"/>
                    <a:pt x="30" y="33"/>
                    <a:pt x="31" y="3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50" y="52"/>
                    <a:pt x="51" y="51"/>
                  </a:cubicBezTo>
                  <a:cubicBezTo>
                    <a:pt x="51" y="50"/>
                    <a:pt x="51" y="49"/>
                    <a:pt x="51" y="48"/>
                  </a:cubicBezTo>
                  <a:close/>
                  <a:moveTo>
                    <a:pt x="164" y="51"/>
                  </a:moveTo>
                  <a:cubicBezTo>
                    <a:pt x="181" y="34"/>
                    <a:pt x="181" y="34"/>
                    <a:pt x="181" y="34"/>
                  </a:cubicBezTo>
                  <a:cubicBezTo>
                    <a:pt x="182" y="33"/>
                    <a:pt x="182" y="32"/>
                    <a:pt x="181" y="31"/>
                  </a:cubicBezTo>
                  <a:cubicBezTo>
                    <a:pt x="180" y="30"/>
                    <a:pt x="179" y="30"/>
                    <a:pt x="178" y="31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0" y="49"/>
                    <a:pt x="160" y="50"/>
                    <a:pt x="161" y="51"/>
                  </a:cubicBezTo>
                  <a:cubicBezTo>
                    <a:pt x="162" y="52"/>
                    <a:pt x="163" y="52"/>
                    <a:pt x="164" y="51"/>
                  </a:cubicBezTo>
                  <a:close/>
                  <a:moveTo>
                    <a:pt x="26" y="104"/>
                  </a:moveTo>
                  <a:cubicBezTo>
                    <a:pt x="27" y="104"/>
                    <a:pt x="28" y="105"/>
                    <a:pt x="28" y="106"/>
                  </a:cubicBezTo>
                  <a:cubicBezTo>
                    <a:pt x="28" y="107"/>
                    <a:pt x="27" y="108"/>
                    <a:pt x="26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6"/>
                  </a:cubicBezTo>
                  <a:cubicBezTo>
                    <a:pt x="0" y="105"/>
                    <a:pt x="1" y="104"/>
                    <a:pt x="2" y="104"/>
                  </a:cubicBezTo>
                  <a:cubicBezTo>
                    <a:pt x="26" y="104"/>
                    <a:pt x="26" y="104"/>
                    <a:pt x="26" y="104"/>
                  </a:cubicBezTo>
                  <a:close/>
                  <a:moveTo>
                    <a:pt x="186" y="108"/>
                  </a:moveTo>
                  <a:cubicBezTo>
                    <a:pt x="185" y="108"/>
                    <a:pt x="184" y="107"/>
                    <a:pt x="184" y="106"/>
                  </a:cubicBezTo>
                  <a:cubicBezTo>
                    <a:pt x="184" y="105"/>
                    <a:pt x="185" y="104"/>
                    <a:pt x="186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1" y="104"/>
                    <a:pt x="212" y="105"/>
                    <a:pt x="212" y="106"/>
                  </a:cubicBezTo>
                  <a:cubicBezTo>
                    <a:pt x="212" y="107"/>
                    <a:pt x="211" y="108"/>
                    <a:pt x="210" y="108"/>
                  </a:cubicBezTo>
                  <a:cubicBezTo>
                    <a:pt x="186" y="108"/>
                    <a:pt x="186" y="108"/>
                    <a:pt x="186" y="108"/>
                  </a:cubicBezTo>
                  <a:close/>
                  <a:moveTo>
                    <a:pt x="108" y="26"/>
                  </a:moveTo>
                  <a:cubicBezTo>
                    <a:pt x="108" y="27"/>
                    <a:pt x="107" y="28"/>
                    <a:pt x="106" y="28"/>
                  </a:cubicBezTo>
                  <a:cubicBezTo>
                    <a:pt x="105" y="28"/>
                    <a:pt x="104" y="27"/>
                    <a:pt x="104" y="26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1"/>
                    <a:pt x="105" y="0"/>
                    <a:pt x="106" y="0"/>
                  </a:cubicBezTo>
                  <a:cubicBezTo>
                    <a:pt x="107" y="0"/>
                    <a:pt x="108" y="1"/>
                    <a:pt x="108" y="2"/>
                  </a:cubicBezTo>
                  <a:cubicBezTo>
                    <a:pt x="108" y="26"/>
                    <a:pt x="108" y="26"/>
                    <a:pt x="108" y="26"/>
                  </a:cubicBezTo>
                  <a:close/>
                  <a:moveTo>
                    <a:pt x="80" y="193"/>
                  </a:moveTo>
                  <a:cubicBezTo>
                    <a:pt x="132" y="193"/>
                    <a:pt x="132" y="193"/>
                    <a:pt x="132" y="193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124" y="181"/>
                    <a:pt x="124" y="181"/>
                    <a:pt x="124" y="181"/>
                  </a:cubicBezTo>
                  <a:cubicBezTo>
                    <a:pt x="88" y="181"/>
                    <a:pt x="88" y="181"/>
                    <a:pt x="88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0" y="193"/>
                    <a:pt x="80" y="193"/>
                    <a:pt x="80" y="193"/>
                  </a:cubicBezTo>
                  <a:close/>
                  <a:moveTo>
                    <a:pt x="132" y="197"/>
                  </a:moveTo>
                  <a:cubicBezTo>
                    <a:pt x="80" y="197"/>
                    <a:pt x="80" y="197"/>
                    <a:pt x="80" y="197"/>
                  </a:cubicBezTo>
                  <a:cubicBezTo>
                    <a:pt x="80" y="200"/>
                    <a:pt x="80" y="200"/>
                    <a:pt x="80" y="200"/>
                  </a:cubicBezTo>
                  <a:cubicBezTo>
                    <a:pt x="80" y="203"/>
                    <a:pt x="81" y="205"/>
                    <a:pt x="82" y="206"/>
                  </a:cubicBezTo>
                  <a:cubicBezTo>
                    <a:pt x="82" y="206"/>
                    <a:pt x="82" y="206"/>
                    <a:pt x="82" y="206"/>
                  </a:cubicBezTo>
                  <a:cubicBezTo>
                    <a:pt x="84" y="208"/>
                    <a:pt x="86" y="209"/>
                    <a:pt x="88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117" y="209"/>
                    <a:pt x="117" y="209"/>
                    <a:pt x="117" y="209"/>
                  </a:cubicBezTo>
                  <a:cubicBezTo>
                    <a:pt x="124" y="209"/>
                    <a:pt x="124" y="209"/>
                    <a:pt x="124" y="209"/>
                  </a:cubicBezTo>
                  <a:cubicBezTo>
                    <a:pt x="126" y="209"/>
                    <a:pt x="128" y="208"/>
                    <a:pt x="129" y="206"/>
                  </a:cubicBezTo>
                  <a:cubicBezTo>
                    <a:pt x="131" y="205"/>
                    <a:pt x="132" y="203"/>
                    <a:pt x="132" y="200"/>
                  </a:cubicBezTo>
                  <a:cubicBezTo>
                    <a:pt x="132" y="197"/>
                    <a:pt x="132" y="197"/>
                    <a:pt x="132" y="197"/>
                  </a:cubicBezTo>
                  <a:close/>
                  <a:moveTo>
                    <a:pt x="122" y="129"/>
                  </a:moveTo>
                  <a:cubicBezTo>
                    <a:pt x="122" y="129"/>
                    <a:pt x="122" y="129"/>
                    <a:pt x="122" y="129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30"/>
                    <a:pt x="107" y="131"/>
                    <a:pt x="106" y="131"/>
                  </a:cubicBezTo>
                  <a:cubicBezTo>
                    <a:pt x="105" y="131"/>
                    <a:pt x="104" y="130"/>
                    <a:pt x="104" y="129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29"/>
                    <a:pt x="122" y="129"/>
                    <a:pt x="122" y="129"/>
                  </a:cubicBezTo>
                  <a:close/>
                  <a:moveTo>
                    <a:pt x="122" y="114"/>
                  </a:moveTo>
                  <a:cubicBezTo>
                    <a:pt x="122" y="104"/>
                    <a:pt x="122" y="104"/>
                    <a:pt x="122" y="104"/>
                  </a:cubicBezTo>
                  <a:cubicBezTo>
                    <a:pt x="122" y="103"/>
                    <a:pt x="123" y="102"/>
                    <a:pt x="124" y="102"/>
                  </a:cubicBezTo>
                  <a:cubicBezTo>
                    <a:pt x="125" y="102"/>
                    <a:pt x="126" y="103"/>
                    <a:pt x="126" y="10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4" y="177"/>
                    <a:pt x="136" y="176"/>
                    <a:pt x="137" y="174"/>
                  </a:cubicBezTo>
                  <a:cubicBezTo>
                    <a:pt x="139" y="173"/>
                    <a:pt x="140" y="171"/>
                    <a:pt x="140" y="168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0"/>
                    <a:pt x="140" y="150"/>
                  </a:cubicBezTo>
                  <a:cubicBezTo>
                    <a:pt x="147" y="145"/>
                    <a:pt x="152" y="138"/>
                    <a:pt x="156" y="130"/>
                  </a:cubicBezTo>
                  <a:cubicBezTo>
                    <a:pt x="159" y="123"/>
                    <a:pt x="161" y="115"/>
                    <a:pt x="161" y="106"/>
                  </a:cubicBezTo>
                  <a:cubicBezTo>
                    <a:pt x="161" y="91"/>
                    <a:pt x="155" y="77"/>
                    <a:pt x="145" y="67"/>
                  </a:cubicBezTo>
                  <a:cubicBezTo>
                    <a:pt x="135" y="57"/>
                    <a:pt x="121" y="51"/>
                    <a:pt x="106" y="51"/>
                  </a:cubicBezTo>
                  <a:cubicBezTo>
                    <a:pt x="90" y="51"/>
                    <a:pt x="77" y="57"/>
                    <a:pt x="67" y="67"/>
                  </a:cubicBezTo>
                  <a:cubicBezTo>
                    <a:pt x="57" y="77"/>
                    <a:pt x="50" y="91"/>
                    <a:pt x="50" y="106"/>
                  </a:cubicBezTo>
                  <a:cubicBezTo>
                    <a:pt x="50" y="115"/>
                    <a:pt x="52" y="123"/>
                    <a:pt x="56" y="130"/>
                  </a:cubicBezTo>
                  <a:cubicBezTo>
                    <a:pt x="59" y="138"/>
                    <a:pt x="65" y="144"/>
                    <a:pt x="71" y="150"/>
                  </a:cubicBezTo>
                  <a:cubicBezTo>
                    <a:pt x="72" y="150"/>
                    <a:pt x="72" y="151"/>
                    <a:pt x="72" y="151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2" y="171"/>
                    <a:pt x="73" y="173"/>
                    <a:pt x="74" y="174"/>
                  </a:cubicBezTo>
                  <a:cubicBezTo>
                    <a:pt x="74" y="174"/>
                    <a:pt x="74" y="174"/>
                    <a:pt x="74" y="174"/>
                  </a:cubicBezTo>
                  <a:cubicBezTo>
                    <a:pt x="76" y="176"/>
                    <a:pt x="78" y="177"/>
                    <a:pt x="80" y="177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6" y="103"/>
                    <a:pt x="87" y="102"/>
                    <a:pt x="88" y="102"/>
                  </a:cubicBezTo>
                  <a:cubicBezTo>
                    <a:pt x="89" y="102"/>
                    <a:pt x="90" y="103"/>
                    <a:pt x="90" y="10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3"/>
                    <a:pt x="105" y="102"/>
                    <a:pt x="106" y="102"/>
                  </a:cubicBezTo>
                  <a:cubicBezTo>
                    <a:pt x="107" y="102"/>
                    <a:pt x="108" y="103"/>
                    <a:pt x="108" y="10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22" y="114"/>
                    <a:pt x="122" y="114"/>
                    <a:pt x="122" y="114"/>
                  </a:cubicBezTo>
                  <a:close/>
                  <a:moveTo>
                    <a:pt x="115" y="213"/>
                  </a:moveTo>
                  <a:cubicBezTo>
                    <a:pt x="97" y="213"/>
                    <a:pt x="97" y="213"/>
                    <a:pt x="97" y="213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115" y="218"/>
                    <a:pt x="115" y="218"/>
                    <a:pt x="115" y="218"/>
                  </a:cubicBezTo>
                  <a:lnTo>
                    <a:pt x="115" y="21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661675" y="3090211"/>
            <a:ext cx="18110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毕业</a:t>
            </a:r>
            <a:r>
              <a:rPr lang="zh-CN" altLang="en-US" sz="3200" b="1">
                <a:solidFill>
                  <a:schemeClr val="accent1"/>
                </a:solidFill>
                <a:latin typeface="方正兰亭黑_GBK"/>
                <a:ea typeface="方正兰亭黑_GBK"/>
              </a:rPr>
              <a:t>答辩</a:t>
            </a:r>
            <a:endParaRPr lang="zh-CN" altLang="en-US" sz="32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5" name="组合 11"/>
          <p:cNvGrpSpPr/>
          <p:nvPr/>
        </p:nvGrpSpPr>
        <p:grpSpPr bwMode="auto">
          <a:xfrm>
            <a:off x="3315478" y="3995386"/>
            <a:ext cx="2854150" cy="275590"/>
            <a:chOff x="3286944" y="3374770"/>
            <a:chExt cx="1738782" cy="168047"/>
          </a:xfrm>
        </p:grpSpPr>
        <p:sp>
          <p:nvSpPr>
            <p:cNvPr id="16" name="文本框 8"/>
            <p:cNvSpPr txBox="1">
              <a:spLocks noChangeArrowheads="1"/>
            </p:cNvSpPr>
            <p:nvPr/>
          </p:nvSpPr>
          <p:spPr bwMode="auto">
            <a:xfrm>
              <a:off x="3286944" y="3374770"/>
              <a:ext cx="668476" cy="168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rgbClr val="403E3B"/>
                  </a:solidFill>
                  <a:latin typeface="方正兰亭黑_GBK"/>
                  <a:ea typeface="方正兰亭黑_GBK"/>
                </a:rPr>
                <a:t>答辩人：杨扬</a:t>
              </a:r>
              <a:endParaRPr lang="zh-CN" altLang="en-US" sz="1200">
                <a:solidFill>
                  <a:srgbClr val="403E3B"/>
                </a:solidFill>
                <a:latin typeface="方正兰亭黑_GBK"/>
                <a:ea typeface="方正兰亭黑_GBK"/>
              </a:endParaRPr>
            </a:p>
          </p:txBody>
        </p:sp>
        <p:sp>
          <p:nvSpPr>
            <p:cNvPr id="17" name="文本框 8"/>
            <p:cNvSpPr txBox="1">
              <a:spLocks noChangeArrowheads="1"/>
            </p:cNvSpPr>
            <p:nvPr/>
          </p:nvSpPr>
          <p:spPr bwMode="auto">
            <a:xfrm>
              <a:off x="3985875" y="3374770"/>
              <a:ext cx="1039851" cy="168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rgbClr val="403E3B"/>
                  </a:solidFill>
                  <a:latin typeface="方正兰亭黑_GBK"/>
                  <a:ea typeface="方正兰亭黑_GBK"/>
                </a:rPr>
                <a:t>指导老师：彭志豪老师</a:t>
              </a:r>
              <a:endParaRPr lang="zh-CN" altLang="en-US" sz="1200">
                <a:solidFill>
                  <a:srgbClr val="403E3B"/>
                </a:solidFill>
                <a:latin typeface="方正兰亭黑_GBK"/>
                <a:ea typeface="方正兰亭黑_GBK"/>
              </a:endParaRPr>
            </a:p>
          </p:txBody>
        </p:sp>
      </p:grpSp>
      <p:sp>
        <p:nvSpPr>
          <p:cNvPr id="18" name="文本框 6"/>
          <p:cNvSpPr txBox="1">
            <a:spLocks noChangeArrowheads="1"/>
          </p:cNvSpPr>
          <p:nvPr/>
        </p:nvSpPr>
        <p:spPr bwMode="auto">
          <a:xfrm>
            <a:off x="3591563" y="3631584"/>
            <a:ext cx="19608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403E3B"/>
                </a:solidFill>
                <a:latin typeface="方正兰亭黑_GBK"/>
                <a:ea typeface="方正兰亭黑_GBK"/>
              </a:rPr>
              <a:t>招聘网站的设计与实现</a:t>
            </a:r>
            <a:endParaRPr lang="zh-CN" altLang="en-US" sz="1400">
              <a:solidFill>
                <a:srgbClr val="403E3B"/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5"/>
          <p:cNvSpPr txBox="1">
            <a:spLocks noChangeArrowheads="1"/>
          </p:cNvSpPr>
          <p:nvPr/>
        </p:nvSpPr>
        <p:spPr bwMode="auto">
          <a:xfrm>
            <a:off x="3129938" y="457808"/>
            <a:ext cx="2884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accent2"/>
                </a:solidFill>
                <a:latin typeface="方正兰亭黑_GBK"/>
                <a:ea typeface="方正兰亭黑_GBK"/>
              </a:rPr>
              <a:t>03.</a:t>
            </a:r>
            <a:r>
              <a:rPr lang="zh-CN" altLang="en-US" sz="2000">
                <a:solidFill>
                  <a:schemeClr val="accent2"/>
                </a:solidFill>
                <a:latin typeface="方正兰亭黑_GBK"/>
                <a:ea typeface="方正兰亭黑_GBK"/>
              </a:rPr>
              <a:t>研究成果展示及应用</a:t>
            </a:r>
            <a:endParaRPr lang="zh-CN" altLang="en-US" sz="20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9784" y="1728994"/>
            <a:ext cx="2001077" cy="2477245"/>
          </a:xfrm>
          <a:prstGeom prst="rect">
            <a:avLst/>
          </a:prstGeom>
          <a:noFill/>
          <a:ln w="19050">
            <a:solidFill>
              <a:srgbClr val="403E3B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1169838" y="3353399"/>
            <a:ext cx="1800969" cy="635636"/>
          </a:xfrm>
          <a:custGeom>
            <a:avLst/>
            <a:gdLst>
              <a:gd name="connsiteX0" fmla="*/ 0 w 1800969"/>
              <a:gd name="connsiteY0" fmla="*/ 0 h 635636"/>
              <a:gd name="connsiteX1" fmla="*/ 1800969 w 1800969"/>
              <a:gd name="connsiteY1" fmla="*/ 0 h 635636"/>
              <a:gd name="connsiteX2" fmla="*/ 1800969 w 1800969"/>
              <a:gd name="connsiteY2" fmla="*/ 635636 h 635636"/>
              <a:gd name="connsiteX3" fmla="*/ 0 w 1800969"/>
              <a:gd name="connsiteY3" fmla="*/ 635636 h 635636"/>
              <a:gd name="connsiteX4" fmla="*/ 0 w 1800969"/>
              <a:gd name="connsiteY4" fmla="*/ 0 h 63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969" h="635636">
                <a:moveTo>
                  <a:pt x="0" y="0"/>
                </a:moveTo>
                <a:lnTo>
                  <a:pt x="1800969" y="0"/>
                </a:lnTo>
                <a:lnTo>
                  <a:pt x="1800969" y="635636"/>
                </a:lnTo>
                <a:lnTo>
                  <a:pt x="0" y="6356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4" name="矩形 23"/>
          <p:cNvSpPr/>
          <p:nvPr/>
        </p:nvSpPr>
        <p:spPr>
          <a:xfrm>
            <a:off x="3534949" y="1728994"/>
            <a:ext cx="2001077" cy="2477245"/>
          </a:xfrm>
          <a:prstGeom prst="rect">
            <a:avLst/>
          </a:prstGeom>
          <a:noFill/>
          <a:ln w="19050">
            <a:solidFill>
              <a:srgbClr val="403E3B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多边形 25"/>
          <p:cNvSpPr/>
          <p:nvPr/>
        </p:nvSpPr>
        <p:spPr>
          <a:xfrm>
            <a:off x="3635003" y="3353399"/>
            <a:ext cx="1800969" cy="635636"/>
          </a:xfrm>
          <a:custGeom>
            <a:avLst/>
            <a:gdLst>
              <a:gd name="connsiteX0" fmla="*/ 0 w 1800969"/>
              <a:gd name="connsiteY0" fmla="*/ 0 h 635636"/>
              <a:gd name="connsiteX1" fmla="*/ 1800969 w 1800969"/>
              <a:gd name="connsiteY1" fmla="*/ 0 h 635636"/>
              <a:gd name="connsiteX2" fmla="*/ 1800969 w 1800969"/>
              <a:gd name="connsiteY2" fmla="*/ 635636 h 635636"/>
              <a:gd name="connsiteX3" fmla="*/ 0 w 1800969"/>
              <a:gd name="connsiteY3" fmla="*/ 635636 h 635636"/>
              <a:gd name="connsiteX4" fmla="*/ 0 w 1800969"/>
              <a:gd name="connsiteY4" fmla="*/ 0 h 63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969" h="635636">
                <a:moveTo>
                  <a:pt x="0" y="0"/>
                </a:moveTo>
                <a:lnTo>
                  <a:pt x="1800969" y="0"/>
                </a:lnTo>
                <a:lnTo>
                  <a:pt x="1800969" y="635636"/>
                </a:lnTo>
                <a:lnTo>
                  <a:pt x="0" y="6356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7" name="矩形 26"/>
          <p:cNvSpPr/>
          <p:nvPr/>
        </p:nvSpPr>
        <p:spPr>
          <a:xfrm>
            <a:off x="6000114" y="1728994"/>
            <a:ext cx="2001077" cy="2477245"/>
          </a:xfrm>
          <a:prstGeom prst="rect">
            <a:avLst/>
          </a:prstGeom>
          <a:noFill/>
          <a:ln w="19050">
            <a:solidFill>
              <a:srgbClr val="403E3B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任意多边形 33"/>
          <p:cNvSpPr/>
          <p:nvPr/>
        </p:nvSpPr>
        <p:spPr>
          <a:xfrm>
            <a:off x="6100168" y="3353399"/>
            <a:ext cx="1800969" cy="635636"/>
          </a:xfrm>
          <a:custGeom>
            <a:avLst/>
            <a:gdLst>
              <a:gd name="connsiteX0" fmla="*/ 0 w 1800969"/>
              <a:gd name="connsiteY0" fmla="*/ 0 h 635636"/>
              <a:gd name="connsiteX1" fmla="*/ 1800969 w 1800969"/>
              <a:gd name="connsiteY1" fmla="*/ 0 h 635636"/>
              <a:gd name="connsiteX2" fmla="*/ 1800969 w 1800969"/>
              <a:gd name="connsiteY2" fmla="*/ 635636 h 635636"/>
              <a:gd name="connsiteX3" fmla="*/ 0 w 1800969"/>
              <a:gd name="connsiteY3" fmla="*/ 635636 h 635636"/>
              <a:gd name="connsiteX4" fmla="*/ 0 w 1800969"/>
              <a:gd name="connsiteY4" fmla="*/ 0 h 63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969" h="635636">
                <a:moveTo>
                  <a:pt x="0" y="0"/>
                </a:moveTo>
                <a:lnTo>
                  <a:pt x="1800969" y="0"/>
                </a:lnTo>
                <a:lnTo>
                  <a:pt x="1800969" y="635636"/>
                </a:lnTo>
                <a:lnTo>
                  <a:pt x="0" y="6356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62" name="文本框 5"/>
          <p:cNvSpPr txBox="1">
            <a:spLocks noChangeArrowheads="1"/>
          </p:cNvSpPr>
          <p:nvPr/>
        </p:nvSpPr>
        <p:spPr bwMode="auto">
          <a:xfrm>
            <a:off x="1391898" y="3398852"/>
            <a:ext cx="12496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smtClean="0">
                <a:solidFill>
                  <a:schemeClr val="accent2"/>
                </a:solidFill>
                <a:latin typeface="方正兰亭黑_GBK"/>
                <a:ea typeface="方正兰亭黑_GBK"/>
              </a:rPr>
              <a:t>招聘信息管理</a:t>
            </a:r>
            <a:endParaRPr lang="zh-CN" altLang="en-US" sz="14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sp>
        <p:nvSpPr>
          <p:cNvPr id="64" name="文本框 5"/>
          <p:cNvSpPr txBox="1">
            <a:spLocks noChangeArrowheads="1"/>
          </p:cNvSpPr>
          <p:nvPr/>
        </p:nvSpPr>
        <p:spPr bwMode="auto">
          <a:xfrm>
            <a:off x="3466148" y="3398852"/>
            <a:ext cx="21386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chemeClr val="accent2"/>
                </a:solidFill>
                <a:latin typeface="方正兰亭黑_GBK"/>
                <a:ea typeface="方正兰亭黑_GBK"/>
              </a:rPr>
              <a:t>查看投递该信息的求职者</a:t>
            </a:r>
            <a:endParaRPr lang="zh-CN" altLang="en-US" sz="14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sp>
        <p:nvSpPr>
          <p:cNvPr id="66" name="文本框 5"/>
          <p:cNvSpPr txBox="1">
            <a:spLocks noChangeArrowheads="1"/>
          </p:cNvSpPr>
          <p:nvPr/>
        </p:nvSpPr>
        <p:spPr bwMode="auto">
          <a:xfrm>
            <a:off x="6167596" y="3409275"/>
            <a:ext cx="16052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chemeClr val="accent2"/>
                </a:solidFill>
                <a:latin typeface="方正兰亭黑_GBK"/>
                <a:ea typeface="方正兰亭黑_GBK"/>
              </a:rPr>
              <a:t>给求职者发送邮件</a:t>
            </a:r>
            <a:endParaRPr lang="zh-CN" altLang="en-US" sz="14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직선 연결선 82"/>
          <p:cNvCxnSpPr/>
          <p:nvPr/>
        </p:nvCxnSpPr>
        <p:spPr>
          <a:xfrm>
            <a:off x="3534949" y="4193935"/>
            <a:ext cx="2001077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20" name="직선 연결선 83"/>
          <p:cNvCxnSpPr/>
          <p:nvPr/>
        </p:nvCxnSpPr>
        <p:spPr>
          <a:xfrm>
            <a:off x="3682352" y="4275064"/>
            <a:ext cx="250903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28" name="직선 연결선 84"/>
          <p:cNvCxnSpPr/>
          <p:nvPr/>
        </p:nvCxnSpPr>
        <p:spPr>
          <a:xfrm>
            <a:off x="578222" y="4401492"/>
            <a:ext cx="591616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29" name="직선 연결선 85"/>
          <p:cNvCxnSpPr/>
          <p:nvPr/>
        </p:nvCxnSpPr>
        <p:spPr>
          <a:xfrm>
            <a:off x="449609" y="4545425"/>
            <a:ext cx="444490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30" name="직선 연결선 86"/>
          <p:cNvCxnSpPr/>
          <p:nvPr/>
        </p:nvCxnSpPr>
        <p:spPr>
          <a:xfrm>
            <a:off x="3212378" y="4401492"/>
            <a:ext cx="952805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31" name="직선 연결선 87"/>
          <p:cNvCxnSpPr/>
          <p:nvPr/>
        </p:nvCxnSpPr>
        <p:spPr>
          <a:xfrm>
            <a:off x="1146111" y="4545425"/>
            <a:ext cx="228095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32" name="직선 연결선 84"/>
          <p:cNvCxnSpPr/>
          <p:nvPr/>
        </p:nvCxnSpPr>
        <p:spPr>
          <a:xfrm>
            <a:off x="7705383" y="4303848"/>
            <a:ext cx="591616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35" name="직선 연결선 85"/>
          <p:cNvCxnSpPr/>
          <p:nvPr/>
        </p:nvCxnSpPr>
        <p:spPr>
          <a:xfrm>
            <a:off x="7576770" y="4447781"/>
            <a:ext cx="444490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36" name="직선 연결선 87"/>
          <p:cNvCxnSpPr/>
          <p:nvPr/>
        </p:nvCxnSpPr>
        <p:spPr>
          <a:xfrm>
            <a:off x="8273272" y="4447781"/>
            <a:ext cx="228095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37" name="직선 연결선 84"/>
          <p:cNvCxnSpPr/>
          <p:nvPr/>
        </p:nvCxnSpPr>
        <p:spPr>
          <a:xfrm>
            <a:off x="7817135" y="1434999"/>
            <a:ext cx="591616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38" name="직선 연결선 85"/>
          <p:cNvCxnSpPr/>
          <p:nvPr/>
        </p:nvCxnSpPr>
        <p:spPr>
          <a:xfrm>
            <a:off x="7688522" y="1578932"/>
            <a:ext cx="444490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39" name="직선 연결선 87"/>
          <p:cNvCxnSpPr/>
          <p:nvPr/>
        </p:nvCxnSpPr>
        <p:spPr>
          <a:xfrm>
            <a:off x="8385024" y="1578932"/>
            <a:ext cx="228095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pic>
        <p:nvPicPr>
          <p:cNvPr id="3" name="图片 2" descr="屏幕快照 2019-05-20 下午7.17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2121535"/>
            <a:ext cx="2511425" cy="762000"/>
          </a:xfrm>
          <a:prstGeom prst="rect">
            <a:avLst/>
          </a:prstGeom>
        </p:spPr>
      </p:pic>
      <p:pic>
        <p:nvPicPr>
          <p:cNvPr id="4" name="图片 3" descr="屏幕快照 2019-05-20 下午7.17.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60" y="2121535"/>
            <a:ext cx="2040890" cy="658495"/>
          </a:xfrm>
          <a:prstGeom prst="rect">
            <a:avLst/>
          </a:prstGeom>
        </p:spPr>
      </p:pic>
      <p:pic>
        <p:nvPicPr>
          <p:cNvPr id="5" name="图片 4" descr="屏幕快照 2019-05-20 下午7.18.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626235"/>
            <a:ext cx="2189480" cy="172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5"/>
          <p:cNvSpPr txBox="1">
            <a:spLocks noChangeArrowheads="1"/>
          </p:cNvSpPr>
          <p:nvPr/>
        </p:nvSpPr>
        <p:spPr bwMode="auto">
          <a:xfrm>
            <a:off x="3972561" y="457808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2"/>
                </a:solidFill>
                <a:latin typeface="方正兰亭黑_GBK"/>
                <a:ea typeface="方正兰亭黑_GBK"/>
              </a:rPr>
              <a:t>主要难点</a:t>
            </a:r>
            <a:endParaRPr lang="zh-CN" altLang="en-US" sz="20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236181" y="1835109"/>
            <a:ext cx="2911666" cy="2507707"/>
            <a:chOff x="6141428" y="3035300"/>
            <a:chExt cx="881062" cy="758825"/>
          </a:xfrm>
        </p:grpSpPr>
        <p:sp>
          <p:nvSpPr>
            <p:cNvPr id="46" name="Freeform 100"/>
            <p:cNvSpPr>
              <a:spLocks noEditPoints="1"/>
            </p:cNvSpPr>
            <p:nvPr/>
          </p:nvSpPr>
          <p:spPr bwMode="auto">
            <a:xfrm>
              <a:off x="6160478" y="3052762"/>
              <a:ext cx="714375" cy="722313"/>
            </a:xfrm>
            <a:custGeom>
              <a:avLst/>
              <a:gdLst>
                <a:gd name="T0" fmla="*/ 158 w 190"/>
                <a:gd name="T1" fmla="*/ 100 h 192"/>
                <a:gd name="T2" fmla="*/ 156 w 190"/>
                <a:gd name="T3" fmla="*/ 114 h 192"/>
                <a:gd name="T4" fmla="*/ 148 w 190"/>
                <a:gd name="T5" fmla="*/ 131 h 192"/>
                <a:gd name="T6" fmla="*/ 114 w 190"/>
                <a:gd name="T7" fmla="*/ 156 h 192"/>
                <a:gd name="T8" fmla="*/ 131 w 190"/>
                <a:gd name="T9" fmla="*/ 148 h 192"/>
                <a:gd name="T10" fmla="*/ 68 w 190"/>
                <a:gd name="T11" fmla="*/ 188 h 192"/>
                <a:gd name="T12" fmla="*/ 91 w 190"/>
                <a:gd name="T13" fmla="*/ 158 h 192"/>
                <a:gd name="T14" fmla="*/ 83 w 190"/>
                <a:gd name="T15" fmla="*/ 157 h 192"/>
                <a:gd name="T16" fmla="*/ 72 w 190"/>
                <a:gd name="T17" fmla="*/ 154 h 192"/>
                <a:gd name="T18" fmla="*/ 78 w 190"/>
                <a:gd name="T19" fmla="*/ 156 h 192"/>
                <a:gd name="T20" fmla="*/ 38 w 190"/>
                <a:gd name="T21" fmla="*/ 173 h 192"/>
                <a:gd name="T22" fmla="*/ 59 w 190"/>
                <a:gd name="T23" fmla="*/ 146 h 192"/>
                <a:gd name="T24" fmla="*/ 35 w 190"/>
                <a:gd name="T25" fmla="*/ 170 h 192"/>
                <a:gd name="T26" fmla="*/ 27 w 190"/>
                <a:gd name="T27" fmla="*/ 163 h 192"/>
                <a:gd name="T28" fmla="*/ 51 w 190"/>
                <a:gd name="T29" fmla="*/ 139 h 192"/>
                <a:gd name="T30" fmla="*/ 17 w 190"/>
                <a:gd name="T31" fmla="*/ 150 h 192"/>
                <a:gd name="T32" fmla="*/ 39 w 190"/>
                <a:gd name="T33" fmla="*/ 121 h 192"/>
                <a:gd name="T34" fmla="*/ 37 w 190"/>
                <a:gd name="T35" fmla="*/ 115 h 192"/>
                <a:gd name="T36" fmla="*/ 34 w 190"/>
                <a:gd name="T37" fmla="*/ 103 h 192"/>
                <a:gd name="T38" fmla="*/ 35 w 190"/>
                <a:gd name="T39" fmla="*/ 110 h 192"/>
                <a:gd name="T40" fmla="*/ 34 w 190"/>
                <a:gd name="T41" fmla="*/ 88 h 192"/>
                <a:gd name="T42" fmla="*/ 34 w 190"/>
                <a:gd name="T43" fmla="*/ 97 h 192"/>
                <a:gd name="T44" fmla="*/ 1 w 190"/>
                <a:gd name="T45" fmla="*/ 106 h 192"/>
                <a:gd name="T46" fmla="*/ 65 w 190"/>
                <a:gd name="T47" fmla="*/ 42 h 192"/>
                <a:gd name="T48" fmla="*/ 106 w 190"/>
                <a:gd name="T49" fmla="*/ 1 h 192"/>
                <a:gd name="T50" fmla="*/ 119 w 190"/>
                <a:gd name="T51" fmla="*/ 3 h 192"/>
                <a:gd name="T52" fmla="*/ 96 w 190"/>
                <a:gd name="T53" fmla="*/ 34 h 192"/>
                <a:gd name="T54" fmla="*/ 130 w 190"/>
                <a:gd name="T55" fmla="*/ 6 h 192"/>
                <a:gd name="T56" fmla="*/ 103 w 190"/>
                <a:gd name="T57" fmla="*/ 34 h 192"/>
                <a:gd name="T58" fmla="*/ 146 w 190"/>
                <a:gd name="T59" fmla="*/ 14 h 192"/>
                <a:gd name="T60" fmla="*/ 125 w 190"/>
                <a:gd name="T61" fmla="*/ 41 h 192"/>
                <a:gd name="T62" fmla="*/ 150 w 190"/>
                <a:gd name="T63" fmla="*/ 17 h 192"/>
                <a:gd name="T64" fmla="*/ 139 w 190"/>
                <a:gd name="T65" fmla="*/ 51 h 192"/>
                <a:gd name="T66" fmla="*/ 158 w 190"/>
                <a:gd name="T67" fmla="*/ 23 h 192"/>
                <a:gd name="T68" fmla="*/ 166 w 190"/>
                <a:gd name="T69" fmla="*/ 30 h 192"/>
                <a:gd name="T70" fmla="*/ 142 w 190"/>
                <a:gd name="T71" fmla="*/ 54 h 192"/>
                <a:gd name="T72" fmla="*/ 176 w 190"/>
                <a:gd name="T73" fmla="*/ 43 h 192"/>
                <a:gd name="T74" fmla="*/ 154 w 190"/>
                <a:gd name="T75" fmla="*/ 72 h 192"/>
                <a:gd name="T76" fmla="*/ 156 w 190"/>
                <a:gd name="T77" fmla="*/ 78 h 192"/>
                <a:gd name="T78" fmla="*/ 158 w 190"/>
                <a:gd name="T79" fmla="*/ 91 h 192"/>
                <a:gd name="T80" fmla="*/ 157 w 190"/>
                <a:gd name="T81" fmla="*/ 83 h 192"/>
                <a:gd name="T82" fmla="*/ 174 w 190"/>
                <a:gd name="T83" fmla="*/ 86 h 192"/>
                <a:gd name="T84" fmla="*/ 190 w 190"/>
                <a:gd name="T85" fmla="*/ 75 h 192"/>
                <a:gd name="T86" fmla="*/ 101 w 190"/>
                <a:gd name="T87" fmla="*/ 0 h 192"/>
                <a:gd name="T88" fmla="*/ 0 w 190"/>
                <a:gd name="T89" fmla="*/ 92 h 192"/>
                <a:gd name="T90" fmla="*/ 101 w 190"/>
                <a:gd name="T91" fmla="*/ 0 h 192"/>
                <a:gd name="T92" fmla="*/ 3 w 190"/>
                <a:gd name="T93" fmla="*/ 75 h 192"/>
                <a:gd name="T94" fmla="*/ 67 w 190"/>
                <a:gd name="T95" fmla="*/ 5 h 192"/>
                <a:gd name="T96" fmla="*/ 5 w 190"/>
                <a:gd name="T97" fmla="*/ 67 h 192"/>
                <a:gd name="T98" fmla="*/ 96 w 190"/>
                <a:gd name="T99" fmla="*/ 192 h 192"/>
                <a:gd name="T100" fmla="*/ 179 w 190"/>
                <a:gd name="T101" fmla="*/ 113 h 192"/>
                <a:gd name="T102" fmla="*/ 109 w 190"/>
                <a:gd name="T103" fmla="*/ 191 h 192"/>
                <a:gd name="T104" fmla="*/ 190 w 190"/>
                <a:gd name="T105" fmla="*/ 115 h 192"/>
                <a:gd name="T106" fmla="*/ 109 w 190"/>
                <a:gd name="T107" fmla="*/ 191 h 192"/>
                <a:gd name="T108" fmla="*/ 179 w 190"/>
                <a:gd name="T109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0" h="192">
                  <a:moveTo>
                    <a:pt x="166" y="99"/>
                  </a:move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99"/>
                    <a:pt x="158" y="100"/>
                  </a:cubicBezTo>
                  <a:cubicBezTo>
                    <a:pt x="158" y="102"/>
                    <a:pt x="158" y="104"/>
                    <a:pt x="158" y="106"/>
                  </a:cubicBezTo>
                  <a:cubicBezTo>
                    <a:pt x="166" y="99"/>
                    <a:pt x="166" y="99"/>
                    <a:pt x="166" y="99"/>
                  </a:cubicBezTo>
                  <a:close/>
                  <a:moveTo>
                    <a:pt x="156" y="114"/>
                  </a:moveTo>
                  <a:cubicBezTo>
                    <a:pt x="171" y="99"/>
                    <a:pt x="171" y="99"/>
                    <a:pt x="171" y="99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1" y="126"/>
                    <a:pt x="154" y="120"/>
                    <a:pt x="156" y="114"/>
                  </a:cubicBezTo>
                  <a:close/>
                  <a:moveTo>
                    <a:pt x="131" y="148"/>
                  </a:moveTo>
                  <a:cubicBezTo>
                    <a:pt x="126" y="151"/>
                    <a:pt x="120" y="154"/>
                    <a:pt x="114" y="156"/>
                  </a:cubicBezTo>
                  <a:cubicBezTo>
                    <a:pt x="80" y="191"/>
                    <a:pt x="80" y="191"/>
                    <a:pt x="80" y="191"/>
                  </a:cubicBezTo>
                  <a:cubicBezTo>
                    <a:pt x="82" y="191"/>
                    <a:pt x="85" y="191"/>
                    <a:pt x="87" y="192"/>
                  </a:cubicBezTo>
                  <a:cubicBezTo>
                    <a:pt x="131" y="148"/>
                    <a:pt x="131" y="148"/>
                    <a:pt x="131" y="148"/>
                  </a:cubicBezTo>
                  <a:close/>
                  <a:moveTo>
                    <a:pt x="106" y="158"/>
                  </a:moveTo>
                  <a:cubicBezTo>
                    <a:pt x="75" y="190"/>
                    <a:pt x="75" y="190"/>
                    <a:pt x="75" y="190"/>
                  </a:cubicBezTo>
                  <a:cubicBezTo>
                    <a:pt x="72" y="189"/>
                    <a:pt x="70" y="188"/>
                    <a:pt x="68" y="188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100" y="159"/>
                    <a:pt x="103" y="158"/>
                    <a:pt x="106" y="158"/>
                  </a:cubicBezTo>
                  <a:close/>
                  <a:moveTo>
                    <a:pt x="91" y="158"/>
                  </a:moveTo>
                  <a:cubicBezTo>
                    <a:pt x="63" y="186"/>
                    <a:pt x="63" y="186"/>
                    <a:pt x="63" y="186"/>
                  </a:cubicBezTo>
                  <a:cubicBezTo>
                    <a:pt x="61" y="185"/>
                    <a:pt x="59" y="185"/>
                    <a:pt x="57" y="184"/>
                  </a:cubicBezTo>
                  <a:cubicBezTo>
                    <a:pt x="83" y="157"/>
                    <a:pt x="83" y="157"/>
                    <a:pt x="83" y="157"/>
                  </a:cubicBezTo>
                  <a:cubicBezTo>
                    <a:pt x="86" y="158"/>
                    <a:pt x="88" y="158"/>
                    <a:pt x="91" y="158"/>
                  </a:cubicBezTo>
                  <a:close/>
                  <a:moveTo>
                    <a:pt x="78" y="156"/>
                  </a:moveTo>
                  <a:cubicBezTo>
                    <a:pt x="76" y="155"/>
                    <a:pt x="74" y="155"/>
                    <a:pt x="72" y="154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9" y="180"/>
                    <a:pt x="51" y="181"/>
                    <a:pt x="53" y="182"/>
                  </a:cubicBezTo>
                  <a:cubicBezTo>
                    <a:pt x="78" y="156"/>
                    <a:pt x="78" y="156"/>
                    <a:pt x="78" y="156"/>
                  </a:cubicBezTo>
                  <a:close/>
                  <a:moveTo>
                    <a:pt x="68" y="152"/>
                  </a:moveTo>
                  <a:cubicBezTo>
                    <a:pt x="66" y="151"/>
                    <a:pt x="64" y="150"/>
                    <a:pt x="62" y="149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0" y="174"/>
                    <a:pt x="42" y="175"/>
                    <a:pt x="43" y="176"/>
                  </a:cubicBezTo>
                  <a:cubicBezTo>
                    <a:pt x="68" y="152"/>
                    <a:pt x="68" y="152"/>
                    <a:pt x="68" y="152"/>
                  </a:cubicBezTo>
                  <a:close/>
                  <a:moveTo>
                    <a:pt x="59" y="146"/>
                  </a:moveTo>
                  <a:cubicBezTo>
                    <a:pt x="57" y="145"/>
                    <a:pt x="55" y="144"/>
                    <a:pt x="54" y="142"/>
                  </a:cubicBezTo>
                  <a:cubicBezTo>
                    <a:pt x="30" y="166"/>
                    <a:pt x="30" y="166"/>
                    <a:pt x="30" y="166"/>
                  </a:cubicBezTo>
                  <a:cubicBezTo>
                    <a:pt x="32" y="167"/>
                    <a:pt x="33" y="169"/>
                    <a:pt x="35" y="170"/>
                  </a:cubicBezTo>
                  <a:cubicBezTo>
                    <a:pt x="59" y="146"/>
                    <a:pt x="59" y="146"/>
                    <a:pt x="59" y="146"/>
                  </a:cubicBezTo>
                  <a:close/>
                  <a:moveTo>
                    <a:pt x="51" y="139"/>
                  </a:moveTo>
                  <a:cubicBezTo>
                    <a:pt x="27" y="163"/>
                    <a:pt x="27" y="163"/>
                    <a:pt x="27" y="163"/>
                  </a:cubicBezTo>
                  <a:cubicBezTo>
                    <a:pt x="26" y="161"/>
                    <a:pt x="24" y="160"/>
                    <a:pt x="23" y="158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36"/>
                    <a:pt x="49" y="138"/>
                    <a:pt x="51" y="139"/>
                  </a:cubicBezTo>
                  <a:close/>
                  <a:moveTo>
                    <a:pt x="44" y="131"/>
                  </a:moveTo>
                  <a:cubicBezTo>
                    <a:pt x="20" y="155"/>
                    <a:pt x="20" y="155"/>
                    <a:pt x="20" y="155"/>
                  </a:cubicBezTo>
                  <a:cubicBezTo>
                    <a:pt x="19" y="153"/>
                    <a:pt x="18" y="152"/>
                    <a:pt x="17" y="150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42" y="127"/>
                    <a:pt x="43" y="129"/>
                    <a:pt x="44" y="131"/>
                  </a:cubicBezTo>
                  <a:close/>
                  <a:moveTo>
                    <a:pt x="39" y="121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3" y="144"/>
                    <a:pt x="12" y="142"/>
                    <a:pt x="11" y="141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8" y="119"/>
                    <a:pt x="39" y="121"/>
                  </a:cubicBezTo>
                  <a:close/>
                  <a:moveTo>
                    <a:pt x="35" y="110"/>
                  </a:moveTo>
                  <a:cubicBezTo>
                    <a:pt x="35" y="108"/>
                    <a:pt x="34" y="105"/>
                    <a:pt x="34" y="103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7" y="132"/>
                    <a:pt x="8" y="134"/>
                    <a:pt x="9" y="136"/>
                  </a:cubicBezTo>
                  <a:cubicBezTo>
                    <a:pt x="35" y="110"/>
                    <a:pt x="35" y="110"/>
                    <a:pt x="35" y="110"/>
                  </a:cubicBezTo>
                  <a:close/>
                  <a:moveTo>
                    <a:pt x="34" y="97"/>
                  </a:moveTo>
                  <a:cubicBezTo>
                    <a:pt x="34" y="96"/>
                    <a:pt x="34" y="96"/>
                    <a:pt x="34" y="96"/>
                  </a:cubicBezTo>
                  <a:cubicBezTo>
                    <a:pt x="34" y="93"/>
                    <a:pt x="34" y="91"/>
                    <a:pt x="34" y="88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4" y="121"/>
                    <a:pt x="4" y="124"/>
                    <a:pt x="5" y="126"/>
                  </a:cubicBezTo>
                  <a:cubicBezTo>
                    <a:pt x="34" y="97"/>
                    <a:pt x="34" y="97"/>
                    <a:pt x="34" y="97"/>
                  </a:cubicBezTo>
                  <a:close/>
                  <a:moveTo>
                    <a:pt x="36" y="80"/>
                  </a:moveTo>
                  <a:cubicBezTo>
                    <a:pt x="2" y="114"/>
                    <a:pt x="2" y="114"/>
                    <a:pt x="2" y="114"/>
                  </a:cubicBezTo>
                  <a:cubicBezTo>
                    <a:pt x="1" y="112"/>
                    <a:pt x="1" y="109"/>
                    <a:pt x="1" y="10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70"/>
                    <a:pt x="37" y="75"/>
                    <a:pt x="36" y="80"/>
                  </a:cubicBezTo>
                  <a:close/>
                  <a:moveTo>
                    <a:pt x="65" y="42"/>
                  </a:moveTo>
                  <a:cubicBezTo>
                    <a:pt x="70" y="39"/>
                    <a:pt x="75" y="37"/>
                    <a:pt x="80" y="36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2" y="1"/>
                    <a:pt x="109" y="1"/>
                    <a:pt x="106" y="1"/>
                  </a:cubicBezTo>
                  <a:cubicBezTo>
                    <a:pt x="65" y="42"/>
                    <a:pt x="65" y="42"/>
                    <a:pt x="65" y="42"/>
                  </a:cubicBezTo>
                  <a:close/>
                  <a:moveTo>
                    <a:pt x="88" y="34"/>
                  </a:moveTo>
                  <a:cubicBezTo>
                    <a:pt x="119" y="3"/>
                    <a:pt x="119" y="3"/>
                    <a:pt x="119" y="3"/>
                  </a:cubicBezTo>
                  <a:cubicBezTo>
                    <a:pt x="121" y="4"/>
                    <a:pt x="124" y="4"/>
                    <a:pt x="126" y="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3" y="34"/>
                    <a:pt x="91" y="34"/>
                    <a:pt x="88" y="34"/>
                  </a:cubicBezTo>
                  <a:close/>
                  <a:moveTo>
                    <a:pt x="103" y="34"/>
                  </a:moveTo>
                  <a:cubicBezTo>
                    <a:pt x="130" y="6"/>
                    <a:pt x="130" y="6"/>
                    <a:pt x="130" y="6"/>
                  </a:cubicBezTo>
                  <a:cubicBezTo>
                    <a:pt x="132" y="7"/>
                    <a:pt x="134" y="8"/>
                    <a:pt x="136" y="9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08" y="35"/>
                    <a:pt x="105" y="34"/>
                    <a:pt x="103" y="34"/>
                  </a:cubicBezTo>
                  <a:close/>
                  <a:moveTo>
                    <a:pt x="115" y="37"/>
                  </a:moveTo>
                  <a:cubicBezTo>
                    <a:pt x="117" y="37"/>
                    <a:pt x="119" y="38"/>
                    <a:pt x="121" y="39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4" y="13"/>
                    <a:pt x="142" y="12"/>
                    <a:pt x="141" y="11"/>
                  </a:cubicBezTo>
                  <a:cubicBezTo>
                    <a:pt x="115" y="37"/>
                    <a:pt x="115" y="37"/>
                    <a:pt x="115" y="37"/>
                  </a:cubicBezTo>
                  <a:close/>
                  <a:moveTo>
                    <a:pt x="125" y="41"/>
                  </a:moveTo>
                  <a:cubicBezTo>
                    <a:pt x="127" y="42"/>
                    <a:pt x="129" y="43"/>
                    <a:pt x="131" y="44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3" y="19"/>
                    <a:pt x="152" y="18"/>
                    <a:pt x="150" y="17"/>
                  </a:cubicBezTo>
                  <a:cubicBezTo>
                    <a:pt x="125" y="41"/>
                    <a:pt x="125" y="41"/>
                    <a:pt x="125" y="41"/>
                  </a:cubicBezTo>
                  <a:close/>
                  <a:moveTo>
                    <a:pt x="134" y="47"/>
                  </a:moveTo>
                  <a:cubicBezTo>
                    <a:pt x="136" y="48"/>
                    <a:pt x="138" y="49"/>
                    <a:pt x="139" y="51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1" y="26"/>
                    <a:pt x="160" y="24"/>
                    <a:pt x="158" y="23"/>
                  </a:cubicBezTo>
                  <a:cubicBezTo>
                    <a:pt x="134" y="47"/>
                    <a:pt x="134" y="47"/>
                    <a:pt x="134" y="47"/>
                  </a:cubicBezTo>
                  <a:close/>
                  <a:moveTo>
                    <a:pt x="142" y="54"/>
                  </a:moveTo>
                  <a:cubicBezTo>
                    <a:pt x="166" y="30"/>
                    <a:pt x="166" y="30"/>
                    <a:pt x="166" y="30"/>
                  </a:cubicBezTo>
                  <a:cubicBezTo>
                    <a:pt x="167" y="32"/>
                    <a:pt x="169" y="33"/>
                    <a:pt x="170" y="35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5" y="57"/>
                    <a:pt x="144" y="55"/>
                    <a:pt x="142" y="54"/>
                  </a:cubicBezTo>
                  <a:close/>
                  <a:moveTo>
                    <a:pt x="149" y="62"/>
                  </a:moveTo>
                  <a:cubicBezTo>
                    <a:pt x="173" y="38"/>
                    <a:pt x="173" y="38"/>
                    <a:pt x="173" y="38"/>
                  </a:cubicBezTo>
                  <a:cubicBezTo>
                    <a:pt x="174" y="40"/>
                    <a:pt x="175" y="42"/>
                    <a:pt x="176" y="43"/>
                  </a:cubicBezTo>
                  <a:cubicBezTo>
                    <a:pt x="152" y="68"/>
                    <a:pt x="152" y="68"/>
                    <a:pt x="152" y="68"/>
                  </a:cubicBezTo>
                  <a:cubicBezTo>
                    <a:pt x="151" y="66"/>
                    <a:pt x="150" y="64"/>
                    <a:pt x="149" y="62"/>
                  </a:cubicBezTo>
                  <a:close/>
                  <a:moveTo>
                    <a:pt x="154" y="72"/>
                  </a:moveTo>
                  <a:cubicBezTo>
                    <a:pt x="179" y="47"/>
                    <a:pt x="179" y="47"/>
                    <a:pt x="179" y="47"/>
                  </a:cubicBezTo>
                  <a:cubicBezTo>
                    <a:pt x="180" y="49"/>
                    <a:pt x="181" y="51"/>
                    <a:pt x="182" y="53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5" y="76"/>
                    <a:pt x="155" y="74"/>
                    <a:pt x="154" y="72"/>
                  </a:cubicBezTo>
                  <a:close/>
                  <a:moveTo>
                    <a:pt x="157" y="83"/>
                  </a:moveTo>
                  <a:cubicBezTo>
                    <a:pt x="158" y="86"/>
                    <a:pt x="158" y="88"/>
                    <a:pt x="158" y="91"/>
                  </a:cubicBezTo>
                  <a:cubicBezTo>
                    <a:pt x="186" y="63"/>
                    <a:pt x="186" y="63"/>
                    <a:pt x="186" y="63"/>
                  </a:cubicBezTo>
                  <a:cubicBezTo>
                    <a:pt x="185" y="61"/>
                    <a:pt x="185" y="59"/>
                    <a:pt x="184" y="57"/>
                  </a:cubicBezTo>
                  <a:cubicBezTo>
                    <a:pt x="157" y="83"/>
                    <a:pt x="157" y="83"/>
                    <a:pt x="157" y="83"/>
                  </a:cubicBezTo>
                  <a:close/>
                  <a:moveTo>
                    <a:pt x="162" y="94"/>
                  </a:moveTo>
                  <a:cubicBezTo>
                    <a:pt x="170" y="94"/>
                    <a:pt x="170" y="94"/>
                    <a:pt x="170" y="94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5" y="83"/>
                    <a:pt x="177" y="81"/>
                    <a:pt x="179" y="80"/>
                  </a:cubicBezTo>
                  <a:cubicBezTo>
                    <a:pt x="181" y="78"/>
                    <a:pt x="184" y="77"/>
                    <a:pt x="187" y="77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89" y="72"/>
                    <a:pt x="188" y="70"/>
                    <a:pt x="188" y="68"/>
                  </a:cubicBezTo>
                  <a:cubicBezTo>
                    <a:pt x="162" y="94"/>
                    <a:pt x="162" y="94"/>
                    <a:pt x="162" y="94"/>
                  </a:cubicBezTo>
                  <a:close/>
                  <a:moveTo>
                    <a:pt x="101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99"/>
                    <a:pt x="0" y="98"/>
                    <a:pt x="0" y="96"/>
                  </a:cubicBezTo>
                  <a:cubicBezTo>
                    <a:pt x="0" y="95"/>
                    <a:pt x="0" y="93"/>
                    <a:pt x="0" y="9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5" y="0"/>
                    <a:pt x="96" y="0"/>
                  </a:cubicBezTo>
                  <a:cubicBezTo>
                    <a:pt x="98" y="0"/>
                    <a:pt x="99" y="0"/>
                    <a:pt x="101" y="0"/>
                  </a:cubicBezTo>
                  <a:close/>
                  <a:moveTo>
                    <a:pt x="85" y="1"/>
                  </a:moveTo>
                  <a:cubicBezTo>
                    <a:pt x="82" y="1"/>
                    <a:pt x="78" y="2"/>
                    <a:pt x="75" y="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8"/>
                    <a:pt x="1" y="82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lose/>
                  <a:moveTo>
                    <a:pt x="67" y="5"/>
                  </a:moveTo>
                  <a:cubicBezTo>
                    <a:pt x="61" y="7"/>
                    <a:pt x="56" y="9"/>
                    <a:pt x="51" y="1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9" y="56"/>
                    <a:pt x="7" y="61"/>
                    <a:pt x="5" y="67"/>
                  </a:cubicBezTo>
                  <a:cubicBezTo>
                    <a:pt x="67" y="5"/>
                    <a:pt x="67" y="5"/>
                    <a:pt x="67" y="5"/>
                  </a:cubicBezTo>
                  <a:close/>
                  <a:moveTo>
                    <a:pt x="93" y="192"/>
                  </a:moveTo>
                  <a:cubicBezTo>
                    <a:pt x="94" y="192"/>
                    <a:pt x="95" y="192"/>
                    <a:pt x="96" y="192"/>
                  </a:cubicBezTo>
                  <a:cubicBezTo>
                    <a:pt x="98" y="192"/>
                    <a:pt x="100" y="192"/>
                    <a:pt x="102" y="192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0" y="113"/>
                    <a:pt x="180" y="113"/>
                    <a:pt x="179" y="113"/>
                  </a:cubicBezTo>
                  <a:cubicBezTo>
                    <a:pt x="178" y="112"/>
                    <a:pt x="177" y="111"/>
                    <a:pt x="176" y="109"/>
                  </a:cubicBezTo>
                  <a:cubicBezTo>
                    <a:pt x="93" y="192"/>
                    <a:pt x="93" y="192"/>
                    <a:pt x="93" y="192"/>
                  </a:cubicBezTo>
                  <a:close/>
                  <a:moveTo>
                    <a:pt x="109" y="191"/>
                  </a:moveTo>
                  <a:cubicBezTo>
                    <a:pt x="112" y="191"/>
                    <a:pt x="116" y="190"/>
                    <a:pt x="11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8"/>
                    <a:pt x="190" y="116"/>
                    <a:pt x="190" y="115"/>
                  </a:cubicBezTo>
                  <a:cubicBezTo>
                    <a:pt x="187" y="115"/>
                    <a:pt x="187" y="115"/>
                    <a:pt x="187" y="115"/>
                  </a:cubicBezTo>
                  <a:cubicBezTo>
                    <a:pt x="186" y="115"/>
                    <a:pt x="186" y="115"/>
                    <a:pt x="185" y="115"/>
                  </a:cubicBezTo>
                  <a:cubicBezTo>
                    <a:pt x="109" y="191"/>
                    <a:pt x="109" y="191"/>
                    <a:pt x="109" y="191"/>
                  </a:cubicBezTo>
                  <a:close/>
                  <a:moveTo>
                    <a:pt x="128" y="187"/>
                  </a:moveTo>
                  <a:cubicBezTo>
                    <a:pt x="134" y="185"/>
                    <a:pt x="139" y="182"/>
                    <a:pt x="144" y="179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82" y="139"/>
                    <a:pt x="185" y="134"/>
                    <a:pt x="187" y="128"/>
                  </a:cubicBezTo>
                  <a:lnTo>
                    <a:pt x="128" y="187"/>
                  </a:lnTo>
                  <a:close/>
                </a:path>
              </a:pathLst>
            </a:custGeom>
            <a:solidFill>
              <a:srgbClr val="F24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141428" y="3035300"/>
              <a:ext cx="881062" cy="758825"/>
              <a:chOff x="4578350" y="3328988"/>
              <a:chExt cx="881062" cy="758825"/>
            </a:xfrm>
          </p:grpSpPr>
          <p:sp>
            <p:nvSpPr>
              <p:cNvPr id="48" name="Freeform 97"/>
              <p:cNvSpPr>
                <a:spLocks noEditPoints="1"/>
              </p:cNvSpPr>
              <p:nvPr/>
            </p:nvSpPr>
            <p:spPr bwMode="auto">
              <a:xfrm>
                <a:off x="5256212" y="3719513"/>
                <a:ext cx="180975" cy="41275"/>
              </a:xfrm>
              <a:custGeom>
                <a:avLst/>
                <a:gdLst>
                  <a:gd name="T0" fmla="*/ 15 w 48"/>
                  <a:gd name="T1" fmla="*/ 11 h 11"/>
                  <a:gd name="T2" fmla="*/ 24 w 48"/>
                  <a:gd name="T3" fmla="*/ 11 h 11"/>
                  <a:gd name="T4" fmla="*/ 35 w 48"/>
                  <a:gd name="T5" fmla="*/ 0 h 11"/>
                  <a:gd name="T6" fmla="*/ 26 w 48"/>
                  <a:gd name="T7" fmla="*/ 0 h 11"/>
                  <a:gd name="T8" fmla="*/ 15 w 48"/>
                  <a:gd name="T9" fmla="*/ 11 h 11"/>
                  <a:gd name="T10" fmla="*/ 30 w 48"/>
                  <a:gd name="T11" fmla="*/ 11 h 11"/>
                  <a:gd name="T12" fmla="*/ 41 w 48"/>
                  <a:gd name="T13" fmla="*/ 0 h 11"/>
                  <a:gd name="T14" fmla="*/ 43 w 48"/>
                  <a:gd name="T15" fmla="*/ 0 h 11"/>
                  <a:gd name="T16" fmla="*/ 45 w 48"/>
                  <a:gd name="T17" fmla="*/ 4 h 11"/>
                  <a:gd name="T18" fmla="*/ 39 w 48"/>
                  <a:gd name="T19" fmla="*/ 11 h 11"/>
                  <a:gd name="T20" fmla="*/ 30 w 48"/>
                  <a:gd name="T21" fmla="*/ 11 h 11"/>
                  <a:gd name="T22" fmla="*/ 45 w 48"/>
                  <a:gd name="T23" fmla="*/ 11 h 11"/>
                  <a:gd name="T24" fmla="*/ 48 w 48"/>
                  <a:gd name="T25" fmla="*/ 11 h 11"/>
                  <a:gd name="T26" fmla="*/ 47 w 48"/>
                  <a:gd name="T27" fmla="*/ 9 h 11"/>
                  <a:gd name="T28" fmla="*/ 45 w 48"/>
                  <a:gd name="T29" fmla="*/ 11 h 11"/>
                  <a:gd name="T30" fmla="*/ 20 w 48"/>
                  <a:gd name="T31" fmla="*/ 0 h 11"/>
                  <a:gd name="T32" fmla="*/ 9 w 48"/>
                  <a:gd name="T33" fmla="*/ 11 h 11"/>
                  <a:gd name="T34" fmla="*/ 6 w 48"/>
                  <a:gd name="T35" fmla="*/ 9 h 11"/>
                  <a:gd name="T36" fmla="*/ 4 w 48"/>
                  <a:gd name="T37" fmla="*/ 7 h 11"/>
                  <a:gd name="T38" fmla="*/ 11 w 48"/>
                  <a:gd name="T39" fmla="*/ 0 h 11"/>
                  <a:gd name="T40" fmla="*/ 20 w 48"/>
                  <a:gd name="T41" fmla="*/ 0 h 11"/>
                  <a:gd name="T42" fmla="*/ 5 w 48"/>
                  <a:gd name="T43" fmla="*/ 0 h 11"/>
                  <a:gd name="T44" fmla="*/ 0 w 48"/>
                  <a:gd name="T45" fmla="*/ 0 h 11"/>
                  <a:gd name="T46" fmla="*/ 2 w 48"/>
                  <a:gd name="T47" fmla="*/ 3 h 11"/>
                  <a:gd name="T48" fmla="*/ 5 w 48"/>
                  <a:gd name="T4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11">
                    <a:moveTo>
                      <a:pt x="15" y="11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5" y="11"/>
                      <a:pt x="15" y="11"/>
                      <a:pt x="15" y="11"/>
                    </a:cubicBezTo>
                    <a:close/>
                    <a:moveTo>
                      <a:pt x="30" y="11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0" y="11"/>
                      <a:pt x="30" y="11"/>
                      <a:pt x="30" y="11"/>
                    </a:cubicBezTo>
                    <a:close/>
                    <a:moveTo>
                      <a:pt x="45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5" y="11"/>
                      <a:pt x="45" y="11"/>
                      <a:pt x="45" y="11"/>
                    </a:cubicBezTo>
                    <a:close/>
                    <a:moveTo>
                      <a:pt x="20" y="0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8" y="10"/>
                      <a:pt x="7" y="10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C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98"/>
              <p:cNvSpPr>
                <a:spLocks noEditPoints="1"/>
              </p:cNvSpPr>
              <p:nvPr/>
            </p:nvSpPr>
            <p:spPr bwMode="auto">
              <a:xfrm>
                <a:off x="4875212" y="3625850"/>
                <a:ext cx="169862" cy="168275"/>
              </a:xfrm>
              <a:custGeom>
                <a:avLst/>
                <a:gdLst>
                  <a:gd name="T0" fmla="*/ 45 w 45"/>
                  <a:gd name="T1" fmla="*/ 25 h 45"/>
                  <a:gd name="T2" fmla="*/ 38 w 45"/>
                  <a:gd name="T3" fmla="*/ 25 h 45"/>
                  <a:gd name="T4" fmla="*/ 19 w 45"/>
                  <a:gd name="T5" fmla="*/ 44 h 45"/>
                  <a:gd name="T6" fmla="*/ 22 w 45"/>
                  <a:gd name="T7" fmla="*/ 45 h 45"/>
                  <a:gd name="T8" fmla="*/ 28 w 45"/>
                  <a:gd name="T9" fmla="*/ 44 h 45"/>
                  <a:gd name="T10" fmla="*/ 44 w 45"/>
                  <a:gd name="T11" fmla="*/ 28 h 45"/>
                  <a:gd name="T12" fmla="*/ 44 w 45"/>
                  <a:gd name="T13" fmla="*/ 25 h 45"/>
                  <a:gd name="T14" fmla="*/ 45 w 45"/>
                  <a:gd name="T15" fmla="*/ 25 h 45"/>
                  <a:gd name="T16" fmla="*/ 32 w 45"/>
                  <a:gd name="T17" fmla="*/ 25 h 45"/>
                  <a:gd name="T18" fmla="*/ 14 w 45"/>
                  <a:gd name="T19" fmla="*/ 43 h 45"/>
                  <a:gd name="T20" fmla="*/ 8 w 45"/>
                  <a:gd name="T21" fmla="*/ 40 h 45"/>
                  <a:gd name="T22" fmla="*/ 23 w 45"/>
                  <a:gd name="T23" fmla="*/ 25 h 45"/>
                  <a:gd name="T24" fmla="*/ 32 w 45"/>
                  <a:gd name="T25" fmla="*/ 25 h 45"/>
                  <a:gd name="T26" fmla="*/ 19 w 45"/>
                  <a:gd name="T27" fmla="*/ 23 h 45"/>
                  <a:gd name="T28" fmla="*/ 5 w 45"/>
                  <a:gd name="T29" fmla="*/ 37 h 45"/>
                  <a:gd name="T30" fmla="*/ 2 w 45"/>
                  <a:gd name="T31" fmla="*/ 32 h 45"/>
                  <a:gd name="T32" fmla="*/ 32 w 45"/>
                  <a:gd name="T33" fmla="*/ 2 h 45"/>
                  <a:gd name="T34" fmla="*/ 37 w 45"/>
                  <a:gd name="T35" fmla="*/ 5 h 45"/>
                  <a:gd name="T36" fmla="*/ 37 w 45"/>
                  <a:gd name="T37" fmla="*/ 5 h 45"/>
                  <a:gd name="T38" fmla="*/ 22 w 45"/>
                  <a:gd name="T39" fmla="*/ 20 h 45"/>
                  <a:gd name="T40" fmla="*/ 21 w 45"/>
                  <a:gd name="T41" fmla="*/ 20 h 45"/>
                  <a:gd name="T42" fmla="*/ 18 w 45"/>
                  <a:gd name="T43" fmla="*/ 22 h 45"/>
                  <a:gd name="T44" fmla="*/ 19 w 45"/>
                  <a:gd name="T45" fmla="*/ 23 h 45"/>
                  <a:gd name="T46" fmla="*/ 28 w 45"/>
                  <a:gd name="T47" fmla="*/ 20 h 45"/>
                  <a:gd name="T48" fmla="*/ 37 w 45"/>
                  <a:gd name="T49" fmla="*/ 20 h 45"/>
                  <a:gd name="T50" fmla="*/ 43 w 45"/>
                  <a:gd name="T51" fmla="*/ 14 h 45"/>
                  <a:gd name="T52" fmla="*/ 40 w 45"/>
                  <a:gd name="T53" fmla="*/ 8 h 45"/>
                  <a:gd name="T54" fmla="*/ 28 w 45"/>
                  <a:gd name="T55" fmla="*/ 20 h 45"/>
                  <a:gd name="T56" fmla="*/ 43 w 45"/>
                  <a:gd name="T57" fmla="*/ 20 h 45"/>
                  <a:gd name="T58" fmla="*/ 45 w 45"/>
                  <a:gd name="T59" fmla="*/ 20 h 45"/>
                  <a:gd name="T60" fmla="*/ 44 w 45"/>
                  <a:gd name="T61" fmla="*/ 19 h 45"/>
                  <a:gd name="T62" fmla="*/ 44 w 45"/>
                  <a:gd name="T63" fmla="*/ 19 h 45"/>
                  <a:gd name="T64" fmla="*/ 43 w 45"/>
                  <a:gd name="T65" fmla="*/ 20 h 45"/>
                  <a:gd name="T66" fmla="*/ 27 w 45"/>
                  <a:gd name="T67" fmla="*/ 0 h 45"/>
                  <a:gd name="T68" fmla="*/ 0 w 45"/>
                  <a:gd name="T69" fmla="*/ 27 h 45"/>
                  <a:gd name="T70" fmla="*/ 0 w 45"/>
                  <a:gd name="T71" fmla="*/ 22 h 45"/>
                  <a:gd name="T72" fmla="*/ 0 w 45"/>
                  <a:gd name="T73" fmla="*/ 18 h 45"/>
                  <a:gd name="T74" fmla="*/ 18 w 45"/>
                  <a:gd name="T75" fmla="*/ 0 h 45"/>
                  <a:gd name="T76" fmla="*/ 22 w 45"/>
                  <a:gd name="T77" fmla="*/ 0 h 45"/>
                  <a:gd name="T78" fmla="*/ 27 w 45"/>
                  <a:gd name="T7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" h="45">
                    <a:moveTo>
                      <a:pt x="45" y="25"/>
                    </a:move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1" y="45"/>
                      <a:pt x="22" y="45"/>
                    </a:cubicBezTo>
                    <a:cubicBezTo>
                      <a:pt x="24" y="45"/>
                      <a:pt x="26" y="44"/>
                      <a:pt x="28" y="44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7"/>
                      <a:pt x="44" y="26"/>
                      <a:pt x="44" y="25"/>
                    </a:cubicBezTo>
                    <a:cubicBezTo>
                      <a:pt x="44" y="25"/>
                      <a:pt x="44" y="25"/>
                      <a:pt x="45" y="25"/>
                    </a:cubicBezTo>
                    <a:close/>
                    <a:moveTo>
                      <a:pt x="32" y="25"/>
                    </a:moveTo>
                    <a:cubicBezTo>
                      <a:pt x="14" y="43"/>
                      <a:pt x="14" y="43"/>
                      <a:pt x="14" y="43"/>
                    </a:cubicBezTo>
                    <a:cubicBezTo>
                      <a:pt x="12" y="42"/>
                      <a:pt x="10" y="41"/>
                      <a:pt x="8" y="40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2" y="25"/>
                      <a:pt x="32" y="25"/>
                      <a:pt x="32" y="25"/>
                    </a:cubicBezTo>
                    <a:close/>
                    <a:moveTo>
                      <a:pt x="19" y="23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5"/>
                      <a:pt x="3" y="33"/>
                      <a:pt x="2" y="3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3"/>
                      <a:pt x="35" y="4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20"/>
                      <a:pt x="18" y="21"/>
                      <a:pt x="18" y="22"/>
                    </a:cubicBezTo>
                    <a:cubicBezTo>
                      <a:pt x="18" y="23"/>
                      <a:pt x="18" y="23"/>
                      <a:pt x="19" y="23"/>
                    </a:cubicBezTo>
                    <a:close/>
                    <a:moveTo>
                      <a:pt x="28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2" y="12"/>
                      <a:pt x="41" y="10"/>
                      <a:pt x="40" y="8"/>
                    </a:cubicBezTo>
                    <a:cubicBezTo>
                      <a:pt x="28" y="20"/>
                      <a:pt x="28" y="20"/>
                      <a:pt x="28" y="20"/>
                    </a:cubicBezTo>
                    <a:close/>
                    <a:moveTo>
                      <a:pt x="43" y="20"/>
                    </a:move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20"/>
                      <a:pt x="43" y="20"/>
                      <a:pt x="43" y="20"/>
                    </a:cubicBezTo>
                    <a:close/>
                    <a:moveTo>
                      <a:pt x="27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5"/>
                      <a:pt x="0" y="24"/>
                      <a:pt x="0" y="22"/>
                    </a:cubicBezTo>
                    <a:cubicBezTo>
                      <a:pt x="0" y="21"/>
                      <a:pt x="0" y="20"/>
                      <a:pt x="0" y="1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1" y="0"/>
                      <a:pt x="22" y="0"/>
                    </a:cubicBezTo>
                    <a:cubicBezTo>
                      <a:pt x="24" y="0"/>
                      <a:pt x="25" y="0"/>
                      <a:pt x="27" y="0"/>
                    </a:cubicBezTo>
                    <a:close/>
                  </a:path>
                </a:pathLst>
              </a:custGeom>
              <a:solidFill>
                <a:srgbClr val="F24B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99"/>
              <p:cNvSpPr>
                <a:spLocks noEditPoints="1"/>
              </p:cNvSpPr>
              <p:nvPr/>
            </p:nvSpPr>
            <p:spPr bwMode="auto">
              <a:xfrm>
                <a:off x="4745037" y="3494088"/>
                <a:ext cx="431800" cy="431800"/>
              </a:xfrm>
              <a:custGeom>
                <a:avLst/>
                <a:gdLst>
                  <a:gd name="T0" fmla="*/ 103 w 115"/>
                  <a:gd name="T1" fmla="*/ 60 h 115"/>
                  <a:gd name="T2" fmla="*/ 57 w 115"/>
                  <a:gd name="T3" fmla="*/ 115 h 115"/>
                  <a:gd name="T4" fmla="*/ 97 w 115"/>
                  <a:gd name="T5" fmla="*/ 60 h 115"/>
                  <a:gd name="T6" fmla="*/ 37 w 115"/>
                  <a:gd name="T7" fmla="*/ 111 h 115"/>
                  <a:gd name="T8" fmla="*/ 75 w 115"/>
                  <a:gd name="T9" fmla="*/ 78 h 115"/>
                  <a:gd name="T10" fmla="*/ 88 w 115"/>
                  <a:gd name="T11" fmla="*/ 60 h 115"/>
                  <a:gd name="T12" fmla="*/ 57 w 115"/>
                  <a:gd name="T13" fmla="*/ 84 h 115"/>
                  <a:gd name="T14" fmla="*/ 27 w 115"/>
                  <a:gd name="T15" fmla="*/ 106 h 115"/>
                  <a:gd name="T16" fmla="*/ 57 w 115"/>
                  <a:gd name="T17" fmla="*/ 84 h 115"/>
                  <a:gd name="T18" fmla="*/ 45 w 115"/>
                  <a:gd name="T19" fmla="*/ 82 h 115"/>
                  <a:gd name="T20" fmla="*/ 18 w 115"/>
                  <a:gd name="T21" fmla="*/ 100 h 115"/>
                  <a:gd name="T22" fmla="*/ 45 w 115"/>
                  <a:gd name="T23" fmla="*/ 82 h 115"/>
                  <a:gd name="T24" fmla="*/ 33 w 115"/>
                  <a:gd name="T25" fmla="*/ 70 h 115"/>
                  <a:gd name="T26" fmla="*/ 15 w 115"/>
                  <a:gd name="T27" fmla="*/ 97 h 115"/>
                  <a:gd name="T28" fmla="*/ 31 w 115"/>
                  <a:gd name="T29" fmla="*/ 66 h 115"/>
                  <a:gd name="T30" fmla="*/ 6 w 115"/>
                  <a:gd name="T31" fmla="*/ 83 h 115"/>
                  <a:gd name="T32" fmla="*/ 31 w 115"/>
                  <a:gd name="T33" fmla="*/ 66 h 115"/>
                  <a:gd name="T34" fmla="*/ 4 w 115"/>
                  <a:gd name="T35" fmla="*/ 79 h 115"/>
                  <a:gd name="T36" fmla="*/ 72 w 115"/>
                  <a:gd name="T37" fmla="*/ 2 h 115"/>
                  <a:gd name="T38" fmla="*/ 52 w 115"/>
                  <a:gd name="T39" fmla="*/ 30 h 115"/>
                  <a:gd name="T40" fmla="*/ 30 w 115"/>
                  <a:gd name="T41" fmla="*/ 52 h 115"/>
                  <a:gd name="T42" fmla="*/ 66 w 115"/>
                  <a:gd name="T43" fmla="*/ 31 h 115"/>
                  <a:gd name="T44" fmla="*/ 83 w 115"/>
                  <a:gd name="T45" fmla="*/ 6 h 115"/>
                  <a:gd name="T46" fmla="*/ 70 w 115"/>
                  <a:gd name="T47" fmla="*/ 33 h 115"/>
                  <a:gd name="T48" fmla="*/ 75 w 115"/>
                  <a:gd name="T49" fmla="*/ 37 h 115"/>
                  <a:gd name="T50" fmla="*/ 97 w 115"/>
                  <a:gd name="T51" fmla="*/ 15 h 115"/>
                  <a:gd name="T52" fmla="*/ 70 w 115"/>
                  <a:gd name="T53" fmla="*/ 33 h 115"/>
                  <a:gd name="T54" fmla="*/ 82 w 115"/>
                  <a:gd name="T55" fmla="*/ 45 h 115"/>
                  <a:gd name="T56" fmla="*/ 100 w 115"/>
                  <a:gd name="T57" fmla="*/ 18 h 115"/>
                  <a:gd name="T58" fmla="*/ 83 w 115"/>
                  <a:gd name="T59" fmla="*/ 50 h 115"/>
                  <a:gd name="T60" fmla="*/ 109 w 115"/>
                  <a:gd name="T61" fmla="*/ 32 h 115"/>
                  <a:gd name="T62" fmla="*/ 84 w 115"/>
                  <a:gd name="T63" fmla="*/ 55 h 115"/>
                  <a:gd name="T64" fmla="*/ 83 w 115"/>
                  <a:gd name="T65" fmla="*/ 50 h 115"/>
                  <a:gd name="T66" fmla="*/ 111 w 115"/>
                  <a:gd name="T67" fmla="*/ 37 h 115"/>
                  <a:gd name="T68" fmla="*/ 102 w 115"/>
                  <a:gd name="T69" fmla="*/ 55 h 115"/>
                  <a:gd name="T70" fmla="*/ 108 w 115"/>
                  <a:gd name="T71" fmla="*/ 55 h 115"/>
                  <a:gd name="T72" fmla="*/ 115 w 115"/>
                  <a:gd name="T73" fmla="*/ 54 h 115"/>
                  <a:gd name="T74" fmla="*/ 108 w 115"/>
                  <a:gd name="T75" fmla="*/ 55 h 115"/>
                  <a:gd name="T76" fmla="*/ 0 w 115"/>
                  <a:gd name="T77" fmla="*/ 67 h 115"/>
                  <a:gd name="T78" fmla="*/ 59 w 115"/>
                  <a:gd name="T79" fmla="*/ 0 h 115"/>
                  <a:gd name="T80" fmla="*/ 53 w 115"/>
                  <a:gd name="T81" fmla="*/ 0 h 115"/>
                  <a:gd name="T82" fmla="*/ 1 w 115"/>
                  <a:gd name="T83" fmla="*/ 43 h 115"/>
                  <a:gd name="T84" fmla="*/ 53 w 115"/>
                  <a:gd name="T85" fmla="*/ 0 h 115"/>
                  <a:gd name="T86" fmla="*/ 16 w 115"/>
                  <a:gd name="T87" fmla="*/ 16 h 115"/>
                  <a:gd name="T88" fmla="*/ 33 w 115"/>
                  <a:gd name="T89" fmla="*/ 5 h 115"/>
                  <a:gd name="T90" fmla="*/ 114 w 115"/>
                  <a:gd name="T91" fmla="*/ 63 h 115"/>
                  <a:gd name="T92" fmla="*/ 74 w 115"/>
                  <a:gd name="T93" fmla="*/ 112 h 115"/>
                  <a:gd name="T94" fmla="*/ 84 w 115"/>
                  <a:gd name="T95" fmla="*/ 108 h 115"/>
                  <a:gd name="T96" fmla="*/ 97 w 115"/>
                  <a:gd name="T97" fmla="*/ 9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" h="115">
                    <a:moveTo>
                      <a:pt x="112" y="60"/>
                    </a:moveTo>
                    <a:cubicBezTo>
                      <a:pt x="103" y="60"/>
                      <a:pt x="103" y="60"/>
                      <a:pt x="103" y="60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51" y="114"/>
                      <a:pt x="54" y="115"/>
                      <a:pt x="57" y="115"/>
                    </a:cubicBezTo>
                    <a:cubicBezTo>
                      <a:pt x="112" y="60"/>
                      <a:pt x="112" y="60"/>
                      <a:pt x="112" y="60"/>
                    </a:cubicBezTo>
                    <a:close/>
                    <a:moveTo>
                      <a:pt x="97" y="60"/>
                    </a:moveTo>
                    <a:cubicBezTo>
                      <a:pt x="43" y="113"/>
                      <a:pt x="43" y="113"/>
                      <a:pt x="43" y="113"/>
                    </a:cubicBezTo>
                    <a:cubicBezTo>
                      <a:pt x="41" y="112"/>
                      <a:pt x="39" y="112"/>
                      <a:pt x="37" y="111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8" y="82"/>
                      <a:pt x="72" y="81"/>
                      <a:pt x="75" y="78"/>
                    </a:cubicBezTo>
                    <a:cubicBezTo>
                      <a:pt x="79" y="74"/>
                      <a:pt x="82" y="70"/>
                      <a:pt x="84" y="64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97" y="60"/>
                      <a:pt x="97" y="60"/>
                      <a:pt x="97" y="60"/>
                    </a:cubicBezTo>
                    <a:close/>
                    <a:moveTo>
                      <a:pt x="57" y="84"/>
                    </a:moveTo>
                    <a:cubicBezTo>
                      <a:pt x="33" y="109"/>
                      <a:pt x="33" y="109"/>
                      <a:pt x="33" y="109"/>
                    </a:cubicBezTo>
                    <a:cubicBezTo>
                      <a:pt x="31" y="108"/>
                      <a:pt x="29" y="107"/>
                      <a:pt x="27" y="106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2" y="84"/>
                      <a:pt x="55" y="84"/>
                      <a:pt x="57" y="84"/>
                    </a:cubicBezTo>
                    <a:cubicBezTo>
                      <a:pt x="57" y="84"/>
                      <a:pt x="57" y="84"/>
                      <a:pt x="57" y="84"/>
                    </a:cubicBezTo>
                    <a:close/>
                    <a:moveTo>
                      <a:pt x="45" y="82"/>
                    </a:moveTo>
                    <a:cubicBezTo>
                      <a:pt x="43" y="81"/>
                      <a:pt x="41" y="80"/>
                      <a:pt x="40" y="78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20" y="101"/>
                      <a:pt x="22" y="102"/>
                      <a:pt x="23" y="104"/>
                    </a:cubicBezTo>
                    <a:cubicBezTo>
                      <a:pt x="45" y="82"/>
                      <a:pt x="45" y="82"/>
                      <a:pt x="45" y="82"/>
                    </a:cubicBezTo>
                    <a:close/>
                    <a:moveTo>
                      <a:pt x="37" y="75"/>
                    </a:moveTo>
                    <a:cubicBezTo>
                      <a:pt x="35" y="74"/>
                      <a:pt x="34" y="72"/>
                      <a:pt x="33" y="70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3" y="94"/>
                      <a:pt x="14" y="95"/>
                      <a:pt x="15" y="97"/>
                    </a:cubicBezTo>
                    <a:cubicBezTo>
                      <a:pt x="37" y="75"/>
                      <a:pt x="37" y="75"/>
                      <a:pt x="37" y="75"/>
                    </a:cubicBezTo>
                    <a:close/>
                    <a:moveTo>
                      <a:pt x="31" y="66"/>
                    </a:moveTo>
                    <a:cubicBezTo>
                      <a:pt x="30" y="64"/>
                      <a:pt x="30" y="61"/>
                      <a:pt x="30" y="59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5"/>
                      <a:pt x="8" y="87"/>
                      <a:pt x="9" y="88"/>
                    </a:cubicBezTo>
                    <a:cubicBezTo>
                      <a:pt x="31" y="66"/>
                      <a:pt x="31" y="66"/>
                      <a:pt x="31" y="66"/>
                    </a:cubicBezTo>
                    <a:close/>
                    <a:moveTo>
                      <a:pt x="30" y="52"/>
                    </a:moveTo>
                    <a:cubicBezTo>
                      <a:pt x="4" y="79"/>
                      <a:pt x="4" y="79"/>
                      <a:pt x="4" y="79"/>
                    </a:cubicBezTo>
                    <a:cubicBezTo>
                      <a:pt x="3" y="76"/>
                      <a:pt x="2" y="74"/>
                      <a:pt x="2" y="7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4" y="2"/>
                      <a:pt x="77" y="3"/>
                      <a:pt x="79" y="4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47" y="31"/>
                      <a:pt x="42" y="34"/>
                      <a:pt x="38" y="38"/>
                    </a:cubicBezTo>
                    <a:cubicBezTo>
                      <a:pt x="34" y="42"/>
                      <a:pt x="31" y="47"/>
                      <a:pt x="30" y="52"/>
                    </a:cubicBezTo>
                    <a:close/>
                    <a:moveTo>
                      <a:pt x="59" y="30"/>
                    </a:moveTo>
                    <a:cubicBezTo>
                      <a:pt x="61" y="30"/>
                      <a:pt x="64" y="30"/>
                      <a:pt x="66" y="31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7" y="8"/>
                      <a:pt x="85" y="7"/>
                      <a:pt x="83" y="6"/>
                    </a:cubicBezTo>
                    <a:cubicBezTo>
                      <a:pt x="59" y="30"/>
                      <a:pt x="59" y="30"/>
                      <a:pt x="59" y="30"/>
                    </a:cubicBezTo>
                    <a:close/>
                    <a:moveTo>
                      <a:pt x="70" y="33"/>
                    </a:moveTo>
                    <a:cubicBezTo>
                      <a:pt x="72" y="34"/>
                      <a:pt x="74" y="35"/>
                      <a:pt x="75" y="36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97" y="15"/>
                      <a:pt x="97" y="15"/>
                      <a:pt x="97" y="15"/>
                    </a:cubicBezTo>
                    <a:cubicBezTo>
                      <a:pt x="97" y="15"/>
                      <a:pt x="97" y="15"/>
                      <a:pt x="97" y="15"/>
                    </a:cubicBezTo>
                    <a:cubicBezTo>
                      <a:pt x="95" y="14"/>
                      <a:pt x="94" y="13"/>
                      <a:pt x="92" y="11"/>
                    </a:cubicBezTo>
                    <a:cubicBezTo>
                      <a:pt x="70" y="33"/>
                      <a:pt x="70" y="33"/>
                      <a:pt x="70" y="33"/>
                    </a:cubicBezTo>
                    <a:close/>
                    <a:moveTo>
                      <a:pt x="78" y="40"/>
                    </a:moveTo>
                    <a:cubicBezTo>
                      <a:pt x="80" y="41"/>
                      <a:pt x="81" y="43"/>
                      <a:pt x="82" y="45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2" y="22"/>
                      <a:pt x="101" y="20"/>
                      <a:pt x="100" y="18"/>
                    </a:cubicBezTo>
                    <a:cubicBezTo>
                      <a:pt x="78" y="40"/>
                      <a:pt x="78" y="40"/>
                      <a:pt x="78" y="40"/>
                    </a:cubicBezTo>
                    <a:close/>
                    <a:moveTo>
                      <a:pt x="83" y="50"/>
                    </a:moveTo>
                    <a:cubicBezTo>
                      <a:pt x="106" y="27"/>
                      <a:pt x="106" y="27"/>
                      <a:pt x="106" y="27"/>
                    </a:cubicBezTo>
                    <a:cubicBezTo>
                      <a:pt x="107" y="29"/>
                      <a:pt x="108" y="31"/>
                      <a:pt x="109" y="32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4" y="54"/>
                      <a:pt x="84" y="54"/>
                      <a:pt x="84" y="53"/>
                    </a:cubicBezTo>
                    <a:cubicBezTo>
                      <a:pt x="84" y="52"/>
                      <a:pt x="84" y="51"/>
                      <a:pt x="83" y="50"/>
                    </a:cubicBezTo>
                    <a:close/>
                    <a:moveTo>
                      <a:pt x="93" y="55"/>
                    </a:moveTo>
                    <a:cubicBezTo>
                      <a:pt x="111" y="37"/>
                      <a:pt x="111" y="37"/>
                      <a:pt x="111" y="37"/>
                    </a:cubicBezTo>
                    <a:cubicBezTo>
                      <a:pt x="112" y="39"/>
                      <a:pt x="112" y="41"/>
                      <a:pt x="113" y="43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93" y="55"/>
                      <a:pt x="93" y="55"/>
                      <a:pt x="93" y="55"/>
                    </a:cubicBezTo>
                    <a:close/>
                    <a:moveTo>
                      <a:pt x="108" y="55"/>
                    </a:move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4" y="52"/>
                      <a:pt x="114" y="50"/>
                      <a:pt x="114" y="49"/>
                    </a:cubicBezTo>
                    <a:cubicBezTo>
                      <a:pt x="108" y="55"/>
                      <a:pt x="108" y="55"/>
                      <a:pt x="108" y="55"/>
                    </a:cubicBezTo>
                    <a:close/>
                    <a:moveTo>
                      <a:pt x="67" y="0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0" y="65"/>
                      <a:pt x="0" y="62"/>
                      <a:pt x="0" y="5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2" y="0"/>
                      <a:pt x="65" y="0"/>
                      <a:pt x="67" y="0"/>
                    </a:cubicBezTo>
                    <a:close/>
                    <a:moveTo>
                      <a:pt x="53" y="0"/>
                    </a:moveTo>
                    <a:cubicBezTo>
                      <a:pt x="49" y="0"/>
                      <a:pt x="46" y="1"/>
                      <a:pt x="43" y="1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33" y="5"/>
                    </a:moveTo>
                    <a:cubicBezTo>
                      <a:pt x="27" y="8"/>
                      <a:pt x="21" y="12"/>
                      <a:pt x="16" y="16"/>
                    </a:cubicBezTo>
                    <a:cubicBezTo>
                      <a:pt x="12" y="21"/>
                      <a:pt x="8" y="27"/>
                      <a:pt x="5" y="33"/>
                    </a:cubicBezTo>
                    <a:cubicBezTo>
                      <a:pt x="33" y="5"/>
                      <a:pt x="33" y="5"/>
                      <a:pt x="33" y="5"/>
                    </a:cubicBezTo>
                    <a:close/>
                    <a:moveTo>
                      <a:pt x="63" y="114"/>
                    </a:moveTo>
                    <a:cubicBezTo>
                      <a:pt x="114" y="63"/>
                      <a:pt x="114" y="63"/>
                      <a:pt x="114" y="63"/>
                    </a:cubicBezTo>
                    <a:cubicBezTo>
                      <a:pt x="114" y="67"/>
                      <a:pt x="113" y="70"/>
                      <a:pt x="112" y="74"/>
                    </a:cubicBezTo>
                    <a:cubicBezTo>
                      <a:pt x="74" y="112"/>
                      <a:pt x="74" y="112"/>
                      <a:pt x="74" y="112"/>
                    </a:cubicBezTo>
                    <a:cubicBezTo>
                      <a:pt x="70" y="113"/>
                      <a:pt x="67" y="114"/>
                      <a:pt x="63" y="114"/>
                    </a:cubicBezTo>
                    <a:close/>
                    <a:moveTo>
                      <a:pt x="84" y="108"/>
                    </a:moveTo>
                    <a:cubicBezTo>
                      <a:pt x="108" y="84"/>
                      <a:pt x="108" y="84"/>
                      <a:pt x="108" y="84"/>
                    </a:cubicBezTo>
                    <a:cubicBezTo>
                      <a:pt x="105" y="90"/>
                      <a:pt x="101" y="95"/>
                      <a:pt x="97" y="99"/>
                    </a:cubicBezTo>
                    <a:cubicBezTo>
                      <a:pt x="93" y="102"/>
                      <a:pt x="89" y="105"/>
                      <a:pt x="84" y="108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1"/>
              <p:cNvSpPr>
                <a:spLocks noEditPoints="1"/>
              </p:cNvSpPr>
              <p:nvPr/>
            </p:nvSpPr>
            <p:spPr bwMode="auto">
              <a:xfrm>
                <a:off x="5264150" y="3656013"/>
                <a:ext cx="173037" cy="44450"/>
              </a:xfrm>
              <a:custGeom>
                <a:avLst/>
                <a:gdLst>
                  <a:gd name="T0" fmla="*/ 101 w 109"/>
                  <a:gd name="T1" fmla="*/ 14 h 28"/>
                  <a:gd name="T2" fmla="*/ 109 w 109"/>
                  <a:gd name="T3" fmla="*/ 0 h 28"/>
                  <a:gd name="T4" fmla="*/ 97 w 109"/>
                  <a:gd name="T5" fmla="*/ 0 h 28"/>
                  <a:gd name="T6" fmla="*/ 68 w 109"/>
                  <a:gd name="T7" fmla="*/ 28 h 28"/>
                  <a:gd name="T8" fmla="*/ 90 w 109"/>
                  <a:gd name="T9" fmla="*/ 28 h 28"/>
                  <a:gd name="T10" fmla="*/ 101 w 109"/>
                  <a:gd name="T11" fmla="*/ 14 h 28"/>
                  <a:gd name="T12" fmla="*/ 101 w 109"/>
                  <a:gd name="T13" fmla="*/ 14 h 28"/>
                  <a:gd name="T14" fmla="*/ 80 w 109"/>
                  <a:gd name="T15" fmla="*/ 0 h 28"/>
                  <a:gd name="T16" fmla="*/ 54 w 109"/>
                  <a:gd name="T17" fmla="*/ 28 h 28"/>
                  <a:gd name="T18" fmla="*/ 33 w 109"/>
                  <a:gd name="T19" fmla="*/ 28 h 28"/>
                  <a:gd name="T20" fmla="*/ 61 w 109"/>
                  <a:gd name="T21" fmla="*/ 0 h 28"/>
                  <a:gd name="T22" fmla="*/ 80 w 109"/>
                  <a:gd name="T23" fmla="*/ 0 h 28"/>
                  <a:gd name="T24" fmla="*/ 80 w 109"/>
                  <a:gd name="T25" fmla="*/ 0 h 28"/>
                  <a:gd name="T26" fmla="*/ 47 w 109"/>
                  <a:gd name="T27" fmla="*/ 0 h 28"/>
                  <a:gd name="T28" fmla="*/ 26 w 109"/>
                  <a:gd name="T29" fmla="*/ 0 h 28"/>
                  <a:gd name="T30" fmla="*/ 0 w 109"/>
                  <a:gd name="T31" fmla="*/ 28 h 28"/>
                  <a:gd name="T32" fmla="*/ 19 w 109"/>
                  <a:gd name="T33" fmla="*/ 28 h 28"/>
                  <a:gd name="T34" fmla="*/ 47 w 109"/>
                  <a:gd name="T3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" h="28">
                    <a:moveTo>
                      <a:pt x="101" y="14"/>
                    </a:moveTo>
                    <a:lnTo>
                      <a:pt x="109" y="0"/>
                    </a:lnTo>
                    <a:lnTo>
                      <a:pt x="97" y="0"/>
                    </a:lnTo>
                    <a:lnTo>
                      <a:pt x="68" y="28"/>
                    </a:lnTo>
                    <a:lnTo>
                      <a:pt x="90" y="28"/>
                    </a:lnTo>
                    <a:lnTo>
                      <a:pt x="101" y="14"/>
                    </a:lnTo>
                    <a:lnTo>
                      <a:pt x="101" y="14"/>
                    </a:lnTo>
                    <a:close/>
                    <a:moveTo>
                      <a:pt x="80" y="0"/>
                    </a:moveTo>
                    <a:lnTo>
                      <a:pt x="54" y="28"/>
                    </a:lnTo>
                    <a:lnTo>
                      <a:pt x="33" y="28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47" y="0"/>
                    </a:moveTo>
                    <a:lnTo>
                      <a:pt x="26" y="0"/>
                    </a:lnTo>
                    <a:lnTo>
                      <a:pt x="0" y="28"/>
                    </a:lnTo>
                    <a:lnTo>
                      <a:pt x="19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2"/>
              <p:cNvSpPr>
                <a:spLocks noEditPoints="1"/>
              </p:cNvSpPr>
              <p:nvPr/>
            </p:nvSpPr>
            <p:spPr bwMode="auto">
              <a:xfrm>
                <a:off x="4578350" y="3328988"/>
                <a:ext cx="881062" cy="758825"/>
              </a:xfrm>
              <a:custGeom>
                <a:avLst/>
                <a:gdLst>
                  <a:gd name="T0" fmla="*/ 228 w 234"/>
                  <a:gd name="T1" fmla="*/ 87 h 202"/>
                  <a:gd name="T2" fmla="*/ 186 w 234"/>
                  <a:gd name="T3" fmla="*/ 89 h 202"/>
                  <a:gd name="T4" fmla="*/ 180 w 234"/>
                  <a:gd name="T5" fmla="*/ 99 h 202"/>
                  <a:gd name="T6" fmla="*/ 175 w 234"/>
                  <a:gd name="T7" fmla="*/ 104 h 202"/>
                  <a:gd name="T8" fmla="*/ 184 w 234"/>
                  <a:gd name="T9" fmla="*/ 118 h 202"/>
                  <a:gd name="T10" fmla="*/ 195 w 234"/>
                  <a:gd name="T11" fmla="*/ 120 h 202"/>
                  <a:gd name="T12" fmla="*/ 101 w 234"/>
                  <a:gd name="T13" fmla="*/ 197 h 202"/>
                  <a:gd name="T14" fmla="*/ 5 w 234"/>
                  <a:gd name="T15" fmla="*/ 101 h 202"/>
                  <a:gd name="T16" fmla="*/ 101 w 234"/>
                  <a:gd name="T17" fmla="*/ 5 h 202"/>
                  <a:gd name="T18" fmla="*/ 195 w 234"/>
                  <a:gd name="T19" fmla="*/ 82 h 202"/>
                  <a:gd name="T20" fmla="*/ 184 w 234"/>
                  <a:gd name="T21" fmla="*/ 85 h 202"/>
                  <a:gd name="T22" fmla="*/ 175 w 234"/>
                  <a:gd name="T23" fmla="*/ 99 h 202"/>
                  <a:gd name="T24" fmla="*/ 163 w 234"/>
                  <a:gd name="T25" fmla="*/ 97 h 202"/>
                  <a:gd name="T26" fmla="*/ 101 w 234"/>
                  <a:gd name="T27" fmla="*/ 39 h 202"/>
                  <a:gd name="T28" fmla="*/ 39 w 234"/>
                  <a:gd name="T29" fmla="*/ 101 h 202"/>
                  <a:gd name="T30" fmla="*/ 101 w 234"/>
                  <a:gd name="T31" fmla="*/ 164 h 202"/>
                  <a:gd name="T32" fmla="*/ 163 w 234"/>
                  <a:gd name="T33" fmla="*/ 105 h 202"/>
                  <a:gd name="T34" fmla="*/ 175 w 234"/>
                  <a:gd name="T35" fmla="*/ 104 h 202"/>
                  <a:gd name="T36" fmla="*/ 128 w 234"/>
                  <a:gd name="T37" fmla="*/ 104 h 202"/>
                  <a:gd name="T38" fmla="*/ 119 w 234"/>
                  <a:gd name="T39" fmla="*/ 122 h 202"/>
                  <a:gd name="T40" fmla="*/ 82 w 234"/>
                  <a:gd name="T41" fmla="*/ 120 h 202"/>
                  <a:gd name="T42" fmla="*/ 74 w 234"/>
                  <a:gd name="T43" fmla="*/ 101 h 202"/>
                  <a:gd name="T44" fmla="*/ 101 w 234"/>
                  <a:gd name="T45" fmla="*/ 74 h 202"/>
                  <a:gd name="T46" fmla="*/ 128 w 234"/>
                  <a:gd name="T47" fmla="*/ 97 h 202"/>
                  <a:gd name="T48" fmla="*/ 159 w 234"/>
                  <a:gd name="T49" fmla="*/ 99 h 202"/>
                  <a:gd name="T50" fmla="*/ 141 w 234"/>
                  <a:gd name="T51" fmla="*/ 59 h 202"/>
                  <a:gd name="T52" fmla="*/ 60 w 234"/>
                  <a:gd name="T53" fmla="*/ 60 h 202"/>
                  <a:gd name="T54" fmla="*/ 60 w 234"/>
                  <a:gd name="T55" fmla="*/ 142 h 202"/>
                  <a:gd name="T56" fmla="*/ 141 w 234"/>
                  <a:gd name="T57" fmla="*/ 143 h 202"/>
                  <a:gd name="T58" fmla="*/ 159 w 234"/>
                  <a:gd name="T59" fmla="*/ 104 h 202"/>
                  <a:gd name="T60" fmla="*/ 100 w 234"/>
                  <a:gd name="T61" fmla="*/ 104 h 202"/>
                  <a:gd name="T62" fmla="*/ 100 w 234"/>
                  <a:gd name="T63" fmla="*/ 99 h 202"/>
                  <a:gd name="T64" fmla="*/ 123 w 234"/>
                  <a:gd name="T65" fmla="*/ 98 h 202"/>
                  <a:gd name="T66" fmla="*/ 101 w 234"/>
                  <a:gd name="T67" fmla="*/ 79 h 202"/>
                  <a:gd name="T68" fmla="*/ 79 w 234"/>
                  <a:gd name="T69" fmla="*/ 101 h 202"/>
                  <a:gd name="T70" fmla="*/ 85 w 234"/>
                  <a:gd name="T71" fmla="*/ 117 h 202"/>
                  <a:gd name="T72" fmla="*/ 101 w 234"/>
                  <a:gd name="T73" fmla="*/ 124 h 202"/>
                  <a:gd name="T74" fmla="*/ 123 w 234"/>
                  <a:gd name="T75" fmla="*/ 104 h 202"/>
                  <a:gd name="T76" fmla="*/ 226 w 234"/>
                  <a:gd name="T77" fmla="*/ 101 h 202"/>
                  <a:gd name="T78" fmla="*/ 232 w 234"/>
                  <a:gd name="T79" fmla="*/ 119 h 202"/>
                  <a:gd name="T80" fmla="*/ 200 w 234"/>
                  <a:gd name="T81" fmla="*/ 120 h 202"/>
                  <a:gd name="T82" fmla="*/ 101 w 234"/>
                  <a:gd name="T83" fmla="*/ 202 h 202"/>
                  <a:gd name="T84" fmla="*/ 0 w 234"/>
                  <a:gd name="T85" fmla="*/ 101 h 202"/>
                  <a:gd name="T86" fmla="*/ 101 w 234"/>
                  <a:gd name="T87" fmla="*/ 0 h 202"/>
                  <a:gd name="T88" fmla="*/ 200 w 234"/>
                  <a:gd name="T89" fmla="*/ 82 h 202"/>
                  <a:gd name="T90" fmla="*/ 232 w 234"/>
                  <a:gd name="T91" fmla="*/ 83 h 202"/>
                  <a:gd name="T92" fmla="*/ 226 w 234"/>
                  <a:gd name="T93" fmla="*/ 101 h 202"/>
                  <a:gd name="T94" fmla="*/ 228 w 234"/>
                  <a:gd name="T95" fmla="*/ 115 h 202"/>
                  <a:gd name="T96" fmla="*/ 180 w 234"/>
                  <a:gd name="T97" fmla="*/ 104 h 202"/>
                  <a:gd name="T98" fmla="*/ 186 w 234"/>
                  <a:gd name="T9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4" h="202">
                    <a:moveTo>
                      <a:pt x="223" y="99"/>
                    </a:moveTo>
                    <a:cubicBezTo>
                      <a:pt x="228" y="87"/>
                      <a:pt x="228" y="87"/>
                      <a:pt x="22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0" y="87"/>
                      <a:pt x="188" y="88"/>
                      <a:pt x="186" y="89"/>
                    </a:cubicBezTo>
                    <a:cubicBezTo>
                      <a:pt x="184" y="90"/>
                      <a:pt x="183" y="92"/>
                      <a:pt x="182" y="93"/>
                    </a:cubicBezTo>
                    <a:cubicBezTo>
                      <a:pt x="180" y="99"/>
                      <a:pt x="180" y="99"/>
                      <a:pt x="180" y="99"/>
                    </a:cubicBezTo>
                    <a:cubicBezTo>
                      <a:pt x="223" y="99"/>
                      <a:pt x="223" y="99"/>
                      <a:pt x="223" y="99"/>
                    </a:cubicBezTo>
                    <a:close/>
                    <a:moveTo>
                      <a:pt x="175" y="104"/>
                    </a:move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0" y="114"/>
                      <a:pt x="182" y="116"/>
                      <a:pt x="184" y="118"/>
                    </a:cubicBezTo>
                    <a:cubicBezTo>
                      <a:pt x="186" y="119"/>
                      <a:pt x="189" y="120"/>
                      <a:pt x="192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1" y="142"/>
                      <a:pt x="179" y="161"/>
                      <a:pt x="163" y="174"/>
                    </a:cubicBezTo>
                    <a:cubicBezTo>
                      <a:pt x="146" y="189"/>
                      <a:pt x="125" y="197"/>
                      <a:pt x="101" y="197"/>
                    </a:cubicBezTo>
                    <a:cubicBezTo>
                      <a:pt x="75" y="197"/>
                      <a:pt x="51" y="186"/>
                      <a:pt x="33" y="169"/>
                    </a:cubicBezTo>
                    <a:cubicBezTo>
                      <a:pt x="16" y="152"/>
                      <a:pt x="5" y="128"/>
                      <a:pt x="5" y="101"/>
                    </a:cubicBezTo>
                    <a:cubicBezTo>
                      <a:pt x="5" y="75"/>
                      <a:pt x="16" y="51"/>
                      <a:pt x="33" y="33"/>
                    </a:cubicBezTo>
                    <a:cubicBezTo>
                      <a:pt x="51" y="16"/>
                      <a:pt x="75" y="5"/>
                      <a:pt x="101" y="5"/>
                    </a:cubicBezTo>
                    <a:cubicBezTo>
                      <a:pt x="125" y="5"/>
                      <a:pt x="146" y="14"/>
                      <a:pt x="163" y="28"/>
                    </a:cubicBezTo>
                    <a:cubicBezTo>
                      <a:pt x="179" y="42"/>
                      <a:pt x="191" y="61"/>
                      <a:pt x="195" y="82"/>
                    </a:cubicBezTo>
                    <a:cubicBezTo>
                      <a:pt x="192" y="82"/>
                      <a:pt x="192" y="82"/>
                      <a:pt x="192" y="82"/>
                    </a:cubicBezTo>
                    <a:cubicBezTo>
                      <a:pt x="189" y="82"/>
                      <a:pt x="186" y="83"/>
                      <a:pt x="184" y="85"/>
                    </a:cubicBezTo>
                    <a:cubicBezTo>
                      <a:pt x="182" y="86"/>
                      <a:pt x="180" y="88"/>
                      <a:pt x="179" y="91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63" y="99"/>
                      <a:pt x="163" y="99"/>
                      <a:pt x="163" y="99"/>
                    </a:cubicBezTo>
                    <a:cubicBezTo>
                      <a:pt x="163" y="98"/>
                      <a:pt x="164" y="98"/>
                      <a:pt x="163" y="97"/>
                    </a:cubicBezTo>
                    <a:cubicBezTo>
                      <a:pt x="163" y="81"/>
                      <a:pt x="155" y="66"/>
                      <a:pt x="144" y="56"/>
                    </a:cubicBezTo>
                    <a:cubicBezTo>
                      <a:pt x="133" y="45"/>
                      <a:pt x="118" y="39"/>
                      <a:pt x="101" y="39"/>
                    </a:cubicBezTo>
                    <a:cubicBezTo>
                      <a:pt x="84" y="39"/>
                      <a:pt x="68" y="46"/>
                      <a:pt x="57" y="57"/>
                    </a:cubicBezTo>
                    <a:cubicBezTo>
                      <a:pt x="46" y="68"/>
                      <a:pt x="39" y="84"/>
                      <a:pt x="39" y="101"/>
                    </a:cubicBezTo>
                    <a:cubicBezTo>
                      <a:pt x="39" y="118"/>
                      <a:pt x="46" y="134"/>
                      <a:pt x="57" y="145"/>
                    </a:cubicBezTo>
                    <a:cubicBezTo>
                      <a:pt x="68" y="157"/>
                      <a:pt x="84" y="164"/>
                      <a:pt x="101" y="164"/>
                    </a:cubicBezTo>
                    <a:cubicBezTo>
                      <a:pt x="118" y="164"/>
                      <a:pt x="133" y="157"/>
                      <a:pt x="144" y="147"/>
                    </a:cubicBezTo>
                    <a:cubicBezTo>
                      <a:pt x="155" y="136"/>
                      <a:pt x="163" y="121"/>
                      <a:pt x="163" y="105"/>
                    </a:cubicBezTo>
                    <a:cubicBezTo>
                      <a:pt x="164" y="104"/>
                      <a:pt x="163" y="104"/>
                      <a:pt x="163" y="104"/>
                    </a:cubicBezTo>
                    <a:cubicBezTo>
                      <a:pt x="175" y="104"/>
                      <a:pt x="175" y="104"/>
                      <a:pt x="175" y="104"/>
                    </a:cubicBezTo>
                    <a:close/>
                    <a:moveTo>
                      <a:pt x="159" y="104"/>
                    </a:move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104"/>
                      <a:pt x="128" y="105"/>
                      <a:pt x="128" y="105"/>
                    </a:cubicBezTo>
                    <a:cubicBezTo>
                      <a:pt x="127" y="112"/>
                      <a:pt x="124" y="118"/>
                      <a:pt x="119" y="122"/>
                    </a:cubicBezTo>
                    <a:cubicBezTo>
                      <a:pt x="114" y="126"/>
                      <a:pt x="108" y="128"/>
                      <a:pt x="101" y="128"/>
                    </a:cubicBezTo>
                    <a:cubicBezTo>
                      <a:pt x="94" y="128"/>
                      <a:pt x="87" y="125"/>
                      <a:pt x="82" y="120"/>
                    </a:cubicBezTo>
                    <a:cubicBezTo>
                      <a:pt x="82" y="120"/>
                      <a:pt x="82" y="120"/>
                      <a:pt x="82" y="120"/>
                    </a:cubicBezTo>
                    <a:cubicBezTo>
                      <a:pt x="77" y="116"/>
                      <a:pt x="74" y="109"/>
                      <a:pt x="74" y="101"/>
                    </a:cubicBezTo>
                    <a:cubicBezTo>
                      <a:pt x="74" y="94"/>
                      <a:pt x="77" y="87"/>
                      <a:pt x="82" y="82"/>
                    </a:cubicBezTo>
                    <a:cubicBezTo>
                      <a:pt x="87" y="77"/>
                      <a:pt x="94" y="74"/>
                      <a:pt x="101" y="74"/>
                    </a:cubicBezTo>
                    <a:cubicBezTo>
                      <a:pt x="108" y="74"/>
                      <a:pt x="114" y="76"/>
                      <a:pt x="119" y="80"/>
                    </a:cubicBezTo>
                    <a:cubicBezTo>
                      <a:pt x="124" y="85"/>
                      <a:pt x="127" y="90"/>
                      <a:pt x="128" y="97"/>
                    </a:cubicBezTo>
                    <a:cubicBezTo>
                      <a:pt x="128" y="98"/>
                      <a:pt x="128" y="98"/>
                      <a:pt x="128" y="99"/>
                    </a:cubicBezTo>
                    <a:cubicBezTo>
                      <a:pt x="159" y="99"/>
                      <a:pt x="159" y="99"/>
                      <a:pt x="159" y="99"/>
                    </a:cubicBezTo>
                    <a:cubicBezTo>
                      <a:pt x="159" y="98"/>
                      <a:pt x="159" y="98"/>
                      <a:pt x="159" y="98"/>
                    </a:cubicBezTo>
                    <a:cubicBezTo>
                      <a:pt x="158" y="83"/>
                      <a:pt x="151" y="69"/>
                      <a:pt x="141" y="59"/>
                    </a:cubicBezTo>
                    <a:cubicBezTo>
                      <a:pt x="130" y="50"/>
                      <a:pt x="116" y="44"/>
                      <a:pt x="101" y="44"/>
                    </a:cubicBezTo>
                    <a:cubicBezTo>
                      <a:pt x="85" y="44"/>
                      <a:pt x="71" y="50"/>
                      <a:pt x="60" y="60"/>
                    </a:cubicBezTo>
                    <a:cubicBezTo>
                      <a:pt x="50" y="71"/>
                      <a:pt x="44" y="85"/>
                      <a:pt x="44" y="101"/>
                    </a:cubicBezTo>
                    <a:cubicBezTo>
                      <a:pt x="44" y="117"/>
                      <a:pt x="50" y="131"/>
                      <a:pt x="60" y="142"/>
                    </a:cubicBezTo>
                    <a:cubicBezTo>
                      <a:pt x="71" y="152"/>
                      <a:pt x="85" y="159"/>
                      <a:pt x="101" y="159"/>
                    </a:cubicBezTo>
                    <a:cubicBezTo>
                      <a:pt x="116" y="159"/>
                      <a:pt x="130" y="153"/>
                      <a:pt x="141" y="143"/>
                    </a:cubicBezTo>
                    <a:cubicBezTo>
                      <a:pt x="151" y="133"/>
                      <a:pt x="158" y="120"/>
                      <a:pt x="159" y="105"/>
                    </a:cubicBezTo>
                    <a:cubicBezTo>
                      <a:pt x="159" y="104"/>
                      <a:pt x="159" y="104"/>
                      <a:pt x="159" y="104"/>
                    </a:cubicBezTo>
                    <a:close/>
                    <a:moveTo>
                      <a:pt x="124" y="104"/>
                    </a:moveTo>
                    <a:cubicBezTo>
                      <a:pt x="100" y="104"/>
                      <a:pt x="100" y="104"/>
                      <a:pt x="100" y="104"/>
                    </a:cubicBezTo>
                    <a:cubicBezTo>
                      <a:pt x="98" y="104"/>
                      <a:pt x="97" y="103"/>
                      <a:pt x="97" y="101"/>
                    </a:cubicBezTo>
                    <a:cubicBezTo>
                      <a:pt x="97" y="100"/>
                      <a:pt x="98" y="99"/>
                      <a:pt x="100" y="99"/>
                    </a:cubicBezTo>
                    <a:cubicBezTo>
                      <a:pt x="124" y="99"/>
                      <a:pt x="124" y="99"/>
                      <a:pt x="124" y="99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2"/>
                      <a:pt x="120" y="88"/>
                      <a:pt x="116" y="84"/>
                    </a:cubicBezTo>
                    <a:cubicBezTo>
                      <a:pt x="112" y="81"/>
                      <a:pt x="107" y="79"/>
                      <a:pt x="101" y="79"/>
                    </a:cubicBezTo>
                    <a:cubicBezTo>
                      <a:pt x="95" y="79"/>
                      <a:pt x="89" y="81"/>
                      <a:pt x="85" y="85"/>
                    </a:cubicBezTo>
                    <a:cubicBezTo>
                      <a:pt x="81" y="89"/>
                      <a:pt x="79" y="95"/>
                      <a:pt x="79" y="101"/>
                    </a:cubicBezTo>
                    <a:cubicBezTo>
                      <a:pt x="79" y="107"/>
                      <a:pt x="81" y="113"/>
                      <a:pt x="85" y="117"/>
                    </a:cubicBezTo>
                    <a:cubicBezTo>
                      <a:pt x="85" y="117"/>
                      <a:pt x="85" y="117"/>
                      <a:pt x="85" y="117"/>
                    </a:cubicBezTo>
                    <a:cubicBezTo>
                      <a:pt x="85" y="117"/>
                      <a:pt x="85" y="117"/>
                      <a:pt x="85" y="117"/>
                    </a:cubicBezTo>
                    <a:cubicBezTo>
                      <a:pt x="89" y="121"/>
                      <a:pt x="95" y="124"/>
                      <a:pt x="101" y="124"/>
                    </a:cubicBezTo>
                    <a:cubicBezTo>
                      <a:pt x="107" y="124"/>
                      <a:pt x="112" y="122"/>
                      <a:pt x="116" y="118"/>
                    </a:cubicBezTo>
                    <a:cubicBezTo>
                      <a:pt x="120" y="115"/>
                      <a:pt x="123" y="110"/>
                      <a:pt x="123" y="104"/>
                    </a:cubicBezTo>
                    <a:cubicBezTo>
                      <a:pt x="123" y="104"/>
                      <a:pt x="123" y="104"/>
                      <a:pt x="124" y="104"/>
                    </a:cubicBezTo>
                    <a:close/>
                    <a:moveTo>
                      <a:pt x="226" y="101"/>
                    </a:moveTo>
                    <a:cubicBezTo>
                      <a:pt x="233" y="116"/>
                      <a:pt x="233" y="116"/>
                      <a:pt x="233" y="116"/>
                    </a:cubicBezTo>
                    <a:cubicBezTo>
                      <a:pt x="234" y="117"/>
                      <a:pt x="233" y="119"/>
                      <a:pt x="232" y="119"/>
                    </a:cubicBezTo>
                    <a:cubicBezTo>
                      <a:pt x="232" y="120"/>
                      <a:pt x="232" y="120"/>
                      <a:pt x="231" y="120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196" y="143"/>
                      <a:pt x="184" y="163"/>
                      <a:pt x="166" y="178"/>
                    </a:cubicBezTo>
                    <a:cubicBezTo>
                      <a:pt x="149" y="193"/>
                      <a:pt x="126" y="202"/>
                      <a:pt x="101" y="202"/>
                    </a:cubicBezTo>
                    <a:cubicBezTo>
                      <a:pt x="73" y="202"/>
                      <a:pt x="48" y="191"/>
                      <a:pt x="30" y="172"/>
                    </a:cubicBezTo>
                    <a:cubicBezTo>
                      <a:pt x="12" y="154"/>
                      <a:pt x="0" y="129"/>
                      <a:pt x="0" y="101"/>
                    </a:cubicBezTo>
                    <a:cubicBezTo>
                      <a:pt x="0" y="73"/>
                      <a:pt x="12" y="48"/>
                      <a:pt x="30" y="30"/>
                    </a:cubicBezTo>
                    <a:cubicBezTo>
                      <a:pt x="48" y="12"/>
                      <a:pt x="73" y="0"/>
                      <a:pt x="101" y="0"/>
                    </a:cubicBezTo>
                    <a:cubicBezTo>
                      <a:pt x="126" y="0"/>
                      <a:pt x="149" y="9"/>
                      <a:pt x="166" y="24"/>
                    </a:cubicBezTo>
                    <a:cubicBezTo>
                      <a:pt x="184" y="39"/>
                      <a:pt x="196" y="59"/>
                      <a:pt x="200" y="82"/>
                    </a:cubicBezTo>
                    <a:cubicBezTo>
                      <a:pt x="231" y="82"/>
                      <a:pt x="231" y="82"/>
                      <a:pt x="231" y="82"/>
                    </a:cubicBezTo>
                    <a:cubicBezTo>
                      <a:pt x="232" y="82"/>
                      <a:pt x="232" y="82"/>
                      <a:pt x="232" y="83"/>
                    </a:cubicBezTo>
                    <a:cubicBezTo>
                      <a:pt x="233" y="83"/>
                      <a:pt x="234" y="85"/>
                      <a:pt x="233" y="86"/>
                    </a:cubicBezTo>
                    <a:cubicBezTo>
                      <a:pt x="226" y="101"/>
                      <a:pt x="226" y="101"/>
                      <a:pt x="226" y="101"/>
                    </a:cubicBezTo>
                    <a:close/>
                    <a:moveTo>
                      <a:pt x="192" y="115"/>
                    </a:move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180" y="104"/>
                      <a:pt x="180" y="104"/>
                      <a:pt x="180" y="104"/>
                    </a:cubicBezTo>
                    <a:cubicBezTo>
                      <a:pt x="182" y="109"/>
                      <a:pt x="182" y="109"/>
                      <a:pt x="182" y="109"/>
                    </a:cubicBezTo>
                    <a:cubicBezTo>
                      <a:pt x="183" y="111"/>
                      <a:pt x="184" y="112"/>
                      <a:pt x="186" y="113"/>
                    </a:cubicBezTo>
                    <a:cubicBezTo>
                      <a:pt x="188" y="114"/>
                      <a:pt x="190" y="115"/>
                      <a:pt x="192" y="115"/>
                    </a:cubicBezTo>
                    <a:close/>
                  </a:path>
                </a:pathLst>
              </a:custGeom>
              <a:solidFill>
                <a:srgbClr val="40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2783749" y="2297352"/>
            <a:ext cx="174929" cy="174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0933" y="2385426"/>
            <a:ext cx="1693799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对合适的求职者进行邮箱发送</a:t>
            </a: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 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54" name="文本框 5"/>
          <p:cNvSpPr txBox="1">
            <a:spLocks noChangeArrowheads="1"/>
          </p:cNvSpPr>
          <p:nvPr/>
        </p:nvSpPr>
        <p:spPr bwMode="auto">
          <a:xfrm>
            <a:off x="1896167" y="2222993"/>
            <a:ext cx="894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chemeClr val="accent2"/>
                </a:solidFill>
                <a:latin typeface="方正兰亭黑_GBK"/>
                <a:ea typeface="方正兰亭黑_GBK"/>
              </a:rPr>
              <a:t>邮件发送</a:t>
            </a:r>
            <a:endParaRPr lang="zh-CN" altLang="en-US" sz="14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749182" y="3361657"/>
            <a:ext cx="174929" cy="174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54483" y="3449122"/>
            <a:ext cx="1693799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个人头像的上传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57" name="文本框 5"/>
          <p:cNvSpPr txBox="1">
            <a:spLocks noChangeArrowheads="1"/>
          </p:cNvSpPr>
          <p:nvPr/>
        </p:nvSpPr>
        <p:spPr bwMode="auto">
          <a:xfrm>
            <a:off x="1859717" y="3286689"/>
            <a:ext cx="894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smtClean="0">
                <a:solidFill>
                  <a:schemeClr val="accent2"/>
                </a:solidFill>
                <a:latin typeface="方正兰亭黑_GBK"/>
                <a:ea typeface="方正兰亭黑_GBK"/>
              </a:rPr>
              <a:t>文件上传</a:t>
            </a:r>
            <a:endParaRPr lang="zh-CN" altLang="en-US" sz="14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177934" y="2341426"/>
            <a:ext cx="174929" cy="174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352863" y="2441959"/>
            <a:ext cx="1693799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对求职者的信息可以导出为</a:t>
            </a: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excel</a:t>
            </a: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，便于查看。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6352863" y="2275081"/>
            <a:ext cx="97663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chemeClr val="accent2"/>
                </a:solidFill>
                <a:latin typeface="方正兰亭黑_GBK"/>
                <a:ea typeface="方正兰亭黑_GBK"/>
              </a:rPr>
              <a:t>导出</a:t>
            </a:r>
            <a:r>
              <a:rPr lang="en-US" altLang="zh-CN" sz="1400">
                <a:solidFill>
                  <a:schemeClr val="accent2"/>
                </a:solidFill>
                <a:latin typeface="方正兰亭黑_GBK"/>
                <a:ea typeface="方正兰亭黑_GBK"/>
              </a:rPr>
              <a:t>excel</a:t>
            </a:r>
            <a:endParaRPr lang="en-US" altLang="zh-CN" sz="14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5"/>
          <p:cNvSpPr txBox="1">
            <a:spLocks noChangeArrowheads="1"/>
          </p:cNvSpPr>
          <p:nvPr/>
        </p:nvSpPr>
        <p:spPr bwMode="auto">
          <a:xfrm>
            <a:off x="3769537" y="457808"/>
            <a:ext cx="1604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chemeClr val="accent2"/>
                </a:solidFill>
                <a:latin typeface="方正兰亭黑_GBK"/>
                <a:ea typeface="方正兰亭黑_GBK"/>
              </a:rPr>
              <a:t>04.</a:t>
            </a:r>
            <a:r>
              <a:rPr lang="zh-CN" altLang="en-US" sz="2000" smtClean="0">
                <a:solidFill>
                  <a:schemeClr val="accent2"/>
                </a:solidFill>
                <a:latin typeface="方正兰亭黑_GBK"/>
                <a:ea typeface="方正兰亭黑_GBK"/>
              </a:rPr>
              <a:t>论文总结</a:t>
            </a:r>
            <a:endParaRPr lang="zh-CN" altLang="en-US" sz="20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79992" y="2001353"/>
            <a:ext cx="563373" cy="590307"/>
            <a:chOff x="3187821" y="-251069"/>
            <a:chExt cx="796925" cy="835025"/>
          </a:xfrm>
        </p:grpSpPr>
        <p:sp>
          <p:nvSpPr>
            <p:cNvPr id="65" name="Freeform 107"/>
            <p:cNvSpPr>
              <a:spLocks noEditPoints="1"/>
            </p:cNvSpPr>
            <p:nvPr/>
          </p:nvSpPr>
          <p:spPr bwMode="auto">
            <a:xfrm>
              <a:off x="3552946" y="550619"/>
              <a:ext cx="68262" cy="19050"/>
            </a:xfrm>
            <a:custGeom>
              <a:avLst/>
              <a:gdLst>
                <a:gd name="T0" fmla="*/ 43 w 43"/>
                <a:gd name="T1" fmla="*/ 0 h 12"/>
                <a:gd name="T2" fmla="*/ 28 w 43"/>
                <a:gd name="T3" fmla="*/ 0 h 12"/>
                <a:gd name="T4" fmla="*/ 14 w 43"/>
                <a:gd name="T5" fmla="*/ 12 h 12"/>
                <a:gd name="T6" fmla="*/ 33 w 43"/>
                <a:gd name="T7" fmla="*/ 12 h 12"/>
                <a:gd name="T8" fmla="*/ 43 w 43"/>
                <a:gd name="T9" fmla="*/ 4 h 12"/>
                <a:gd name="T10" fmla="*/ 43 w 43"/>
                <a:gd name="T11" fmla="*/ 0 h 12"/>
                <a:gd name="T12" fmla="*/ 43 w 43"/>
                <a:gd name="T13" fmla="*/ 0 h 12"/>
                <a:gd name="T14" fmla="*/ 14 w 43"/>
                <a:gd name="T15" fmla="*/ 0 h 12"/>
                <a:gd name="T16" fmla="*/ 0 w 43"/>
                <a:gd name="T17" fmla="*/ 0 h 12"/>
                <a:gd name="T18" fmla="*/ 0 w 43"/>
                <a:gd name="T19" fmla="*/ 12 h 12"/>
                <a:gd name="T20" fmla="*/ 0 w 43"/>
                <a:gd name="T21" fmla="*/ 12 h 12"/>
                <a:gd name="T22" fmla="*/ 14 w 4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lnTo>
                    <a:pt x="28" y="0"/>
                  </a:lnTo>
                  <a:lnTo>
                    <a:pt x="14" y="12"/>
                  </a:lnTo>
                  <a:lnTo>
                    <a:pt x="33" y="12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8"/>
            <p:cNvSpPr>
              <a:spLocks noEditPoints="1"/>
            </p:cNvSpPr>
            <p:nvPr/>
          </p:nvSpPr>
          <p:spPr bwMode="auto">
            <a:xfrm>
              <a:off x="3376733" y="-58981"/>
              <a:ext cx="417512" cy="473075"/>
            </a:xfrm>
            <a:custGeom>
              <a:avLst/>
              <a:gdLst>
                <a:gd name="T0" fmla="*/ 72 w 111"/>
                <a:gd name="T1" fmla="*/ 53 h 126"/>
                <a:gd name="T2" fmla="*/ 76 w 111"/>
                <a:gd name="T3" fmla="*/ 53 h 126"/>
                <a:gd name="T4" fmla="*/ 104 w 111"/>
                <a:gd name="T5" fmla="*/ 28 h 126"/>
                <a:gd name="T6" fmla="*/ 60 w 111"/>
                <a:gd name="T7" fmla="*/ 63 h 126"/>
                <a:gd name="T8" fmla="*/ 72 w 111"/>
                <a:gd name="T9" fmla="*/ 60 h 126"/>
                <a:gd name="T10" fmla="*/ 106 w 111"/>
                <a:gd name="T11" fmla="*/ 31 h 126"/>
                <a:gd name="T12" fmla="*/ 76 w 111"/>
                <a:gd name="T13" fmla="*/ 69 h 126"/>
                <a:gd name="T14" fmla="*/ 76 w 111"/>
                <a:gd name="T15" fmla="*/ 65 h 126"/>
                <a:gd name="T16" fmla="*/ 76 w 111"/>
                <a:gd name="T17" fmla="*/ 75 h 126"/>
                <a:gd name="T18" fmla="*/ 111 w 111"/>
                <a:gd name="T19" fmla="*/ 48 h 126"/>
                <a:gd name="T20" fmla="*/ 76 w 111"/>
                <a:gd name="T21" fmla="*/ 75 h 126"/>
                <a:gd name="T22" fmla="*/ 111 w 111"/>
                <a:gd name="T23" fmla="*/ 54 h 126"/>
                <a:gd name="T24" fmla="*/ 111 w 111"/>
                <a:gd name="T25" fmla="*/ 62 h 126"/>
                <a:gd name="T26" fmla="*/ 76 w 111"/>
                <a:gd name="T27" fmla="*/ 89 h 126"/>
                <a:gd name="T28" fmla="*/ 76 w 111"/>
                <a:gd name="T29" fmla="*/ 111 h 126"/>
                <a:gd name="T30" fmla="*/ 106 w 111"/>
                <a:gd name="T31" fmla="*/ 79 h 126"/>
                <a:gd name="T32" fmla="*/ 76 w 111"/>
                <a:gd name="T33" fmla="*/ 103 h 126"/>
                <a:gd name="T34" fmla="*/ 90 w 111"/>
                <a:gd name="T35" fmla="*/ 103 h 126"/>
                <a:gd name="T36" fmla="*/ 76 w 111"/>
                <a:gd name="T37" fmla="*/ 125 h 126"/>
                <a:gd name="T38" fmla="*/ 81 w 111"/>
                <a:gd name="T39" fmla="*/ 126 h 126"/>
                <a:gd name="T40" fmla="*/ 87 w 111"/>
                <a:gd name="T41" fmla="*/ 123 h 126"/>
                <a:gd name="T42" fmla="*/ 90 w 111"/>
                <a:gd name="T43" fmla="*/ 117 h 126"/>
                <a:gd name="T44" fmla="*/ 98 w 111"/>
                <a:gd name="T45" fmla="*/ 19 h 126"/>
                <a:gd name="T46" fmla="*/ 58 w 111"/>
                <a:gd name="T47" fmla="*/ 53 h 126"/>
                <a:gd name="T48" fmla="*/ 94 w 111"/>
                <a:gd name="T49" fmla="*/ 15 h 126"/>
                <a:gd name="T50" fmla="*/ 98 w 111"/>
                <a:gd name="T51" fmla="*/ 19 h 126"/>
                <a:gd name="T52" fmla="*/ 40 w 111"/>
                <a:gd name="T53" fmla="*/ 63 h 126"/>
                <a:gd name="T54" fmla="*/ 40 w 111"/>
                <a:gd name="T55" fmla="*/ 55 h 126"/>
                <a:gd name="T56" fmla="*/ 91 w 111"/>
                <a:gd name="T57" fmla="*/ 12 h 126"/>
                <a:gd name="T58" fmla="*/ 39 w 111"/>
                <a:gd name="T59" fmla="*/ 51 h 126"/>
                <a:gd name="T60" fmla="*/ 36 w 111"/>
                <a:gd name="T61" fmla="*/ 53 h 126"/>
                <a:gd name="T62" fmla="*/ 7 w 111"/>
                <a:gd name="T63" fmla="*/ 82 h 126"/>
                <a:gd name="T64" fmla="*/ 5 w 111"/>
                <a:gd name="T65" fmla="*/ 77 h 126"/>
                <a:gd name="T66" fmla="*/ 83 w 111"/>
                <a:gd name="T67" fmla="*/ 7 h 126"/>
                <a:gd name="T68" fmla="*/ 3 w 111"/>
                <a:gd name="T69" fmla="*/ 73 h 126"/>
                <a:gd name="T70" fmla="*/ 66 w 111"/>
                <a:gd name="T71" fmla="*/ 1 h 126"/>
                <a:gd name="T72" fmla="*/ 61 w 111"/>
                <a:gd name="T73" fmla="*/ 0 h 126"/>
                <a:gd name="T74" fmla="*/ 0 w 111"/>
                <a:gd name="T75" fmla="*/ 55 h 126"/>
                <a:gd name="T76" fmla="*/ 54 w 111"/>
                <a:gd name="T77" fmla="*/ 0 h 126"/>
                <a:gd name="T78" fmla="*/ 61 w 111"/>
                <a:gd name="T79" fmla="*/ 0 h 126"/>
                <a:gd name="T80" fmla="*/ 36 w 111"/>
                <a:gd name="T81" fmla="*/ 3 h 126"/>
                <a:gd name="T82" fmla="*/ 1 w 111"/>
                <a:gd name="T83" fmla="*/ 47 h 126"/>
                <a:gd name="T84" fmla="*/ 24 w 111"/>
                <a:gd name="T85" fmla="*/ 10 h 126"/>
                <a:gd name="T86" fmla="*/ 10 w 111"/>
                <a:gd name="T87" fmla="*/ 23 h 126"/>
                <a:gd name="T88" fmla="*/ 9 w 111"/>
                <a:gd name="T89" fmla="*/ 86 h 126"/>
                <a:gd name="T90" fmla="*/ 36 w 111"/>
                <a:gd name="T91" fmla="*/ 68 h 126"/>
                <a:gd name="T92" fmla="*/ 36 w 111"/>
                <a:gd name="T93" fmla="*/ 65 h 126"/>
                <a:gd name="T94" fmla="*/ 9 w 111"/>
                <a:gd name="T95" fmla="*/ 86 h 126"/>
                <a:gd name="T96" fmla="*/ 20 w 111"/>
                <a:gd name="T97" fmla="*/ 98 h 126"/>
                <a:gd name="T98" fmla="*/ 36 w 111"/>
                <a:gd name="T99" fmla="*/ 73 h 126"/>
                <a:gd name="T100" fmla="*/ 22 w 111"/>
                <a:gd name="T101" fmla="*/ 101 h 126"/>
                <a:gd name="T102" fmla="*/ 36 w 111"/>
                <a:gd name="T103" fmla="*/ 96 h 126"/>
                <a:gd name="T104" fmla="*/ 22 w 111"/>
                <a:gd name="T105" fmla="*/ 101 h 126"/>
                <a:gd name="T106" fmla="*/ 22 w 111"/>
                <a:gd name="T107" fmla="*/ 117 h 126"/>
                <a:gd name="T108" fmla="*/ 36 w 111"/>
                <a:gd name="T109" fmla="*/ 109 h 126"/>
                <a:gd name="T110" fmla="*/ 22 w 111"/>
                <a:gd name="T111" fmla="*/ 115 h 126"/>
                <a:gd name="T112" fmla="*/ 36 w 111"/>
                <a:gd name="T113" fmla="*/ 115 h 126"/>
                <a:gd name="T114" fmla="*/ 33 w 111"/>
                <a:gd name="T115" fmla="*/ 126 h 126"/>
                <a:gd name="T116" fmla="*/ 26 w 111"/>
                <a:gd name="T117" fmla="*/ 125 h 126"/>
                <a:gd name="T118" fmla="*/ 54 w 111"/>
                <a:gd name="T119" fmla="*/ 63 h 126"/>
                <a:gd name="T120" fmla="*/ 46 w 111"/>
                <a:gd name="T121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" h="126">
                  <a:moveTo>
                    <a:pt x="72" y="60"/>
                  </a:moveTo>
                  <a:cubicBezTo>
                    <a:pt x="72" y="53"/>
                    <a:pt x="72" y="53"/>
                    <a:pt x="72" y="53"/>
                  </a:cubicBezTo>
                  <a:cubicBezTo>
                    <a:pt x="72" y="52"/>
                    <a:pt x="73" y="51"/>
                    <a:pt x="74" y="51"/>
                  </a:cubicBezTo>
                  <a:cubicBezTo>
                    <a:pt x="75" y="51"/>
                    <a:pt x="76" y="52"/>
                    <a:pt x="76" y="53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3" y="26"/>
                    <a:pt x="102" y="24"/>
                    <a:pt x="101" y="2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2" y="60"/>
                    <a:pt x="72" y="60"/>
                    <a:pt x="72" y="60"/>
                  </a:cubicBezTo>
                  <a:close/>
                  <a:moveTo>
                    <a:pt x="76" y="61"/>
                  </a:moveTo>
                  <a:cubicBezTo>
                    <a:pt x="106" y="31"/>
                    <a:pt x="106" y="31"/>
                    <a:pt x="106" y="31"/>
                  </a:cubicBezTo>
                  <a:cubicBezTo>
                    <a:pt x="107" y="33"/>
                    <a:pt x="107" y="35"/>
                    <a:pt x="108" y="37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1"/>
                    <a:pt x="76" y="61"/>
                    <a:pt x="76" y="61"/>
                  </a:cubicBezTo>
                  <a:close/>
                  <a:moveTo>
                    <a:pt x="76" y="75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10" y="44"/>
                    <a:pt x="111" y="46"/>
                    <a:pt x="111" y="48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6" y="75"/>
                    <a:pt x="76" y="75"/>
                    <a:pt x="76" y="75"/>
                  </a:cubicBezTo>
                  <a:close/>
                  <a:moveTo>
                    <a:pt x="76" y="89"/>
                  </a:moveTo>
                  <a:cubicBezTo>
                    <a:pt x="111" y="54"/>
                    <a:pt x="111" y="54"/>
                    <a:pt x="111" y="54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1" y="58"/>
                    <a:pt x="111" y="60"/>
                    <a:pt x="111" y="62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89"/>
                    <a:pt x="76" y="89"/>
                    <a:pt x="76" y="89"/>
                  </a:cubicBezTo>
                  <a:close/>
                  <a:moveTo>
                    <a:pt x="76" y="103"/>
                  </a:moveTo>
                  <a:cubicBezTo>
                    <a:pt x="76" y="111"/>
                    <a:pt x="76" y="111"/>
                    <a:pt x="76" y="111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2"/>
                    <a:pt x="105" y="81"/>
                    <a:pt x="106" y="79"/>
                  </a:cubicBezTo>
                  <a:cubicBezTo>
                    <a:pt x="107" y="76"/>
                    <a:pt x="109" y="73"/>
                    <a:pt x="109" y="69"/>
                  </a:cubicBezTo>
                  <a:cubicBezTo>
                    <a:pt x="76" y="103"/>
                    <a:pt x="76" y="103"/>
                    <a:pt x="76" y="103"/>
                  </a:cubicBezTo>
                  <a:close/>
                  <a:moveTo>
                    <a:pt x="76" y="117"/>
                  </a:moveTo>
                  <a:cubicBezTo>
                    <a:pt x="90" y="103"/>
                    <a:pt x="90" y="103"/>
                    <a:pt x="90" y="103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17"/>
                    <a:pt x="76" y="117"/>
                    <a:pt x="76" y="117"/>
                  </a:cubicBezTo>
                  <a:close/>
                  <a:moveTo>
                    <a:pt x="81" y="126"/>
                  </a:moveTo>
                  <a:cubicBezTo>
                    <a:pt x="81" y="126"/>
                    <a:pt x="81" y="126"/>
                    <a:pt x="81" y="126"/>
                  </a:cubicBezTo>
                  <a:cubicBezTo>
                    <a:pt x="84" y="126"/>
                    <a:pt x="86" y="125"/>
                    <a:pt x="87" y="123"/>
                  </a:cubicBezTo>
                  <a:cubicBezTo>
                    <a:pt x="89" y="122"/>
                    <a:pt x="90" y="120"/>
                    <a:pt x="90" y="117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81" y="126"/>
                    <a:pt x="81" y="126"/>
                    <a:pt x="81" y="126"/>
                  </a:cubicBezTo>
                  <a:close/>
                  <a:moveTo>
                    <a:pt x="98" y="19"/>
                  </a:moveTo>
                  <a:cubicBezTo>
                    <a:pt x="58" y="60"/>
                    <a:pt x="58" y="60"/>
                    <a:pt x="58" y="60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6" y="17"/>
                    <a:pt x="97" y="18"/>
                    <a:pt x="98" y="19"/>
                  </a:cubicBezTo>
                  <a:close/>
                  <a:moveTo>
                    <a:pt x="91" y="12"/>
                  </a:move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8" y="10"/>
                    <a:pt x="89" y="11"/>
                    <a:pt x="91" y="12"/>
                  </a:cubicBezTo>
                  <a:close/>
                  <a:moveTo>
                    <a:pt x="83" y="7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1"/>
                    <a:pt x="36" y="52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81"/>
                    <a:pt x="6" y="80"/>
                    <a:pt x="6" y="79"/>
                  </a:cubicBezTo>
                  <a:cubicBezTo>
                    <a:pt x="5" y="79"/>
                    <a:pt x="5" y="78"/>
                    <a:pt x="5" y="77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9" y="5"/>
                    <a:pt x="81" y="6"/>
                    <a:pt x="83" y="7"/>
                  </a:cubicBezTo>
                  <a:close/>
                  <a:moveTo>
                    <a:pt x="73" y="3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2" y="70"/>
                    <a:pt x="2" y="68"/>
                    <a:pt x="1" y="66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9" y="1"/>
                    <a:pt x="71" y="2"/>
                    <a:pt x="73" y="3"/>
                  </a:cubicBezTo>
                  <a:close/>
                  <a:moveTo>
                    <a:pt x="61" y="0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0" y="59"/>
                    <a:pt x="0" y="57"/>
                    <a:pt x="0" y="55"/>
                  </a:cubicBezTo>
                  <a:cubicBezTo>
                    <a:pt x="0" y="55"/>
                    <a:pt x="0" y="54"/>
                    <a:pt x="0" y="5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8" y="0"/>
                    <a:pt x="60" y="0"/>
                    <a:pt x="61" y="0"/>
                  </a:cubicBezTo>
                  <a:close/>
                  <a:moveTo>
                    <a:pt x="47" y="1"/>
                  </a:moveTo>
                  <a:cubicBezTo>
                    <a:pt x="43" y="1"/>
                    <a:pt x="40" y="2"/>
                    <a:pt x="36" y="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9"/>
                    <a:pt x="2" y="43"/>
                    <a:pt x="1" y="47"/>
                  </a:cubicBezTo>
                  <a:cubicBezTo>
                    <a:pt x="47" y="1"/>
                    <a:pt x="47" y="1"/>
                    <a:pt x="47" y="1"/>
                  </a:cubicBezTo>
                  <a:close/>
                  <a:moveTo>
                    <a:pt x="24" y="10"/>
                  </a:moveTo>
                  <a:cubicBezTo>
                    <a:pt x="21" y="12"/>
                    <a:pt x="19" y="14"/>
                    <a:pt x="17" y="16"/>
                  </a:cubicBezTo>
                  <a:cubicBezTo>
                    <a:pt x="14" y="18"/>
                    <a:pt x="12" y="21"/>
                    <a:pt x="10" y="23"/>
                  </a:cubicBezTo>
                  <a:cubicBezTo>
                    <a:pt x="24" y="10"/>
                    <a:pt x="24" y="10"/>
                    <a:pt x="24" y="10"/>
                  </a:cubicBezTo>
                  <a:close/>
                  <a:moveTo>
                    <a:pt x="9" y="86"/>
                  </a:moveTo>
                  <a:cubicBezTo>
                    <a:pt x="10" y="87"/>
                    <a:pt x="12" y="89"/>
                    <a:pt x="13" y="9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9" y="86"/>
                    <a:pt x="9" y="86"/>
                    <a:pt x="9" y="86"/>
                  </a:cubicBezTo>
                  <a:close/>
                  <a:moveTo>
                    <a:pt x="16" y="94"/>
                  </a:moveTo>
                  <a:cubicBezTo>
                    <a:pt x="17" y="95"/>
                    <a:pt x="18" y="96"/>
                    <a:pt x="20" y="98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16" y="94"/>
                    <a:pt x="16" y="94"/>
                    <a:pt x="16" y="94"/>
                  </a:cubicBezTo>
                  <a:close/>
                  <a:moveTo>
                    <a:pt x="22" y="101"/>
                  </a:moveTo>
                  <a:cubicBezTo>
                    <a:pt x="36" y="87"/>
                    <a:pt x="36" y="87"/>
                    <a:pt x="36" y="8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22" y="101"/>
                    <a:pt x="22" y="101"/>
                    <a:pt x="22" y="101"/>
                  </a:cubicBezTo>
                  <a:close/>
                  <a:moveTo>
                    <a:pt x="22" y="115"/>
                  </a:moveTo>
                  <a:cubicBezTo>
                    <a:pt x="22" y="117"/>
                    <a:pt x="22" y="117"/>
                    <a:pt x="22" y="117"/>
                  </a:cubicBezTo>
                  <a:cubicBezTo>
                    <a:pt x="22" y="119"/>
                    <a:pt x="22" y="121"/>
                    <a:pt x="23" y="122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22" y="115"/>
                    <a:pt x="22" y="115"/>
                    <a:pt x="22" y="115"/>
                  </a:cubicBezTo>
                  <a:close/>
                  <a:moveTo>
                    <a:pt x="26" y="125"/>
                  </a:moveTo>
                  <a:cubicBezTo>
                    <a:pt x="36" y="115"/>
                    <a:pt x="36" y="115"/>
                    <a:pt x="36" y="115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29" y="126"/>
                    <a:pt x="27" y="125"/>
                    <a:pt x="26" y="125"/>
                  </a:cubicBezTo>
                  <a:close/>
                  <a:moveTo>
                    <a:pt x="46" y="63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54" y="55"/>
                    <a:pt x="54" y="55"/>
                    <a:pt x="54" y="55"/>
                  </a:cubicBezTo>
                  <a:lnTo>
                    <a:pt x="46" y="63"/>
                  </a:lnTo>
                  <a:close/>
                </a:path>
              </a:pathLst>
            </a:custGeom>
            <a:solidFill>
              <a:srgbClr val="F7E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9"/>
            <p:cNvSpPr>
              <a:spLocks noEditPoints="1"/>
            </p:cNvSpPr>
            <p:nvPr/>
          </p:nvSpPr>
          <p:spPr bwMode="auto">
            <a:xfrm>
              <a:off x="3525958" y="196606"/>
              <a:ext cx="120650" cy="217488"/>
            </a:xfrm>
            <a:custGeom>
              <a:avLst/>
              <a:gdLst>
                <a:gd name="T0" fmla="*/ 76 w 76"/>
                <a:gd name="T1" fmla="*/ 12 h 137"/>
                <a:gd name="T2" fmla="*/ 76 w 76"/>
                <a:gd name="T3" fmla="*/ 0 h 137"/>
                <a:gd name="T4" fmla="*/ 69 w 76"/>
                <a:gd name="T5" fmla="*/ 0 h 137"/>
                <a:gd name="T6" fmla="*/ 0 w 76"/>
                <a:gd name="T7" fmla="*/ 69 h 137"/>
                <a:gd name="T8" fmla="*/ 0 w 76"/>
                <a:gd name="T9" fmla="*/ 88 h 137"/>
                <a:gd name="T10" fmla="*/ 76 w 76"/>
                <a:gd name="T11" fmla="*/ 12 h 137"/>
                <a:gd name="T12" fmla="*/ 76 w 76"/>
                <a:gd name="T13" fmla="*/ 12 h 137"/>
                <a:gd name="T14" fmla="*/ 57 w 76"/>
                <a:gd name="T15" fmla="*/ 0 h 137"/>
                <a:gd name="T16" fmla="*/ 43 w 76"/>
                <a:gd name="T17" fmla="*/ 12 h 137"/>
                <a:gd name="T18" fmla="*/ 43 w 76"/>
                <a:gd name="T19" fmla="*/ 0 h 137"/>
                <a:gd name="T20" fmla="*/ 57 w 76"/>
                <a:gd name="T21" fmla="*/ 0 h 137"/>
                <a:gd name="T22" fmla="*/ 57 w 76"/>
                <a:gd name="T23" fmla="*/ 0 h 137"/>
                <a:gd name="T24" fmla="*/ 34 w 76"/>
                <a:gd name="T25" fmla="*/ 24 h 137"/>
                <a:gd name="T26" fmla="*/ 0 w 76"/>
                <a:gd name="T27" fmla="*/ 55 h 137"/>
                <a:gd name="T28" fmla="*/ 0 w 76"/>
                <a:gd name="T29" fmla="*/ 36 h 137"/>
                <a:gd name="T30" fmla="*/ 34 w 76"/>
                <a:gd name="T31" fmla="*/ 3 h 137"/>
                <a:gd name="T32" fmla="*/ 34 w 76"/>
                <a:gd name="T33" fmla="*/ 24 h 137"/>
                <a:gd name="T34" fmla="*/ 34 w 76"/>
                <a:gd name="T35" fmla="*/ 24 h 137"/>
                <a:gd name="T36" fmla="*/ 24 w 76"/>
                <a:gd name="T37" fmla="*/ 0 h 137"/>
                <a:gd name="T38" fmla="*/ 0 w 76"/>
                <a:gd name="T39" fmla="*/ 24 h 137"/>
                <a:gd name="T40" fmla="*/ 0 w 76"/>
                <a:gd name="T41" fmla="*/ 3 h 137"/>
                <a:gd name="T42" fmla="*/ 5 w 76"/>
                <a:gd name="T43" fmla="*/ 0 h 137"/>
                <a:gd name="T44" fmla="*/ 24 w 76"/>
                <a:gd name="T45" fmla="*/ 0 h 137"/>
                <a:gd name="T46" fmla="*/ 24 w 76"/>
                <a:gd name="T47" fmla="*/ 0 h 137"/>
                <a:gd name="T48" fmla="*/ 0 w 76"/>
                <a:gd name="T49" fmla="*/ 102 h 137"/>
                <a:gd name="T50" fmla="*/ 76 w 76"/>
                <a:gd name="T51" fmla="*/ 26 h 137"/>
                <a:gd name="T52" fmla="*/ 76 w 76"/>
                <a:gd name="T53" fmla="*/ 45 h 137"/>
                <a:gd name="T54" fmla="*/ 0 w 76"/>
                <a:gd name="T55" fmla="*/ 121 h 137"/>
                <a:gd name="T56" fmla="*/ 0 w 76"/>
                <a:gd name="T57" fmla="*/ 102 h 137"/>
                <a:gd name="T58" fmla="*/ 0 w 76"/>
                <a:gd name="T59" fmla="*/ 102 h 137"/>
                <a:gd name="T60" fmla="*/ 0 w 76"/>
                <a:gd name="T61" fmla="*/ 135 h 137"/>
                <a:gd name="T62" fmla="*/ 76 w 76"/>
                <a:gd name="T63" fmla="*/ 59 h 137"/>
                <a:gd name="T64" fmla="*/ 76 w 76"/>
                <a:gd name="T65" fmla="*/ 78 h 137"/>
                <a:gd name="T66" fmla="*/ 17 w 76"/>
                <a:gd name="T67" fmla="*/ 137 h 137"/>
                <a:gd name="T68" fmla="*/ 0 w 76"/>
                <a:gd name="T69" fmla="*/ 137 h 137"/>
                <a:gd name="T70" fmla="*/ 0 w 76"/>
                <a:gd name="T71" fmla="*/ 135 h 137"/>
                <a:gd name="T72" fmla="*/ 0 w 76"/>
                <a:gd name="T73" fmla="*/ 135 h 137"/>
                <a:gd name="T74" fmla="*/ 31 w 76"/>
                <a:gd name="T75" fmla="*/ 137 h 137"/>
                <a:gd name="T76" fmla="*/ 50 w 76"/>
                <a:gd name="T77" fmla="*/ 137 h 137"/>
                <a:gd name="T78" fmla="*/ 76 w 76"/>
                <a:gd name="T79" fmla="*/ 111 h 137"/>
                <a:gd name="T80" fmla="*/ 76 w 76"/>
                <a:gd name="T81" fmla="*/ 92 h 137"/>
                <a:gd name="T82" fmla="*/ 31 w 76"/>
                <a:gd name="T83" fmla="*/ 137 h 137"/>
                <a:gd name="T84" fmla="*/ 31 w 76"/>
                <a:gd name="T85" fmla="*/ 137 h 137"/>
                <a:gd name="T86" fmla="*/ 64 w 76"/>
                <a:gd name="T87" fmla="*/ 137 h 137"/>
                <a:gd name="T88" fmla="*/ 76 w 76"/>
                <a:gd name="T89" fmla="*/ 137 h 137"/>
                <a:gd name="T90" fmla="*/ 76 w 76"/>
                <a:gd name="T91" fmla="*/ 126 h 137"/>
                <a:gd name="T92" fmla="*/ 64 w 76"/>
                <a:gd name="T9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6" h="137">
                  <a:moveTo>
                    <a:pt x="76" y="12"/>
                  </a:moveTo>
                  <a:lnTo>
                    <a:pt x="76" y="0"/>
                  </a:lnTo>
                  <a:lnTo>
                    <a:pt x="69" y="0"/>
                  </a:lnTo>
                  <a:lnTo>
                    <a:pt x="0" y="69"/>
                  </a:lnTo>
                  <a:lnTo>
                    <a:pt x="0" y="88"/>
                  </a:lnTo>
                  <a:lnTo>
                    <a:pt x="76" y="12"/>
                  </a:lnTo>
                  <a:lnTo>
                    <a:pt x="76" y="12"/>
                  </a:lnTo>
                  <a:close/>
                  <a:moveTo>
                    <a:pt x="57" y="0"/>
                  </a:moveTo>
                  <a:lnTo>
                    <a:pt x="43" y="12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57" y="0"/>
                  </a:lnTo>
                  <a:close/>
                  <a:moveTo>
                    <a:pt x="34" y="24"/>
                  </a:moveTo>
                  <a:lnTo>
                    <a:pt x="0" y="55"/>
                  </a:lnTo>
                  <a:lnTo>
                    <a:pt x="0" y="36"/>
                  </a:lnTo>
                  <a:lnTo>
                    <a:pt x="34" y="3"/>
                  </a:lnTo>
                  <a:lnTo>
                    <a:pt x="34" y="24"/>
                  </a:lnTo>
                  <a:lnTo>
                    <a:pt x="34" y="24"/>
                  </a:lnTo>
                  <a:close/>
                  <a:moveTo>
                    <a:pt x="24" y="0"/>
                  </a:moveTo>
                  <a:lnTo>
                    <a:pt x="0" y="24"/>
                  </a:lnTo>
                  <a:lnTo>
                    <a:pt x="0" y="3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0" y="102"/>
                  </a:moveTo>
                  <a:lnTo>
                    <a:pt x="76" y="26"/>
                  </a:lnTo>
                  <a:lnTo>
                    <a:pt x="76" y="45"/>
                  </a:lnTo>
                  <a:lnTo>
                    <a:pt x="0" y="121"/>
                  </a:lnTo>
                  <a:lnTo>
                    <a:pt x="0" y="102"/>
                  </a:lnTo>
                  <a:lnTo>
                    <a:pt x="0" y="102"/>
                  </a:lnTo>
                  <a:close/>
                  <a:moveTo>
                    <a:pt x="0" y="135"/>
                  </a:moveTo>
                  <a:lnTo>
                    <a:pt x="76" y="59"/>
                  </a:lnTo>
                  <a:lnTo>
                    <a:pt x="76" y="78"/>
                  </a:lnTo>
                  <a:lnTo>
                    <a:pt x="17" y="137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0" y="135"/>
                  </a:lnTo>
                  <a:close/>
                  <a:moveTo>
                    <a:pt x="31" y="137"/>
                  </a:moveTo>
                  <a:lnTo>
                    <a:pt x="50" y="137"/>
                  </a:lnTo>
                  <a:lnTo>
                    <a:pt x="76" y="111"/>
                  </a:lnTo>
                  <a:lnTo>
                    <a:pt x="76" y="92"/>
                  </a:lnTo>
                  <a:lnTo>
                    <a:pt x="31" y="137"/>
                  </a:lnTo>
                  <a:lnTo>
                    <a:pt x="31" y="137"/>
                  </a:lnTo>
                  <a:close/>
                  <a:moveTo>
                    <a:pt x="64" y="137"/>
                  </a:moveTo>
                  <a:lnTo>
                    <a:pt x="76" y="137"/>
                  </a:lnTo>
                  <a:lnTo>
                    <a:pt x="76" y="126"/>
                  </a:lnTo>
                  <a:lnTo>
                    <a:pt x="64" y="137"/>
                  </a:lnTo>
                  <a:close/>
                </a:path>
              </a:pathLst>
            </a:custGeom>
            <a:solidFill>
              <a:srgbClr val="F7E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0"/>
            <p:cNvSpPr>
              <a:spLocks noEditPoints="1"/>
            </p:cNvSpPr>
            <p:nvPr/>
          </p:nvSpPr>
          <p:spPr bwMode="auto">
            <a:xfrm>
              <a:off x="3489446" y="490294"/>
              <a:ext cx="195262" cy="44450"/>
            </a:xfrm>
            <a:custGeom>
              <a:avLst/>
              <a:gdLst>
                <a:gd name="T0" fmla="*/ 52 w 52"/>
                <a:gd name="T1" fmla="*/ 0 h 12"/>
                <a:gd name="T2" fmla="*/ 45 w 52"/>
                <a:gd name="T3" fmla="*/ 0 h 12"/>
                <a:gd name="T4" fmla="*/ 33 w 52"/>
                <a:gd name="T5" fmla="*/ 12 h 12"/>
                <a:gd name="T6" fmla="*/ 37 w 52"/>
                <a:gd name="T7" fmla="*/ 12 h 12"/>
                <a:gd name="T8" fmla="*/ 41 w 52"/>
                <a:gd name="T9" fmla="*/ 12 h 12"/>
                <a:gd name="T10" fmla="*/ 52 w 52"/>
                <a:gd name="T11" fmla="*/ 1 h 12"/>
                <a:gd name="T12" fmla="*/ 52 w 52"/>
                <a:gd name="T13" fmla="*/ 0 h 12"/>
                <a:gd name="T14" fmla="*/ 39 w 52"/>
                <a:gd name="T15" fmla="*/ 0 h 12"/>
                <a:gd name="T16" fmla="*/ 27 w 52"/>
                <a:gd name="T17" fmla="*/ 12 h 12"/>
                <a:gd name="T18" fmla="*/ 19 w 52"/>
                <a:gd name="T19" fmla="*/ 12 h 12"/>
                <a:gd name="T20" fmla="*/ 31 w 52"/>
                <a:gd name="T21" fmla="*/ 0 h 12"/>
                <a:gd name="T22" fmla="*/ 39 w 52"/>
                <a:gd name="T23" fmla="*/ 0 h 12"/>
                <a:gd name="T24" fmla="*/ 25 w 52"/>
                <a:gd name="T25" fmla="*/ 0 h 12"/>
                <a:gd name="T26" fmla="*/ 17 w 52"/>
                <a:gd name="T27" fmla="*/ 0 h 12"/>
                <a:gd name="T28" fmla="*/ 6 w 52"/>
                <a:gd name="T29" fmla="*/ 11 h 12"/>
                <a:gd name="T30" fmla="*/ 8 w 52"/>
                <a:gd name="T31" fmla="*/ 12 h 12"/>
                <a:gd name="T32" fmla="*/ 13 w 52"/>
                <a:gd name="T33" fmla="*/ 12 h 12"/>
                <a:gd name="T34" fmla="*/ 25 w 52"/>
                <a:gd name="T35" fmla="*/ 0 h 12"/>
                <a:gd name="T36" fmla="*/ 11 w 52"/>
                <a:gd name="T37" fmla="*/ 0 h 12"/>
                <a:gd name="T38" fmla="*/ 2 w 52"/>
                <a:gd name="T39" fmla="*/ 9 h 12"/>
                <a:gd name="T40" fmla="*/ 0 w 52"/>
                <a:gd name="T41" fmla="*/ 3 h 12"/>
                <a:gd name="T42" fmla="*/ 0 w 52"/>
                <a:gd name="T43" fmla="*/ 3 h 12"/>
                <a:gd name="T44" fmla="*/ 3 w 52"/>
                <a:gd name="T45" fmla="*/ 0 h 12"/>
                <a:gd name="T46" fmla="*/ 11 w 52"/>
                <a:gd name="T47" fmla="*/ 0 h 12"/>
                <a:gd name="T48" fmla="*/ 49 w 52"/>
                <a:gd name="T49" fmla="*/ 10 h 12"/>
                <a:gd name="T50" fmla="*/ 50 w 52"/>
                <a:gd name="T51" fmla="*/ 8 h 12"/>
                <a:gd name="T52" fmla="*/ 49 w 52"/>
                <a:gd name="T53" fmla="*/ 9 h 12"/>
                <a:gd name="T54" fmla="*/ 49 w 52"/>
                <a:gd name="T5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2">
                  <a:moveTo>
                    <a:pt x="52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2" y="0"/>
                    <a:pt x="52" y="0"/>
                  </a:cubicBezTo>
                  <a:close/>
                  <a:moveTo>
                    <a:pt x="39" y="0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9" y="0"/>
                    <a:pt x="39" y="0"/>
                    <a:pt x="39" y="0"/>
                  </a:cubicBezTo>
                  <a:close/>
                  <a:moveTo>
                    <a:pt x="2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49" y="1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9" y="9"/>
                    <a:pt x="49" y="10"/>
                    <a:pt x="49" y="10"/>
                  </a:cubicBez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1"/>
            <p:cNvSpPr>
              <a:spLocks noEditPoints="1"/>
            </p:cNvSpPr>
            <p:nvPr/>
          </p:nvSpPr>
          <p:spPr bwMode="auto">
            <a:xfrm>
              <a:off x="3489446" y="429969"/>
              <a:ext cx="195262" cy="44450"/>
            </a:xfrm>
            <a:custGeom>
              <a:avLst/>
              <a:gdLst>
                <a:gd name="T0" fmla="*/ 0 w 123"/>
                <a:gd name="T1" fmla="*/ 28 h 28"/>
                <a:gd name="T2" fmla="*/ 2 w 123"/>
                <a:gd name="T3" fmla="*/ 28 h 28"/>
                <a:gd name="T4" fmla="*/ 30 w 123"/>
                <a:gd name="T5" fmla="*/ 0 h 28"/>
                <a:gd name="T6" fmla="*/ 19 w 123"/>
                <a:gd name="T7" fmla="*/ 0 h 28"/>
                <a:gd name="T8" fmla="*/ 12 w 123"/>
                <a:gd name="T9" fmla="*/ 0 h 28"/>
                <a:gd name="T10" fmla="*/ 0 w 123"/>
                <a:gd name="T11" fmla="*/ 12 h 28"/>
                <a:gd name="T12" fmla="*/ 0 w 123"/>
                <a:gd name="T13" fmla="*/ 28 h 28"/>
                <a:gd name="T14" fmla="*/ 0 w 123"/>
                <a:gd name="T15" fmla="*/ 28 h 28"/>
                <a:gd name="T16" fmla="*/ 16 w 123"/>
                <a:gd name="T17" fmla="*/ 28 h 28"/>
                <a:gd name="T18" fmla="*/ 45 w 123"/>
                <a:gd name="T19" fmla="*/ 0 h 28"/>
                <a:gd name="T20" fmla="*/ 64 w 123"/>
                <a:gd name="T21" fmla="*/ 0 h 28"/>
                <a:gd name="T22" fmla="*/ 35 w 123"/>
                <a:gd name="T23" fmla="*/ 28 h 28"/>
                <a:gd name="T24" fmla="*/ 16 w 123"/>
                <a:gd name="T25" fmla="*/ 28 h 28"/>
                <a:gd name="T26" fmla="*/ 16 w 123"/>
                <a:gd name="T27" fmla="*/ 28 h 28"/>
                <a:gd name="T28" fmla="*/ 49 w 123"/>
                <a:gd name="T29" fmla="*/ 28 h 28"/>
                <a:gd name="T30" fmla="*/ 68 w 123"/>
                <a:gd name="T31" fmla="*/ 28 h 28"/>
                <a:gd name="T32" fmla="*/ 97 w 123"/>
                <a:gd name="T33" fmla="*/ 0 h 28"/>
                <a:gd name="T34" fmla="*/ 78 w 123"/>
                <a:gd name="T35" fmla="*/ 0 h 28"/>
                <a:gd name="T36" fmla="*/ 49 w 123"/>
                <a:gd name="T37" fmla="*/ 28 h 28"/>
                <a:gd name="T38" fmla="*/ 49 w 123"/>
                <a:gd name="T39" fmla="*/ 28 h 28"/>
                <a:gd name="T40" fmla="*/ 83 w 123"/>
                <a:gd name="T41" fmla="*/ 28 h 28"/>
                <a:gd name="T42" fmla="*/ 111 w 123"/>
                <a:gd name="T43" fmla="*/ 0 h 28"/>
                <a:gd name="T44" fmla="*/ 121 w 123"/>
                <a:gd name="T45" fmla="*/ 0 h 28"/>
                <a:gd name="T46" fmla="*/ 123 w 123"/>
                <a:gd name="T47" fmla="*/ 0 h 28"/>
                <a:gd name="T48" fmla="*/ 123 w 123"/>
                <a:gd name="T49" fmla="*/ 7 h 28"/>
                <a:gd name="T50" fmla="*/ 102 w 123"/>
                <a:gd name="T51" fmla="*/ 28 h 28"/>
                <a:gd name="T52" fmla="*/ 83 w 123"/>
                <a:gd name="T53" fmla="*/ 28 h 28"/>
                <a:gd name="T54" fmla="*/ 83 w 123"/>
                <a:gd name="T55" fmla="*/ 28 h 28"/>
                <a:gd name="T56" fmla="*/ 116 w 123"/>
                <a:gd name="T57" fmla="*/ 28 h 28"/>
                <a:gd name="T58" fmla="*/ 123 w 123"/>
                <a:gd name="T59" fmla="*/ 28 h 28"/>
                <a:gd name="T60" fmla="*/ 123 w 123"/>
                <a:gd name="T61" fmla="*/ 21 h 28"/>
                <a:gd name="T62" fmla="*/ 116 w 123"/>
                <a:gd name="T6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28">
                  <a:moveTo>
                    <a:pt x="0" y="28"/>
                  </a:moveTo>
                  <a:lnTo>
                    <a:pt x="2" y="28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16" y="28"/>
                  </a:moveTo>
                  <a:lnTo>
                    <a:pt x="45" y="0"/>
                  </a:lnTo>
                  <a:lnTo>
                    <a:pt x="64" y="0"/>
                  </a:lnTo>
                  <a:lnTo>
                    <a:pt x="35" y="28"/>
                  </a:lnTo>
                  <a:lnTo>
                    <a:pt x="16" y="28"/>
                  </a:lnTo>
                  <a:lnTo>
                    <a:pt x="16" y="28"/>
                  </a:lnTo>
                  <a:close/>
                  <a:moveTo>
                    <a:pt x="49" y="28"/>
                  </a:moveTo>
                  <a:lnTo>
                    <a:pt x="68" y="28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49" y="28"/>
                  </a:lnTo>
                  <a:lnTo>
                    <a:pt x="49" y="28"/>
                  </a:lnTo>
                  <a:close/>
                  <a:moveTo>
                    <a:pt x="83" y="28"/>
                  </a:moveTo>
                  <a:lnTo>
                    <a:pt x="111" y="0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3" y="7"/>
                  </a:lnTo>
                  <a:lnTo>
                    <a:pt x="102" y="28"/>
                  </a:lnTo>
                  <a:lnTo>
                    <a:pt x="83" y="28"/>
                  </a:lnTo>
                  <a:lnTo>
                    <a:pt x="83" y="28"/>
                  </a:lnTo>
                  <a:close/>
                  <a:moveTo>
                    <a:pt x="116" y="28"/>
                  </a:moveTo>
                  <a:lnTo>
                    <a:pt x="123" y="28"/>
                  </a:lnTo>
                  <a:lnTo>
                    <a:pt x="123" y="21"/>
                  </a:lnTo>
                  <a:lnTo>
                    <a:pt x="116" y="28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2"/>
            <p:cNvSpPr>
              <a:spLocks noEditPoints="1"/>
            </p:cNvSpPr>
            <p:nvPr/>
          </p:nvSpPr>
          <p:spPr bwMode="auto">
            <a:xfrm>
              <a:off x="3187821" y="-251069"/>
              <a:ext cx="796925" cy="835025"/>
            </a:xfrm>
            <a:custGeom>
              <a:avLst/>
              <a:gdLst>
                <a:gd name="T0" fmla="*/ 165 w 212"/>
                <a:gd name="T1" fmla="*/ 106 h 222"/>
                <a:gd name="T2" fmla="*/ 144 w 212"/>
                <a:gd name="T3" fmla="*/ 168 h 222"/>
                <a:gd name="T4" fmla="*/ 136 w 212"/>
                <a:gd name="T5" fmla="*/ 200 h 222"/>
                <a:gd name="T6" fmla="*/ 119 w 212"/>
                <a:gd name="T7" fmla="*/ 213 h 222"/>
                <a:gd name="T8" fmla="*/ 95 w 212"/>
                <a:gd name="T9" fmla="*/ 222 h 222"/>
                <a:gd name="T10" fmla="*/ 88 w 212"/>
                <a:gd name="T11" fmla="*/ 213 h 222"/>
                <a:gd name="T12" fmla="*/ 79 w 212"/>
                <a:gd name="T13" fmla="*/ 209 h 222"/>
                <a:gd name="T14" fmla="*/ 76 w 212"/>
                <a:gd name="T15" fmla="*/ 195 h 222"/>
                <a:gd name="T16" fmla="*/ 71 w 212"/>
                <a:gd name="T17" fmla="*/ 177 h 222"/>
                <a:gd name="T18" fmla="*/ 68 w 212"/>
                <a:gd name="T19" fmla="*/ 168 h 222"/>
                <a:gd name="T20" fmla="*/ 46 w 212"/>
                <a:gd name="T21" fmla="*/ 106 h 222"/>
                <a:gd name="T22" fmla="*/ 51 w 212"/>
                <a:gd name="T23" fmla="*/ 48 h 222"/>
                <a:gd name="T24" fmla="*/ 31 w 212"/>
                <a:gd name="T25" fmla="*/ 34 h 222"/>
                <a:gd name="T26" fmla="*/ 51 w 212"/>
                <a:gd name="T27" fmla="*/ 48 h 222"/>
                <a:gd name="T28" fmla="*/ 181 w 212"/>
                <a:gd name="T29" fmla="*/ 31 h 222"/>
                <a:gd name="T30" fmla="*/ 161 w 212"/>
                <a:gd name="T31" fmla="*/ 51 h 222"/>
                <a:gd name="T32" fmla="*/ 28 w 212"/>
                <a:gd name="T33" fmla="*/ 106 h 222"/>
                <a:gd name="T34" fmla="*/ 0 w 212"/>
                <a:gd name="T35" fmla="*/ 106 h 222"/>
                <a:gd name="T36" fmla="*/ 186 w 212"/>
                <a:gd name="T37" fmla="*/ 108 h 222"/>
                <a:gd name="T38" fmla="*/ 210 w 212"/>
                <a:gd name="T39" fmla="*/ 104 h 222"/>
                <a:gd name="T40" fmla="*/ 186 w 212"/>
                <a:gd name="T41" fmla="*/ 108 h 222"/>
                <a:gd name="T42" fmla="*/ 104 w 212"/>
                <a:gd name="T43" fmla="*/ 26 h 222"/>
                <a:gd name="T44" fmla="*/ 108 w 212"/>
                <a:gd name="T45" fmla="*/ 2 h 222"/>
                <a:gd name="T46" fmla="*/ 132 w 212"/>
                <a:gd name="T47" fmla="*/ 193 h 222"/>
                <a:gd name="T48" fmla="*/ 124 w 212"/>
                <a:gd name="T49" fmla="*/ 181 h 222"/>
                <a:gd name="T50" fmla="*/ 80 w 212"/>
                <a:gd name="T51" fmla="*/ 181 h 222"/>
                <a:gd name="T52" fmla="*/ 80 w 212"/>
                <a:gd name="T53" fmla="*/ 197 h 222"/>
                <a:gd name="T54" fmla="*/ 82 w 212"/>
                <a:gd name="T55" fmla="*/ 206 h 222"/>
                <a:gd name="T56" fmla="*/ 117 w 212"/>
                <a:gd name="T57" fmla="*/ 209 h 222"/>
                <a:gd name="T58" fmla="*/ 132 w 212"/>
                <a:gd name="T59" fmla="*/ 200 h 222"/>
                <a:gd name="T60" fmla="*/ 122 w 212"/>
                <a:gd name="T61" fmla="*/ 129 h 222"/>
                <a:gd name="T62" fmla="*/ 108 w 212"/>
                <a:gd name="T63" fmla="*/ 129 h 222"/>
                <a:gd name="T64" fmla="*/ 104 w 212"/>
                <a:gd name="T65" fmla="*/ 119 h 222"/>
                <a:gd name="T66" fmla="*/ 90 w 212"/>
                <a:gd name="T67" fmla="*/ 129 h 222"/>
                <a:gd name="T68" fmla="*/ 122 w 212"/>
                <a:gd name="T69" fmla="*/ 129 h 222"/>
                <a:gd name="T70" fmla="*/ 124 w 212"/>
                <a:gd name="T71" fmla="*/ 102 h 222"/>
                <a:gd name="T72" fmla="*/ 126 w 212"/>
                <a:gd name="T73" fmla="*/ 116 h 222"/>
                <a:gd name="T74" fmla="*/ 137 w 212"/>
                <a:gd name="T75" fmla="*/ 174 h 222"/>
                <a:gd name="T76" fmla="*/ 140 w 212"/>
                <a:gd name="T77" fmla="*/ 151 h 222"/>
                <a:gd name="T78" fmla="*/ 161 w 212"/>
                <a:gd name="T79" fmla="*/ 106 h 222"/>
                <a:gd name="T80" fmla="*/ 67 w 212"/>
                <a:gd name="T81" fmla="*/ 67 h 222"/>
                <a:gd name="T82" fmla="*/ 71 w 212"/>
                <a:gd name="T83" fmla="*/ 150 h 222"/>
                <a:gd name="T84" fmla="*/ 74 w 212"/>
                <a:gd name="T85" fmla="*/ 174 h 222"/>
                <a:gd name="T86" fmla="*/ 86 w 212"/>
                <a:gd name="T87" fmla="*/ 177 h 222"/>
                <a:gd name="T88" fmla="*/ 86 w 212"/>
                <a:gd name="T89" fmla="*/ 104 h 222"/>
                <a:gd name="T90" fmla="*/ 90 w 212"/>
                <a:gd name="T91" fmla="*/ 114 h 222"/>
                <a:gd name="T92" fmla="*/ 106 w 212"/>
                <a:gd name="T93" fmla="*/ 102 h 222"/>
                <a:gd name="T94" fmla="*/ 122 w 212"/>
                <a:gd name="T95" fmla="*/ 114 h 222"/>
                <a:gd name="T96" fmla="*/ 97 w 212"/>
                <a:gd name="T97" fmla="*/ 21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222">
                  <a:moveTo>
                    <a:pt x="106" y="47"/>
                  </a:moveTo>
                  <a:cubicBezTo>
                    <a:pt x="122" y="47"/>
                    <a:pt x="137" y="53"/>
                    <a:pt x="148" y="64"/>
                  </a:cubicBezTo>
                  <a:cubicBezTo>
                    <a:pt x="159" y="75"/>
                    <a:pt x="165" y="90"/>
                    <a:pt x="165" y="106"/>
                  </a:cubicBezTo>
                  <a:cubicBezTo>
                    <a:pt x="165" y="116"/>
                    <a:pt x="163" y="124"/>
                    <a:pt x="159" y="132"/>
                  </a:cubicBezTo>
                  <a:cubicBezTo>
                    <a:pt x="156" y="140"/>
                    <a:pt x="150" y="147"/>
                    <a:pt x="144" y="152"/>
                  </a:cubicBezTo>
                  <a:cubicBezTo>
                    <a:pt x="144" y="168"/>
                    <a:pt x="144" y="168"/>
                    <a:pt x="144" y="168"/>
                  </a:cubicBezTo>
                  <a:cubicBezTo>
                    <a:pt x="144" y="172"/>
                    <a:pt x="142" y="175"/>
                    <a:pt x="140" y="177"/>
                  </a:cubicBezTo>
                  <a:cubicBezTo>
                    <a:pt x="139" y="178"/>
                    <a:pt x="137" y="179"/>
                    <a:pt x="136" y="18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4"/>
                    <a:pt x="135" y="207"/>
                    <a:pt x="132" y="209"/>
                  </a:cubicBezTo>
                  <a:cubicBezTo>
                    <a:pt x="130" y="211"/>
                    <a:pt x="127" y="213"/>
                    <a:pt x="124" y="213"/>
                  </a:cubicBezTo>
                  <a:cubicBezTo>
                    <a:pt x="119" y="213"/>
                    <a:pt x="119" y="213"/>
                    <a:pt x="119" y="213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19" y="222"/>
                    <a:pt x="118" y="222"/>
                    <a:pt x="117" y="222"/>
                  </a:cubicBezTo>
                  <a:cubicBezTo>
                    <a:pt x="95" y="222"/>
                    <a:pt x="95" y="222"/>
                    <a:pt x="95" y="222"/>
                  </a:cubicBezTo>
                  <a:cubicBezTo>
                    <a:pt x="94" y="222"/>
                    <a:pt x="93" y="222"/>
                    <a:pt x="93" y="220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88" y="213"/>
                    <a:pt x="88" y="213"/>
                    <a:pt x="88" y="213"/>
                  </a:cubicBezTo>
                  <a:cubicBezTo>
                    <a:pt x="85" y="213"/>
                    <a:pt x="81" y="211"/>
                    <a:pt x="79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7" y="207"/>
                    <a:pt x="76" y="204"/>
                    <a:pt x="76" y="200"/>
                  </a:cubicBezTo>
                  <a:cubicBezTo>
                    <a:pt x="76" y="195"/>
                    <a:pt x="76" y="195"/>
                    <a:pt x="76" y="195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4" y="179"/>
                    <a:pt x="73" y="178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69" y="175"/>
                    <a:pt x="68" y="172"/>
                    <a:pt x="68" y="168"/>
                  </a:cubicBezTo>
                  <a:cubicBezTo>
                    <a:pt x="68" y="152"/>
                    <a:pt x="68" y="152"/>
                    <a:pt x="68" y="152"/>
                  </a:cubicBezTo>
                  <a:cubicBezTo>
                    <a:pt x="61" y="147"/>
                    <a:pt x="56" y="140"/>
                    <a:pt x="52" y="132"/>
                  </a:cubicBezTo>
                  <a:cubicBezTo>
                    <a:pt x="48" y="124"/>
                    <a:pt x="46" y="116"/>
                    <a:pt x="46" y="106"/>
                  </a:cubicBezTo>
                  <a:cubicBezTo>
                    <a:pt x="46" y="90"/>
                    <a:pt x="53" y="75"/>
                    <a:pt x="64" y="64"/>
                  </a:cubicBezTo>
                  <a:cubicBezTo>
                    <a:pt x="74" y="53"/>
                    <a:pt x="89" y="47"/>
                    <a:pt x="106" y="47"/>
                  </a:cubicBezTo>
                  <a:close/>
                  <a:moveTo>
                    <a:pt x="51" y="48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3" y="30"/>
                    <a:pt x="31" y="30"/>
                    <a:pt x="31" y="31"/>
                  </a:cubicBezTo>
                  <a:cubicBezTo>
                    <a:pt x="30" y="32"/>
                    <a:pt x="30" y="33"/>
                    <a:pt x="31" y="3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50" y="52"/>
                    <a:pt x="51" y="51"/>
                  </a:cubicBezTo>
                  <a:cubicBezTo>
                    <a:pt x="51" y="50"/>
                    <a:pt x="51" y="49"/>
                    <a:pt x="51" y="48"/>
                  </a:cubicBezTo>
                  <a:close/>
                  <a:moveTo>
                    <a:pt x="164" y="51"/>
                  </a:moveTo>
                  <a:cubicBezTo>
                    <a:pt x="181" y="34"/>
                    <a:pt x="181" y="34"/>
                    <a:pt x="181" y="34"/>
                  </a:cubicBezTo>
                  <a:cubicBezTo>
                    <a:pt x="182" y="33"/>
                    <a:pt x="182" y="32"/>
                    <a:pt x="181" y="31"/>
                  </a:cubicBezTo>
                  <a:cubicBezTo>
                    <a:pt x="180" y="30"/>
                    <a:pt x="179" y="30"/>
                    <a:pt x="178" y="31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0" y="49"/>
                    <a:pt x="160" y="50"/>
                    <a:pt x="161" y="51"/>
                  </a:cubicBezTo>
                  <a:cubicBezTo>
                    <a:pt x="162" y="52"/>
                    <a:pt x="163" y="52"/>
                    <a:pt x="164" y="51"/>
                  </a:cubicBezTo>
                  <a:close/>
                  <a:moveTo>
                    <a:pt x="26" y="104"/>
                  </a:moveTo>
                  <a:cubicBezTo>
                    <a:pt x="27" y="104"/>
                    <a:pt x="28" y="105"/>
                    <a:pt x="28" y="106"/>
                  </a:cubicBezTo>
                  <a:cubicBezTo>
                    <a:pt x="28" y="107"/>
                    <a:pt x="27" y="108"/>
                    <a:pt x="26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6"/>
                  </a:cubicBezTo>
                  <a:cubicBezTo>
                    <a:pt x="0" y="105"/>
                    <a:pt x="1" y="104"/>
                    <a:pt x="2" y="104"/>
                  </a:cubicBezTo>
                  <a:cubicBezTo>
                    <a:pt x="26" y="104"/>
                    <a:pt x="26" y="104"/>
                    <a:pt x="26" y="104"/>
                  </a:cubicBezTo>
                  <a:close/>
                  <a:moveTo>
                    <a:pt x="186" y="108"/>
                  </a:moveTo>
                  <a:cubicBezTo>
                    <a:pt x="185" y="108"/>
                    <a:pt x="184" y="107"/>
                    <a:pt x="184" y="106"/>
                  </a:cubicBezTo>
                  <a:cubicBezTo>
                    <a:pt x="184" y="105"/>
                    <a:pt x="185" y="104"/>
                    <a:pt x="186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1" y="104"/>
                    <a:pt x="212" y="105"/>
                    <a:pt x="212" y="106"/>
                  </a:cubicBezTo>
                  <a:cubicBezTo>
                    <a:pt x="212" y="107"/>
                    <a:pt x="211" y="108"/>
                    <a:pt x="210" y="108"/>
                  </a:cubicBezTo>
                  <a:cubicBezTo>
                    <a:pt x="186" y="108"/>
                    <a:pt x="186" y="108"/>
                    <a:pt x="186" y="108"/>
                  </a:cubicBezTo>
                  <a:close/>
                  <a:moveTo>
                    <a:pt x="108" y="26"/>
                  </a:moveTo>
                  <a:cubicBezTo>
                    <a:pt x="108" y="27"/>
                    <a:pt x="107" y="28"/>
                    <a:pt x="106" y="28"/>
                  </a:cubicBezTo>
                  <a:cubicBezTo>
                    <a:pt x="105" y="28"/>
                    <a:pt x="104" y="27"/>
                    <a:pt x="104" y="26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1"/>
                    <a:pt x="105" y="0"/>
                    <a:pt x="106" y="0"/>
                  </a:cubicBezTo>
                  <a:cubicBezTo>
                    <a:pt x="107" y="0"/>
                    <a:pt x="108" y="1"/>
                    <a:pt x="108" y="2"/>
                  </a:cubicBezTo>
                  <a:cubicBezTo>
                    <a:pt x="108" y="26"/>
                    <a:pt x="108" y="26"/>
                    <a:pt x="108" y="26"/>
                  </a:cubicBezTo>
                  <a:close/>
                  <a:moveTo>
                    <a:pt x="80" y="193"/>
                  </a:moveTo>
                  <a:cubicBezTo>
                    <a:pt x="132" y="193"/>
                    <a:pt x="132" y="193"/>
                    <a:pt x="132" y="193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124" y="181"/>
                    <a:pt x="124" y="181"/>
                    <a:pt x="124" y="181"/>
                  </a:cubicBezTo>
                  <a:cubicBezTo>
                    <a:pt x="88" y="181"/>
                    <a:pt x="88" y="181"/>
                    <a:pt x="88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0" y="193"/>
                    <a:pt x="80" y="193"/>
                    <a:pt x="80" y="193"/>
                  </a:cubicBezTo>
                  <a:close/>
                  <a:moveTo>
                    <a:pt x="132" y="197"/>
                  </a:moveTo>
                  <a:cubicBezTo>
                    <a:pt x="80" y="197"/>
                    <a:pt x="80" y="197"/>
                    <a:pt x="80" y="197"/>
                  </a:cubicBezTo>
                  <a:cubicBezTo>
                    <a:pt x="80" y="200"/>
                    <a:pt x="80" y="200"/>
                    <a:pt x="80" y="200"/>
                  </a:cubicBezTo>
                  <a:cubicBezTo>
                    <a:pt x="80" y="203"/>
                    <a:pt x="81" y="205"/>
                    <a:pt x="82" y="206"/>
                  </a:cubicBezTo>
                  <a:cubicBezTo>
                    <a:pt x="82" y="206"/>
                    <a:pt x="82" y="206"/>
                    <a:pt x="82" y="206"/>
                  </a:cubicBezTo>
                  <a:cubicBezTo>
                    <a:pt x="84" y="208"/>
                    <a:pt x="86" y="209"/>
                    <a:pt x="88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117" y="209"/>
                    <a:pt x="117" y="209"/>
                    <a:pt x="117" y="209"/>
                  </a:cubicBezTo>
                  <a:cubicBezTo>
                    <a:pt x="124" y="209"/>
                    <a:pt x="124" y="209"/>
                    <a:pt x="124" y="209"/>
                  </a:cubicBezTo>
                  <a:cubicBezTo>
                    <a:pt x="126" y="209"/>
                    <a:pt x="128" y="208"/>
                    <a:pt x="129" y="206"/>
                  </a:cubicBezTo>
                  <a:cubicBezTo>
                    <a:pt x="131" y="205"/>
                    <a:pt x="132" y="203"/>
                    <a:pt x="132" y="200"/>
                  </a:cubicBezTo>
                  <a:cubicBezTo>
                    <a:pt x="132" y="197"/>
                    <a:pt x="132" y="197"/>
                    <a:pt x="132" y="197"/>
                  </a:cubicBezTo>
                  <a:close/>
                  <a:moveTo>
                    <a:pt x="122" y="129"/>
                  </a:moveTo>
                  <a:cubicBezTo>
                    <a:pt x="122" y="129"/>
                    <a:pt x="122" y="129"/>
                    <a:pt x="122" y="129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30"/>
                    <a:pt x="107" y="131"/>
                    <a:pt x="106" y="131"/>
                  </a:cubicBezTo>
                  <a:cubicBezTo>
                    <a:pt x="105" y="131"/>
                    <a:pt x="104" y="130"/>
                    <a:pt x="104" y="129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29"/>
                    <a:pt x="122" y="129"/>
                    <a:pt x="122" y="129"/>
                  </a:cubicBezTo>
                  <a:close/>
                  <a:moveTo>
                    <a:pt x="122" y="114"/>
                  </a:moveTo>
                  <a:cubicBezTo>
                    <a:pt x="122" y="104"/>
                    <a:pt x="122" y="104"/>
                    <a:pt x="122" y="104"/>
                  </a:cubicBezTo>
                  <a:cubicBezTo>
                    <a:pt x="122" y="103"/>
                    <a:pt x="123" y="102"/>
                    <a:pt x="124" y="102"/>
                  </a:cubicBezTo>
                  <a:cubicBezTo>
                    <a:pt x="125" y="102"/>
                    <a:pt x="126" y="103"/>
                    <a:pt x="126" y="10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4" y="177"/>
                    <a:pt x="136" y="176"/>
                    <a:pt x="137" y="174"/>
                  </a:cubicBezTo>
                  <a:cubicBezTo>
                    <a:pt x="139" y="173"/>
                    <a:pt x="140" y="171"/>
                    <a:pt x="140" y="168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0"/>
                    <a:pt x="140" y="150"/>
                  </a:cubicBezTo>
                  <a:cubicBezTo>
                    <a:pt x="147" y="145"/>
                    <a:pt x="152" y="138"/>
                    <a:pt x="156" y="130"/>
                  </a:cubicBezTo>
                  <a:cubicBezTo>
                    <a:pt x="159" y="123"/>
                    <a:pt x="161" y="115"/>
                    <a:pt x="161" y="106"/>
                  </a:cubicBezTo>
                  <a:cubicBezTo>
                    <a:pt x="161" y="91"/>
                    <a:pt x="155" y="77"/>
                    <a:pt x="145" y="67"/>
                  </a:cubicBezTo>
                  <a:cubicBezTo>
                    <a:pt x="135" y="57"/>
                    <a:pt x="121" y="51"/>
                    <a:pt x="106" y="51"/>
                  </a:cubicBezTo>
                  <a:cubicBezTo>
                    <a:pt x="90" y="51"/>
                    <a:pt x="77" y="57"/>
                    <a:pt x="67" y="67"/>
                  </a:cubicBezTo>
                  <a:cubicBezTo>
                    <a:pt x="57" y="77"/>
                    <a:pt x="50" y="91"/>
                    <a:pt x="50" y="106"/>
                  </a:cubicBezTo>
                  <a:cubicBezTo>
                    <a:pt x="50" y="115"/>
                    <a:pt x="52" y="123"/>
                    <a:pt x="56" y="130"/>
                  </a:cubicBezTo>
                  <a:cubicBezTo>
                    <a:pt x="59" y="138"/>
                    <a:pt x="65" y="144"/>
                    <a:pt x="71" y="150"/>
                  </a:cubicBezTo>
                  <a:cubicBezTo>
                    <a:pt x="72" y="150"/>
                    <a:pt x="72" y="151"/>
                    <a:pt x="72" y="151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2" y="171"/>
                    <a:pt x="73" y="173"/>
                    <a:pt x="74" y="174"/>
                  </a:cubicBezTo>
                  <a:cubicBezTo>
                    <a:pt x="74" y="174"/>
                    <a:pt x="74" y="174"/>
                    <a:pt x="74" y="174"/>
                  </a:cubicBezTo>
                  <a:cubicBezTo>
                    <a:pt x="76" y="176"/>
                    <a:pt x="78" y="177"/>
                    <a:pt x="80" y="177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6" y="103"/>
                    <a:pt x="87" y="102"/>
                    <a:pt x="88" y="102"/>
                  </a:cubicBezTo>
                  <a:cubicBezTo>
                    <a:pt x="89" y="102"/>
                    <a:pt x="90" y="103"/>
                    <a:pt x="90" y="10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3"/>
                    <a:pt x="105" y="102"/>
                    <a:pt x="106" y="102"/>
                  </a:cubicBezTo>
                  <a:cubicBezTo>
                    <a:pt x="107" y="102"/>
                    <a:pt x="108" y="103"/>
                    <a:pt x="108" y="10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22" y="114"/>
                    <a:pt x="122" y="114"/>
                    <a:pt x="122" y="114"/>
                  </a:cubicBezTo>
                  <a:close/>
                  <a:moveTo>
                    <a:pt x="115" y="213"/>
                  </a:moveTo>
                  <a:cubicBezTo>
                    <a:pt x="97" y="213"/>
                    <a:pt x="97" y="213"/>
                    <a:pt x="97" y="213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115" y="218"/>
                    <a:pt x="115" y="218"/>
                    <a:pt x="115" y="218"/>
                  </a:cubicBezTo>
                  <a:lnTo>
                    <a:pt x="115" y="21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71" name="직선 연결선 82"/>
          <p:cNvCxnSpPr/>
          <p:nvPr/>
        </p:nvCxnSpPr>
        <p:spPr>
          <a:xfrm>
            <a:off x="929705" y="4067327"/>
            <a:ext cx="2718466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72" name="직선 연결선 83"/>
          <p:cNvCxnSpPr/>
          <p:nvPr/>
        </p:nvCxnSpPr>
        <p:spPr>
          <a:xfrm>
            <a:off x="1077108" y="4148456"/>
            <a:ext cx="250903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73" name="직선 연결선 84"/>
          <p:cNvCxnSpPr/>
          <p:nvPr/>
        </p:nvCxnSpPr>
        <p:spPr>
          <a:xfrm>
            <a:off x="3548318" y="4148456"/>
            <a:ext cx="591616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74" name="직선 연결선 85"/>
          <p:cNvCxnSpPr/>
          <p:nvPr/>
        </p:nvCxnSpPr>
        <p:spPr>
          <a:xfrm>
            <a:off x="3419705" y="4292389"/>
            <a:ext cx="444490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75" name="직선 연결선 86"/>
          <p:cNvCxnSpPr/>
          <p:nvPr/>
        </p:nvCxnSpPr>
        <p:spPr>
          <a:xfrm>
            <a:off x="607134" y="4274884"/>
            <a:ext cx="952805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cxnSp>
        <p:nvCxnSpPr>
          <p:cNvPr id="76" name="직선 연결선 87"/>
          <p:cNvCxnSpPr/>
          <p:nvPr/>
        </p:nvCxnSpPr>
        <p:spPr>
          <a:xfrm>
            <a:off x="4116207" y="4292389"/>
            <a:ext cx="228095" cy="0"/>
          </a:xfrm>
          <a:prstGeom prst="line">
            <a:avLst/>
          </a:prstGeom>
          <a:noFill/>
          <a:ln w="38100" cap="rnd" cmpd="sng" algn="ctr">
            <a:solidFill>
              <a:srgbClr val="403E3B"/>
            </a:solidFill>
            <a:prstDash val="solid"/>
            <a:round/>
          </a:ln>
          <a:effectLst/>
        </p:spPr>
      </p:cxnSp>
      <p:sp>
        <p:nvSpPr>
          <p:cNvPr id="77" name="文本框 6"/>
          <p:cNvSpPr txBox="1">
            <a:spLocks noChangeArrowheads="1"/>
          </p:cNvSpPr>
          <p:nvPr/>
        </p:nvSpPr>
        <p:spPr bwMode="auto">
          <a:xfrm>
            <a:off x="5093442" y="2503187"/>
            <a:ext cx="394519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 Light"/>
                <a:ea typeface="宋体" charset="0"/>
              </a:rPr>
              <a:t>基本实现投递简历、筛选一体化。</a:t>
            </a:r>
            <a:endParaRPr lang="zh-CN" altLang="en-US" sz="1050" smtClean="0">
              <a:solidFill>
                <a:prstClr val="black">
                  <a:lumMod val="75000"/>
                  <a:lumOff val="25000"/>
                </a:prstClr>
              </a:solidFill>
              <a:latin typeface="Calibri Light"/>
              <a:ea typeface="宋体" charset="0"/>
            </a:endParaRPr>
          </a:p>
        </p:txBody>
      </p:sp>
      <p:sp>
        <p:nvSpPr>
          <p:cNvPr id="78" name="文本框 5"/>
          <p:cNvSpPr txBox="1">
            <a:spLocks noChangeArrowheads="1"/>
          </p:cNvSpPr>
          <p:nvPr/>
        </p:nvSpPr>
        <p:spPr bwMode="auto">
          <a:xfrm>
            <a:off x="5093442" y="2286657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亮点之处</a:t>
            </a:r>
            <a:endParaRPr lang="zh-CN" altLang="en-US" sz="14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80" name="文本框 6"/>
          <p:cNvSpPr txBox="1">
            <a:spLocks noChangeArrowheads="1"/>
          </p:cNvSpPr>
          <p:nvPr/>
        </p:nvSpPr>
        <p:spPr bwMode="auto">
          <a:xfrm>
            <a:off x="5093442" y="3624849"/>
            <a:ext cx="3945197" cy="57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>
                <a:solidFill>
                  <a:prstClr val="black">
                    <a:lumMod val="75000"/>
                    <a:lumOff val="25000"/>
                  </a:prstClr>
                </a:solidFill>
                <a:latin typeface="Calibri Light"/>
                <a:ea typeface="宋体" charset="0"/>
              </a:rPr>
              <a:t>笔试流程、面试流程不够完善，做不到完全投递简历到入职一体化，后续可以部署到服务器上，逐步将功能持续完善</a:t>
            </a:r>
            <a:endParaRPr lang="zh-CN" altLang="en-US" sz="1050" smtClean="0">
              <a:solidFill>
                <a:prstClr val="black">
                  <a:lumMod val="75000"/>
                  <a:lumOff val="25000"/>
                </a:prstClr>
              </a:solidFill>
              <a:latin typeface="Calibri Light"/>
              <a:ea typeface="宋体" charset="0"/>
            </a:endParaRPr>
          </a:p>
        </p:txBody>
      </p:sp>
      <p:sp>
        <p:nvSpPr>
          <p:cNvPr id="81" name="文本框 5"/>
          <p:cNvSpPr txBox="1">
            <a:spLocks noChangeArrowheads="1"/>
          </p:cNvSpPr>
          <p:nvPr/>
        </p:nvSpPr>
        <p:spPr bwMode="auto">
          <a:xfrm>
            <a:off x="5093442" y="3408319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smtClean="0">
                <a:solidFill>
                  <a:schemeClr val="accent5"/>
                </a:solidFill>
                <a:latin typeface="方正兰亭黑_GBK"/>
                <a:ea typeface="方正兰亭黑_GBK"/>
              </a:rPr>
              <a:t>不足之处</a:t>
            </a:r>
            <a:endParaRPr lang="zh-CN" altLang="en-US" sz="1400">
              <a:solidFill>
                <a:schemeClr val="accent5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442938" y="1817194"/>
            <a:ext cx="2122345" cy="2250133"/>
            <a:chOff x="4213225" y="1336675"/>
            <a:chExt cx="606425" cy="642938"/>
          </a:xfrm>
        </p:grpSpPr>
        <p:sp>
          <p:nvSpPr>
            <p:cNvPr id="83" name="Freeform 103"/>
            <p:cNvSpPr>
              <a:spLocks noEditPoints="1"/>
            </p:cNvSpPr>
            <p:nvPr/>
          </p:nvSpPr>
          <p:spPr bwMode="auto">
            <a:xfrm>
              <a:off x="4344987" y="1347787"/>
              <a:ext cx="342900" cy="525463"/>
            </a:xfrm>
            <a:custGeom>
              <a:avLst/>
              <a:gdLst>
                <a:gd name="T0" fmla="*/ 53 w 91"/>
                <a:gd name="T1" fmla="*/ 37 h 140"/>
                <a:gd name="T2" fmla="*/ 91 w 91"/>
                <a:gd name="T3" fmla="*/ 7 h 140"/>
                <a:gd name="T4" fmla="*/ 52 w 91"/>
                <a:gd name="T5" fmla="*/ 34 h 140"/>
                <a:gd name="T6" fmla="*/ 85 w 91"/>
                <a:gd name="T7" fmla="*/ 0 h 140"/>
                <a:gd name="T8" fmla="*/ 47 w 91"/>
                <a:gd name="T9" fmla="*/ 23 h 140"/>
                <a:gd name="T10" fmla="*/ 46 w 91"/>
                <a:gd name="T11" fmla="*/ 22 h 140"/>
                <a:gd name="T12" fmla="*/ 62 w 91"/>
                <a:gd name="T13" fmla="*/ 0 h 140"/>
                <a:gd name="T14" fmla="*/ 18 w 91"/>
                <a:gd name="T15" fmla="*/ 41 h 140"/>
                <a:gd name="T16" fmla="*/ 0 w 91"/>
                <a:gd name="T17" fmla="*/ 63 h 140"/>
                <a:gd name="T18" fmla="*/ 62 w 91"/>
                <a:gd name="T19" fmla="*/ 0 h 140"/>
                <a:gd name="T20" fmla="*/ 0 w 91"/>
                <a:gd name="T21" fmla="*/ 45 h 140"/>
                <a:gd name="T22" fmla="*/ 39 w 91"/>
                <a:gd name="T23" fmla="*/ 0 h 140"/>
                <a:gd name="T24" fmla="*/ 0 w 91"/>
                <a:gd name="T25" fmla="*/ 40 h 140"/>
                <a:gd name="T26" fmla="*/ 21 w 91"/>
                <a:gd name="T27" fmla="*/ 0 h 140"/>
                <a:gd name="T28" fmla="*/ 28 w 91"/>
                <a:gd name="T29" fmla="*/ 0 h 140"/>
                <a:gd name="T30" fmla="*/ 0 w 91"/>
                <a:gd name="T31" fmla="*/ 10 h 140"/>
                <a:gd name="T32" fmla="*/ 16 w 91"/>
                <a:gd name="T33" fmla="*/ 0 h 140"/>
                <a:gd name="T34" fmla="*/ 0 w 91"/>
                <a:gd name="T35" fmla="*/ 5 h 140"/>
                <a:gd name="T36" fmla="*/ 0 w 91"/>
                <a:gd name="T37" fmla="*/ 75 h 140"/>
                <a:gd name="T38" fmla="*/ 0 w 91"/>
                <a:gd name="T39" fmla="*/ 68 h 140"/>
                <a:gd name="T40" fmla="*/ 0 w 91"/>
                <a:gd name="T41" fmla="*/ 86 h 140"/>
                <a:gd name="T42" fmla="*/ 0 w 91"/>
                <a:gd name="T43" fmla="*/ 79 h 140"/>
                <a:gd name="T44" fmla="*/ 28 w 91"/>
                <a:gd name="T45" fmla="*/ 69 h 140"/>
                <a:gd name="T46" fmla="*/ 10 w 91"/>
                <a:gd name="T47" fmla="*/ 93 h 140"/>
                <a:gd name="T48" fmla="*/ 42 w 91"/>
                <a:gd name="T49" fmla="*/ 67 h 140"/>
                <a:gd name="T50" fmla="*/ 16 w 91"/>
                <a:gd name="T51" fmla="*/ 98 h 140"/>
                <a:gd name="T52" fmla="*/ 20 w 91"/>
                <a:gd name="T53" fmla="*/ 101 h 140"/>
                <a:gd name="T54" fmla="*/ 55 w 91"/>
                <a:gd name="T55" fmla="*/ 71 h 140"/>
                <a:gd name="T56" fmla="*/ 26 w 91"/>
                <a:gd name="T57" fmla="*/ 105 h 140"/>
                <a:gd name="T58" fmla="*/ 29 w 91"/>
                <a:gd name="T59" fmla="*/ 109 h 140"/>
                <a:gd name="T60" fmla="*/ 91 w 91"/>
                <a:gd name="T61" fmla="*/ 46 h 140"/>
                <a:gd name="T62" fmla="*/ 31 w 91"/>
                <a:gd name="T63" fmla="*/ 125 h 140"/>
                <a:gd name="T64" fmla="*/ 31 w 91"/>
                <a:gd name="T65" fmla="*/ 118 h 140"/>
                <a:gd name="T66" fmla="*/ 91 w 91"/>
                <a:gd name="T67" fmla="*/ 76 h 140"/>
                <a:gd name="T68" fmla="*/ 32 w 91"/>
                <a:gd name="T69" fmla="*/ 140 h 140"/>
                <a:gd name="T70" fmla="*/ 62 w 91"/>
                <a:gd name="T71" fmla="*/ 117 h 140"/>
                <a:gd name="T72" fmla="*/ 43 w 91"/>
                <a:gd name="T73" fmla="*/ 140 h 140"/>
                <a:gd name="T74" fmla="*/ 50 w 91"/>
                <a:gd name="T75" fmla="*/ 140 h 140"/>
                <a:gd name="T76" fmla="*/ 62 w 91"/>
                <a:gd name="T77" fmla="*/ 140 h 140"/>
                <a:gd name="T78" fmla="*/ 74 w 91"/>
                <a:gd name="T79" fmla="*/ 98 h 140"/>
                <a:gd name="T80" fmla="*/ 74 w 91"/>
                <a:gd name="T81" fmla="*/ 98 h 140"/>
                <a:gd name="T82" fmla="*/ 61 w 91"/>
                <a:gd name="T83" fmla="*/ 64 h 140"/>
                <a:gd name="T84" fmla="*/ 91 w 91"/>
                <a:gd name="T85" fmla="*/ 30 h 140"/>
                <a:gd name="T86" fmla="*/ 72 w 91"/>
                <a:gd name="T87" fmla="*/ 44 h 140"/>
                <a:gd name="T88" fmla="*/ 73 w 91"/>
                <a:gd name="T89" fmla="*/ 41 h 140"/>
                <a:gd name="T90" fmla="*/ 91 w 91"/>
                <a:gd name="T91" fmla="*/ 18 h 140"/>
                <a:gd name="T92" fmla="*/ 91 w 91"/>
                <a:gd name="T93" fmla="*/ 11 h 140"/>
                <a:gd name="T94" fmla="*/ 36 w 91"/>
                <a:gd name="T95" fmla="*/ 39 h 140"/>
                <a:gd name="T96" fmla="*/ 28 w 91"/>
                <a:gd name="T97" fmla="*/ 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40">
                  <a:moveTo>
                    <a:pt x="91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0"/>
                    <a:pt x="91" y="0"/>
                    <a:pt x="91" y="0"/>
                  </a:cubicBezTo>
                  <a:close/>
                  <a:moveTo>
                    <a:pt x="85" y="0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5" y="0"/>
                    <a:pt x="85" y="0"/>
                  </a:cubicBezTo>
                  <a:close/>
                  <a:moveTo>
                    <a:pt x="74" y="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4" y="0"/>
                    <a:pt x="74" y="0"/>
                    <a:pt x="74" y="0"/>
                  </a:cubicBezTo>
                  <a:close/>
                  <a:moveTo>
                    <a:pt x="62" y="0"/>
                  </a:moveTo>
                  <a:cubicBezTo>
                    <a:pt x="23" y="40"/>
                    <a:pt x="23" y="40"/>
                    <a:pt x="23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40"/>
                    <a:pt x="18" y="41"/>
                  </a:cubicBezTo>
                  <a:cubicBezTo>
                    <a:pt x="17" y="42"/>
                    <a:pt x="17" y="43"/>
                    <a:pt x="1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51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1" y="0"/>
                    <a:pt x="51" y="0"/>
                    <a:pt x="51" y="0"/>
                  </a:cubicBezTo>
                  <a:close/>
                  <a:moveTo>
                    <a:pt x="3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9" y="0"/>
                    <a:pt x="39" y="0"/>
                    <a:pt x="39" y="0"/>
                  </a:cubicBezTo>
                  <a:close/>
                  <a:moveTo>
                    <a:pt x="2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1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lose/>
                  <a:moveTo>
                    <a:pt x="0" y="68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0" y="68"/>
                    <a:pt x="0" y="68"/>
                    <a:pt x="0" y="68"/>
                  </a:cubicBezTo>
                  <a:close/>
                  <a:moveTo>
                    <a:pt x="0" y="79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0" y="79"/>
                    <a:pt x="0" y="79"/>
                    <a:pt x="0" y="79"/>
                  </a:cubicBezTo>
                  <a:close/>
                  <a:moveTo>
                    <a:pt x="3" y="88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10" y="93"/>
                  </a:moveTo>
                  <a:cubicBezTo>
                    <a:pt x="28" y="74"/>
                    <a:pt x="28" y="74"/>
                    <a:pt x="28" y="74"/>
                  </a:cubicBezTo>
                  <a:cubicBezTo>
                    <a:pt x="29" y="74"/>
                    <a:pt x="30" y="74"/>
                    <a:pt x="30" y="74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0" y="93"/>
                    <a:pt x="10" y="93"/>
                    <a:pt x="10" y="93"/>
                  </a:cubicBezTo>
                  <a:close/>
                  <a:moveTo>
                    <a:pt x="16" y="98"/>
                  </a:moveTo>
                  <a:cubicBezTo>
                    <a:pt x="47" y="66"/>
                    <a:pt x="47" y="66"/>
                    <a:pt x="47" y="66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6" y="98"/>
                    <a:pt x="16" y="98"/>
                    <a:pt x="16" y="98"/>
                  </a:cubicBezTo>
                  <a:close/>
                  <a:moveTo>
                    <a:pt x="23" y="103"/>
                  </a:moveTo>
                  <a:cubicBezTo>
                    <a:pt x="55" y="71"/>
                    <a:pt x="55" y="71"/>
                    <a:pt x="55" y="71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3" y="103"/>
                    <a:pt x="23" y="103"/>
                    <a:pt x="23" y="103"/>
                  </a:cubicBezTo>
                  <a:close/>
                  <a:moveTo>
                    <a:pt x="29" y="108"/>
                  </a:moveTo>
                  <a:cubicBezTo>
                    <a:pt x="29" y="108"/>
                    <a:pt x="29" y="109"/>
                    <a:pt x="29" y="109"/>
                  </a:cubicBezTo>
                  <a:cubicBezTo>
                    <a:pt x="30" y="110"/>
                    <a:pt x="30" y="112"/>
                    <a:pt x="30" y="11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29" y="108"/>
                    <a:pt x="29" y="108"/>
                    <a:pt x="29" y="108"/>
                  </a:cubicBezTo>
                  <a:close/>
                  <a:moveTo>
                    <a:pt x="31" y="118"/>
                  </a:moveTo>
                  <a:cubicBezTo>
                    <a:pt x="31" y="125"/>
                    <a:pt x="31" y="125"/>
                    <a:pt x="31" y="12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31" y="118"/>
                    <a:pt x="31" y="118"/>
                    <a:pt x="31" y="118"/>
                  </a:cubicBezTo>
                  <a:close/>
                  <a:moveTo>
                    <a:pt x="31" y="130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31" y="130"/>
                    <a:pt x="31" y="130"/>
                    <a:pt x="31" y="130"/>
                  </a:cubicBezTo>
                  <a:close/>
                  <a:moveTo>
                    <a:pt x="32" y="140"/>
                  </a:moveTo>
                  <a:cubicBezTo>
                    <a:pt x="62" y="110"/>
                    <a:pt x="62" y="110"/>
                    <a:pt x="62" y="110"/>
                  </a:cubicBezTo>
                  <a:cubicBezTo>
                    <a:pt x="62" y="111"/>
                    <a:pt x="62" y="112"/>
                    <a:pt x="62" y="113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2" y="140"/>
                    <a:pt x="32" y="140"/>
                    <a:pt x="32" y="140"/>
                  </a:cubicBezTo>
                  <a:close/>
                  <a:moveTo>
                    <a:pt x="43" y="140"/>
                  </a:moveTo>
                  <a:cubicBezTo>
                    <a:pt x="62" y="122"/>
                    <a:pt x="62" y="122"/>
                    <a:pt x="62" y="122"/>
                  </a:cubicBezTo>
                  <a:cubicBezTo>
                    <a:pt x="62" y="128"/>
                    <a:pt x="62" y="128"/>
                    <a:pt x="62" y="128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43" y="140"/>
                    <a:pt x="43" y="140"/>
                    <a:pt x="43" y="140"/>
                  </a:cubicBezTo>
                  <a:close/>
                  <a:moveTo>
                    <a:pt x="55" y="140"/>
                  </a:moveTo>
                  <a:cubicBezTo>
                    <a:pt x="62" y="140"/>
                    <a:pt x="62" y="140"/>
                    <a:pt x="62" y="14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55" y="140"/>
                    <a:pt x="55" y="140"/>
                    <a:pt x="55" y="140"/>
                  </a:cubicBezTo>
                  <a:close/>
                  <a:moveTo>
                    <a:pt x="74" y="98"/>
                  </a:moveTo>
                  <a:cubicBezTo>
                    <a:pt x="91" y="81"/>
                    <a:pt x="91" y="81"/>
                    <a:pt x="91" y="81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74" y="98"/>
                    <a:pt x="74" y="98"/>
                    <a:pt x="74" y="98"/>
                  </a:cubicBezTo>
                  <a:close/>
                  <a:moveTo>
                    <a:pt x="91" y="41"/>
                  </a:moveTo>
                  <a:cubicBezTo>
                    <a:pt x="62" y="70"/>
                    <a:pt x="62" y="70"/>
                    <a:pt x="62" y="70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41"/>
                    <a:pt x="91" y="41"/>
                    <a:pt x="91" y="41"/>
                  </a:cubicBezTo>
                  <a:close/>
                  <a:moveTo>
                    <a:pt x="91" y="30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3" y="43"/>
                    <a:pt x="73" y="43"/>
                    <a:pt x="73" y="42"/>
                  </a:cubicBezTo>
                  <a:cubicBezTo>
                    <a:pt x="73" y="42"/>
                    <a:pt x="73" y="42"/>
                    <a:pt x="73" y="41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30"/>
                    <a:pt x="91" y="30"/>
                    <a:pt x="91" y="30"/>
                  </a:cubicBezTo>
                  <a:close/>
                  <a:moveTo>
                    <a:pt x="91" y="18"/>
                  </a:moveTo>
                  <a:cubicBezTo>
                    <a:pt x="69" y="40"/>
                    <a:pt x="69" y="40"/>
                    <a:pt x="69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8"/>
                    <a:pt x="91" y="18"/>
                    <a:pt x="91" y="18"/>
                  </a:cubicBezTo>
                  <a:close/>
                  <a:moveTo>
                    <a:pt x="28" y="39"/>
                  </a:moveTo>
                  <a:cubicBezTo>
                    <a:pt x="36" y="39"/>
                    <a:pt x="36" y="39"/>
                    <a:pt x="36" y="39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04"/>
            <p:cNvSpPr>
              <a:spLocks noEditPoints="1"/>
            </p:cNvSpPr>
            <p:nvPr/>
          </p:nvSpPr>
          <p:spPr bwMode="auto">
            <a:xfrm>
              <a:off x="4344987" y="1889125"/>
              <a:ext cx="342900" cy="74613"/>
            </a:xfrm>
            <a:custGeom>
              <a:avLst/>
              <a:gdLst>
                <a:gd name="T0" fmla="*/ 63 w 91"/>
                <a:gd name="T1" fmla="*/ 0 h 20"/>
                <a:gd name="T2" fmla="*/ 63 w 91"/>
                <a:gd name="T3" fmla="*/ 0 h 20"/>
                <a:gd name="T4" fmla="*/ 42 w 91"/>
                <a:gd name="T5" fmla="*/ 20 h 20"/>
                <a:gd name="T6" fmla="*/ 49 w 91"/>
                <a:gd name="T7" fmla="*/ 20 h 20"/>
                <a:gd name="T8" fmla="*/ 69 w 91"/>
                <a:gd name="T9" fmla="*/ 0 h 20"/>
                <a:gd name="T10" fmla="*/ 63 w 91"/>
                <a:gd name="T11" fmla="*/ 0 h 20"/>
                <a:gd name="T12" fmla="*/ 58 w 91"/>
                <a:gd name="T13" fmla="*/ 0 h 20"/>
                <a:gd name="T14" fmla="*/ 37 w 91"/>
                <a:gd name="T15" fmla="*/ 20 h 20"/>
                <a:gd name="T16" fmla="*/ 31 w 91"/>
                <a:gd name="T17" fmla="*/ 20 h 20"/>
                <a:gd name="T18" fmla="*/ 51 w 91"/>
                <a:gd name="T19" fmla="*/ 0 h 20"/>
                <a:gd name="T20" fmla="*/ 58 w 91"/>
                <a:gd name="T21" fmla="*/ 0 h 20"/>
                <a:gd name="T22" fmla="*/ 46 w 91"/>
                <a:gd name="T23" fmla="*/ 0 h 20"/>
                <a:gd name="T24" fmla="*/ 26 w 91"/>
                <a:gd name="T25" fmla="*/ 20 h 20"/>
                <a:gd name="T26" fmla="*/ 19 w 91"/>
                <a:gd name="T27" fmla="*/ 20 h 20"/>
                <a:gd name="T28" fmla="*/ 40 w 91"/>
                <a:gd name="T29" fmla="*/ 0 h 20"/>
                <a:gd name="T30" fmla="*/ 46 w 91"/>
                <a:gd name="T31" fmla="*/ 0 h 20"/>
                <a:gd name="T32" fmla="*/ 35 w 91"/>
                <a:gd name="T33" fmla="*/ 0 h 20"/>
                <a:gd name="T34" fmla="*/ 29 w 91"/>
                <a:gd name="T35" fmla="*/ 0 h 20"/>
                <a:gd name="T36" fmla="*/ 28 w 91"/>
                <a:gd name="T37" fmla="*/ 0 h 20"/>
                <a:gd name="T38" fmla="*/ 8 w 91"/>
                <a:gd name="T39" fmla="*/ 20 h 20"/>
                <a:gd name="T40" fmla="*/ 14 w 91"/>
                <a:gd name="T41" fmla="*/ 20 h 20"/>
                <a:gd name="T42" fmla="*/ 35 w 91"/>
                <a:gd name="T43" fmla="*/ 0 h 20"/>
                <a:gd name="T44" fmla="*/ 23 w 91"/>
                <a:gd name="T45" fmla="*/ 0 h 20"/>
                <a:gd name="T46" fmla="*/ 16 w 91"/>
                <a:gd name="T47" fmla="*/ 0 h 20"/>
                <a:gd name="T48" fmla="*/ 0 w 91"/>
                <a:gd name="T49" fmla="*/ 16 h 20"/>
                <a:gd name="T50" fmla="*/ 0 w 91"/>
                <a:gd name="T51" fmla="*/ 20 h 20"/>
                <a:gd name="T52" fmla="*/ 3 w 91"/>
                <a:gd name="T53" fmla="*/ 20 h 20"/>
                <a:gd name="T54" fmla="*/ 23 w 91"/>
                <a:gd name="T55" fmla="*/ 0 h 20"/>
                <a:gd name="T56" fmla="*/ 12 w 91"/>
                <a:gd name="T57" fmla="*/ 0 h 20"/>
                <a:gd name="T58" fmla="*/ 0 w 91"/>
                <a:gd name="T59" fmla="*/ 12 h 20"/>
                <a:gd name="T60" fmla="*/ 0 w 91"/>
                <a:gd name="T61" fmla="*/ 7 h 20"/>
                <a:gd name="T62" fmla="*/ 1 w 91"/>
                <a:gd name="T63" fmla="*/ 4 h 20"/>
                <a:gd name="T64" fmla="*/ 4 w 91"/>
                <a:gd name="T65" fmla="*/ 1 h 20"/>
                <a:gd name="T66" fmla="*/ 7 w 91"/>
                <a:gd name="T67" fmla="*/ 0 h 20"/>
                <a:gd name="T68" fmla="*/ 12 w 91"/>
                <a:gd name="T69" fmla="*/ 0 h 20"/>
                <a:gd name="T70" fmla="*/ 54 w 91"/>
                <a:gd name="T71" fmla="*/ 20 h 20"/>
                <a:gd name="T72" fmla="*/ 74 w 91"/>
                <a:gd name="T73" fmla="*/ 0 h 20"/>
                <a:gd name="T74" fmla="*/ 81 w 91"/>
                <a:gd name="T75" fmla="*/ 0 h 20"/>
                <a:gd name="T76" fmla="*/ 61 w 91"/>
                <a:gd name="T77" fmla="*/ 20 h 20"/>
                <a:gd name="T78" fmla="*/ 54 w 91"/>
                <a:gd name="T79" fmla="*/ 20 h 20"/>
                <a:gd name="T80" fmla="*/ 65 w 91"/>
                <a:gd name="T81" fmla="*/ 20 h 20"/>
                <a:gd name="T82" fmla="*/ 85 w 91"/>
                <a:gd name="T83" fmla="*/ 0 h 20"/>
                <a:gd name="T84" fmla="*/ 89 w 91"/>
                <a:gd name="T85" fmla="*/ 2 h 20"/>
                <a:gd name="T86" fmla="*/ 89 w 91"/>
                <a:gd name="T87" fmla="*/ 2 h 20"/>
                <a:gd name="T88" fmla="*/ 89 w 91"/>
                <a:gd name="T89" fmla="*/ 3 h 20"/>
                <a:gd name="T90" fmla="*/ 72 w 91"/>
                <a:gd name="T91" fmla="*/ 20 h 20"/>
                <a:gd name="T92" fmla="*/ 65 w 91"/>
                <a:gd name="T93" fmla="*/ 20 h 20"/>
                <a:gd name="T94" fmla="*/ 77 w 91"/>
                <a:gd name="T95" fmla="*/ 20 h 20"/>
                <a:gd name="T96" fmla="*/ 84 w 91"/>
                <a:gd name="T97" fmla="*/ 20 h 20"/>
                <a:gd name="T98" fmla="*/ 91 w 91"/>
                <a:gd name="T99" fmla="*/ 13 h 20"/>
                <a:gd name="T100" fmla="*/ 91 w 91"/>
                <a:gd name="T101" fmla="*/ 7 h 20"/>
                <a:gd name="T102" fmla="*/ 91 w 91"/>
                <a:gd name="T103" fmla="*/ 6 h 20"/>
                <a:gd name="T104" fmla="*/ 77 w 91"/>
                <a:gd name="T105" fmla="*/ 20 h 20"/>
                <a:gd name="T106" fmla="*/ 89 w 91"/>
                <a:gd name="T107" fmla="*/ 20 h 20"/>
                <a:gd name="T108" fmla="*/ 91 w 91"/>
                <a:gd name="T109" fmla="*/ 20 h 20"/>
                <a:gd name="T110" fmla="*/ 91 w 91"/>
                <a:gd name="T111" fmla="*/ 18 h 20"/>
                <a:gd name="T112" fmla="*/ 89 w 91"/>
                <a:gd name="T1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20"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3" y="0"/>
                    <a:pt x="63" y="0"/>
                    <a:pt x="63" y="0"/>
                  </a:cubicBezTo>
                  <a:close/>
                  <a:moveTo>
                    <a:pt x="58" y="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0"/>
                    <a:pt x="58" y="0"/>
                    <a:pt x="58" y="0"/>
                  </a:cubicBezTo>
                  <a:close/>
                  <a:moveTo>
                    <a:pt x="46" y="0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6" y="0"/>
                    <a:pt x="46" y="0"/>
                    <a:pt x="46" y="0"/>
                  </a:cubicBezTo>
                  <a:close/>
                  <a:moveTo>
                    <a:pt x="3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1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54" y="2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4" y="20"/>
                    <a:pt x="54" y="20"/>
                    <a:pt x="54" y="20"/>
                  </a:cubicBezTo>
                  <a:close/>
                  <a:moveTo>
                    <a:pt x="65" y="2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2"/>
                    <a:pt x="89" y="3"/>
                    <a:pt x="89" y="3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65" y="20"/>
                    <a:pt x="65" y="20"/>
                    <a:pt x="65" y="20"/>
                  </a:cubicBezTo>
                  <a:close/>
                  <a:moveTo>
                    <a:pt x="77" y="20"/>
                  </a:moveTo>
                  <a:cubicBezTo>
                    <a:pt x="84" y="20"/>
                    <a:pt x="84" y="20"/>
                    <a:pt x="84" y="20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7"/>
                    <a:pt x="91" y="7"/>
                    <a:pt x="91" y="6"/>
                  </a:cubicBezTo>
                  <a:cubicBezTo>
                    <a:pt x="77" y="20"/>
                    <a:pt x="77" y="20"/>
                    <a:pt x="77" y="20"/>
                  </a:cubicBezTo>
                  <a:close/>
                  <a:moveTo>
                    <a:pt x="89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lnTo>
                    <a:pt x="89" y="20"/>
                  </a:ln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05"/>
            <p:cNvSpPr>
              <a:spLocks noEditPoints="1"/>
            </p:cNvSpPr>
            <p:nvPr/>
          </p:nvSpPr>
          <p:spPr bwMode="auto">
            <a:xfrm>
              <a:off x="4435475" y="1452562"/>
              <a:ext cx="153987" cy="153988"/>
            </a:xfrm>
            <a:custGeom>
              <a:avLst/>
              <a:gdLst>
                <a:gd name="T0" fmla="*/ 14 w 41"/>
                <a:gd name="T1" fmla="*/ 14 h 41"/>
                <a:gd name="T2" fmla="*/ 13 w 41"/>
                <a:gd name="T3" fmla="*/ 15 h 41"/>
                <a:gd name="T4" fmla="*/ 6 w 41"/>
                <a:gd name="T5" fmla="*/ 21 h 41"/>
                <a:gd name="T6" fmla="*/ 10 w 41"/>
                <a:gd name="T7" fmla="*/ 24 h 41"/>
                <a:gd name="T8" fmla="*/ 25 w 41"/>
                <a:gd name="T9" fmla="*/ 9 h 41"/>
                <a:gd name="T10" fmla="*/ 23 w 41"/>
                <a:gd name="T11" fmla="*/ 4 h 41"/>
                <a:gd name="T12" fmla="*/ 17 w 41"/>
                <a:gd name="T13" fmla="*/ 10 h 41"/>
                <a:gd name="T14" fmla="*/ 16 w 41"/>
                <a:gd name="T15" fmla="*/ 13 h 41"/>
                <a:gd name="T16" fmla="*/ 14 w 41"/>
                <a:gd name="T17" fmla="*/ 14 h 41"/>
                <a:gd name="T18" fmla="*/ 7 w 41"/>
                <a:gd name="T19" fmla="*/ 15 h 41"/>
                <a:gd name="T20" fmla="*/ 4 w 41"/>
                <a:gd name="T21" fmla="*/ 19 h 41"/>
                <a:gd name="T22" fmla="*/ 0 w 41"/>
                <a:gd name="T23" fmla="*/ 16 h 41"/>
                <a:gd name="T24" fmla="*/ 7 w 41"/>
                <a:gd name="T25" fmla="*/ 15 h 41"/>
                <a:gd name="T26" fmla="*/ 11 w 41"/>
                <a:gd name="T27" fmla="*/ 28 h 41"/>
                <a:gd name="T28" fmla="*/ 26 w 41"/>
                <a:gd name="T29" fmla="*/ 12 h 41"/>
                <a:gd name="T30" fmla="*/ 27 w 41"/>
                <a:gd name="T31" fmla="*/ 13 h 41"/>
                <a:gd name="T32" fmla="*/ 29 w 41"/>
                <a:gd name="T33" fmla="*/ 14 h 41"/>
                <a:gd name="T34" fmla="*/ 31 w 41"/>
                <a:gd name="T35" fmla="*/ 15 h 41"/>
                <a:gd name="T36" fmla="*/ 9 w 41"/>
                <a:gd name="T37" fmla="*/ 36 h 41"/>
                <a:gd name="T38" fmla="*/ 11 w 41"/>
                <a:gd name="T39" fmla="*/ 28 h 41"/>
                <a:gd name="T40" fmla="*/ 12 w 41"/>
                <a:gd name="T41" fmla="*/ 38 h 41"/>
                <a:gd name="T42" fmla="*/ 35 w 41"/>
                <a:gd name="T43" fmla="*/ 15 h 41"/>
                <a:gd name="T44" fmla="*/ 41 w 41"/>
                <a:gd name="T45" fmla="*/ 16 h 41"/>
                <a:gd name="T46" fmla="*/ 34 w 41"/>
                <a:gd name="T47" fmla="*/ 23 h 41"/>
                <a:gd name="T48" fmla="*/ 32 w 41"/>
                <a:gd name="T49" fmla="*/ 25 h 41"/>
                <a:gd name="T50" fmla="*/ 31 w 41"/>
                <a:gd name="T51" fmla="*/ 26 h 41"/>
                <a:gd name="T52" fmla="*/ 23 w 41"/>
                <a:gd name="T53" fmla="*/ 34 h 41"/>
                <a:gd name="T54" fmla="*/ 22 w 41"/>
                <a:gd name="T55" fmla="*/ 33 h 41"/>
                <a:gd name="T56" fmla="*/ 20 w 41"/>
                <a:gd name="T57" fmla="*/ 33 h 41"/>
                <a:gd name="T58" fmla="*/ 12 w 41"/>
                <a:gd name="T59" fmla="*/ 38 h 41"/>
                <a:gd name="T60" fmla="*/ 26 w 41"/>
                <a:gd name="T61" fmla="*/ 36 h 41"/>
                <a:gd name="T62" fmla="*/ 30 w 41"/>
                <a:gd name="T63" fmla="*/ 38 h 41"/>
                <a:gd name="T64" fmla="*/ 33 w 41"/>
                <a:gd name="T65" fmla="*/ 35 h 41"/>
                <a:gd name="T66" fmla="*/ 32 w 41"/>
                <a:gd name="T67" fmla="*/ 30 h 41"/>
                <a:gd name="T68" fmla="*/ 26 w 41"/>
                <a:gd name="T69" fmla="*/ 36 h 41"/>
                <a:gd name="T70" fmla="*/ 33 w 41"/>
                <a:gd name="T71" fmla="*/ 40 h 41"/>
                <a:gd name="T72" fmla="*/ 34 w 41"/>
                <a:gd name="T73" fmla="*/ 41 h 41"/>
                <a:gd name="T74" fmla="*/ 34 w 41"/>
                <a:gd name="T75" fmla="*/ 39 h 41"/>
                <a:gd name="T76" fmla="*/ 33 w 41"/>
                <a:gd name="T77" fmla="*/ 40 h 41"/>
                <a:gd name="T78" fmla="*/ 21 w 41"/>
                <a:gd name="T79" fmla="*/ 1 h 41"/>
                <a:gd name="T80" fmla="*/ 21 w 41"/>
                <a:gd name="T81" fmla="*/ 0 h 41"/>
                <a:gd name="T82" fmla="*/ 21 w 41"/>
                <a:gd name="T83" fmla="*/ 2 h 41"/>
                <a:gd name="T84" fmla="*/ 21 w 41"/>
                <a:gd name="T8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41">
                  <a:moveTo>
                    <a:pt x="14" y="14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4" y="14"/>
                  </a:cubicBezTo>
                  <a:close/>
                  <a:moveTo>
                    <a:pt x="7" y="15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5"/>
                    <a:pt x="7" y="15"/>
                    <a:pt x="7" y="15"/>
                  </a:cubicBezTo>
                  <a:close/>
                  <a:moveTo>
                    <a:pt x="11" y="28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8" y="14"/>
                    <a:pt x="29" y="14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1" y="28"/>
                    <a:pt x="11" y="28"/>
                    <a:pt x="11" y="28"/>
                  </a:cubicBezTo>
                  <a:close/>
                  <a:moveTo>
                    <a:pt x="12" y="38"/>
                  </a:moveTo>
                  <a:cubicBezTo>
                    <a:pt x="35" y="15"/>
                    <a:pt x="35" y="15"/>
                    <a:pt x="35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1" y="25"/>
                    <a:pt x="31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1" y="33"/>
                    <a:pt x="20" y="33"/>
                  </a:cubicBezTo>
                  <a:cubicBezTo>
                    <a:pt x="12" y="38"/>
                    <a:pt x="12" y="38"/>
                    <a:pt x="12" y="38"/>
                  </a:cubicBezTo>
                  <a:close/>
                  <a:moveTo>
                    <a:pt x="26" y="36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36"/>
                    <a:pt x="26" y="36"/>
                    <a:pt x="26" y="36"/>
                  </a:cubicBezTo>
                  <a:close/>
                  <a:moveTo>
                    <a:pt x="33" y="40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3" y="40"/>
                    <a:pt x="33" y="40"/>
                    <a:pt x="33" y="40"/>
                  </a:cubicBezTo>
                  <a:close/>
                  <a:moveTo>
                    <a:pt x="21" y="1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2"/>
                    <a:pt x="21" y="2"/>
                    <a:pt x="21" y="2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rgbClr val="E8D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06"/>
            <p:cNvSpPr>
              <a:spLocks noEditPoints="1"/>
            </p:cNvSpPr>
            <p:nvPr/>
          </p:nvSpPr>
          <p:spPr bwMode="auto">
            <a:xfrm>
              <a:off x="4213225" y="1336675"/>
              <a:ext cx="606425" cy="642938"/>
            </a:xfrm>
            <a:custGeom>
              <a:avLst/>
              <a:gdLst>
                <a:gd name="T0" fmla="*/ 126 w 161"/>
                <a:gd name="T1" fmla="*/ 154 h 171"/>
                <a:gd name="T2" fmla="*/ 98 w 161"/>
                <a:gd name="T3" fmla="*/ 147 h 171"/>
                <a:gd name="T4" fmla="*/ 37 w 161"/>
                <a:gd name="T5" fmla="*/ 149 h 171"/>
                <a:gd name="T6" fmla="*/ 35 w 161"/>
                <a:gd name="T7" fmla="*/ 167 h 171"/>
                <a:gd name="T8" fmla="*/ 130 w 161"/>
                <a:gd name="T9" fmla="*/ 2 h 171"/>
                <a:gd name="T10" fmla="*/ 157 w 161"/>
                <a:gd name="T11" fmla="*/ 15 h 171"/>
                <a:gd name="T12" fmla="*/ 160 w 161"/>
                <a:gd name="T13" fmla="*/ 67 h 171"/>
                <a:gd name="T14" fmla="*/ 129 w 161"/>
                <a:gd name="T15" fmla="*/ 91 h 171"/>
                <a:gd name="T16" fmla="*/ 100 w 161"/>
                <a:gd name="T17" fmla="*/ 116 h 171"/>
                <a:gd name="T18" fmla="*/ 126 w 161"/>
                <a:gd name="T19" fmla="*/ 146 h 171"/>
                <a:gd name="T20" fmla="*/ 128 w 161"/>
                <a:gd name="T21" fmla="*/ 171 h 171"/>
                <a:gd name="T22" fmla="*/ 31 w 161"/>
                <a:gd name="T23" fmla="*/ 154 h 171"/>
                <a:gd name="T24" fmla="*/ 34 w 161"/>
                <a:gd name="T25" fmla="*/ 146 h 171"/>
                <a:gd name="T26" fmla="*/ 62 w 161"/>
                <a:gd name="T27" fmla="*/ 143 h 171"/>
                <a:gd name="T28" fmla="*/ 59 w 161"/>
                <a:gd name="T29" fmla="*/ 111 h 171"/>
                <a:gd name="T30" fmla="*/ 4 w 161"/>
                <a:gd name="T31" fmla="*/ 71 h 171"/>
                <a:gd name="T32" fmla="*/ 0 w 161"/>
                <a:gd name="T33" fmla="*/ 23 h 171"/>
                <a:gd name="T34" fmla="*/ 3 w 161"/>
                <a:gd name="T35" fmla="*/ 15 h 171"/>
                <a:gd name="T36" fmla="*/ 31 w 161"/>
                <a:gd name="T37" fmla="*/ 11 h 171"/>
                <a:gd name="T38" fmla="*/ 130 w 161"/>
                <a:gd name="T39" fmla="*/ 15 h 171"/>
                <a:gd name="T40" fmla="*/ 156 w 161"/>
                <a:gd name="T41" fmla="*/ 65 h 171"/>
                <a:gd name="T42" fmla="*/ 155 w 161"/>
                <a:gd name="T43" fmla="*/ 18 h 171"/>
                <a:gd name="T44" fmla="*/ 31 w 161"/>
                <a:gd name="T45" fmla="*/ 86 h 171"/>
                <a:gd name="T46" fmla="*/ 6 w 161"/>
                <a:gd name="T47" fmla="*/ 18 h 171"/>
                <a:gd name="T48" fmla="*/ 3 w 161"/>
                <a:gd name="T49" fmla="*/ 62 h 171"/>
                <a:gd name="T50" fmla="*/ 31 w 161"/>
                <a:gd name="T51" fmla="*/ 86 h 171"/>
                <a:gd name="T52" fmla="*/ 35 w 161"/>
                <a:gd name="T53" fmla="*/ 13 h 171"/>
                <a:gd name="T54" fmla="*/ 64 w 161"/>
                <a:gd name="T55" fmla="*/ 112 h 171"/>
                <a:gd name="T56" fmla="*/ 97 w 161"/>
                <a:gd name="T57" fmla="*/ 143 h 171"/>
                <a:gd name="T58" fmla="*/ 101 w 161"/>
                <a:gd name="T59" fmla="*/ 106 h 171"/>
                <a:gd name="T60" fmla="*/ 126 w 161"/>
                <a:gd name="T61" fmla="*/ 3 h 171"/>
                <a:gd name="T62" fmla="*/ 53 w 161"/>
                <a:gd name="T63" fmla="*/ 47 h 171"/>
                <a:gd name="T64" fmla="*/ 63 w 161"/>
                <a:gd name="T65" fmla="*/ 76 h 171"/>
                <a:gd name="T66" fmla="*/ 95 w 161"/>
                <a:gd name="T67" fmla="*/ 77 h 171"/>
                <a:gd name="T68" fmla="*/ 98 w 161"/>
                <a:gd name="T69" fmla="*/ 75 h 171"/>
                <a:gd name="T70" fmla="*/ 107 w 161"/>
                <a:gd name="T71" fmla="*/ 47 h 171"/>
                <a:gd name="T72" fmla="*/ 89 w 161"/>
                <a:gd name="T73" fmla="*/ 42 h 171"/>
                <a:gd name="T74" fmla="*/ 81 w 161"/>
                <a:gd name="T75" fmla="*/ 25 h 171"/>
                <a:gd name="T76" fmla="*/ 55 w 161"/>
                <a:gd name="T77" fmla="*/ 43 h 171"/>
                <a:gd name="T78" fmla="*/ 70 w 161"/>
                <a:gd name="T79" fmla="*/ 56 h 171"/>
                <a:gd name="T80" fmla="*/ 67 w 161"/>
                <a:gd name="T81" fmla="*/ 72 h 171"/>
                <a:gd name="T82" fmla="*/ 93 w 161"/>
                <a:gd name="T83" fmla="*/ 72 h 171"/>
                <a:gd name="T84" fmla="*/ 101 w 161"/>
                <a:gd name="T85" fmla="*/ 47 h 171"/>
                <a:gd name="T86" fmla="*/ 80 w 161"/>
                <a:gd name="T87" fmla="*/ 3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1" h="171">
                  <a:moveTo>
                    <a:pt x="35" y="167"/>
                  </a:moveTo>
                  <a:cubicBezTo>
                    <a:pt x="126" y="167"/>
                    <a:pt x="126" y="167"/>
                    <a:pt x="126" y="167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2"/>
                    <a:pt x="125" y="150"/>
                    <a:pt x="124" y="149"/>
                  </a:cubicBezTo>
                  <a:cubicBezTo>
                    <a:pt x="122" y="148"/>
                    <a:pt x="120" y="147"/>
                    <a:pt x="118" y="147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42" y="147"/>
                    <a:pt x="42" y="147"/>
                    <a:pt x="42" y="147"/>
                  </a:cubicBezTo>
                  <a:cubicBezTo>
                    <a:pt x="40" y="147"/>
                    <a:pt x="38" y="148"/>
                    <a:pt x="37" y="149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36" y="150"/>
                    <a:pt x="35" y="152"/>
                    <a:pt x="35" y="154"/>
                  </a:cubicBezTo>
                  <a:cubicBezTo>
                    <a:pt x="35" y="167"/>
                    <a:pt x="35" y="167"/>
                    <a:pt x="35" y="167"/>
                  </a:cubicBezTo>
                  <a:close/>
                  <a:moveTo>
                    <a:pt x="33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29" y="0"/>
                    <a:pt x="130" y="0"/>
                    <a:pt x="130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53" y="11"/>
                    <a:pt x="155" y="13"/>
                    <a:pt x="157" y="15"/>
                  </a:cubicBezTo>
                  <a:cubicBezTo>
                    <a:pt x="160" y="17"/>
                    <a:pt x="161" y="20"/>
                    <a:pt x="161" y="23"/>
                  </a:cubicBezTo>
                  <a:cubicBezTo>
                    <a:pt x="161" y="62"/>
                    <a:pt x="161" y="62"/>
                    <a:pt x="161" y="62"/>
                  </a:cubicBezTo>
                  <a:cubicBezTo>
                    <a:pt x="161" y="63"/>
                    <a:pt x="160" y="65"/>
                    <a:pt x="160" y="67"/>
                  </a:cubicBezTo>
                  <a:cubicBezTo>
                    <a:pt x="159" y="68"/>
                    <a:pt x="158" y="70"/>
                    <a:pt x="156" y="71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2" y="110"/>
                    <a:pt x="102" y="111"/>
                    <a:pt x="101" y="112"/>
                  </a:cubicBezTo>
                  <a:cubicBezTo>
                    <a:pt x="101" y="113"/>
                    <a:pt x="100" y="114"/>
                    <a:pt x="100" y="116"/>
                  </a:cubicBezTo>
                  <a:cubicBezTo>
                    <a:pt x="100" y="143"/>
                    <a:pt x="100" y="143"/>
                    <a:pt x="100" y="143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21" y="143"/>
                    <a:pt x="124" y="144"/>
                    <a:pt x="126" y="146"/>
                  </a:cubicBezTo>
                  <a:cubicBezTo>
                    <a:pt x="128" y="148"/>
                    <a:pt x="130" y="151"/>
                    <a:pt x="130" y="154"/>
                  </a:cubicBezTo>
                  <a:cubicBezTo>
                    <a:pt x="130" y="169"/>
                    <a:pt x="130" y="169"/>
                    <a:pt x="130" y="169"/>
                  </a:cubicBezTo>
                  <a:cubicBezTo>
                    <a:pt x="130" y="170"/>
                    <a:pt x="129" y="171"/>
                    <a:pt x="128" y="171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2" y="171"/>
                    <a:pt x="31" y="170"/>
                    <a:pt x="31" y="169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1"/>
                    <a:pt x="32" y="148"/>
                    <a:pt x="34" y="146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6" y="144"/>
                    <a:pt x="39" y="143"/>
                    <a:pt x="42" y="143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6"/>
                    <a:pt x="61" y="115"/>
                    <a:pt x="61" y="114"/>
                  </a:cubicBezTo>
                  <a:cubicBezTo>
                    <a:pt x="60" y="113"/>
                    <a:pt x="60" y="112"/>
                    <a:pt x="59" y="111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0"/>
                    <a:pt x="2" y="68"/>
                    <a:pt x="1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1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3"/>
                    <a:pt x="8" y="11"/>
                    <a:pt x="1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0"/>
                    <a:pt x="32" y="0"/>
                    <a:pt x="33" y="0"/>
                  </a:cubicBezTo>
                  <a:close/>
                  <a:moveTo>
                    <a:pt x="130" y="15"/>
                  </a:moveTo>
                  <a:cubicBezTo>
                    <a:pt x="130" y="86"/>
                    <a:pt x="130" y="86"/>
                    <a:pt x="130" y="86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55" y="67"/>
                    <a:pt x="156" y="66"/>
                    <a:pt x="156" y="65"/>
                  </a:cubicBezTo>
                  <a:cubicBezTo>
                    <a:pt x="157" y="64"/>
                    <a:pt x="157" y="63"/>
                    <a:pt x="157" y="62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7" y="21"/>
                    <a:pt x="156" y="19"/>
                    <a:pt x="155" y="18"/>
                  </a:cubicBezTo>
                  <a:cubicBezTo>
                    <a:pt x="153" y="16"/>
                    <a:pt x="151" y="15"/>
                    <a:pt x="149" y="15"/>
                  </a:cubicBezTo>
                  <a:cubicBezTo>
                    <a:pt x="130" y="15"/>
                    <a:pt x="130" y="15"/>
                    <a:pt x="130" y="15"/>
                  </a:cubicBezTo>
                  <a:close/>
                  <a:moveTo>
                    <a:pt x="31" y="86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5"/>
                    <a:pt x="7" y="16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3" y="21"/>
                    <a:pt x="3" y="2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3"/>
                    <a:pt x="4" y="64"/>
                    <a:pt x="4" y="65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31" y="86"/>
                    <a:pt x="31" y="86"/>
                    <a:pt x="31" y="86"/>
                  </a:cubicBezTo>
                  <a:close/>
                  <a:moveTo>
                    <a:pt x="126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2" y="109"/>
                    <a:pt x="64" y="110"/>
                    <a:pt x="64" y="112"/>
                  </a:cubicBezTo>
                  <a:cubicBezTo>
                    <a:pt x="65" y="114"/>
                    <a:pt x="66" y="115"/>
                    <a:pt x="66" y="117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97" y="116"/>
                    <a:pt x="97" y="116"/>
                    <a:pt x="97" y="116"/>
                  </a:cubicBezTo>
                  <a:cubicBezTo>
                    <a:pt x="97" y="114"/>
                    <a:pt x="97" y="112"/>
                    <a:pt x="98" y="110"/>
                  </a:cubicBezTo>
                  <a:cubicBezTo>
                    <a:pt x="99" y="109"/>
                    <a:pt x="100" y="107"/>
                    <a:pt x="101" y="10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3"/>
                    <a:pt x="126" y="3"/>
                    <a:pt x="126" y="3"/>
                  </a:cubicBezTo>
                  <a:close/>
                  <a:moveTo>
                    <a:pt x="55" y="43"/>
                  </a:moveTo>
                  <a:cubicBezTo>
                    <a:pt x="54" y="43"/>
                    <a:pt x="53" y="43"/>
                    <a:pt x="53" y="44"/>
                  </a:cubicBezTo>
                  <a:cubicBezTo>
                    <a:pt x="52" y="45"/>
                    <a:pt x="52" y="46"/>
                    <a:pt x="53" y="4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2" y="75"/>
                    <a:pt x="62" y="76"/>
                    <a:pt x="63" y="76"/>
                  </a:cubicBezTo>
                  <a:cubicBezTo>
                    <a:pt x="63" y="77"/>
                    <a:pt x="64" y="78"/>
                    <a:pt x="65" y="7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8" y="77"/>
                    <a:pt x="98" y="76"/>
                    <a:pt x="98" y="75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8" y="46"/>
                    <a:pt x="108" y="46"/>
                    <a:pt x="108" y="45"/>
                  </a:cubicBezTo>
                  <a:cubicBezTo>
                    <a:pt x="108" y="44"/>
                    <a:pt x="107" y="43"/>
                    <a:pt x="106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80" y="24"/>
                    <a:pt x="79" y="25"/>
                    <a:pt x="79" y="2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55" y="43"/>
                    <a:pt x="55" y="43"/>
                    <a:pt x="55" y="43"/>
                  </a:cubicBezTo>
                  <a:close/>
                  <a:moveTo>
                    <a:pt x="73" y="4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6"/>
                    <a:pt x="70" y="57"/>
                    <a:pt x="70" y="58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1" y="64"/>
                    <a:pt x="81" y="64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7"/>
                    <a:pt x="90" y="56"/>
                    <a:pt x="91" y="56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7" y="45"/>
                    <a:pt x="86" y="45"/>
                    <a:pt x="86" y="44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5"/>
                    <a:pt x="74" y="45"/>
                    <a:pt x="73" y="45"/>
                  </a:cubicBez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848636" y="3325148"/>
            <a:ext cx="198445" cy="434911"/>
            <a:chOff x="2584450" y="2727325"/>
            <a:chExt cx="339725" cy="744538"/>
          </a:xfrm>
        </p:grpSpPr>
        <p:sp>
          <p:nvSpPr>
            <p:cNvPr id="88" name="Freeform 137"/>
            <p:cNvSpPr>
              <a:spLocks noEditPoints="1"/>
            </p:cNvSpPr>
            <p:nvPr/>
          </p:nvSpPr>
          <p:spPr bwMode="auto">
            <a:xfrm>
              <a:off x="2603500" y="2752725"/>
              <a:ext cx="304800" cy="703263"/>
            </a:xfrm>
            <a:custGeom>
              <a:avLst/>
              <a:gdLst>
                <a:gd name="T0" fmla="*/ 17 w 81"/>
                <a:gd name="T1" fmla="*/ 121 h 187"/>
                <a:gd name="T2" fmla="*/ 65 w 81"/>
                <a:gd name="T3" fmla="*/ 67 h 187"/>
                <a:gd name="T4" fmla="*/ 63 w 81"/>
                <a:gd name="T5" fmla="*/ 73 h 187"/>
                <a:gd name="T6" fmla="*/ 17 w 81"/>
                <a:gd name="T7" fmla="*/ 127 h 187"/>
                <a:gd name="T8" fmla="*/ 63 w 81"/>
                <a:gd name="T9" fmla="*/ 82 h 187"/>
                <a:gd name="T10" fmla="*/ 17 w 81"/>
                <a:gd name="T11" fmla="*/ 148 h 187"/>
                <a:gd name="T12" fmla="*/ 63 w 81"/>
                <a:gd name="T13" fmla="*/ 109 h 187"/>
                <a:gd name="T14" fmla="*/ 63 w 81"/>
                <a:gd name="T15" fmla="*/ 116 h 187"/>
                <a:gd name="T16" fmla="*/ 63 w 81"/>
                <a:gd name="T17" fmla="*/ 130 h 187"/>
                <a:gd name="T18" fmla="*/ 63 w 81"/>
                <a:gd name="T19" fmla="*/ 122 h 187"/>
                <a:gd name="T20" fmla="*/ 51 w 81"/>
                <a:gd name="T21" fmla="*/ 155 h 187"/>
                <a:gd name="T22" fmla="*/ 63 w 81"/>
                <a:gd name="T23" fmla="*/ 135 h 187"/>
                <a:gd name="T24" fmla="*/ 51 w 81"/>
                <a:gd name="T25" fmla="*/ 169 h 187"/>
                <a:gd name="T26" fmla="*/ 63 w 81"/>
                <a:gd name="T27" fmla="*/ 162 h 187"/>
                <a:gd name="T28" fmla="*/ 63 w 81"/>
                <a:gd name="T29" fmla="*/ 170 h 187"/>
                <a:gd name="T30" fmla="*/ 63 w 81"/>
                <a:gd name="T31" fmla="*/ 178 h 187"/>
                <a:gd name="T32" fmla="*/ 58 w 81"/>
                <a:gd name="T33" fmla="*/ 186 h 187"/>
                <a:gd name="T34" fmla="*/ 63 w 81"/>
                <a:gd name="T35" fmla="*/ 176 h 187"/>
                <a:gd name="T36" fmla="*/ 25 w 81"/>
                <a:gd name="T37" fmla="*/ 187 h 187"/>
                <a:gd name="T38" fmla="*/ 33 w 81"/>
                <a:gd name="T39" fmla="*/ 187 h 187"/>
                <a:gd name="T40" fmla="*/ 30 w 81"/>
                <a:gd name="T41" fmla="*/ 171 h 187"/>
                <a:gd name="T42" fmla="*/ 20 w 81"/>
                <a:gd name="T43" fmla="*/ 184 h 187"/>
                <a:gd name="T44" fmla="*/ 17 w 81"/>
                <a:gd name="T45" fmla="*/ 167 h 187"/>
                <a:gd name="T46" fmla="*/ 17 w 81"/>
                <a:gd name="T47" fmla="*/ 175 h 187"/>
                <a:gd name="T48" fmla="*/ 81 w 81"/>
                <a:gd name="T49" fmla="*/ 36 h 187"/>
                <a:gd name="T50" fmla="*/ 17 w 81"/>
                <a:gd name="T51" fmla="*/ 94 h 187"/>
                <a:gd name="T52" fmla="*/ 17 w 81"/>
                <a:gd name="T53" fmla="*/ 86 h 187"/>
                <a:gd name="T54" fmla="*/ 78 w 81"/>
                <a:gd name="T55" fmla="*/ 20 h 187"/>
                <a:gd name="T56" fmla="*/ 60 w 81"/>
                <a:gd name="T57" fmla="*/ 34 h 187"/>
                <a:gd name="T58" fmla="*/ 49 w 81"/>
                <a:gd name="T59" fmla="*/ 41 h 187"/>
                <a:gd name="T60" fmla="*/ 17 w 81"/>
                <a:gd name="T61" fmla="*/ 68 h 187"/>
                <a:gd name="T62" fmla="*/ 12 w 81"/>
                <a:gd name="T63" fmla="*/ 64 h 187"/>
                <a:gd name="T64" fmla="*/ 10 w 81"/>
                <a:gd name="T65" fmla="*/ 61 h 187"/>
                <a:gd name="T66" fmla="*/ 6 w 81"/>
                <a:gd name="T67" fmla="*/ 57 h 187"/>
                <a:gd name="T68" fmla="*/ 4 w 81"/>
                <a:gd name="T69" fmla="*/ 53 h 187"/>
                <a:gd name="T70" fmla="*/ 21 w 81"/>
                <a:gd name="T71" fmla="*/ 34 h 187"/>
                <a:gd name="T72" fmla="*/ 1 w 81"/>
                <a:gd name="T73" fmla="*/ 43 h 187"/>
                <a:gd name="T74" fmla="*/ 21 w 81"/>
                <a:gd name="T75" fmla="*/ 23 h 187"/>
                <a:gd name="T76" fmla="*/ 2 w 81"/>
                <a:gd name="T77" fmla="*/ 20 h 187"/>
                <a:gd name="T78" fmla="*/ 0 w 81"/>
                <a:gd name="T79" fmla="*/ 30 h 187"/>
                <a:gd name="T80" fmla="*/ 70 w 81"/>
                <a:gd name="T81" fmla="*/ 7 h 187"/>
                <a:gd name="T82" fmla="*/ 60 w 81"/>
                <a:gd name="T83" fmla="*/ 11 h 187"/>
                <a:gd name="T84" fmla="*/ 60 w 81"/>
                <a:gd name="T85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187">
                  <a:moveTo>
                    <a:pt x="63" y="73"/>
                  </a:moveTo>
                  <a:cubicBezTo>
                    <a:pt x="63" y="76"/>
                    <a:pt x="63" y="76"/>
                    <a:pt x="63" y="76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60"/>
                    <a:pt x="69" y="64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3" y="67"/>
                    <a:pt x="62" y="68"/>
                    <a:pt x="63" y="70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lose/>
                  <a:moveTo>
                    <a:pt x="63" y="82"/>
                  </a:moveTo>
                  <a:cubicBezTo>
                    <a:pt x="17" y="127"/>
                    <a:pt x="17" y="127"/>
                    <a:pt x="17" y="127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2"/>
                    <a:pt x="63" y="82"/>
                    <a:pt x="63" y="82"/>
                  </a:cubicBezTo>
                  <a:close/>
                  <a:moveTo>
                    <a:pt x="63" y="95"/>
                  </a:moveTo>
                  <a:cubicBezTo>
                    <a:pt x="17" y="140"/>
                    <a:pt x="17" y="140"/>
                    <a:pt x="17" y="140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95"/>
                    <a:pt x="63" y="95"/>
                    <a:pt x="63" y="95"/>
                  </a:cubicBezTo>
                  <a:close/>
                  <a:moveTo>
                    <a:pt x="63" y="109"/>
                  </a:moveTo>
                  <a:cubicBezTo>
                    <a:pt x="17" y="154"/>
                    <a:pt x="17" y="154"/>
                    <a:pt x="17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09"/>
                    <a:pt x="63" y="109"/>
                    <a:pt x="63" y="109"/>
                  </a:cubicBezTo>
                  <a:close/>
                  <a:moveTo>
                    <a:pt x="63" y="122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5" y="150"/>
                    <a:pt x="35" y="150"/>
                    <a:pt x="35" y="150"/>
                  </a:cubicBezTo>
                  <a:cubicBezTo>
                    <a:pt x="63" y="122"/>
                    <a:pt x="63" y="122"/>
                    <a:pt x="63" y="122"/>
                  </a:cubicBezTo>
                  <a:close/>
                  <a:moveTo>
                    <a:pt x="63" y="135"/>
                  </a:moveTo>
                  <a:cubicBezTo>
                    <a:pt x="63" y="143"/>
                    <a:pt x="63" y="143"/>
                    <a:pt x="63" y="143"/>
                  </a:cubicBezTo>
                  <a:cubicBezTo>
                    <a:pt x="51" y="155"/>
                    <a:pt x="51" y="155"/>
                    <a:pt x="51" y="155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63" y="135"/>
                    <a:pt x="63" y="135"/>
                    <a:pt x="63" y="135"/>
                  </a:cubicBezTo>
                  <a:close/>
                  <a:moveTo>
                    <a:pt x="63" y="149"/>
                  </a:moveTo>
                  <a:cubicBezTo>
                    <a:pt x="63" y="157"/>
                    <a:pt x="63" y="157"/>
                    <a:pt x="63" y="157"/>
                  </a:cubicBezTo>
                  <a:cubicBezTo>
                    <a:pt x="51" y="169"/>
                    <a:pt x="51" y="169"/>
                    <a:pt x="51" y="169"/>
                  </a:cubicBezTo>
                  <a:cubicBezTo>
                    <a:pt x="51" y="161"/>
                    <a:pt x="51" y="161"/>
                    <a:pt x="51" y="161"/>
                  </a:cubicBezTo>
                  <a:cubicBezTo>
                    <a:pt x="63" y="149"/>
                    <a:pt x="63" y="149"/>
                    <a:pt x="63" y="149"/>
                  </a:cubicBezTo>
                  <a:close/>
                  <a:moveTo>
                    <a:pt x="63" y="162"/>
                  </a:moveTo>
                  <a:cubicBezTo>
                    <a:pt x="38" y="187"/>
                    <a:pt x="38" y="187"/>
                    <a:pt x="38" y="187"/>
                  </a:cubicBezTo>
                  <a:cubicBezTo>
                    <a:pt x="46" y="187"/>
                    <a:pt x="46" y="187"/>
                    <a:pt x="46" y="187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63" y="162"/>
                    <a:pt x="63" y="162"/>
                    <a:pt x="63" y="162"/>
                  </a:cubicBezTo>
                  <a:close/>
                  <a:moveTo>
                    <a:pt x="63" y="176"/>
                  </a:moveTo>
                  <a:cubicBezTo>
                    <a:pt x="63" y="178"/>
                    <a:pt x="63" y="178"/>
                    <a:pt x="63" y="178"/>
                  </a:cubicBezTo>
                  <a:cubicBezTo>
                    <a:pt x="63" y="180"/>
                    <a:pt x="63" y="181"/>
                    <a:pt x="63" y="182"/>
                  </a:cubicBezTo>
                  <a:cubicBezTo>
                    <a:pt x="62" y="183"/>
                    <a:pt x="61" y="184"/>
                    <a:pt x="61" y="184"/>
                  </a:cubicBezTo>
                  <a:cubicBezTo>
                    <a:pt x="60" y="185"/>
                    <a:pt x="59" y="186"/>
                    <a:pt x="58" y="186"/>
                  </a:cubicBezTo>
                  <a:cubicBezTo>
                    <a:pt x="57" y="187"/>
                    <a:pt x="56" y="187"/>
                    <a:pt x="55" y="187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63" y="176"/>
                    <a:pt x="63" y="176"/>
                    <a:pt x="63" y="176"/>
                  </a:cubicBezTo>
                  <a:close/>
                  <a:moveTo>
                    <a:pt x="33" y="187"/>
                  </a:moveTo>
                  <a:cubicBezTo>
                    <a:pt x="26" y="187"/>
                    <a:pt x="26" y="187"/>
                    <a:pt x="26" y="187"/>
                  </a:cubicBezTo>
                  <a:cubicBezTo>
                    <a:pt x="26" y="187"/>
                    <a:pt x="25" y="187"/>
                    <a:pt x="25" y="187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33" y="187"/>
                    <a:pt x="33" y="187"/>
                    <a:pt x="33" y="187"/>
                  </a:cubicBezTo>
                  <a:close/>
                  <a:moveTo>
                    <a:pt x="21" y="185"/>
                  </a:moveTo>
                  <a:cubicBezTo>
                    <a:pt x="35" y="171"/>
                    <a:pt x="35" y="171"/>
                    <a:pt x="35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82"/>
                    <a:pt x="19" y="183"/>
                    <a:pt x="20" y="184"/>
                  </a:cubicBezTo>
                  <a:cubicBezTo>
                    <a:pt x="20" y="185"/>
                    <a:pt x="21" y="185"/>
                    <a:pt x="21" y="185"/>
                  </a:cubicBezTo>
                  <a:close/>
                  <a:moveTo>
                    <a:pt x="17" y="175"/>
                  </a:moveTo>
                  <a:cubicBezTo>
                    <a:pt x="17" y="167"/>
                    <a:pt x="17" y="167"/>
                    <a:pt x="17" y="167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17" y="175"/>
                    <a:pt x="17" y="175"/>
                    <a:pt x="17" y="175"/>
                  </a:cubicBezTo>
                  <a:close/>
                  <a:moveTo>
                    <a:pt x="17" y="108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80" y="42"/>
                    <a:pt x="81" y="39"/>
                    <a:pt x="81" y="3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7" y="108"/>
                    <a:pt x="17" y="108"/>
                    <a:pt x="17" y="108"/>
                  </a:cubicBezTo>
                  <a:close/>
                  <a:moveTo>
                    <a:pt x="17" y="94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1" y="28"/>
                    <a:pt x="80" y="26"/>
                    <a:pt x="80" y="24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94"/>
                    <a:pt x="17" y="94"/>
                    <a:pt x="17" y="94"/>
                  </a:cubicBezTo>
                  <a:close/>
                  <a:moveTo>
                    <a:pt x="17" y="80"/>
                  </a:moveTo>
                  <a:cubicBezTo>
                    <a:pt x="78" y="20"/>
                    <a:pt x="78" y="20"/>
                    <a:pt x="78" y="20"/>
                  </a:cubicBezTo>
                  <a:cubicBezTo>
                    <a:pt x="77" y="18"/>
                    <a:pt x="77" y="16"/>
                    <a:pt x="76" y="14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5"/>
                    <a:pt x="60" y="35"/>
                    <a:pt x="59" y="36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80"/>
                    <a:pt x="17" y="80"/>
                    <a:pt x="17" y="80"/>
                  </a:cubicBezTo>
                  <a:close/>
                  <a:moveTo>
                    <a:pt x="17" y="68"/>
                  </a:moveTo>
                  <a:cubicBezTo>
                    <a:pt x="39" y="45"/>
                    <a:pt x="39" y="45"/>
                    <a:pt x="39" y="45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5" y="66"/>
                    <a:pt x="16" y="68"/>
                  </a:cubicBezTo>
                  <a:cubicBezTo>
                    <a:pt x="17" y="68"/>
                    <a:pt x="17" y="68"/>
                    <a:pt x="17" y="68"/>
                  </a:cubicBezTo>
                  <a:close/>
                  <a:moveTo>
                    <a:pt x="10" y="61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7" y="58"/>
                    <a:pt x="8" y="60"/>
                    <a:pt x="10" y="61"/>
                  </a:cubicBezTo>
                  <a:close/>
                  <a:moveTo>
                    <a:pt x="4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3" y="51"/>
                    <a:pt x="2" y="49"/>
                    <a:pt x="2" y="4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2" y="36"/>
                  </a:cubicBezTo>
                  <a:cubicBezTo>
                    <a:pt x="4" y="53"/>
                    <a:pt x="4" y="53"/>
                    <a:pt x="4" y="53"/>
                  </a:cubicBezTo>
                  <a:close/>
                  <a:moveTo>
                    <a:pt x="1" y="43"/>
                  </a:moveTo>
                  <a:cubicBezTo>
                    <a:pt x="0" y="41"/>
                    <a:pt x="0" y="38"/>
                    <a:pt x="0" y="3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" y="43"/>
                    <a:pt x="1" y="43"/>
                    <a:pt x="1" y="43"/>
                  </a:cubicBezTo>
                  <a:close/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0" y="30"/>
                    <a:pt x="0" y="30"/>
                    <a:pt x="0" y="30"/>
                  </a:cubicBezTo>
                  <a:close/>
                  <a:moveTo>
                    <a:pt x="60" y="24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1" y="8"/>
                    <a:pt x="72" y="9"/>
                    <a:pt x="73" y="11"/>
                  </a:cubicBezTo>
                  <a:cubicBezTo>
                    <a:pt x="60" y="24"/>
                    <a:pt x="60" y="24"/>
                    <a:pt x="60" y="24"/>
                  </a:cubicBezTo>
                  <a:close/>
                  <a:moveTo>
                    <a:pt x="60" y="11"/>
                  </a:moveTo>
                  <a:cubicBezTo>
                    <a:pt x="67" y="4"/>
                    <a:pt x="67" y="4"/>
                    <a:pt x="67" y="4"/>
                  </a:cubicBezTo>
                  <a:cubicBezTo>
                    <a:pt x="66" y="3"/>
                    <a:pt x="64" y="1"/>
                    <a:pt x="62" y="0"/>
                  </a:cubicBezTo>
                  <a:cubicBezTo>
                    <a:pt x="60" y="3"/>
                    <a:pt x="60" y="3"/>
                    <a:pt x="60" y="3"/>
                  </a:cubicBezTo>
                  <a:lnTo>
                    <a:pt x="60" y="11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38"/>
            <p:cNvSpPr>
              <a:spLocks noEditPoints="1"/>
            </p:cNvSpPr>
            <p:nvPr/>
          </p:nvSpPr>
          <p:spPr bwMode="auto">
            <a:xfrm>
              <a:off x="2584450" y="2727325"/>
              <a:ext cx="339725" cy="744538"/>
            </a:xfrm>
            <a:custGeom>
              <a:avLst/>
              <a:gdLst>
                <a:gd name="T0" fmla="*/ 5 w 90"/>
                <a:gd name="T1" fmla="*/ 62 h 198"/>
                <a:gd name="T2" fmla="*/ 0 w 90"/>
                <a:gd name="T3" fmla="*/ 42 h 198"/>
                <a:gd name="T4" fmla="*/ 27 w 90"/>
                <a:gd name="T5" fmla="*/ 0 h 198"/>
                <a:gd name="T6" fmla="*/ 30 w 90"/>
                <a:gd name="T7" fmla="*/ 2 h 198"/>
                <a:gd name="T8" fmla="*/ 30 w 90"/>
                <a:gd name="T9" fmla="*/ 40 h 198"/>
                <a:gd name="T10" fmla="*/ 61 w 90"/>
                <a:gd name="T11" fmla="*/ 40 h 198"/>
                <a:gd name="T12" fmla="*/ 63 w 90"/>
                <a:gd name="T13" fmla="*/ 0 h 198"/>
                <a:gd name="T14" fmla="*/ 83 w 90"/>
                <a:gd name="T15" fmla="*/ 17 h 198"/>
                <a:gd name="T16" fmla="*/ 85 w 90"/>
                <a:gd name="T17" fmla="*/ 62 h 198"/>
                <a:gd name="T18" fmla="*/ 72 w 90"/>
                <a:gd name="T19" fmla="*/ 78 h 198"/>
                <a:gd name="T20" fmla="*/ 72 w 90"/>
                <a:gd name="T21" fmla="*/ 190 h 198"/>
                <a:gd name="T22" fmla="*/ 65 w 90"/>
                <a:gd name="T23" fmla="*/ 197 h 198"/>
                <a:gd name="T24" fmla="*/ 31 w 90"/>
                <a:gd name="T25" fmla="*/ 198 h 198"/>
                <a:gd name="T26" fmla="*/ 18 w 90"/>
                <a:gd name="T27" fmla="*/ 185 h 198"/>
                <a:gd name="T28" fmla="*/ 18 w 90"/>
                <a:gd name="T29" fmla="*/ 185 h 198"/>
                <a:gd name="T30" fmla="*/ 68 w 90"/>
                <a:gd name="T31" fmla="*/ 80 h 198"/>
                <a:gd name="T32" fmla="*/ 68 w 90"/>
                <a:gd name="T33" fmla="*/ 77 h 198"/>
                <a:gd name="T34" fmla="*/ 70 w 90"/>
                <a:gd name="T35" fmla="*/ 74 h 198"/>
                <a:gd name="T36" fmla="*/ 86 w 90"/>
                <a:gd name="T37" fmla="*/ 42 h 198"/>
                <a:gd name="T38" fmla="*/ 65 w 90"/>
                <a:gd name="T39" fmla="*/ 6 h 198"/>
                <a:gd name="T40" fmla="*/ 65 w 90"/>
                <a:gd name="T41" fmla="*/ 41 h 198"/>
                <a:gd name="T42" fmla="*/ 46 w 90"/>
                <a:gd name="T43" fmla="*/ 52 h 198"/>
                <a:gd name="T44" fmla="*/ 44 w 90"/>
                <a:gd name="T45" fmla="*/ 52 h 198"/>
                <a:gd name="T46" fmla="*/ 26 w 90"/>
                <a:gd name="T47" fmla="*/ 41 h 198"/>
                <a:gd name="T48" fmla="*/ 11 w 90"/>
                <a:gd name="T49" fmla="*/ 19 h 198"/>
                <a:gd name="T50" fmla="*/ 5 w 90"/>
                <a:gd name="T51" fmla="*/ 42 h 198"/>
                <a:gd name="T52" fmla="*/ 9 w 90"/>
                <a:gd name="T53" fmla="*/ 60 h 198"/>
                <a:gd name="T54" fmla="*/ 22 w 90"/>
                <a:gd name="T55" fmla="*/ 76 h 198"/>
                <a:gd name="T56" fmla="*/ 22 w 90"/>
                <a:gd name="T57" fmla="*/ 185 h 198"/>
                <a:gd name="T58" fmla="*/ 25 w 90"/>
                <a:gd name="T59" fmla="*/ 191 h 198"/>
                <a:gd name="T60" fmla="*/ 60 w 90"/>
                <a:gd name="T61" fmla="*/ 194 h 198"/>
                <a:gd name="T62" fmla="*/ 66 w 90"/>
                <a:gd name="T63" fmla="*/ 191 h 198"/>
                <a:gd name="T64" fmla="*/ 68 w 90"/>
                <a:gd name="T65" fmla="*/ 185 h 198"/>
                <a:gd name="T66" fmla="*/ 35 w 90"/>
                <a:gd name="T67" fmla="*/ 178 h 198"/>
                <a:gd name="T68" fmla="*/ 56 w 90"/>
                <a:gd name="T69" fmla="*/ 157 h 198"/>
                <a:gd name="T70" fmla="*/ 35 w 90"/>
                <a:gd name="T71" fmla="*/ 178 h 198"/>
                <a:gd name="T72" fmla="*/ 60 w 90"/>
                <a:gd name="T73" fmla="*/ 180 h 198"/>
                <a:gd name="T74" fmla="*/ 58 w 90"/>
                <a:gd name="T75" fmla="*/ 153 h 198"/>
                <a:gd name="T76" fmla="*/ 30 w 90"/>
                <a:gd name="T77" fmla="*/ 155 h 198"/>
                <a:gd name="T78" fmla="*/ 33 w 90"/>
                <a:gd name="T79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198">
                  <a:moveTo>
                    <a:pt x="18" y="77"/>
                  </a:moveTo>
                  <a:cubicBezTo>
                    <a:pt x="13" y="73"/>
                    <a:pt x="8" y="68"/>
                    <a:pt x="5" y="62"/>
                  </a:cubicBezTo>
                  <a:cubicBezTo>
                    <a:pt x="2" y="56"/>
                    <a:pt x="0" y="49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3"/>
                    <a:pt x="3" y="24"/>
                    <a:pt x="8" y="17"/>
                  </a:cubicBezTo>
                  <a:cubicBezTo>
                    <a:pt x="12" y="10"/>
                    <a:pt x="19" y="4"/>
                    <a:pt x="27" y="0"/>
                  </a:cubicBezTo>
                  <a:cubicBezTo>
                    <a:pt x="28" y="0"/>
                    <a:pt x="29" y="0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62" y="0"/>
                    <a:pt x="63" y="0"/>
                  </a:cubicBezTo>
                  <a:cubicBezTo>
                    <a:pt x="63" y="0"/>
                    <a:pt x="63" y="0"/>
                    <a:pt x="64" y="1"/>
                  </a:cubicBezTo>
                  <a:cubicBezTo>
                    <a:pt x="72" y="4"/>
                    <a:pt x="78" y="10"/>
                    <a:pt x="83" y="17"/>
                  </a:cubicBezTo>
                  <a:cubicBezTo>
                    <a:pt x="88" y="24"/>
                    <a:pt x="90" y="33"/>
                    <a:pt x="90" y="42"/>
                  </a:cubicBezTo>
                  <a:cubicBezTo>
                    <a:pt x="90" y="49"/>
                    <a:pt x="89" y="56"/>
                    <a:pt x="85" y="62"/>
                  </a:cubicBezTo>
                  <a:cubicBezTo>
                    <a:pt x="82" y="68"/>
                    <a:pt x="77" y="74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7"/>
                    <a:pt x="72" y="189"/>
                    <a:pt x="72" y="190"/>
                  </a:cubicBezTo>
                  <a:cubicBezTo>
                    <a:pt x="71" y="192"/>
                    <a:pt x="70" y="193"/>
                    <a:pt x="69" y="195"/>
                  </a:cubicBezTo>
                  <a:cubicBezTo>
                    <a:pt x="67" y="196"/>
                    <a:pt x="66" y="197"/>
                    <a:pt x="65" y="197"/>
                  </a:cubicBezTo>
                  <a:cubicBezTo>
                    <a:pt x="63" y="198"/>
                    <a:pt x="61" y="198"/>
                    <a:pt x="60" y="198"/>
                  </a:cubicBezTo>
                  <a:cubicBezTo>
                    <a:pt x="31" y="198"/>
                    <a:pt x="31" y="198"/>
                    <a:pt x="31" y="198"/>
                  </a:cubicBezTo>
                  <a:cubicBezTo>
                    <a:pt x="28" y="198"/>
                    <a:pt x="24" y="197"/>
                    <a:pt x="22" y="195"/>
                  </a:cubicBezTo>
                  <a:cubicBezTo>
                    <a:pt x="20" y="192"/>
                    <a:pt x="18" y="189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88"/>
                    <a:pt x="18" y="120"/>
                    <a:pt x="18" y="77"/>
                  </a:cubicBezTo>
                  <a:close/>
                  <a:moveTo>
                    <a:pt x="68" y="80"/>
                  </a:moveTo>
                  <a:cubicBezTo>
                    <a:pt x="68" y="80"/>
                    <a:pt x="68" y="80"/>
                    <a:pt x="68" y="80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7" y="75"/>
                    <a:pt x="68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5" y="71"/>
                    <a:pt x="79" y="66"/>
                    <a:pt x="82" y="60"/>
                  </a:cubicBezTo>
                  <a:cubicBezTo>
                    <a:pt x="84" y="55"/>
                    <a:pt x="86" y="48"/>
                    <a:pt x="86" y="42"/>
                  </a:cubicBezTo>
                  <a:cubicBezTo>
                    <a:pt x="86" y="33"/>
                    <a:pt x="84" y="26"/>
                    <a:pt x="79" y="19"/>
                  </a:cubicBezTo>
                  <a:cubicBezTo>
                    <a:pt x="76" y="14"/>
                    <a:pt x="71" y="9"/>
                    <a:pt x="65" y="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2"/>
                    <a:pt x="65" y="42"/>
                    <a:pt x="64" y="43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5" y="52"/>
                    <a:pt x="44" y="5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6" y="43"/>
                    <a:pt x="26" y="42"/>
                    <a:pt x="26" y="41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0" y="9"/>
                    <a:pt x="15" y="14"/>
                    <a:pt x="11" y="19"/>
                  </a:cubicBezTo>
                  <a:cubicBezTo>
                    <a:pt x="7" y="26"/>
                    <a:pt x="5" y="33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8"/>
                    <a:pt x="6" y="55"/>
                    <a:pt x="9" y="60"/>
                  </a:cubicBezTo>
                  <a:cubicBezTo>
                    <a:pt x="12" y="66"/>
                    <a:pt x="16" y="71"/>
                    <a:pt x="21" y="75"/>
                  </a:cubicBezTo>
                  <a:cubicBezTo>
                    <a:pt x="22" y="75"/>
                    <a:pt x="22" y="76"/>
                    <a:pt x="22" y="7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2" y="113"/>
                    <a:pt x="22" y="149"/>
                    <a:pt x="22" y="185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22" y="188"/>
                    <a:pt x="23" y="190"/>
                    <a:pt x="25" y="191"/>
                  </a:cubicBezTo>
                  <a:cubicBezTo>
                    <a:pt x="27" y="193"/>
                    <a:pt x="29" y="194"/>
                    <a:pt x="31" y="194"/>
                  </a:cubicBezTo>
                  <a:cubicBezTo>
                    <a:pt x="60" y="194"/>
                    <a:pt x="60" y="194"/>
                    <a:pt x="60" y="194"/>
                  </a:cubicBezTo>
                  <a:cubicBezTo>
                    <a:pt x="61" y="194"/>
                    <a:pt x="62" y="194"/>
                    <a:pt x="63" y="193"/>
                  </a:cubicBezTo>
                  <a:cubicBezTo>
                    <a:pt x="64" y="193"/>
                    <a:pt x="65" y="192"/>
                    <a:pt x="66" y="191"/>
                  </a:cubicBezTo>
                  <a:cubicBezTo>
                    <a:pt x="66" y="191"/>
                    <a:pt x="67" y="190"/>
                    <a:pt x="68" y="189"/>
                  </a:cubicBezTo>
                  <a:cubicBezTo>
                    <a:pt x="68" y="188"/>
                    <a:pt x="68" y="187"/>
                    <a:pt x="68" y="185"/>
                  </a:cubicBezTo>
                  <a:cubicBezTo>
                    <a:pt x="68" y="150"/>
                    <a:pt x="68" y="115"/>
                    <a:pt x="68" y="80"/>
                  </a:cubicBezTo>
                  <a:close/>
                  <a:moveTo>
                    <a:pt x="35" y="178"/>
                  </a:moveTo>
                  <a:cubicBezTo>
                    <a:pt x="56" y="178"/>
                    <a:pt x="56" y="178"/>
                    <a:pt x="56" y="178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78"/>
                    <a:pt x="35" y="178"/>
                    <a:pt x="35" y="178"/>
                  </a:cubicBezTo>
                  <a:close/>
                  <a:moveTo>
                    <a:pt x="58" y="183"/>
                  </a:moveTo>
                  <a:cubicBezTo>
                    <a:pt x="59" y="183"/>
                    <a:pt x="60" y="182"/>
                    <a:pt x="60" y="180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0" y="154"/>
                    <a:pt x="59" y="153"/>
                    <a:pt x="58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1" y="153"/>
                    <a:pt x="30" y="154"/>
                    <a:pt x="30" y="155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82"/>
                    <a:pt x="31" y="183"/>
                    <a:pt x="33" y="183"/>
                  </a:cubicBezTo>
                  <a:lnTo>
                    <a:pt x="58" y="18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2191386" y="3054451"/>
            <a:ext cx="47612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>
                <a:solidFill>
                  <a:schemeClr val="accent2"/>
                </a:solidFill>
                <a:latin typeface="方正兰亭黑_GBK"/>
                <a:ea typeface="方正兰亭黑_GBK"/>
              </a:rPr>
              <a:t>感谢各位老师批评指正</a:t>
            </a:r>
            <a:endParaRPr lang="zh-CN" altLang="en-US" sz="3600" b="1" smtClean="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5" name="组合 11"/>
          <p:cNvGrpSpPr/>
          <p:nvPr/>
        </p:nvGrpSpPr>
        <p:grpSpPr bwMode="auto">
          <a:xfrm>
            <a:off x="3315475" y="3995386"/>
            <a:ext cx="2854155" cy="275590"/>
            <a:chOff x="3286942" y="3374770"/>
            <a:chExt cx="1738785" cy="168047"/>
          </a:xfrm>
        </p:grpSpPr>
        <p:sp>
          <p:nvSpPr>
            <p:cNvPr id="16" name="文本框 8"/>
            <p:cNvSpPr txBox="1">
              <a:spLocks noChangeArrowheads="1"/>
            </p:cNvSpPr>
            <p:nvPr/>
          </p:nvSpPr>
          <p:spPr bwMode="auto">
            <a:xfrm>
              <a:off x="3286942" y="3374770"/>
              <a:ext cx="668476" cy="168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rgbClr val="403E3B"/>
                  </a:solidFill>
                  <a:latin typeface="方正兰亭黑_GBK"/>
                  <a:ea typeface="方正兰亭黑_GBK"/>
                </a:rPr>
                <a:t>答辩人：杨扬</a:t>
              </a:r>
              <a:endParaRPr lang="zh-CN" altLang="en-US" sz="1200">
                <a:solidFill>
                  <a:srgbClr val="403E3B"/>
                </a:solidFill>
                <a:latin typeface="方正兰亭黑_GBK"/>
                <a:ea typeface="方正兰亭黑_GBK"/>
              </a:endParaRPr>
            </a:p>
          </p:txBody>
        </p:sp>
        <p:sp>
          <p:nvSpPr>
            <p:cNvPr id="17" name="文本框 8"/>
            <p:cNvSpPr txBox="1">
              <a:spLocks noChangeArrowheads="1"/>
            </p:cNvSpPr>
            <p:nvPr/>
          </p:nvSpPr>
          <p:spPr bwMode="auto">
            <a:xfrm>
              <a:off x="3985876" y="3374770"/>
              <a:ext cx="1039851" cy="168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>
                  <a:solidFill>
                    <a:srgbClr val="403E3B"/>
                  </a:solidFill>
                  <a:latin typeface="方正兰亭黑_GBK"/>
                  <a:ea typeface="方正兰亭黑_GBK"/>
                </a:rPr>
                <a:t>指导老师：彭志豪老师</a:t>
              </a:r>
              <a:endParaRPr lang="zh-CN" altLang="en-US" sz="1200">
                <a:solidFill>
                  <a:srgbClr val="403E3B"/>
                </a:solidFill>
                <a:latin typeface="方正兰亭黑_GBK"/>
                <a:ea typeface="方正兰亭黑_GBK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33702" y="1415362"/>
            <a:ext cx="1623477" cy="1400510"/>
            <a:chOff x="5726113" y="3997326"/>
            <a:chExt cx="1109663" cy="957263"/>
          </a:xfrm>
        </p:grpSpPr>
        <p:sp>
          <p:nvSpPr>
            <p:cNvPr id="20" name="Freeform 97"/>
            <p:cNvSpPr>
              <a:spLocks noEditPoints="1"/>
            </p:cNvSpPr>
            <p:nvPr/>
          </p:nvSpPr>
          <p:spPr bwMode="auto">
            <a:xfrm>
              <a:off x="6580188" y="4489451"/>
              <a:ext cx="227013" cy="52388"/>
            </a:xfrm>
            <a:custGeom>
              <a:avLst/>
              <a:gdLst>
                <a:gd name="T0" fmla="*/ 15 w 48"/>
                <a:gd name="T1" fmla="*/ 11 h 11"/>
                <a:gd name="T2" fmla="*/ 24 w 48"/>
                <a:gd name="T3" fmla="*/ 11 h 11"/>
                <a:gd name="T4" fmla="*/ 35 w 48"/>
                <a:gd name="T5" fmla="*/ 0 h 11"/>
                <a:gd name="T6" fmla="*/ 26 w 48"/>
                <a:gd name="T7" fmla="*/ 0 h 11"/>
                <a:gd name="T8" fmla="*/ 15 w 48"/>
                <a:gd name="T9" fmla="*/ 11 h 11"/>
                <a:gd name="T10" fmla="*/ 30 w 48"/>
                <a:gd name="T11" fmla="*/ 11 h 11"/>
                <a:gd name="T12" fmla="*/ 41 w 48"/>
                <a:gd name="T13" fmla="*/ 0 h 11"/>
                <a:gd name="T14" fmla="*/ 43 w 48"/>
                <a:gd name="T15" fmla="*/ 0 h 11"/>
                <a:gd name="T16" fmla="*/ 45 w 48"/>
                <a:gd name="T17" fmla="*/ 4 h 11"/>
                <a:gd name="T18" fmla="*/ 39 w 48"/>
                <a:gd name="T19" fmla="*/ 11 h 11"/>
                <a:gd name="T20" fmla="*/ 30 w 48"/>
                <a:gd name="T21" fmla="*/ 11 h 11"/>
                <a:gd name="T22" fmla="*/ 45 w 48"/>
                <a:gd name="T23" fmla="*/ 11 h 11"/>
                <a:gd name="T24" fmla="*/ 48 w 48"/>
                <a:gd name="T25" fmla="*/ 11 h 11"/>
                <a:gd name="T26" fmla="*/ 47 w 48"/>
                <a:gd name="T27" fmla="*/ 9 h 11"/>
                <a:gd name="T28" fmla="*/ 45 w 48"/>
                <a:gd name="T29" fmla="*/ 11 h 11"/>
                <a:gd name="T30" fmla="*/ 20 w 48"/>
                <a:gd name="T31" fmla="*/ 0 h 11"/>
                <a:gd name="T32" fmla="*/ 9 w 48"/>
                <a:gd name="T33" fmla="*/ 11 h 11"/>
                <a:gd name="T34" fmla="*/ 6 w 48"/>
                <a:gd name="T35" fmla="*/ 9 h 11"/>
                <a:gd name="T36" fmla="*/ 4 w 48"/>
                <a:gd name="T37" fmla="*/ 7 h 11"/>
                <a:gd name="T38" fmla="*/ 11 w 48"/>
                <a:gd name="T39" fmla="*/ 0 h 11"/>
                <a:gd name="T40" fmla="*/ 20 w 48"/>
                <a:gd name="T41" fmla="*/ 0 h 11"/>
                <a:gd name="T42" fmla="*/ 5 w 48"/>
                <a:gd name="T43" fmla="*/ 0 h 11"/>
                <a:gd name="T44" fmla="*/ 0 w 48"/>
                <a:gd name="T45" fmla="*/ 0 h 11"/>
                <a:gd name="T46" fmla="*/ 2 w 48"/>
                <a:gd name="T47" fmla="*/ 3 h 11"/>
                <a:gd name="T48" fmla="*/ 5 w 48"/>
                <a:gd name="T4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11">
                  <a:moveTo>
                    <a:pt x="15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30" y="1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0" y="11"/>
                    <a:pt x="30" y="11"/>
                    <a:pt x="30" y="11"/>
                  </a:cubicBezTo>
                  <a:close/>
                  <a:moveTo>
                    <a:pt x="45" y="11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lose/>
                  <a:moveTo>
                    <a:pt x="20" y="0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8" y="10"/>
                    <a:pt x="7" y="10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lose/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8"/>
            <p:cNvSpPr>
              <a:spLocks noEditPoints="1"/>
            </p:cNvSpPr>
            <p:nvPr/>
          </p:nvSpPr>
          <p:spPr bwMode="auto">
            <a:xfrm>
              <a:off x="6100763" y="4371976"/>
              <a:ext cx="212725" cy="212725"/>
            </a:xfrm>
            <a:custGeom>
              <a:avLst/>
              <a:gdLst>
                <a:gd name="T0" fmla="*/ 45 w 45"/>
                <a:gd name="T1" fmla="*/ 25 h 45"/>
                <a:gd name="T2" fmla="*/ 38 w 45"/>
                <a:gd name="T3" fmla="*/ 25 h 45"/>
                <a:gd name="T4" fmla="*/ 19 w 45"/>
                <a:gd name="T5" fmla="*/ 44 h 45"/>
                <a:gd name="T6" fmla="*/ 22 w 45"/>
                <a:gd name="T7" fmla="*/ 45 h 45"/>
                <a:gd name="T8" fmla="*/ 28 w 45"/>
                <a:gd name="T9" fmla="*/ 44 h 45"/>
                <a:gd name="T10" fmla="*/ 44 w 45"/>
                <a:gd name="T11" fmla="*/ 28 h 45"/>
                <a:gd name="T12" fmla="*/ 44 w 45"/>
                <a:gd name="T13" fmla="*/ 25 h 45"/>
                <a:gd name="T14" fmla="*/ 45 w 45"/>
                <a:gd name="T15" fmla="*/ 25 h 45"/>
                <a:gd name="T16" fmla="*/ 32 w 45"/>
                <a:gd name="T17" fmla="*/ 25 h 45"/>
                <a:gd name="T18" fmla="*/ 14 w 45"/>
                <a:gd name="T19" fmla="*/ 43 h 45"/>
                <a:gd name="T20" fmla="*/ 8 w 45"/>
                <a:gd name="T21" fmla="*/ 40 h 45"/>
                <a:gd name="T22" fmla="*/ 23 w 45"/>
                <a:gd name="T23" fmla="*/ 25 h 45"/>
                <a:gd name="T24" fmla="*/ 32 w 45"/>
                <a:gd name="T25" fmla="*/ 25 h 45"/>
                <a:gd name="T26" fmla="*/ 19 w 45"/>
                <a:gd name="T27" fmla="*/ 23 h 45"/>
                <a:gd name="T28" fmla="*/ 5 w 45"/>
                <a:gd name="T29" fmla="*/ 37 h 45"/>
                <a:gd name="T30" fmla="*/ 2 w 45"/>
                <a:gd name="T31" fmla="*/ 32 h 45"/>
                <a:gd name="T32" fmla="*/ 32 w 45"/>
                <a:gd name="T33" fmla="*/ 2 h 45"/>
                <a:gd name="T34" fmla="*/ 37 w 45"/>
                <a:gd name="T35" fmla="*/ 5 h 45"/>
                <a:gd name="T36" fmla="*/ 37 w 45"/>
                <a:gd name="T37" fmla="*/ 5 h 45"/>
                <a:gd name="T38" fmla="*/ 22 w 45"/>
                <a:gd name="T39" fmla="*/ 20 h 45"/>
                <a:gd name="T40" fmla="*/ 21 w 45"/>
                <a:gd name="T41" fmla="*/ 20 h 45"/>
                <a:gd name="T42" fmla="*/ 18 w 45"/>
                <a:gd name="T43" fmla="*/ 22 h 45"/>
                <a:gd name="T44" fmla="*/ 19 w 45"/>
                <a:gd name="T45" fmla="*/ 23 h 45"/>
                <a:gd name="T46" fmla="*/ 28 w 45"/>
                <a:gd name="T47" fmla="*/ 20 h 45"/>
                <a:gd name="T48" fmla="*/ 37 w 45"/>
                <a:gd name="T49" fmla="*/ 20 h 45"/>
                <a:gd name="T50" fmla="*/ 43 w 45"/>
                <a:gd name="T51" fmla="*/ 14 h 45"/>
                <a:gd name="T52" fmla="*/ 40 w 45"/>
                <a:gd name="T53" fmla="*/ 8 h 45"/>
                <a:gd name="T54" fmla="*/ 28 w 45"/>
                <a:gd name="T55" fmla="*/ 20 h 45"/>
                <a:gd name="T56" fmla="*/ 43 w 45"/>
                <a:gd name="T57" fmla="*/ 20 h 45"/>
                <a:gd name="T58" fmla="*/ 45 w 45"/>
                <a:gd name="T59" fmla="*/ 20 h 45"/>
                <a:gd name="T60" fmla="*/ 44 w 45"/>
                <a:gd name="T61" fmla="*/ 19 h 45"/>
                <a:gd name="T62" fmla="*/ 44 w 45"/>
                <a:gd name="T63" fmla="*/ 19 h 45"/>
                <a:gd name="T64" fmla="*/ 43 w 45"/>
                <a:gd name="T65" fmla="*/ 20 h 45"/>
                <a:gd name="T66" fmla="*/ 27 w 45"/>
                <a:gd name="T67" fmla="*/ 0 h 45"/>
                <a:gd name="T68" fmla="*/ 0 w 45"/>
                <a:gd name="T69" fmla="*/ 27 h 45"/>
                <a:gd name="T70" fmla="*/ 0 w 45"/>
                <a:gd name="T71" fmla="*/ 22 h 45"/>
                <a:gd name="T72" fmla="*/ 0 w 45"/>
                <a:gd name="T73" fmla="*/ 18 h 45"/>
                <a:gd name="T74" fmla="*/ 18 w 45"/>
                <a:gd name="T75" fmla="*/ 0 h 45"/>
                <a:gd name="T76" fmla="*/ 22 w 45"/>
                <a:gd name="T77" fmla="*/ 0 h 45"/>
                <a:gd name="T78" fmla="*/ 27 w 45"/>
                <a:gd name="T7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" h="45">
                  <a:moveTo>
                    <a:pt x="45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0" y="44"/>
                    <a:pt x="21" y="45"/>
                    <a:pt x="22" y="45"/>
                  </a:cubicBezTo>
                  <a:cubicBezTo>
                    <a:pt x="24" y="45"/>
                    <a:pt x="26" y="44"/>
                    <a:pt x="28" y="44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7"/>
                    <a:pt x="44" y="26"/>
                    <a:pt x="44" y="25"/>
                  </a:cubicBezTo>
                  <a:cubicBezTo>
                    <a:pt x="44" y="25"/>
                    <a:pt x="44" y="25"/>
                    <a:pt x="45" y="25"/>
                  </a:cubicBezTo>
                  <a:close/>
                  <a:moveTo>
                    <a:pt x="32" y="25"/>
                  </a:moveTo>
                  <a:cubicBezTo>
                    <a:pt x="14" y="43"/>
                    <a:pt x="14" y="43"/>
                    <a:pt x="14" y="43"/>
                  </a:cubicBezTo>
                  <a:cubicBezTo>
                    <a:pt x="12" y="42"/>
                    <a:pt x="10" y="41"/>
                    <a:pt x="8" y="4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2" y="25"/>
                    <a:pt x="32" y="25"/>
                    <a:pt x="32" y="25"/>
                  </a:cubicBezTo>
                  <a:close/>
                  <a:moveTo>
                    <a:pt x="19" y="23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4" y="35"/>
                    <a:pt x="3" y="33"/>
                    <a:pt x="2" y="3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3"/>
                    <a:pt x="35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9" y="20"/>
                    <a:pt x="18" y="21"/>
                    <a:pt x="18" y="22"/>
                  </a:cubicBezTo>
                  <a:cubicBezTo>
                    <a:pt x="18" y="23"/>
                    <a:pt x="18" y="23"/>
                    <a:pt x="19" y="23"/>
                  </a:cubicBezTo>
                  <a:close/>
                  <a:moveTo>
                    <a:pt x="28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2"/>
                    <a:pt x="41" y="10"/>
                    <a:pt x="40" y="8"/>
                  </a:cubicBezTo>
                  <a:cubicBezTo>
                    <a:pt x="28" y="20"/>
                    <a:pt x="28" y="20"/>
                    <a:pt x="28" y="20"/>
                  </a:cubicBezTo>
                  <a:close/>
                  <a:moveTo>
                    <a:pt x="43" y="20"/>
                  </a:moveTo>
                  <a:cubicBezTo>
                    <a:pt x="45" y="20"/>
                    <a:pt x="45" y="20"/>
                    <a:pt x="45" y="2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3" y="20"/>
                    <a:pt x="43" y="20"/>
                    <a:pt x="43" y="20"/>
                  </a:cubicBezTo>
                  <a:close/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0" y="24"/>
                    <a:pt x="0" y="22"/>
                  </a:cubicBezTo>
                  <a:cubicBezTo>
                    <a:pt x="0" y="21"/>
                    <a:pt x="0" y="20"/>
                    <a:pt x="0" y="1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lose/>
                </a:path>
              </a:pathLst>
            </a:custGeom>
            <a:solidFill>
              <a:srgbClr val="F24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9"/>
            <p:cNvSpPr>
              <a:spLocks noEditPoints="1"/>
            </p:cNvSpPr>
            <p:nvPr/>
          </p:nvSpPr>
          <p:spPr bwMode="auto">
            <a:xfrm>
              <a:off x="5934076" y="4205289"/>
              <a:ext cx="546100" cy="546100"/>
            </a:xfrm>
            <a:custGeom>
              <a:avLst/>
              <a:gdLst>
                <a:gd name="T0" fmla="*/ 103 w 115"/>
                <a:gd name="T1" fmla="*/ 60 h 115"/>
                <a:gd name="T2" fmla="*/ 57 w 115"/>
                <a:gd name="T3" fmla="*/ 115 h 115"/>
                <a:gd name="T4" fmla="*/ 97 w 115"/>
                <a:gd name="T5" fmla="*/ 60 h 115"/>
                <a:gd name="T6" fmla="*/ 37 w 115"/>
                <a:gd name="T7" fmla="*/ 111 h 115"/>
                <a:gd name="T8" fmla="*/ 75 w 115"/>
                <a:gd name="T9" fmla="*/ 78 h 115"/>
                <a:gd name="T10" fmla="*/ 88 w 115"/>
                <a:gd name="T11" fmla="*/ 60 h 115"/>
                <a:gd name="T12" fmla="*/ 57 w 115"/>
                <a:gd name="T13" fmla="*/ 84 h 115"/>
                <a:gd name="T14" fmla="*/ 27 w 115"/>
                <a:gd name="T15" fmla="*/ 106 h 115"/>
                <a:gd name="T16" fmla="*/ 57 w 115"/>
                <a:gd name="T17" fmla="*/ 84 h 115"/>
                <a:gd name="T18" fmla="*/ 45 w 115"/>
                <a:gd name="T19" fmla="*/ 82 h 115"/>
                <a:gd name="T20" fmla="*/ 18 w 115"/>
                <a:gd name="T21" fmla="*/ 100 h 115"/>
                <a:gd name="T22" fmla="*/ 45 w 115"/>
                <a:gd name="T23" fmla="*/ 82 h 115"/>
                <a:gd name="T24" fmla="*/ 33 w 115"/>
                <a:gd name="T25" fmla="*/ 70 h 115"/>
                <a:gd name="T26" fmla="*/ 15 w 115"/>
                <a:gd name="T27" fmla="*/ 97 h 115"/>
                <a:gd name="T28" fmla="*/ 31 w 115"/>
                <a:gd name="T29" fmla="*/ 66 h 115"/>
                <a:gd name="T30" fmla="*/ 6 w 115"/>
                <a:gd name="T31" fmla="*/ 83 h 115"/>
                <a:gd name="T32" fmla="*/ 31 w 115"/>
                <a:gd name="T33" fmla="*/ 66 h 115"/>
                <a:gd name="T34" fmla="*/ 4 w 115"/>
                <a:gd name="T35" fmla="*/ 79 h 115"/>
                <a:gd name="T36" fmla="*/ 72 w 115"/>
                <a:gd name="T37" fmla="*/ 2 h 115"/>
                <a:gd name="T38" fmla="*/ 52 w 115"/>
                <a:gd name="T39" fmla="*/ 30 h 115"/>
                <a:gd name="T40" fmla="*/ 30 w 115"/>
                <a:gd name="T41" fmla="*/ 52 h 115"/>
                <a:gd name="T42" fmla="*/ 66 w 115"/>
                <a:gd name="T43" fmla="*/ 31 h 115"/>
                <a:gd name="T44" fmla="*/ 83 w 115"/>
                <a:gd name="T45" fmla="*/ 6 h 115"/>
                <a:gd name="T46" fmla="*/ 70 w 115"/>
                <a:gd name="T47" fmla="*/ 33 h 115"/>
                <a:gd name="T48" fmla="*/ 75 w 115"/>
                <a:gd name="T49" fmla="*/ 37 h 115"/>
                <a:gd name="T50" fmla="*/ 97 w 115"/>
                <a:gd name="T51" fmla="*/ 15 h 115"/>
                <a:gd name="T52" fmla="*/ 70 w 115"/>
                <a:gd name="T53" fmla="*/ 33 h 115"/>
                <a:gd name="T54" fmla="*/ 82 w 115"/>
                <a:gd name="T55" fmla="*/ 45 h 115"/>
                <a:gd name="T56" fmla="*/ 100 w 115"/>
                <a:gd name="T57" fmla="*/ 18 h 115"/>
                <a:gd name="T58" fmla="*/ 83 w 115"/>
                <a:gd name="T59" fmla="*/ 50 h 115"/>
                <a:gd name="T60" fmla="*/ 109 w 115"/>
                <a:gd name="T61" fmla="*/ 32 h 115"/>
                <a:gd name="T62" fmla="*/ 84 w 115"/>
                <a:gd name="T63" fmla="*/ 55 h 115"/>
                <a:gd name="T64" fmla="*/ 83 w 115"/>
                <a:gd name="T65" fmla="*/ 50 h 115"/>
                <a:gd name="T66" fmla="*/ 111 w 115"/>
                <a:gd name="T67" fmla="*/ 37 h 115"/>
                <a:gd name="T68" fmla="*/ 102 w 115"/>
                <a:gd name="T69" fmla="*/ 55 h 115"/>
                <a:gd name="T70" fmla="*/ 108 w 115"/>
                <a:gd name="T71" fmla="*/ 55 h 115"/>
                <a:gd name="T72" fmla="*/ 115 w 115"/>
                <a:gd name="T73" fmla="*/ 54 h 115"/>
                <a:gd name="T74" fmla="*/ 108 w 115"/>
                <a:gd name="T75" fmla="*/ 55 h 115"/>
                <a:gd name="T76" fmla="*/ 0 w 115"/>
                <a:gd name="T77" fmla="*/ 67 h 115"/>
                <a:gd name="T78" fmla="*/ 59 w 115"/>
                <a:gd name="T79" fmla="*/ 0 h 115"/>
                <a:gd name="T80" fmla="*/ 53 w 115"/>
                <a:gd name="T81" fmla="*/ 0 h 115"/>
                <a:gd name="T82" fmla="*/ 1 w 115"/>
                <a:gd name="T83" fmla="*/ 43 h 115"/>
                <a:gd name="T84" fmla="*/ 53 w 115"/>
                <a:gd name="T85" fmla="*/ 0 h 115"/>
                <a:gd name="T86" fmla="*/ 16 w 115"/>
                <a:gd name="T87" fmla="*/ 16 h 115"/>
                <a:gd name="T88" fmla="*/ 33 w 115"/>
                <a:gd name="T89" fmla="*/ 5 h 115"/>
                <a:gd name="T90" fmla="*/ 114 w 115"/>
                <a:gd name="T91" fmla="*/ 63 h 115"/>
                <a:gd name="T92" fmla="*/ 74 w 115"/>
                <a:gd name="T93" fmla="*/ 112 h 115"/>
                <a:gd name="T94" fmla="*/ 84 w 115"/>
                <a:gd name="T95" fmla="*/ 108 h 115"/>
                <a:gd name="T96" fmla="*/ 97 w 115"/>
                <a:gd name="T97" fmla="*/ 9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15">
                  <a:moveTo>
                    <a:pt x="11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1" y="114"/>
                    <a:pt x="54" y="115"/>
                    <a:pt x="57" y="115"/>
                  </a:cubicBezTo>
                  <a:cubicBezTo>
                    <a:pt x="112" y="60"/>
                    <a:pt x="112" y="60"/>
                    <a:pt x="112" y="60"/>
                  </a:cubicBezTo>
                  <a:close/>
                  <a:moveTo>
                    <a:pt x="97" y="60"/>
                  </a:moveTo>
                  <a:cubicBezTo>
                    <a:pt x="43" y="113"/>
                    <a:pt x="43" y="113"/>
                    <a:pt x="43" y="113"/>
                  </a:cubicBezTo>
                  <a:cubicBezTo>
                    <a:pt x="41" y="112"/>
                    <a:pt x="39" y="112"/>
                    <a:pt x="37" y="111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8" y="82"/>
                    <a:pt x="72" y="81"/>
                    <a:pt x="75" y="78"/>
                  </a:cubicBezTo>
                  <a:cubicBezTo>
                    <a:pt x="79" y="74"/>
                    <a:pt x="82" y="70"/>
                    <a:pt x="84" y="64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97" y="60"/>
                    <a:pt x="97" y="60"/>
                    <a:pt x="97" y="60"/>
                  </a:cubicBezTo>
                  <a:close/>
                  <a:moveTo>
                    <a:pt x="57" y="84"/>
                  </a:moveTo>
                  <a:cubicBezTo>
                    <a:pt x="33" y="109"/>
                    <a:pt x="33" y="109"/>
                    <a:pt x="33" y="109"/>
                  </a:cubicBezTo>
                  <a:cubicBezTo>
                    <a:pt x="31" y="108"/>
                    <a:pt x="29" y="107"/>
                    <a:pt x="27" y="106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2" y="84"/>
                    <a:pt x="55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lose/>
                  <a:moveTo>
                    <a:pt x="45" y="82"/>
                  </a:moveTo>
                  <a:cubicBezTo>
                    <a:pt x="43" y="81"/>
                    <a:pt x="41" y="80"/>
                    <a:pt x="40" y="78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0" y="101"/>
                    <a:pt x="22" y="102"/>
                    <a:pt x="23" y="104"/>
                  </a:cubicBezTo>
                  <a:cubicBezTo>
                    <a:pt x="45" y="82"/>
                    <a:pt x="45" y="82"/>
                    <a:pt x="45" y="82"/>
                  </a:cubicBezTo>
                  <a:close/>
                  <a:moveTo>
                    <a:pt x="37" y="75"/>
                  </a:moveTo>
                  <a:cubicBezTo>
                    <a:pt x="35" y="74"/>
                    <a:pt x="34" y="72"/>
                    <a:pt x="33" y="70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3" y="94"/>
                    <a:pt x="14" y="95"/>
                    <a:pt x="15" y="97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31" y="66"/>
                  </a:moveTo>
                  <a:cubicBezTo>
                    <a:pt x="30" y="64"/>
                    <a:pt x="30" y="61"/>
                    <a:pt x="30" y="59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7" y="85"/>
                    <a:pt x="8" y="87"/>
                    <a:pt x="9" y="88"/>
                  </a:cubicBezTo>
                  <a:cubicBezTo>
                    <a:pt x="31" y="66"/>
                    <a:pt x="31" y="66"/>
                    <a:pt x="31" y="66"/>
                  </a:cubicBezTo>
                  <a:close/>
                  <a:moveTo>
                    <a:pt x="30" y="52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3" y="76"/>
                    <a:pt x="2" y="74"/>
                    <a:pt x="2" y="7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4" y="2"/>
                    <a:pt x="77" y="3"/>
                    <a:pt x="79" y="4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47" y="31"/>
                    <a:pt x="42" y="34"/>
                    <a:pt x="38" y="38"/>
                  </a:cubicBezTo>
                  <a:cubicBezTo>
                    <a:pt x="34" y="42"/>
                    <a:pt x="31" y="47"/>
                    <a:pt x="30" y="52"/>
                  </a:cubicBezTo>
                  <a:close/>
                  <a:moveTo>
                    <a:pt x="59" y="30"/>
                  </a:moveTo>
                  <a:cubicBezTo>
                    <a:pt x="61" y="30"/>
                    <a:pt x="64" y="30"/>
                    <a:pt x="66" y="31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8"/>
                    <a:pt x="85" y="7"/>
                    <a:pt x="83" y="6"/>
                  </a:cubicBezTo>
                  <a:cubicBezTo>
                    <a:pt x="59" y="30"/>
                    <a:pt x="59" y="30"/>
                    <a:pt x="59" y="30"/>
                  </a:cubicBezTo>
                  <a:close/>
                  <a:moveTo>
                    <a:pt x="70" y="33"/>
                  </a:moveTo>
                  <a:cubicBezTo>
                    <a:pt x="72" y="34"/>
                    <a:pt x="74" y="35"/>
                    <a:pt x="75" y="36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5" y="14"/>
                    <a:pt x="94" y="13"/>
                    <a:pt x="92" y="11"/>
                  </a:cubicBezTo>
                  <a:cubicBezTo>
                    <a:pt x="70" y="33"/>
                    <a:pt x="70" y="33"/>
                    <a:pt x="70" y="33"/>
                  </a:cubicBezTo>
                  <a:close/>
                  <a:moveTo>
                    <a:pt x="78" y="40"/>
                  </a:moveTo>
                  <a:cubicBezTo>
                    <a:pt x="80" y="41"/>
                    <a:pt x="81" y="43"/>
                    <a:pt x="82" y="45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2" y="22"/>
                    <a:pt x="101" y="20"/>
                    <a:pt x="100" y="18"/>
                  </a:cubicBezTo>
                  <a:cubicBezTo>
                    <a:pt x="78" y="40"/>
                    <a:pt x="78" y="40"/>
                    <a:pt x="78" y="40"/>
                  </a:cubicBezTo>
                  <a:close/>
                  <a:moveTo>
                    <a:pt x="83" y="50"/>
                  </a:moveTo>
                  <a:cubicBezTo>
                    <a:pt x="106" y="27"/>
                    <a:pt x="106" y="27"/>
                    <a:pt x="106" y="27"/>
                  </a:cubicBezTo>
                  <a:cubicBezTo>
                    <a:pt x="107" y="29"/>
                    <a:pt x="108" y="31"/>
                    <a:pt x="109" y="32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4" y="54"/>
                    <a:pt x="84" y="54"/>
                    <a:pt x="84" y="53"/>
                  </a:cubicBezTo>
                  <a:cubicBezTo>
                    <a:pt x="84" y="52"/>
                    <a:pt x="84" y="51"/>
                    <a:pt x="83" y="50"/>
                  </a:cubicBezTo>
                  <a:close/>
                  <a:moveTo>
                    <a:pt x="93" y="55"/>
                  </a:moveTo>
                  <a:cubicBezTo>
                    <a:pt x="111" y="37"/>
                    <a:pt x="111" y="37"/>
                    <a:pt x="111" y="37"/>
                  </a:cubicBezTo>
                  <a:cubicBezTo>
                    <a:pt x="112" y="39"/>
                    <a:pt x="112" y="41"/>
                    <a:pt x="113" y="43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108" y="55"/>
                  </a:moveTo>
                  <a:cubicBezTo>
                    <a:pt x="115" y="55"/>
                    <a:pt x="115" y="55"/>
                    <a:pt x="115" y="5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2"/>
                    <a:pt x="114" y="50"/>
                    <a:pt x="114" y="49"/>
                  </a:cubicBezTo>
                  <a:cubicBezTo>
                    <a:pt x="108" y="55"/>
                    <a:pt x="108" y="55"/>
                    <a:pt x="108" y="55"/>
                  </a:cubicBezTo>
                  <a:close/>
                  <a:moveTo>
                    <a:pt x="67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2"/>
                    <a:pt x="0" y="5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2" y="0"/>
                    <a:pt x="65" y="0"/>
                    <a:pt x="67" y="0"/>
                  </a:cubicBezTo>
                  <a:close/>
                  <a:moveTo>
                    <a:pt x="53" y="0"/>
                  </a:moveTo>
                  <a:cubicBezTo>
                    <a:pt x="49" y="0"/>
                    <a:pt x="46" y="1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33" y="5"/>
                  </a:moveTo>
                  <a:cubicBezTo>
                    <a:pt x="27" y="8"/>
                    <a:pt x="21" y="12"/>
                    <a:pt x="16" y="16"/>
                  </a:cubicBezTo>
                  <a:cubicBezTo>
                    <a:pt x="12" y="21"/>
                    <a:pt x="8" y="27"/>
                    <a:pt x="5" y="33"/>
                  </a:cubicBezTo>
                  <a:cubicBezTo>
                    <a:pt x="33" y="5"/>
                    <a:pt x="33" y="5"/>
                    <a:pt x="33" y="5"/>
                  </a:cubicBezTo>
                  <a:close/>
                  <a:moveTo>
                    <a:pt x="63" y="114"/>
                  </a:moveTo>
                  <a:cubicBezTo>
                    <a:pt x="114" y="63"/>
                    <a:pt x="114" y="63"/>
                    <a:pt x="114" y="63"/>
                  </a:cubicBezTo>
                  <a:cubicBezTo>
                    <a:pt x="114" y="67"/>
                    <a:pt x="113" y="70"/>
                    <a:pt x="112" y="7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0" y="113"/>
                    <a:pt x="67" y="114"/>
                    <a:pt x="63" y="114"/>
                  </a:cubicBezTo>
                  <a:close/>
                  <a:moveTo>
                    <a:pt x="84" y="108"/>
                  </a:moveTo>
                  <a:cubicBezTo>
                    <a:pt x="108" y="84"/>
                    <a:pt x="108" y="84"/>
                    <a:pt x="108" y="84"/>
                  </a:cubicBezTo>
                  <a:cubicBezTo>
                    <a:pt x="105" y="90"/>
                    <a:pt x="101" y="95"/>
                    <a:pt x="97" y="99"/>
                  </a:cubicBezTo>
                  <a:cubicBezTo>
                    <a:pt x="93" y="102"/>
                    <a:pt x="89" y="105"/>
                    <a:pt x="84" y="108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0"/>
            <p:cNvSpPr>
              <a:spLocks noEditPoints="1"/>
            </p:cNvSpPr>
            <p:nvPr/>
          </p:nvSpPr>
          <p:spPr bwMode="auto">
            <a:xfrm>
              <a:off x="5749926" y="4021139"/>
              <a:ext cx="901700" cy="909638"/>
            </a:xfrm>
            <a:custGeom>
              <a:avLst/>
              <a:gdLst>
                <a:gd name="T0" fmla="*/ 158 w 190"/>
                <a:gd name="T1" fmla="*/ 100 h 192"/>
                <a:gd name="T2" fmla="*/ 156 w 190"/>
                <a:gd name="T3" fmla="*/ 114 h 192"/>
                <a:gd name="T4" fmla="*/ 148 w 190"/>
                <a:gd name="T5" fmla="*/ 131 h 192"/>
                <a:gd name="T6" fmla="*/ 114 w 190"/>
                <a:gd name="T7" fmla="*/ 156 h 192"/>
                <a:gd name="T8" fmla="*/ 131 w 190"/>
                <a:gd name="T9" fmla="*/ 148 h 192"/>
                <a:gd name="T10" fmla="*/ 68 w 190"/>
                <a:gd name="T11" fmla="*/ 188 h 192"/>
                <a:gd name="T12" fmla="*/ 91 w 190"/>
                <a:gd name="T13" fmla="*/ 158 h 192"/>
                <a:gd name="T14" fmla="*/ 83 w 190"/>
                <a:gd name="T15" fmla="*/ 157 h 192"/>
                <a:gd name="T16" fmla="*/ 72 w 190"/>
                <a:gd name="T17" fmla="*/ 154 h 192"/>
                <a:gd name="T18" fmla="*/ 78 w 190"/>
                <a:gd name="T19" fmla="*/ 156 h 192"/>
                <a:gd name="T20" fmla="*/ 38 w 190"/>
                <a:gd name="T21" fmla="*/ 173 h 192"/>
                <a:gd name="T22" fmla="*/ 59 w 190"/>
                <a:gd name="T23" fmla="*/ 146 h 192"/>
                <a:gd name="T24" fmla="*/ 35 w 190"/>
                <a:gd name="T25" fmla="*/ 170 h 192"/>
                <a:gd name="T26" fmla="*/ 27 w 190"/>
                <a:gd name="T27" fmla="*/ 163 h 192"/>
                <a:gd name="T28" fmla="*/ 51 w 190"/>
                <a:gd name="T29" fmla="*/ 139 h 192"/>
                <a:gd name="T30" fmla="*/ 17 w 190"/>
                <a:gd name="T31" fmla="*/ 150 h 192"/>
                <a:gd name="T32" fmla="*/ 39 w 190"/>
                <a:gd name="T33" fmla="*/ 121 h 192"/>
                <a:gd name="T34" fmla="*/ 37 w 190"/>
                <a:gd name="T35" fmla="*/ 115 h 192"/>
                <a:gd name="T36" fmla="*/ 34 w 190"/>
                <a:gd name="T37" fmla="*/ 103 h 192"/>
                <a:gd name="T38" fmla="*/ 35 w 190"/>
                <a:gd name="T39" fmla="*/ 110 h 192"/>
                <a:gd name="T40" fmla="*/ 34 w 190"/>
                <a:gd name="T41" fmla="*/ 88 h 192"/>
                <a:gd name="T42" fmla="*/ 34 w 190"/>
                <a:gd name="T43" fmla="*/ 97 h 192"/>
                <a:gd name="T44" fmla="*/ 1 w 190"/>
                <a:gd name="T45" fmla="*/ 106 h 192"/>
                <a:gd name="T46" fmla="*/ 65 w 190"/>
                <a:gd name="T47" fmla="*/ 42 h 192"/>
                <a:gd name="T48" fmla="*/ 106 w 190"/>
                <a:gd name="T49" fmla="*/ 1 h 192"/>
                <a:gd name="T50" fmla="*/ 119 w 190"/>
                <a:gd name="T51" fmla="*/ 3 h 192"/>
                <a:gd name="T52" fmla="*/ 96 w 190"/>
                <a:gd name="T53" fmla="*/ 34 h 192"/>
                <a:gd name="T54" fmla="*/ 130 w 190"/>
                <a:gd name="T55" fmla="*/ 6 h 192"/>
                <a:gd name="T56" fmla="*/ 103 w 190"/>
                <a:gd name="T57" fmla="*/ 34 h 192"/>
                <a:gd name="T58" fmla="*/ 146 w 190"/>
                <a:gd name="T59" fmla="*/ 14 h 192"/>
                <a:gd name="T60" fmla="*/ 125 w 190"/>
                <a:gd name="T61" fmla="*/ 41 h 192"/>
                <a:gd name="T62" fmla="*/ 150 w 190"/>
                <a:gd name="T63" fmla="*/ 17 h 192"/>
                <a:gd name="T64" fmla="*/ 139 w 190"/>
                <a:gd name="T65" fmla="*/ 51 h 192"/>
                <a:gd name="T66" fmla="*/ 158 w 190"/>
                <a:gd name="T67" fmla="*/ 23 h 192"/>
                <a:gd name="T68" fmla="*/ 166 w 190"/>
                <a:gd name="T69" fmla="*/ 30 h 192"/>
                <a:gd name="T70" fmla="*/ 142 w 190"/>
                <a:gd name="T71" fmla="*/ 54 h 192"/>
                <a:gd name="T72" fmla="*/ 176 w 190"/>
                <a:gd name="T73" fmla="*/ 43 h 192"/>
                <a:gd name="T74" fmla="*/ 154 w 190"/>
                <a:gd name="T75" fmla="*/ 72 h 192"/>
                <a:gd name="T76" fmla="*/ 156 w 190"/>
                <a:gd name="T77" fmla="*/ 78 h 192"/>
                <a:gd name="T78" fmla="*/ 158 w 190"/>
                <a:gd name="T79" fmla="*/ 91 h 192"/>
                <a:gd name="T80" fmla="*/ 157 w 190"/>
                <a:gd name="T81" fmla="*/ 83 h 192"/>
                <a:gd name="T82" fmla="*/ 174 w 190"/>
                <a:gd name="T83" fmla="*/ 86 h 192"/>
                <a:gd name="T84" fmla="*/ 190 w 190"/>
                <a:gd name="T85" fmla="*/ 75 h 192"/>
                <a:gd name="T86" fmla="*/ 101 w 190"/>
                <a:gd name="T87" fmla="*/ 0 h 192"/>
                <a:gd name="T88" fmla="*/ 0 w 190"/>
                <a:gd name="T89" fmla="*/ 92 h 192"/>
                <a:gd name="T90" fmla="*/ 101 w 190"/>
                <a:gd name="T91" fmla="*/ 0 h 192"/>
                <a:gd name="T92" fmla="*/ 3 w 190"/>
                <a:gd name="T93" fmla="*/ 75 h 192"/>
                <a:gd name="T94" fmla="*/ 67 w 190"/>
                <a:gd name="T95" fmla="*/ 5 h 192"/>
                <a:gd name="T96" fmla="*/ 5 w 190"/>
                <a:gd name="T97" fmla="*/ 67 h 192"/>
                <a:gd name="T98" fmla="*/ 96 w 190"/>
                <a:gd name="T99" fmla="*/ 192 h 192"/>
                <a:gd name="T100" fmla="*/ 179 w 190"/>
                <a:gd name="T101" fmla="*/ 113 h 192"/>
                <a:gd name="T102" fmla="*/ 109 w 190"/>
                <a:gd name="T103" fmla="*/ 191 h 192"/>
                <a:gd name="T104" fmla="*/ 190 w 190"/>
                <a:gd name="T105" fmla="*/ 115 h 192"/>
                <a:gd name="T106" fmla="*/ 109 w 190"/>
                <a:gd name="T107" fmla="*/ 191 h 192"/>
                <a:gd name="T108" fmla="*/ 179 w 190"/>
                <a:gd name="T109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0" h="192">
                  <a:moveTo>
                    <a:pt x="166" y="99"/>
                  </a:move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99"/>
                    <a:pt x="158" y="100"/>
                  </a:cubicBezTo>
                  <a:cubicBezTo>
                    <a:pt x="158" y="102"/>
                    <a:pt x="158" y="104"/>
                    <a:pt x="158" y="106"/>
                  </a:cubicBezTo>
                  <a:cubicBezTo>
                    <a:pt x="166" y="99"/>
                    <a:pt x="166" y="99"/>
                    <a:pt x="166" y="99"/>
                  </a:cubicBezTo>
                  <a:close/>
                  <a:moveTo>
                    <a:pt x="156" y="114"/>
                  </a:moveTo>
                  <a:cubicBezTo>
                    <a:pt x="171" y="99"/>
                    <a:pt x="171" y="99"/>
                    <a:pt x="171" y="99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1" y="126"/>
                    <a:pt x="154" y="120"/>
                    <a:pt x="156" y="114"/>
                  </a:cubicBezTo>
                  <a:close/>
                  <a:moveTo>
                    <a:pt x="131" y="148"/>
                  </a:moveTo>
                  <a:cubicBezTo>
                    <a:pt x="126" y="151"/>
                    <a:pt x="120" y="154"/>
                    <a:pt x="114" y="156"/>
                  </a:cubicBezTo>
                  <a:cubicBezTo>
                    <a:pt x="80" y="191"/>
                    <a:pt x="80" y="191"/>
                    <a:pt x="80" y="191"/>
                  </a:cubicBezTo>
                  <a:cubicBezTo>
                    <a:pt x="82" y="191"/>
                    <a:pt x="85" y="191"/>
                    <a:pt x="87" y="192"/>
                  </a:cubicBezTo>
                  <a:cubicBezTo>
                    <a:pt x="131" y="148"/>
                    <a:pt x="131" y="148"/>
                    <a:pt x="131" y="148"/>
                  </a:cubicBezTo>
                  <a:close/>
                  <a:moveTo>
                    <a:pt x="106" y="158"/>
                  </a:moveTo>
                  <a:cubicBezTo>
                    <a:pt x="75" y="190"/>
                    <a:pt x="75" y="190"/>
                    <a:pt x="75" y="190"/>
                  </a:cubicBezTo>
                  <a:cubicBezTo>
                    <a:pt x="72" y="189"/>
                    <a:pt x="70" y="188"/>
                    <a:pt x="68" y="188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100" y="159"/>
                    <a:pt x="103" y="158"/>
                    <a:pt x="106" y="158"/>
                  </a:cubicBezTo>
                  <a:close/>
                  <a:moveTo>
                    <a:pt x="91" y="158"/>
                  </a:moveTo>
                  <a:cubicBezTo>
                    <a:pt x="63" y="186"/>
                    <a:pt x="63" y="186"/>
                    <a:pt x="63" y="186"/>
                  </a:cubicBezTo>
                  <a:cubicBezTo>
                    <a:pt x="61" y="185"/>
                    <a:pt x="59" y="185"/>
                    <a:pt x="57" y="184"/>
                  </a:cubicBezTo>
                  <a:cubicBezTo>
                    <a:pt x="83" y="157"/>
                    <a:pt x="83" y="157"/>
                    <a:pt x="83" y="157"/>
                  </a:cubicBezTo>
                  <a:cubicBezTo>
                    <a:pt x="86" y="158"/>
                    <a:pt x="88" y="158"/>
                    <a:pt x="91" y="158"/>
                  </a:cubicBezTo>
                  <a:close/>
                  <a:moveTo>
                    <a:pt x="78" y="156"/>
                  </a:moveTo>
                  <a:cubicBezTo>
                    <a:pt x="76" y="155"/>
                    <a:pt x="74" y="155"/>
                    <a:pt x="72" y="154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9" y="180"/>
                    <a:pt x="51" y="181"/>
                    <a:pt x="53" y="182"/>
                  </a:cubicBezTo>
                  <a:cubicBezTo>
                    <a:pt x="78" y="156"/>
                    <a:pt x="78" y="156"/>
                    <a:pt x="78" y="156"/>
                  </a:cubicBezTo>
                  <a:close/>
                  <a:moveTo>
                    <a:pt x="68" y="152"/>
                  </a:moveTo>
                  <a:cubicBezTo>
                    <a:pt x="66" y="151"/>
                    <a:pt x="64" y="150"/>
                    <a:pt x="62" y="149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0" y="174"/>
                    <a:pt x="42" y="175"/>
                    <a:pt x="43" y="176"/>
                  </a:cubicBezTo>
                  <a:cubicBezTo>
                    <a:pt x="68" y="152"/>
                    <a:pt x="68" y="152"/>
                    <a:pt x="68" y="152"/>
                  </a:cubicBezTo>
                  <a:close/>
                  <a:moveTo>
                    <a:pt x="59" y="146"/>
                  </a:moveTo>
                  <a:cubicBezTo>
                    <a:pt x="57" y="145"/>
                    <a:pt x="55" y="144"/>
                    <a:pt x="54" y="142"/>
                  </a:cubicBezTo>
                  <a:cubicBezTo>
                    <a:pt x="30" y="166"/>
                    <a:pt x="30" y="166"/>
                    <a:pt x="30" y="166"/>
                  </a:cubicBezTo>
                  <a:cubicBezTo>
                    <a:pt x="32" y="167"/>
                    <a:pt x="33" y="169"/>
                    <a:pt x="35" y="170"/>
                  </a:cubicBezTo>
                  <a:cubicBezTo>
                    <a:pt x="59" y="146"/>
                    <a:pt x="59" y="146"/>
                    <a:pt x="59" y="146"/>
                  </a:cubicBezTo>
                  <a:close/>
                  <a:moveTo>
                    <a:pt x="51" y="139"/>
                  </a:moveTo>
                  <a:cubicBezTo>
                    <a:pt x="27" y="163"/>
                    <a:pt x="27" y="163"/>
                    <a:pt x="27" y="163"/>
                  </a:cubicBezTo>
                  <a:cubicBezTo>
                    <a:pt x="26" y="161"/>
                    <a:pt x="24" y="160"/>
                    <a:pt x="23" y="158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36"/>
                    <a:pt x="49" y="138"/>
                    <a:pt x="51" y="139"/>
                  </a:cubicBezTo>
                  <a:close/>
                  <a:moveTo>
                    <a:pt x="44" y="131"/>
                  </a:moveTo>
                  <a:cubicBezTo>
                    <a:pt x="20" y="155"/>
                    <a:pt x="20" y="155"/>
                    <a:pt x="20" y="155"/>
                  </a:cubicBezTo>
                  <a:cubicBezTo>
                    <a:pt x="19" y="153"/>
                    <a:pt x="18" y="152"/>
                    <a:pt x="17" y="150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42" y="127"/>
                    <a:pt x="43" y="129"/>
                    <a:pt x="44" y="131"/>
                  </a:cubicBezTo>
                  <a:close/>
                  <a:moveTo>
                    <a:pt x="39" y="121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3" y="144"/>
                    <a:pt x="12" y="142"/>
                    <a:pt x="11" y="141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8" y="119"/>
                    <a:pt x="39" y="121"/>
                  </a:cubicBezTo>
                  <a:close/>
                  <a:moveTo>
                    <a:pt x="35" y="110"/>
                  </a:moveTo>
                  <a:cubicBezTo>
                    <a:pt x="35" y="108"/>
                    <a:pt x="34" y="105"/>
                    <a:pt x="34" y="103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7" y="132"/>
                    <a:pt x="8" y="134"/>
                    <a:pt x="9" y="136"/>
                  </a:cubicBezTo>
                  <a:cubicBezTo>
                    <a:pt x="35" y="110"/>
                    <a:pt x="35" y="110"/>
                    <a:pt x="35" y="110"/>
                  </a:cubicBezTo>
                  <a:close/>
                  <a:moveTo>
                    <a:pt x="34" y="97"/>
                  </a:moveTo>
                  <a:cubicBezTo>
                    <a:pt x="34" y="96"/>
                    <a:pt x="34" y="96"/>
                    <a:pt x="34" y="96"/>
                  </a:cubicBezTo>
                  <a:cubicBezTo>
                    <a:pt x="34" y="93"/>
                    <a:pt x="34" y="91"/>
                    <a:pt x="34" y="88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4" y="121"/>
                    <a:pt x="4" y="124"/>
                    <a:pt x="5" y="126"/>
                  </a:cubicBezTo>
                  <a:cubicBezTo>
                    <a:pt x="34" y="97"/>
                    <a:pt x="34" y="97"/>
                    <a:pt x="34" y="97"/>
                  </a:cubicBezTo>
                  <a:close/>
                  <a:moveTo>
                    <a:pt x="36" y="80"/>
                  </a:moveTo>
                  <a:cubicBezTo>
                    <a:pt x="2" y="114"/>
                    <a:pt x="2" y="114"/>
                    <a:pt x="2" y="114"/>
                  </a:cubicBezTo>
                  <a:cubicBezTo>
                    <a:pt x="1" y="112"/>
                    <a:pt x="1" y="109"/>
                    <a:pt x="1" y="10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70"/>
                    <a:pt x="37" y="75"/>
                    <a:pt x="36" y="80"/>
                  </a:cubicBezTo>
                  <a:close/>
                  <a:moveTo>
                    <a:pt x="65" y="42"/>
                  </a:moveTo>
                  <a:cubicBezTo>
                    <a:pt x="70" y="39"/>
                    <a:pt x="75" y="37"/>
                    <a:pt x="80" y="36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2" y="1"/>
                    <a:pt x="109" y="1"/>
                    <a:pt x="106" y="1"/>
                  </a:cubicBezTo>
                  <a:cubicBezTo>
                    <a:pt x="65" y="42"/>
                    <a:pt x="65" y="42"/>
                    <a:pt x="65" y="42"/>
                  </a:cubicBezTo>
                  <a:close/>
                  <a:moveTo>
                    <a:pt x="88" y="34"/>
                  </a:moveTo>
                  <a:cubicBezTo>
                    <a:pt x="119" y="3"/>
                    <a:pt x="119" y="3"/>
                    <a:pt x="119" y="3"/>
                  </a:cubicBezTo>
                  <a:cubicBezTo>
                    <a:pt x="121" y="4"/>
                    <a:pt x="124" y="4"/>
                    <a:pt x="126" y="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3" y="34"/>
                    <a:pt x="91" y="34"/>
                    <a:pt x="88" y="34"/>
                  </a:cubicBezTo>
                  <a:close/>
                  <a:moveTo>
                    <a:pt x="103" y="34"/>
                  </a:moveTo>
                  <a:cubicBezTo>
                    <a:pt x="130" y="6"/>
                    <a:pt x="130" y="6"/>
                    <a:pt x="130" y="6"/>
                  </a:cubicBezTo>
                  <a:cubicBezTo>
                    <a:pt x="132" y="7"/>
                    <a:pt x="134" y="8"/>
                    <a:pt x="136" y="9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08" y="35"/>
                    <a:pt x="105" y="34"/>
                    <a:pt x="103" y="34"/>
                  </a:cubicBezTo>
                  <a:close/>
                  <a:moveTo>
                    <a:pt x="115" y="37"/>
                  </a:moveTo>
                  <a:cubicBezTo>
                    <a:pt x="117" y="37"/>
                    <a:pt x="119" y="38"/>
                    <a:pt x="121" y="39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4" y="13"/>
                    <a:pt x="142" y="12"/>
                    <a:pt x="141" y="11"/>
                  </a:cubicBezTo>
                  <a:cubicBezTo>
                    <a:pt x="115" y="37"/>
                    <a:pt x="115" y="37"/>
                    <a:pt x="115" y="37"/>
                  </a:cubicBezTo>
                  <a:close/>
                  <a:moveTo>
                    <a:pt x="125" y="41"/>
                  </a:moveTo>
                  <a:cubicBezTo>
                    <a:pt x="127" y="42"/>
                    <a:pt x="129" y="43"/>
                    <a:pt x="131" y="44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3" y="19"/>
                    <a:pt x="152" y="18"/>
                    <a:pt x="150" y="17"/>
                  </a:cubicBezTo>
                  <a:cubicBezTo>
                    <a:pt x="125" y="41"/>
                    <a:pt x="125" y="41"/>
                    <a:pt x="125" y="41"/>
                  </a:cubicBezTo>
                  <a:close/>
                  <a:moveTo>
                    <a:pt x="134" y="47"/>
                  </a:moveTo>
                  <a:cubicBezTo>
                    <a:pt x="136" y="48"/>
                    <a:pt x="138" y="49"/>
                    <a:pt x="139" y="51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1" y="26"/>
                    <a:pt x="160" y="24"/>
                    <a:pt x="158" y="23"/>
                  </a:cubicBezTo>
                  <a:cubicBezTo>
                    <a:pt x="134" y="47"/>
                    <a:pt x="134" y="47"/>
                    <a:pt x="134" y="47"/>
                  </a:cubicBezTo>
                  <a:close/>
                  <a:moveTo>
                    <a:pt x="142" y="54"/>
                  </a:moveTo>
                  <a:cubicBezTo>
                    <a:pt x="166" y="30"/>
                    <a:pt x="166" y="30"/>
                    <a:pt x="166" y="30"/>
                  </a:cubicBezTo>
                  <a:cubicBezTo>
                    <a:pt x="167" y="32"/>
                    <a:pt x="169" y="33"/>
                    <a:pt x="170" y="35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5" y="57"/>
                    <a:pt x="144" y="55"/>
                    <a:pt x="142" y="54"/>
                  </a:cubicBezTo>
                  <a:close/>
                  <a:moveTo>
                    <a:pt x="149" y="62"/>
                  </a:moveTo>
                  <a:cubicBezTo>
                    <a:pt x="173" y="38"/>
                    <a:pt x="173" y="38"/>
                    <a:pt x="173" y="38"/>
                  </a:cubicBezTo>
                  <a:cubicBezTo>
                    <a:pt x="174" y="40"/>
                    <a:pt x="175" y="42"/>
                    <a:pt x="176" y="43"/>
                  </a:cubicBezTo>
                  <a:cubicBezTo>
                    <a:pt x="152" y="68"/>
                    <a:pt x="152" y="68"/>
                    <a:pt x="152" y="68"/>
                  </a:cubicBezTo>
                  <a:cubicBezTo>
                    <a:pt x="151" y="66"/>
                    <a:pt x="150" y="64"/>
                    <a:pt x="149" y="62"/>
                  </a:cubicBezTo>
                  <a:close/>
                  <a:moveTo>
                    <a:pt x="154" y="72"/>
                  </a:moveTo>
                  <a:cubicBezTo>
                    <a:pt x="179" y="47"/>
                    <a:pt x="179" y="47"/>
                    <a:pt x="179" y="47"/>
                  </a:cubicBezTo>
                  <a:cubicBezTo>
                    <a:pt x="180" y="49"/>
                    <a:pt x="181" y="51"/>
                    <a:pt x="182" y="53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5" y="76"/>
                    <a:pt x="155" y="74"/>
                    <a:pt x="154" y="72"/>
                  </a:cubicBezTo>
                  <a:close/>
                  <a:moveTo>
                    <a:pt x="157" y="83"/>
                  </a:moveTo>
                  <a:cubicBezTo>
                    <a:pt x="158" y="86"/>
                    <a:pt x="158" y="88"/>
                    <a:pt x="158" y="91"/>
                  </a:cubicBezTo>
                  <a:cubicBezTo>
                    <a:pt x="186" y="63"/>
                    <a:pt x="186" y="63"/>
                    <a:pt x="186" y="63"/>
                  </a:cubicBezTo>
                  <a:cubicBezTo>
                    <a:pt x="185" y="61"/>
                    <a:pt x="185" y="59"/>
                    <a:pt x="184" y="57"/>
                  </a:cubicBezTo>
                  <a:cubicBezTo>
                    <a:pt x="157" y="83"/>
                    <a:pt x="157" y="83"/>
                    <a:pt x="157" y="83"/>
                  </a:cubicBezTo>
                  <a:close/>
                  <a:moveTo>
                    <a:pt x="162" y="94"/>
                  </a:moveTo>
                  <a:cubicBezTo>
                    <a:pt x="170" y="94"/>
                    <a:pt x="170" y="94"/>
                    <a:pt x="170" y="94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5" y="83"/>
                    <a:pt x="177" y="81"/>
                    <a:pt x="179" y="80"/>
                  </a:cubicBezTo>
                  <a:cubicBezTo>
                    <a:pt x="181" y="78"/>
                    <a:pt x="184" y="77"/>
                    <a:pt x="187" y="77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89" y="72"/>
                    <a:pt x="188" y="70"/>
                    <a:pt x="188" y="68"/>
                  </a:cubicBezTo>
                  <a:cubicBezTo>
                    <a:pt x="162" y="94"/>
                    <a:pt x="162" y="94"/>
                    <a:pt x="162" y="94"/>
                  </a:cubicBezTo>
                  <a:close/>
                  <a:moveTo>
                    <a:pt x="101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99"/>
                    <a:pt x="0" y="98"/>
                    <a:pt x="0" y="96"/>
                  </a:cubicBezTo>
                  <a:cubicBezTo>
                    <a:pt x="0" y="95"/>
                    <a:pt x="0" y="93"/>
                    <a:pt x="0" y="9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5" y="0"/>
                    <a:pt x="96" y="0"/>
                  </a:cubicBezTo>
                  <a:cubicBezTo>
                    <a:pt x="98" y="0"/>
                    <a:pt x="99" y="0"/>
                    <a:pt x="101" y="0"/>
                  </a:cubicBezTo>
                  <a:close/>
                  <a:moveTo>
                    <a:pt x="85" y="1"/>
                  </a:moveTo>
                  <a:cubicBezTo>
                    <a:pt x="82" y="1"/>
                    <a:pt x="78" y="2"/>
                    <a:pt x="75" y="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8"/>
                    <a:pt x="1" y="82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lose/>
                  <a:moveTo>
                    <a:pt x="67" y="5"/>
                  </a:moveTo>
                  <a:cubicBezTo>
                    <a:pt x="61" y="7"/>
                    <a:pt x="56" y="9"/>
                    <a:pt x="51" y="1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9" y="56"/>
                    <a:pt x="7" y="61"/>
                    <a:pt x="5" y="67"/>
                  </a:cubicBezTo>
                  <a:cubicBezTo>
                    <a:pt x="67" y="5"/>
                    <a:pt x="67" y="5"/>
                    <a:pt x="67" y="5"/>
                  </a:cubicBezTo>
                  <a:close/>
                  <a:moveTo>
                    <a:pt x="93" y="192"/>
                  </a:moveTo>
                  <a:cubicBezTo>
                    <a:pt x="94" y="192"/>
                    <a:pt x="95" y="192"/>
                    <a:pt x="96" y="192"/>
                  </a:cubicBezTo>
                  <a:cubicBezTo>
                    <a:pt x="98" y="192"/>
                    <a:pt x="100" y="192"/>
                    <a:pt x="102" y="192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0" y="113"/>
                    <a:pt x="180" y="113"/>
                    <a:pt x="179" y="113"/>
                  </a:cubicBezTo>
                  <a:cubicBezTo>
                    <a:pt x="178" y="112"/>
                    <a:pt x="177" y="111"/>
                    <a:pt x="176" y="109"/>
                  </a:cubicBezTo>
                  <a:cubicBezTo>
                    <a:pt x="93" y="192"/>
                    <a:pt x="93" y="192"/>
                    <a:pt x="93" y="192"/>
                  </a:cubicBezTo>
                  <a:close/>
                  <a:moveTo>
                    <a:pt x="109" y="191"/>
                  </a:moveTo>
                  <a:cubicBezTo>
                    <a:pt x="112" y="191"/>
                    <a:pt x="116" y="190"/>
                    <a:pt x="11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8"/>
                    <a:pt x="190" y="116"/>
                    <a:pt x="190" y="115"/>
                  </a:cubicBezTo>
                  <a:cubicBezTo>
                    <a:pt x="187" y="115"/>
                    <a:pt x="187" y="115"/>
                    <a:pt x="187" y="115"/>
                  </a:cubicBezTo>
                  <a:cubicBezTo>
                    <a:pt x="186" y="115"/>
                    <a:pt x="186" y="115"/>
                    <a:pt x="185" y="115"/>
                  </a:cubicBezTo>
                  <a:cubicBezTo>
                    <a:pt x="109" y="191"/>
                    <a:pt x="109" y="191"/>
                    <a:pt x="109" y="191"/>
                  </a:cubicBezTo>
                  <a:close/>
                  <a:moveTo>
                    <a:pt x="128" y="187"/>
                  </a:moveTo>
                  <a:cubicBezTo>
                    <a:pt x="134" y="185"/>
                    <a:pt x="139" y="182"/>
                    <a:pt x="144" y="179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82" y="139"/>
                    <a:pt x="185" y="134"/>
                    <a:pt x="187" y="128"/>
                  </a:cubicBezTo>
                  <a:lnTo>
                    <a:pt x="128" y="187"/>
                  </a:lnTo>
                  <a:close/>
                </a:path>
              </a:pathLst>
            </a:custGeom>
            <a:solidFill>
              <a:srgbClr val="F24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1"/>
            <p:cNvSpPr>
              <a:spLocks noEditPoints="1"/>
            </p:cNvSpPr>
            <p:nvPr/>
          </p:nvSpPr>
          <p:spPr bwMode="auto">
            <a:xfrm>
              <a:off x="6589713" y="4408489"/>
              <a:ext cx="217488" cy="57150"/>
            </a:xfrm>
            <a:custGeom>
              <a:avLst/>
              <a:gdLst>
                <a:gd name="T0" fmla="*/ 128 w 137"/>
                <a:gd name="T1" fmla="*/ 18 h 36"/>
                <a:gd name="T2" fmla="*/ 137 w 137"/>
                <a:gd name="T3" fmla="*/ 0 h 36"/>
                <a:gd name="T4" fmla="*/ 122 w 137"/>
                <a:gd name="T5" fmla="*/ 0 h 36"/>
                <a:gd name="T6" fmla="*/ 86 w 137"/>
                <a:gd name="T7" fmla="*/ 36 h 36"/>
                <a:gd name="T8" fmla="*/ 113 w 137"/>
                <a:gd name="T9" fmla="*/ 36 h 36"/>
                <a:gd name="T10" fmla="*/ 128 w 137"/>
                <a:gd name="T11" fmla="*/ 18 h 36"/>
                <a:gd name="T12" fmla="*/ 128 w 137"/>
                <a:gd name="T13" fmla="*/ 18 h 36"/>
                <a:gd name="T14" fmla="*/ 101 w 137"/>
                <a:gd name="T15" fmla="*/ 0 h 36"/>
                <a:gd name="T16" fmla="*/ 68 w 137"/>
                <a:gd name="T17" fmla="*/ 36 h 36"/>
                <a:gd name="T18" fmla="*/ 42 w 137"/>
                <a:gd name="T19" fmla="*/ 36 h 36"/>
                <a:gd name="T20" fmla="*/ 77 w 137"/>
                <a:gd name="T21" fmla="*/ 0 h 36"/>
                <a:gd name="T22" fmla="*/ 101 w 137"/>
                <a:gd name="T23" fmla="*/ 0 h 36"/>
                <a:gd name="T24" fmla="*/ 101 w 137"/>
                <a:gd name="T25" fmla="*/ 0 h 36"/>
                <a:gd name="T26" fmla="*/ 59 w 137"/>
                <a:gd name="T27" fmla="*/ 0 h 36"/>
                <a:gd name="T28" fmla="*/ 33 w 137"/>
                <a:gd name="T29" fmla="*/ 0 h 36"/>
                <a:gd name="T30" fmla="*/ 0 w 137"/>
                <a:gd name="T31" fmla="*/ 36 h 36"/>
                <a:gd name="T32" fmla="*/ 24 w 137"/>
                <a:gd name="T33" fmla="*/ 36 h 36"/>
                <a:gd name="T34" fmla="*/ 59 w 137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36">
                  <a:moveTo>
                    <a:pt x="128" y="18"/>
                  </a:moveTo>
                  <a:lnTo>
                    <a:pt x="137" y="0"/>
                  </a:lnTo>
                  <a:lnTo>
                    <a:pt x="122" y="0"/>
                  </a:lnTo>
                  <a:lnTo>
                    <a:pt x="86" y="36"/>
                  </a:lnTo>
                  <a:lnTo>
                    <a:pt x="113" y="36"/>
                  </a:lnTo>
                  <a:lnTo>
                    <a:pt x="128" y="18"/>
                  </a:lnTo>
                  <a:lnTo>
                    <a:pt x="128" y="18"/>
                  </a:lnTo>
                  <a:close/>
                  <a:moveTo>
                    <a:pt x="101" y="0"/>
                  </a:moveTo>
                  <a:lnTo>
                    <a:pt x="68" y="36"/>
                  </a:lnTo>
                  <a:lnTo>
                    <a:pt x="42" y="36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101" y="0"/>
                  </a:lnTo>
                  <a:close/>
                  <a:moveTo>
                    <a:pt x="59" y="0"/>
                  </a:moveTo>
                  <a:lnTo>
                    <a:pt x="33" y="0"/>
                  </a:lnTo>
                  <a:lnTo>
                    <a:pt x="0" y="36"/>
                  </a:lnTo>
                  <a:lnTo>
                    <a:pt x="24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2"/>
            <p:cNvSpPr>
              <a:spLocks noEditPoints="1"/>
            </p:cNvSpPr>
            <p:nvPr/>
          </p:nvSpPr>
          <p:spPr bwMode="auto">
            <a:xfrm>
              <a:off x="5726113" y="3997326"/>
              <a:ext cx="1109663" cy="957263"/>
            </a:xfrm>
            <a:custGeom>
              <a:avLst/>
              <a:gdLst>
                <a:gd name="T0" fmla="*/ 228 w 234"/>
                <a:gd name="T1" fmla="*/ 87 h 202"/>
                <a:gd name="T2" fmla="*/ 186 w 234"/>
                <a:gd name="T3" fmla="*/ 89 h 202"/>
                <a:gd name="T4" fmla="*/ 180 w 234"/>
                <a:gd name="T5" fmla="*/ 99 h 202"/>
                <a:gd name="T6" fmla="*/ 175 w 234"/>
                <a:gd name="T7" fmla="*/ 104 h 202"/>
                <a:gd name="T8" fmla="*/ 184 w 234"/>
                <a:gd name="T9" fmla="*/ 118 h 202"/>
                <a:gd name="T10" fmla="*/ 195 w 234"/>
                <a:gd name="T11" fmla="*/ 120 h 202"/>
                <a:gd name="T12" fmla="*/ 101 w 234"/>
                <a:gd name="T13" fmla="*/ 197 h 202"/>
                <a:gd name="T14" fmla="*/ 5 w 234"/>
                <a:gd name="T15" fmla="*/ 101 h 202"/>
                <a:gd name="T16" fmla="*/ 101 w 234"/>
                <a:gd name="T17" fmla="*/ 5 h 202"/>
                <a:gd name="T18" fmla="*/ 195 w 234"/>
                <a:gd name="T19" fmla="*/ 82 h 202"/>
                <a:gd name="T20" fmla="*/ 184 w 234"/>
                <a:gd name="T21" fmla="*/ 85 h 202"/>
                <a:gd name="T22" fmla="*/ 175 w 234"/>
                <a:gd name="T23" fmla="*/ 99 h 202"/>
                <a:gd name="T24" fmla="*/ 163 w 234"/>
                <a:gd name="T25" fmla="*/ 97 h 202"/>
                <a:gd name="T26" fmla="*/ 101 w 234"/>
                <a:gd name="T27" fmla="*/ 39 h 202"/>
                <a:gd name="T28" fmla="*/ 39 w 234"/>
                <a:gd name="T29" fmla="*/ 101 h 202"/>
                <a:gd name="T30" fmla="*/ 101 w 234"/>
                <a:gd name="T31" fmla="*/ 164 h 202"/>
                <a:gd name="T32" fmla="*/ 163 w 234"/>
                <a:gd name="T33" fmla="*/ 105 h 202"/>
                <a:gd name="T34" fmla="*/ 175 w 234"/>
                <a:gd name="T35" fmla="*/ 104 h 202"/>
                <a:gd name="T36" fmla="*/ 128 w 234"/>
                <a:gd name="T37" fmla="*/ 104 h 202"/>
                <a:gd name="T38" fmla="*/ 119 w 234"/>
                <a:gd name="T39" fmla="*/ 122 h 202"/>
                <a:gd name="T40" fmla="*/ 82 w 234"/>
                <a:gd name="T41" fmla="*/ 120 h 202"/>
                <a:gd name="T42" fmla="*/ 74 w 234"/>
                <a:gd name="T43" fmla="*/ 101 h 202"/>
                <a:gd name="T44" fmla="*/ 101 w 234"/>
                <a:gd name="T45" fmla="*/ 74 h 202"/>
                <a:gd name="T46" fmla="*/ 128 w 234"/>
                <a:gd name="T47" fmla="*/ 97 h 202"/>
                <a:gd name="T48" fmla="*/ 159 w 234"/>
                <a:gd name="T49" fmla="*/ 99 h 202"/>
                <a:gd name="T50" fmla="*/ 141 w 234"/>
                <a:gd name="T51" fmla="*/ 59 h 202"/>
                <a:gd name="T52" fmla="*/ 60 w 234"/>
                <a:gd name="T53" fmla="*/ 60 h 202"/>
                <a:gd name="T54" fmla="*/ 60 w 234"/>
                <a:gd name="T55" fmla="*/ 142 h 202"/>
                <a:gd name="T56" fmla="*/ 141 w 234"/>
                <a:gd name="T57" fmla="*/ 143 h 202"/>
                <a:gd name="T58" fmla="*/ 159 w 234"/>
                <a:gd name="T59" fmla="*/ 104 h 202"/>
                <a:gd name="T60" fmla="*/ 100 w 234"/>
                <a:gd name="T61" fmla="*/ 104 h 202"/>
                <a:gd name="T62" fmla="*/ 100 w 234"/>
                <a:gd name="T63" fmla="*/ 99 h 202"/>
                <a:gd name="T64" fmla="*/ 123 w 234"/>
                <a:gd name="T65" fmla="*/ 98 h 202"/>
                <a:gd name="T66" fmla="*/ 101 w 234"/>
                <a:gd name="T67" fmla="*/ 79 h 202"/>
                <a:gd name="T68" fmla="*/ 79 w 234"/>
                <a:gd name="T69" fmla="*/ 101 h 202"/>
                <a:gd name="T70" fmla="*/ 85 w 234"/>
                <a:gd name="T71" fmla="*/ 117 h 202"/>
                <a:gd name="T72" fmla="*/ 101 w 234"/>
                <a:gd name="T73" fmla="*/ 124 h 202"/>
                <a:gd name="T74" fmla="*/ 123 w 234"/>
                <a:gd name="T75" fmla="*/ 104 h 202"/>
                <a:gd name="T76" fmla="*/ 226 w 234"/>
                <a:gd name="T77" fmla="*/ 101 h 202"/>
                <a:gd name="T78" fmla="*/ 232 w 234"/>
                <a:gd name="T79" fmla="*/ 119 h 202"/>
                <a:gd name="T80" fmla="*/ 200 w 234"/>
                <a:gd name="T81" fmla="*/ 120 h 202"/>
                <a:gd name="T82" fmla="*/ 101 w 234"/>
                <a:gd name="T83" fmla="*/ 202 h 202"/>
                <a:gd name="T84" fmla="*/ 0 w 234"/>
                <a:gd name="T85" fmla="*/ 101 h 202"/>
                <a:gd name="T86" fmla="*/ 101 w 234"/>
                <a:gd name="T87" fmla="*/ 0 h 202"/>
                <a:gd name="T88" fmla="*/ 200 w 234"/>
                <a:gd name="T89" fmla="*/ 82 h 202"/>
                <a:gd name="T90" fmla="*/ 232 w 234"/>
                <a:gd name="T91" fmla="*/ 83 h 202"/>
                <a:gd name="T92" fmla="*/ 226 w 234"/>
                <a:gd name="T93" fmla="*/ 101 h 202"/>
                <a:gd name="T94" fmla="*/ 228 w 234"/>
                <a:gd name="T95" fmla="*/ 115 h 202"/>
                <a:gd name="T96" fmla="*/ 180 w 234"/>
                <a:gd name="T97" fmla="*/ 104 h 202"/>
                <a:gd name="T98" fmla="*/ 186 w 234"/>
                <a:gd name="T99" fmla="*/ 11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4" h="202">
                  <a:moveTo>
                    <a:pt x="223" y="99"/>
                  </a:moveTo>
                  <a:cubicBezTo>
                    <a:pt x="228" y="87"/>
                    <a:pt x="228" y="87"/>
                    <a:pt x="228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0" y="87"/>
                    <a:pt x="188" y="88"/>
                    <a:pt x="186" y="89"/>
                  </a:cubicBezTo>
                  <a:cubicBezTo>
                    <a:pt x="184" y="90"/>
                    <a:pt x="183" y="92"/>
                    <a:pt x="182" y="93"/>
                  </a:cubicBezTo>
                  <a:cubicBezTo>
                    <a:pt x="180" y="99"/>
                    <a:pt x="180" y="99"/>
                    <a:pt x="180" y="99"/>
                  </a:cubicBezTo>
                  <a:cubicBezTo>
                    <a:pt x="223" y="99"/>
                    <a:pt x="223" y="99"/>
                    <a:pt x="223" y="99"/>
                  </a:cubicBezTo>
                  <a:close/>
                  <a:moveTo>
                    <a:pt x="175" y="104"/>
                  </a:moveTo>
                  <a:cubicBezTo>
                    <a:pt x="179" y="111"/>
                    <a:pt x="179" y="111"/>
                    <a:pt x="179" y="111"/>
                  </a:cubicBezTo>
                  <a:cubicBezTo>
                    <a:pt x="180" y="114"/>
                    <a:pt x="182" y="116"/>
                    <a:pt x="184" y="118"/>
                  </a:cubicBezTo>
                  <a:cubicBezTo>
                    <a:pt x="186" y="119"/>
                    <a:pt x="189" y="120"/>
                    <a:pt x="192" y="120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1" y="142"/>
                    <a:pt x="179" y="161"/>
                    <a:pt x="163" y="174"/>
                  </a:cubicBezTo>
                  <a:cubicBezTo>
                    <a:pt x="146" y="189"/>
                    <a:pt x="125" y="197"/>
                    <a:pt x="101" y="197"/>
                  </a:cubicBezTo>
                  <a:cubicBezTo>
                    <a:pt x="75" y="197"/>
                    <a:pt x="51" y="186"/>
                    <a:pt x="33" y="169"/>
                  </a:cubicBezTo>
                  <a:cubicBezTo>
                    <a:pt x="16" y="152"/>
                    <a:pt x="5" y="128"/>
                    <a:pt x="5" y="101"/>
                  </a:cubicBezTo>
                  <a:cubicBezTo>
                    <a:pt x="5" y="75"/>
                    <a:pt x="16" y="51"/>
                    <a:pt x="33" y="33"/>
                  </a:cubicBezTo>
                  <a:cubicBezTo>
                    <a:pt x="51" y="16"/>
                    <a:pt x="75" y="5"/>
                    <a:pt x="101" y="5"/>
                  </a:cubicBezTo>
                  <a:cubicBezTo>
                    <a:pt x="125" y="5"/>
                    <a:pt x="146" y="14"/>
                    <a:pt x="163" y="28"/>
                  </a:cubicBezTo>
                  <a:cubicBezTo>
                    <a:pt x="179" y="42"/>
                    <a:pt x="191" y="61"/>
                    <a:pt x="195" y="82"/>
                  </a:cubicBezTo>
                  <a:cubicBezTo>
                    <a:pt x="192" y="82"/>
                    <a:pt x="192" y="82"/>
                    <a:pt x="192" y="82"/>
                  </a:cubicBezTo>
                  <a:cubicBezTo>
                    <a:pt x="189" y="82"/>
                    <a:pt x="186" y="83"/>
                    <a:pt x="184" y="85"/>
                  </a:cubicBezTo>
                  <a:cubicBezTo>
                    <a:pt x="182" y="86"/>
                    <a:pt x="180" y="88"/>
                    <a:pt x="179" y="91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63" y="98"/>
                    <a:pt x="164" y="98"/>
                    <a:pt x="163" y="97"/>
                  </a:cubicBezTo>
                  <a:cubicBezTo>
                    <a:pt x="163" y="81"/>
                    <a:pt x="155" y="66"/>
                    <a:pt x="144" y="56"/>
                  </a:cubicBezTo>
                  <a:cubicBezTo>
                    <a:pt x="133" y="45"/>
                    <a:pt x="118" y="39"/>
                    <a:pt x="101" y="39"/>
                  </a:cubicBezTo>
                  <a:cubicBezTo>
                    <a:pt x="84" y="39"/>
                    <a:pt x="68" y="46"/>
                    <a:pt x="57" y="57"/>
                  </a:cubicBezTo>
                  <a:cubicBezTo>
                    <a:pt x="46" y="68"/>
                    <a:pt x="39" y="84"/>
                    <a:pt x="39" y="101"/>
                  </a:cubicBezTo>
                  <a:cubicBezTo>
                    <a:pt x="39" y="118"/>
                    <a:pt x="46" y="134"/>
                    <a:pt x="57" y="145"/>
                  </a:cubicBezTo>
                  <a:cubicBezTo>
                    <a:pt x="68" y="157"/>
                    <a:pt x="84" y="164"/>
                    <a:pt x="101" y="164"/>
                  </a:cubicBezTo>
                  <a:cubicBezTo>
                    <a:pt x="118" y="164"/>
                    <a:pt x="133" y="157"/>
                    <a:pt x="144" y="147"/>
                  </a:cubicBezTo>
                  <a:cubicBezTo>
                    <a:pt x="155" y="136"/>
                    <a:pt x="163" y="121"/>
                    <a:pt x="163" y="105"/>
                  </a:cubicBezTo>
                  <a:cubicBezTo>
                    <a:pt x="164" y="104"/>
                    <a:pt x="163" y="104"/>
                    <a:pt x="163" y="104"/>
                  </a:cubicBezTo>
                  <a:cubicBezTo>
                    <a:pt x="175" y="104"/>
                    <a:pt x="175" y="104"/>
                    <a:pt x="175" y="104"/>
                  </a:cubicBezTo>
                  <a:close/>
                  <a:moveTo>
                    <a:pt x="159" y="104"/>
                  </a:moveTo>
                  <a:cubicBezTo>
                    <a:pt x="128" y="104"/>
                    <a:pt x="128" y="104"/>
                    <a:pt x="128" y="104"/>
                  </a:cubicBezTo>
                  <a:cubicBezTo>
                    <a:pt x="128" y="104"/>
                    <a:pt x="128" y="105"/>
                    <a:pt x="128" y="105"/>
                  </a:cubicBezTo>
                  <a:cubicBezTo>
                    <a:pt x="127" y="112"/>
                    <a:pt x="124" y="118"/>
                    <a:pt x="119" y="122"/>
                  </a:cubicBezTo>
                  <a:cubicBezTo>
                    <a:pt x="114" y="126"/>
                    <a:pt x="108" y="128"/>
                    <a:pt x="101" y="128"/>
                  </a:cubicBezTo>
                  <a:cubicBezTo>
                    <a:pt x="94" y="128"/>
                    <a:pt x="87" y="125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77" y="116"/>
                    <a:pt x="74" y="109"/>
                    <a:pt x="74" y="101"/>
                  </a:cubicBezTo>
                  <a:cubicBezTo>
                    <a:pt x="74" y="94"/>
                    <a:pt x="77" y="87"/>
                    <a:pt x="82" y="82"/>
                  </a:cubicBezTo>
                  <a:cubicBezTo>
                    <a:pt x="87" y="77"/>
                    <a:pt x="94" y="74"/>
                    <a:pt x="101" y="74"/>
                  </a:cubicBezTo>
                  <a:cubicBezTo>
                    <a:pt x="108" y="74"/>
                    <a:pt x="114" y="76"/>
                    <a:pt x="119" y="80"/>
                  </a:cubicBezTo>
                  <a:cubicBezTo>
                    <a:pt x="124" y="85"/>
                    <a:pt x="127" y="90"/>
                    <a:pt x="128" y="97"/>
                  </a:cubicBezTo>
                  <a:cubicBezTo>
                    <a:pt x="128" y="98"/>
                    <a:pt x="128" y="98"/>
                    <a:pt x="128" y="99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8" y="83"/>
                    <a:pt x="151" y="69"/>
                    <a:pt x="141" y="59"/>
                  </a:cubicBezTo>
                  <a:cubicBezTo>
                    <a:pt x="130" y="50"/>
                    <a:pt x="116" y="44"/>
                    <a:pt x="101" y="44"/>
                  </a:cubicBezTo>
                  <a:cubicBezTo>
                    <a:pt x="85" y="44"/>
                    <a:pt x="71" y="50"/>
                    <a:pt x="60" y="60"/>
                  </a:cubicBezTo>
                  <a:cubicBezTo>
                    <a:pt x="50" y="71"/>
                    <a:pt x="44" y="85"/>
                    <a:pt x="44" y="101"/>
                  </a:cubicBezTo>
                  <a:cubicBezTo>
                    <a:pt x="44" y="117"/>
                    <a:pt x="50" y="131"/>
                    <a:pt x="60" y="142"/>
                  </a:cubicBezTo>
                  <a:cubicBezTo>
                    <a:pt x="71" y="152"/>
                    <a:pt x="85" y="159"/>
                    <a:pt x="101" y="159"/>
                  </a:cubicBezTo>
                  <a:cubicBezTo>
                    <a:pt x="116" y="159"/>
                    <a:pt x="130" y="153"/>
                    <a:pt x="141" y="143"/>
                  </a:cubicBezTo>
                  <a:cubicBezTo>
                    <a:pt x="151" y="133"/>
                    <a:pt x="158" y="120"/>
                    <a:pt x="159" y="105"/>
                  </a:cubicBezTo>
                  <a:cubicBezTo>
                    <a:pt x="159" y="104"/>
                    <a:pt x="159" y="104"/>
                    <a:pt x="159" y="104"/>
                  </a:cubicBezTo>
                  <a:close/>
                  <a:moveTo>
                    <a:pt x="124" y="104"/>
                  </a:moveTo>
                  <a:cubicBezTo>
                    <a:pt x="100" y="104"/>
                    <a:pt x="100" y="104"/>
                    <a:pt x="100" y="104"/>
                  </a:cubicBezTo>
                  <a:cubicBezTo>
                    <a:pt x="98" y="104"/>
                    <a:pt x="97" y="103"/>
                    <a:pt x="97" y="101"/>
                  </a:cubicBezTo>
                  <a:cubicBezTo>
                    <a:pt x="97" y="100"/>
                    <a:pt x="98" y="99"/>
                    <a:pt x="100" y="99"/>
                  </a:cubicBezTo>
                  <a:cubicBezTo>
                    <a:pt x="124" y="99"/>
                    <a:pt x="124" y="99"/>
                    <a:pt x="124" y="99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2"/>
                    <a:pt x="120" y="88"/>
                    <a:pt x="116" y="84"/>
                  </a:cubicBezTo>
                  <a:cubicBezTo>
                    <a:pt x="112" y="81"/>
                    <a:pt x="107" y="79"/>
                    <a:pt x="101" y="79"/>
                  </a:cubicBezTo>
                  <a:cubicBezTo>
                    <a:pt x="95" y="79"/>
                    <a:pt x="89" y="81"/>
                    <a:pt x="85" y="85"/>
                  </a:cubicBezTo>
                  <a:cubicBezTo>
                    <a:pt x="81" y="89"/>
                    <a:pt x="79" y="95"/>
                    <a:pt x="79" y="101"/>
                  </a:cubicBezTo>
                  <a:cubicBezTo>
                    <a:pt x="79" y="107"/>
                    <a:pt x="81" y="113"/>
                    <a:pt x="85" y="117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89" y="121"/>
                    <a:pt x="95" y="124"/>
                    <a:pt x="101" y="124"/>
                  </a:cubicBezTo>
                  <a:cubicBezTo>
                    <a:pt x="107" y="124"/>
                    <a:pt x="112" y="122"/>
                    <a:pt x="116" y="118"/>
                  </a:cubicBezTo>
                  <a:cubicBezTo>
                    <a:pt x="120" y="115"/>
                    <a:pt x="123" y="110"/>
                    <a:pt x="123" y="104"/>
                  </a:cubicBezTo>
                  <a:cubicBezTo>
                    <a:pt x="123" y="104"/>
                    <a:pt x="123" y="104"/>
                    <a:pt x="124" y="104"/>
                  </a:cubicBezTo>
                  <a:close/>
                  <a:moveTo>
                    <a:pt x="226" y="101"/>
                  </a:moveTo>
                  <a:cubicBezTo>
                    <a:pt x="233" y="116"/>
                    <a:pt x="233" y="116"/>
                    <a:pt x="233" y="116"/>
                  </a:cubicBezTo>
                  <a:cubicBezTo>
                    <a:pt x="234" y="117"/>
                    <a:pt x="233" y="119"/>
                    <a:pt x="232" y="119"/>
                  </a:cubicBezTo>
                  <a:cubicBezTo>
                    <a:pt x="232" y="120"/>
                    <a:pt x="232" y="120"/>
                    <a:pt x="231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196" y="143"/>
                    <a:pt x="184" y="163"/>
                    <a:pt x="166" y="178"/>
                  </a:cubicBezTo>
                  <a:cubicBezTo>
                    <a:pt x="149" y="193"/>
                    <a:pt x="126" y="202"/>
                    <a:pt x="101" y="202"/>
                  </a:cubicBezTo>
                  <a:cubicBezTo>
                    <a:pt x="73" y="202"/>
                    <a:pt x="48" y="191"/>
                    <a:pt x="30" y="172"/>
                  </a:cubicBezTo>
                  <a:cubicBezTo>
                    <a:pt x="12" y="154"/>
                    <a:pt x="0" y="129"/>
                    <a:pt x="0" y="101"/>
                  </a:cubicBezTo>
                  <a:cubicBezTo>
                    <a:pt x="0" y="73"/>
                    <a:pt x="12" y="48"/>
                    <a:pt x="30" y="30"/>
                  </a:cubicBezTo>
                  <a:cubicBezTo>
                    <a:pt x="48" y="12"/>
                    <a:pt x="73" y="0"/>
                    <a:pt x="101" y="0"/>
                  </a:cubicBezTo>
                  <a:cubicBezTo>
                    <a:pt x="126" y="0"/>
                    <a:pt x="149" y="9"/>
                    <a:pt x="166" y="24"/>
                  </a:cubicBezTo>
                  <a:cubicBezTo>
                    <a:pt x="184" y="39"/>
                    <a:pt x="196" y="59"/>
                    <a:pt x="200" y="82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32" y="82"/>
                    <a:pt x="232" y="82"/>
                    <a:pt x="232" y="83"/>
                  </a:cubicBezTo>
                  <a:cubicBezTo>
                    <a:pt x="233" y="83"/>
                    <a:pt x="234" y="85"/>
                    <a:pt x="233" y="86"/>
                  </a:cubicBezTo>
                  <a:cubicBezTo>
                    <a:pt x="226" y="101"/>
                    <a:pt x="226" y="101"/>
                    <a:pt x="226" y="101"/>
                  </a:cubicBezTo>
                  <a:close/>
                  <a:moveTo>
                    <a:pt x="192" y="115"/>
                  </a:moveTo>
                  <a:cubicBezTo>
                    <a:pt x="228" y="115"/>
                    <a:pt x="228" y="115"/>
                    <a:pt x="228" y="115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180" y="104"/>
                    <a:pt x="180" y="104"/>
                    <a:pt x="180" y="104"/>
                  </a:cubicBezTo>
                  <a:cubicBezTo>
                    <a:pt x="182" y="109"/>
                    <a:pt x="182" y="109"/>
                    <a:pt x="182" y="109"/>
                  </a:cubicBezTo>
                  <a:cubicBezTo>
                    <a:pt x="183" y="111"/>
                    <a:pt x="184" y="112"/>
                    <a:pt x="186" y="113"/>
                  </a:cubicBezTo>
                  <a:cubicBezTo>
                    <a:pt x="188" y="114"/>
                    <a:pt x="190" y="115"/>
                    <a:pt x="192" y="115"/>
                  </a:cubicBez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2849412" y="3673754"/>
            <a:ext cx="3445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smtClean="0">
                <a:solidFill>
                  <a:srgbClr val="403E3B"/>
                </a:solidFill>
                <a:latin typeface="方正兰亭黑_GBK"/>
                <a:ea typeface="方正兰亭黑_GBK"/>
              </a:rPr>
              <a:t>THANK YOU FOR YOUR CRITICISM</a:t>
            </a:r>
            <a:endParaRPr lang="en-US" altLang="zh-CN" sz="1400">
              <a:solidFill>
                <a:srgbClr val="403E3B"/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5"/>
          <p:cNvSpPr txBox="1">
            <a:spLocks noChangeArrowheads="1"/>
          </p:cNvSpPr>
          <p:nvPr/>
        </p:nvSpPr>
        <p:spPr bwMode="auto">
          <a:xfrm>
            <a:off x="3393633" y="457808"/>
            <a:ext cx="23567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smtClean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8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3393633" y="2391529"/>
            <a:ext cx="603104" cy="863600"/>
            <a:chOff x="-45794" y="573880"/>
            <a:chExt cx="676275" cy="968375"/>
          </a:xfrm>
        </p:grpSpPr>
        <p:sp>
          <p:nvSpPr>
            <p:cNvPr id="148" name="Freeform 5"/>
            <p:cNvSpPr>
              <a:spLocks noEditPoints="1"/>
            </p:cNvSpPr>
            <p:nvPr/>
          </p:nvSpPr>
          <p:spPr bwMode="auto">
            <a:xfrm>
              <a:off x="236781" y="1253330"/>
              <a:ext cx="107950" cy="271463"/>
            </a:xfrm>
            <a:custGeom>
              <a:avLst/>
              <a:gdLst>
                <a:gd name="T0" fmla="*/ 0 w 29"/>
                <a:gd name="T1" fmla="*/ 0 h 72"/>
                <a:gd name="T2" fmla="*/ 0 w 29"/>
                <a:gd name="T3" fmla="*/ 6 h 72"/>
                <a:gd name="T4" fmla="*/ 29 w 29"/>
                <a:gd name="T5" fmla="*/ 6 h 72"/>
                <a:gd name="T6" fmla="*/ 29 w 29"/>
                <a:gd name="T7" fmla="*/ 0 h 72"/>
                <a:gd name="T8" fmla="*/ 0 w 29"/>
                <a:gd name="T9" fmla="*/ 0 h 72"/>
                <a:gd name="T10" fmla="*/ 0 w 29"/>
                <a:gd name="T11" fmla="*/ 11 h 72"/>
                <a:gd name="T12" fmla="*/ 0 w 29"/>
                <a:gd name="T13" fmla="*/ 18 h 72"/>
                <a:gd name="T14" fmla="*/ 29 w 29"/>
                <a:gd name="T15" fmla="*/ 18 h 72"/>
                <a:gd name="T16" fmla="*/ 29 w 29"/>
                <a:gd name="T17" fmla="*/ 11 h 72"/>
                <a:gd name="T18" fmla="*/ 0 w 29"/>
                <a:gd name="T19" fmla="*/ 11 h 72"/>
                <a:gd name="T20" fmla="*/ 0 w 29"/>
                <a:gd name="T21" fmla="*/ 22 h 72"/>
                <a:gd name="T22" fmla="*/ 0 w 29"/>
                <a:gd name="T23" fmla="*/ 29 h 72"/>
                <a:gd name="T24" fmla="*/ 29 w 29"/>
                <a:gd name="T25" fmla="*/ 29 h 72"/>
                <a:gd name="T26" fmla="*/ 29 w 29"/>
                <a:gd name="T27" fmla="*/ 22 h 72"/>
                <a:gd name="T28" fmla="*/ 0 w 29"/>
                <a:gd name="T29" fmla="*/ 22 h 72"/>
                <a:gd name="T30" fmla="*/ 0 w 29"/>
                <a:gd name="T31" fmla="*/ 33 h 72"/>
                <a:gd name="T32" fmla="*/ 0 w 29"/>
                <a:gd name="T33" fmla="*/ 40 h 72"/>
                <a:gd name="T34" fmla="*/ 29 w 29"/>
                <a:gd name="T35" fmla="*/ 40 h 72"/>
                <a:gd name="T36" fmla="*/ 29 w 29"/>
                <a:gd name="T37" fmla="*/ 33 h 72"/>
                <a:gd name="T38" fmla="*/ 0 w 29"/>
                <a:gd name="T39" fmla="*/ 33 h 72"/>
                <a:gd name="T40" fmla="*/ 0 w 29"/>
                <a:gd name="T41" fmla="*/ 45 h 72"/>
                <a:gd name="T42" fmla="*/ 0 w 29"/>
                <a:gd name="T43" fmla="*/ 51 h 72"/>
                <a:gd name="T44" fmla="*/ 29 w 29"/>
                <a:gd name="T45" fmla="*/ 51 h 72"/>
                <a:gd name="T46" fmla="*/ 29 w 29"/>
                <a:gd name="T47" fmla="*/ 45 h 72"/>
                <a:gd name="T48" fmla="*/ 0 w 29"/>
                <a:gd name="T49" fmla="*/ 45 h 72"/>
                <a:gd name="T50" fmla="*/ 0 w 29"/>
                <a:gd name="T51" fmla="*/ 56 h 72"/>
                <a:gd name="T52" fmla="*/ 0 w 29"/>
                <a:gd name="T53" fmla="*/ 61 h 72"/>
                <a:gd name="T54" fmla="*/ 0 w 29"/>
                <a:gd name="T55" fmla="*/ 61 h 72"/>
                <a:gd name="T56" fmla="*/ 0 w 29"/>
                <a:gd name="T57" fmla="*/ 62 h 72"/>
                <a:gd name="T58" fmla="*/ 29 w 29"/>
                <a:gd name="T59" fmla="*/ 62 h 72"/>
                <a:gd name="T60" fmla="*/ 29 w 29"/>
                <a:gd name="T61" fmla="*/ 61 h 72"/>
                <a:gd name="T62" fmla="*/ 29 w 29"/>
                <a:gd name="T63" fmla="*/ 61 h 72"/>
                <a:gd name="T64" fmla="*/ 29 w 29"/>
                <a:gd name="T65" fmla="*/ 56 h 72"/>
                <a:gd name="T66" fmla="*/ 0 w 29"/>
                <a:gd name="T67" fmla="*/ 56 h 72"/>
                <a:gd name="T68" fmla="*/ 2 w 29"/>
                <a:gd name="T69" fmla="*/ 67 h 72"/>
                <a:gd name="T70" fmla="*/ 3 w 29"/>
                <a:gd name="T71" fmla="*/ 69 h 72"/>
                <a:gd name="T72" fmla="*/ 11 w 29"/>
                <a:gd name="T73" fmla="*/ 72 h 72"/>
                <a:gd name="T74" fmla="*/ 19 w 29"/>
                <a:gd name="T75" fmla="*/ 72 h 72"/>
                <a:gd name="T76" fmla="*/ 19 w 29"/>
                <a:gd name="T77" fmla="*/ 72 h 72"/>
                <a:gd name="T78" fmla="*/ 26 w 29"/>
                <a:gd name="T79" fmla="*/ 69 h 72"/>
                <a:gd name="T80" fmla="*/ 28 w 29"/>
                <a:gd name="T81" fmla="*/ 67 h 72"/>
                <a:gd name="T82" fmla="*/ 2 w 29"/>
                <a:gd name="T8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" h="7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1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0" y="22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  <a:moveTo>
                    <a:pt x="0" y="33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  <a:moveTo>
                    <a:pt x="0" y="45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0" y="45"/>
                    <a:pt x="0" y="45"/>
                    <a:pt x="0" y="45"/>
                  </a:cubicBezTo>
                  <a:close/>
                  <a:moveTo>
                    <a:pt x="0" y="56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2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0" y="56"/>
                    <a:pt x="0" y="56"/>
                    <a:pt x="0" y="56"/>
                  </a:cubicBezTo>
                  <a:close/>
                  <a:moveTo>
                    <a:pt x="2" y="67"/>
                  </a:moveTo>
                  <a:cubicBezTo>
                    <a:pt x="2" y="68"/>
                    <a:pt x="3" y="68"/>
                    <a:pt x="3" y="69"/>
                  </a:cubicBezTo>
                  <a:cubicBezTo>
                    <a:pt x="5" y="71"/>
                    <a:pt x="8" y="72"/>
                    <a:pt x="11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2" y="72"/>
                    <a:pt x="24" y="71"/>
                    <a:pt x="26" y="69"/>
                  </a:cubicBezTo>
                  <a:cubicBezTo>
                    <a:pt x="27" y="68"/>
                    <a:pt x="27" y="68"/>
                    <a:pt x="28" y="67"/>
                  </a:cubicBezTo>
                  <a:lnTo>
                    <a:pt x="2" y="67"/>
                  </a:ln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6"/>
            <p:cNvSpPr>
              <a:spLocks noEditPoints="1"/>
            </p:cNvSpPr>
            <p:nvPr/>
          </p:nvSpPr>
          <p:spPr bwMode="auto">
            <a:xfrm>
              <a:off x="-26744" y="591343"/>
              <a:ext cx="635000" cy="639763"/>
            </a:xfrm>
            <a:custGeom>
              <a:avLst/>
              <a:gdLst>
                <a:gd name="T0" fmla="*/ 68 w 169"/>
                <a:gd name="T1" fmla="*/ 168 h 170"/>
                <a:gd name="T2" fmla="*/ 85 w 169"/>
                <a:gd name="T3" fmla="*/ 170 h 170"/>
                <a:gd name="T4" fmla="*/ 89 w 169"/>
                <a:gd name="T5" fmla="*/ 169 h 170"/>
                <a:gd name="T6" fmla="*/ 92 w 169"/>
                <a:gd name="T7" fmla="*/ 169 h 170"/>
                <a:gd name="T8" fmla="*/ 68 w 169"/>
                <a:gd name="T9" fmla="*/ 168 h 170"/>
                <a:gd name="T10" fmla="*/ 35 w 169"/>
                <a:gd name="T11" fmla="*/ 153 h 170"/>
                <a:gd name="T12" fmla="*/ 141 w 169"/>
                <a:gd name="T13" fmla="*/ 149 h 170"/>
                <a:gd name="T14" fmla="*/ 120 w 169"/>
                <a:gd name="T15" fmla="*/ 142 h 170"/>
                <a:gd name="T16" fmla="*/ 141 w 169"/>
                <a:gd name="T17" fmla="*/ 149 h 170"/>
                <a:gd name="T18" fmla="*/ 134 w 169"/>
                <a:gd name="T19" fmla="*/ 131 h 170"/>
                <a:gd name="T20" fmla="*/ 151 w 169"/>
                <a:gd name="T21" fmla="*/ 137 h 170"/>
                <a:gd name="T22" fmla="*/ 143 w 169"/>
                <a:gd name="T23" fmla="*/ 120 h 170"/>
                <a:gd name="T24" fmla="*/ 164 w 169"/>
                <a:gd name="T25" fmla="*/ 115 h 170"/>
                <a:gd name="T26" fmla="*/ 147 w 169"/>
                <a:gd name="T27" fmla="*/ 111 h 170"/>
                <a:gd name="T28" fmla="*/ 167 w 169"/>
                <a:gd name="T29" fmla="*/ 104 h 170"/>
                <a:gd name="T30" fmla="*/ 149 w 169"/>
                <a:gd name="T31" fmla="*/ 104 h 170"/>
                <a:gd name="T32" fmla="*/ 169 w 169"/>
                <a:gd name="T33" fmla="*/ 86 h 170"/>
                <a:gd name="T34" fmla="*/ 169 w 169"/>
                <a:gd name="T35" fmla="*/ 92 h 170"/>
                <a:gd name="T36" fmla="*/ 151 w 169"/>
                <a:gd name="T37" fmla="*/ 75 h 170"/>
                <a:gd name="T38" fmla="*/ 168 w 169"/>
                <a:gd name="T39" fmla="*/ 70 h 170"/>
                <a:gd name="T40" fmla="*/ 150 w 169"/>
                <a:gd name="T41" fmla="*/ 70 h 170"/>
                <a:gd name="T42" fmla="*/ 163 w 169"/>
                <a:gd name="T43" fmla="*/ 52 h 170"/>
                <a:gd name="T44" fmla="*/ 165 w 169"/>
                <a:gd name="T45" fmla="*/ 59 h 170"/>
                <a:gd name="T46" fmla="*/ 136 w 169"/>
                <a:gd name="T47" fmla="*/ 41 h 170"/>
                <a:gd name="T48" fmla="*/ 154 w 169"/>
                <a:gd name="T49" fmla="*/ 36 h 170"/>
                <a:gd name="T50" fmla="*/ 131 w 169"/>
                <a:gd name="T51" fmla="*/ 36 h 170"/>
                <a:gd name="T52" fmla="*/ 137 w 169"/>
                <a:gd name="T53" fmla="*/ 19 h 170"/>
                <a:gd name="T54" fmla="*/ 115 w 169"/>
                <a:gd name="T55" fmla="*/ 25 h 170"/>
                <a:gd name="T56" fmla="*/ 118 w 169"/>
                <a:gd name="T57" fmla="*/ 7 h 170"/>
                <a:gd name="T58" fmla="*/ 131 w 169"/>
                <a:gd name="T59" fmla="*/ 14 h 170"/>
                <a:gd name="T60" fmla="*/ 65 w 169"/>
                <a:gd name="T61" fmla="*/ 3 h 170"/>
                <a:gd name="T62" fmla="*/ 25 w 169"/>
                <a:gd name="T63" fmla="*/ 25 h 170"/>
                <a:gd name="T64" fmla="*/ 75 w 169"/>
                <a:gd name="T65" fmla="*/ 19 h 170"/>
                <a:gd name="T66" fmla="*/ 16 w 169"/>
                <a:gd name="T67" fmla="*/ 36 h 170"/>
                <a:gd name="T68" fmla="*/ 21 w 169"/>
                <a:gd name="T69" fmla="*/ 30 h 170"/>
                <a:gd name="T70" fmla="*/ 29 w 169"/>
                <a:gd name="T71" fmla="*/ 48 h 170"/>
                <a:gd name="T72" fmla="*/ 7 w 169"/>
                <a:gd name="T73" fmla="*/ 52 h 170"/>
                <a:gd name="T74" fmla="*/ 26 w 169"/>
                <a:gd name="T75" fmla="*/ 52 h 170"/>
                <a:gd name="T76" fmla="*/ 2 w 169"/>
                <a:gd name="T77" fmla="*/ 70 h 170"/>
                <a:gd name="T78" fmla="*/ 3 w 169"/>
                <a:gd name="T79" fmla="*/ 63 h 170"/>
                <a:gd name="T80" fmla="*/ 18 w 169"/>
                <a:gd name="T81" fmla="*/ 81 h 170"/>
                <a:gd name="T82" fmla="*/ 0 w 169"/>
                <a:gd name="T83" fmla="*/ 86 h 170"/>
                <a:gd name="T84" fmla="*/ 18 w 169"/>
                <a:gd name="T85" fmla="*/ 86 h 170"/>
                <a:gd name="T86" fmla="*/ 2 w 169"/>
                <a:gd name="T87" fmla="*/ 104 h 170"/>
                <a:gd name="T88" fmla="*/ 1 w 169"/>
                <a:gd name="T89" fmla="*/ 97 h 170"/>
                <a:gd name="T90" fmla="*/ 25 w 169"/>
                <a:gd name="T91" fmla="*/ 115 h 170"/>
                <a:gd name="T92" fmla="*/ 4 w 169"/>
                <a:gd name="T93" fmla="*/ 108 h 170"/>
                <a:gd name="T94" fmla="*/ 32 w 169"/>
                <a:gd name="T95" fmla="*/ 126 h 170"/>
                <a:gd name="T96" fmla="*/ 14 w 169"/>
                <a:gd name="T97" fmla="*/ 131 h 170"/>
                <a:gd name="T98" fmla="*/ 37 w 169"/>
                <a:gd name="T99" fmla="*/ 132 h 170"/>
                <a:gd name="T100" fmla="*/ 22 w 169"/>
                <a:gd name="T101" fmla="*/ 142 h 170"/>
                <a:gd name="T102" fmla="*/ 63 w 169"/>
                <a:gd name="T103" fmla="*/ 149 h 170"/>
                <a:gd name="T104" fmla="*/ 22 w 169"/>
                <a:gd name="T105" fmla="*/ 1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9" h="170">
                  <a:moveTo>
                    <a:pt x="68" y="168"/>
                  </a:move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74" y="169"/>
                    <a:pt x="79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0"/>
                    <a:pt x="88" y="169"/>
                    <a:pt x="89" y="169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90" y="169"/>
                    <a:pt x="91" y="169"/>
                    <a:pt x="92" y="16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9" y="169"/>
                    <a:pt x="107" y="167"/>
                    <a:pt x="114" y="164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60" y="166"/>
                    <a:pt x="64" y="167"/>
                    <a:pt x="68" y="168"/>
                  </a:cubicBezTo>
                  <a:close/>
                  <a:moveTo>
                    <a:pt x="124" y="160"/>
                  </a:moveTo>
                  <a:cubicBezTo>
                    <a:pt x="128" y="158"/>
                    <a:pt x="131" y="156"/>
                    <a:pt x="135" y="153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38" y="156"/>
                    <a:pt x="42" y="158"/>
                    <a:pt x="46" y="160"/>
                  </a:cubicBezTo>
                  <a:cubicBezTo>
                    <a:pt x="124" y="160"/>
                    <a:pt x="124" y="160"/>
                    <a:pt x="124" y="160"/>
                  </a:cubicBezTo>
                  <a:close/>
                  <a:moveTo>
                    <a:pt x="141" y="149"/>
                  </a:moveTo>
                  <a:cubicBezTo>
                    <a:pt x="142" y="147"/>
                    <a:pt x="143" y="146"/>
                    <a:pt x="145" y="145"/>
                  </a:cubicBezTo>
                  <a:cubicBezTo>
                    <a:pt x="146" y="144"/>
                    <a:pt x="146" y="143"/>
                    <a:pt x="147" y="142"/>
                  </a:cubicBezTo>
                  <a:cubicBezTo>
                    <a:pt x="120" y="142"/>
                    <a:pt x="120" y="142"/>
                    <a:pt x="120" y="142"/>
                  </a:cubicBezTo>
                  <a:cubicBezTo>
                    <a:pt x="117" y="144"/>
                    <a:pt x="114" y="146"/>
                    <a:pt x="111" y="147"/>
                  </a:cubicBezTo>
                  <a:cubicBezTo>
                    <a:pt x="109" y="148"/>
                    <a:pt x="108" y="148"/>
                    <a:pt x="106" y="149"/>
                  </a:cubicBezTo>
                  <a:cubicBezTo>
                    <a:pt x="141" y="149"/>
                    <a:pt x="141" y="149"/>
                    <a:pt x="141" y="149"/>
                  </a:cubicBezTo>
                  <a:close/>
                  <a:moveTo>
                    <a:pt x="151" y="137"/>
                  </a:moveTo>
                  <a:cubicBezTo>
                    <a:pt x="153" y="135"/>
                    <a:pt x="155" y="133"/>
                    <a:pt x="156" y="131"/>
                  </a:cubicBezTo>
                  <a:cubicBezTo>
                    <a:pt x="134" y="131"/>
                    <a:pt x="134" y="131"/>
                    <a:pt x="134" y="131"/>
                  </a:cubicBezTo>
                  <a:cubicBezTo>
                    <a:pt x="134" y="131"/>
                    <a:pt x="133" y="132"/>
                    <a:pt x="132" y="132"/>
                  </a:cubicBezTo>
                  <a:cubicBezTo>
                    <a:pt x="131" y="134"/>
                    <a:pt x="129" y="136"/>
                    <a:pt x="127" y="137"/>
                  </a:cubicBezTo>
                  <a:cubicBezTo>
                    <a:pt x="151" y="137"/>
                    <a:pt x="151" y="137"/>
                    <a:pt x="151" y="137"/>
                  </a:cubicBezTo>
                  <a:close/>
                  <a:moveTo>
                    <a:pt x="159" y="126"/>
                  </a:moveTo>
                  <a:cubicBezTo>
                    <a:pt x="160" y="124"/>
                    <a:pt x="161" y="122"/>
                    <a:pt x="16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1" y="122"/>
                    <a:pt x="140" y="124"/>
                    <a:pt x="138" y="126"/>
                  </a:cubicBezTo>
                  <a:cubicBezTo>
                    <a:pt x="159" y="126"/>
                    <a:pt x="159" y="126"/>
                    <a:pt x="159" y="126"/>
                  </a:cubicBezTo>
                  <a:close/>
                  <a:moveTo>
                    <a:pt x="164" y="115"/>
                  </a:moveTo>
                  <a:cubicBezTo>
                    <a:pt x="165" y="113"/>
                    <a:pt x="166" y="111"/>
                    <a:pt x="166" y="108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8" y="109"/>
                    <a:pt x="147" y="110"/>
                    <a:pt x="147" y="111"/>
                  </a:cubicBezTo>
                  <a:cubicBezTo>
                    <a:pt x="146" y="112"/>
                    <a:pt x="146" y="114"/>
                    <a:pt x="145" y="115"/>
                  </a:cubicBezTo>
                  <a:cubicBezTo>
                    <a:pt x="164" y="115"/>
                    <a:pt x="164" y="115"/>
                    <a:pt x="164" y="115"/>
                  </a:cubicBezTo>
                  <a:close/>
                  <a:moveTo>
                    <a:pt x="167" y="104"/>
                  </a:moveTo>
                  <a:cubicBezTo>
                    <a:pt x="168" y="102"/>
                    <a:pt x="168" y="99"/>
                    <a:pt x="169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1" y="99"/>
                    <a:pt x="150" y="102"/>
                    <a:pt x="149" y="104"/>
                  </a:cubicBezTo>
                  <a:cubicBezTo>
                    <a:pt x="167" y="104"/>
                    <a:pt x="167" y="104"/>
                    <a:pt x="167" y="104"/>
                  </a:cubicBezTo>
                  <a:close/>
                  <a:moveTo>
                    <a:pt x="169" y="92"/>
                  </a:moveTo>
                  <a:cubicBezTo>
                    <a:pt x="169" y="90"/>
                    <a:pt x="169" y="88"/>
                    <a:pt x="169" y="86"/>
                  </a:cubicBezTo>
                  <a:cubicBezTo>
                    <a:pt x="152" y="86"/>
                    <a:pt x="152" y="86"/>
                    <a:pt x="152" y="86"/>
                  </a:cubicBezTo>
                  <a:cubicBezTo>
                    <a:pt x="152" y="88"/>
                    <a:pt x="152" y="90"/>
                    <a:pt x="152" y="92"/>
                  </a:cubicBezTo>
                  <a:cubicBezTo>
                    <a:pt x="169" y="92"/>
                    <a:pt x="169" y="92"/>
                    <a:pt x="169" y="92"/>
                  </a:cubicBezTo>
                  <a:close/>
                  <a:moveTo>
                    <a:pt x="169" y="81"/>
                  </a:moveTo>
                  <a:cubicBezTo>
                    <a:pt x="169" y="79"/>
                    <a:pt x="169" y="77"/>
                    <a:pt x="169" y="75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52" y="77"/>
                    <a:pt x="152" y="79"/>
                    <a:pt x="152" y="81"/>
                  </a:cubicBezTo>
                  <a:cubicBezTo>
                    <a:pt x="169" y="81"/>
                    <a:pt x="169" y="81"/>
                    <a:pt x="169" y="81"/>
                  </a:cubicBezTo>
                  <a:close/>
                  <a:moveTo>
                    <a:pt x="168" y="70"/>
                  </a:moveTo>
                  <a:cubicBezTo>
                    <a:pt x="168" y="68"/>
                    <a:pt x="167" y="66"/>
                    <a:pt x="167" y="63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9" y="66"/>
                    <a:pt x="150" y="68"/>
                    <a:pt x="150" y="70"/>
                  </a:cubicBezTo>
                  <a:cubicBezTo>
                    <a:pt x="168" y="70"/>
                    <a:pt x="168" y="70"/>
                    <a:pt x="168" y="70"/>
                  </a:cubicBezTo>
                  <a:close/>
                  <a:moveTo>
                    <a:pt x="165" y="59"/>
                  </a:moveTo>
                  <a:cubicBezTo>
                    <a:pt x="165" y="57"/>
                    <a:pt x="164" y="54"/>
                    <a:pt x="163" y="52"/>
                  </a:cubicBezTo>
                  <a:cubicBezTo>
                    <a:pt x="144" y="52"/>
                    <a:pt x="144" y="52"/>
                    <a:pt x="144" y="52"/>
                  </a:cubicBezTo>
                  <a:cubicBezTo>
                    <a:pt x="145" y="54"/>
                    <a:pt x="146" y="57"/>
                    <a:pt x="147" y="59"/>
                  </a:cubicBezTo>
                  <a:cubicBezTo>
                    <a:pt x="165" y="59"/>
                    <a:pt x="165" y="59"/>
                    <a:pt x="165" y="59"/>
                  </a:cubicBezTo>
                  <a:close/>
                  <a:moveTo>
                    <a:pt x="161" y="48"/>
                  </a:moveTo>
                  <a:cubicBezTo>
                    <a:pt x="160" y="45"/>
                    <a:pt x="158" y="43"/>
                    <a:pt x="157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8" y="43"/>
                    <a:pt x="139" y="45"/>
                    <a:pt x="14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54" y="36"/>
                  </a:moveTo>
                  <a:cubicBezTo>
                    <a:pt x="153" y="34"/>
                    <a:pt x="151" y="32"/>
                    <a:pt x="149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6" y="32"/>
                    <a:pt x="129" y="34"/>
                    <a:pt x="131" y="36"/>
                  </a:cubicBezTo>
                  <a:cubicBezTo>
                    <a:pt x="154" y="36"/>
                    <a:pt x="154" y="36"/>
                    <a:pt x="154" y="36"/>
                  </a:cubicBezTo>
                  <a:close/>
                  <a:moveTo>
                    <a:pt x="145" y="25"/>
                  </a:moveTo>
                  <a:cubicBezTo>
                    <a:pt x="142" y="23"/>
                    <a:pt x="140" y="21"/>
                    <a:pt x="13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6" y="21"/>
                    <a:pt x="111" y="23"/>
                  </a:cubicBezTo>
                  <a:cubicBezTo>
                    <a:pt x="112" y="24"/>
                    <a:pt x="114" y="24"/>
                    <a:pt x="115" y="25"/>
                  </a:cubicBezTo>
                  <a:cubicBezTo>
                    <a:pt x="145" y="25"/>
                    <a:pt x="145" y="25"/>
                    <a:pt x="145" y="25"/>
                  </a:cubicBezTo>
                  <a:close/>
                  <a:moveTo>
                    <a:pt x="131" y="14"/>
                  </a:moveTo>
                  <a:cubicBezTo>
                    <a:pt x="127" y="11"/>
                    <a:pt x="123" y="9"/>
                    <a:pt x="118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7" y="9"/>
                    <a:pt x="43" y="11"/>
                    <a:pt x="39" y="14"/>
                  </a:cubicBezTo>
                  <a:cubicBezTo>
                    <a:pt x="131" y="14"/>
                    <a:pt x="131" y="14"/>
                    <a:pt x="131" y="14"/>
                  </a:cubicBezTo>
                  <a:close/>
                  <a:moveTo>
                    <a:pt x="104" y="3"/>
                  </a:moveTo>
                  <a:cubicBezTo>
                    <a:pt x="98" y="1"/>
                    <a:pt x="91" y="0"/>
                    <a:pt x="85" y="0"/>
                  </a:cubicBezTo>
                  <a:cubicBezTo>
                    <a:pt x="78" y="0"/>
                    <a:pt x="72" y="1"/>
                    <a:pt x="65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33" y="19"/>
                  </a:moveTo>
                  <a:cubicBezTo>
                    <a:pt x="30" y="21"/>
                    <a:pt x="28" y="23"/>
                    <a:pt x="25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6" y="24"/>
                    <a:pt x="58" y="24"/>
                    <a:pt x="59" y="23"/>
                  </a:cubicBezTo>
                  <a:cubicBezTo>
                    <a:pt x="64" y="21"/>
                    <a:pt x="70" y="19"/>
                    <a:pt x="75" y="19"/>
                  </a:cubicBezTo>
                  <a:cubicBezTo>
                    <a:pt x="33" y="19"/>
                    <a:pt x="33" y="19"/>
                    <a:pt x="33" y="19"/>
                  </a:cubicBezTo>
                  <a:close/>
                  <a:moveTo>
                    <a:pt x="21" y="30"/>
                  </a:moveTo>
                  <a:cubicBezTo>
                    <a:pt x="19" y="32"/>
                    <a:pt x="17" y="34"/>
                    <a:pt x="16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1" y="34"/>
                    <a:pt x="44" y="32"/>
                    <a:pt x="47" y="30"/>
                  </a:cubicBezTo>
                  <a:cubicBezTo>
                    <a:pt x="21" y="30"/>
                    <a:pt x="21" y="30"/>
                    <a:pt x="21" y="30"/>
                  </a:cubicBezTo>
                  <a:close/>
                  <a:moveTo>
                    <a:pt x="13" y="41"/>
                  </a:moveTo>
                  <a:cubicBezTo>
                    <a:pt x="11" y="43"/>
                    <a:pt x="10" y="45"/>
                    <a:pt x="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5"/>
                    <a:pt x="32" y="43"/>
                    <a:pt x="34" y="41"/>
                  </a:cubicBezTo>
                  <a:cubicBezTo>
                    <a:pt x="13" y="41"/>
                    <a:pt x="13" y="41"/>
                    <a:pt x="13" y="41"/>
                  </a:cubicBezTo>
                  <a:close/>
                  <a:moveTo>
                    <a:pt x="7" y="52"/>
                  </a:moveTo>
                  <a:cubicBezTo>
                    <a:pt x="6" y="54"/>
                    <a:pt x="5" y="57"/>
                    <a:pt x="4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57"/>
                    <a:pt x="25" y="54"/>
                    <a:pt x="26" y="52"/>
                  </a:cubicBezTo>
                  <a:cubicBezTo>
                    <a:pt x="7" y="52"/>
                    <a:pt x="7" y="52"/>
                    <a:pt x="7" y="52"/>
                  </a:cubicBezTo>
                  <a:close/>
                  <a:moveTo>
                    <a:pt x="3" y="63"/>
                  </a:moveTo>
                  <a:cubicBezTo>
                    <a:pt x="3" y="66"/>
                    <a:pt x="2" y="68"/>
                    <a:pt x="2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0" y="68"/>
                    <a:pt x="21" y="66"/>
                    <a:pt x="21" y="63"/>
                  </a:cubicBezTo>
                  <a:cubicBezTo>
                    <a:pt x="3" y="63"/>
                    <a:pt x="3" y="63"/>
                    <a:pt x="3" y="63"/>
                  </a:cubicBezTo>
                  <a:close/>
                  <a:moveTo>
                    <a:pt x="1" y="75"/>
                  </a:moveTo>
                  <a:cubicBezTo>
                    <a:pt x="1" y="77"/>
                    <a:pt x="1" y="79"/>
                    <a:pt x="0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79"/>
                    <a:pt x="18" y="77"/>
                    <a:pt x="19" y="75"/>
                  </a:cubicBezTo>
                  <a:cubicBezTo>
                    <a:pt x="1" y="75"/>
                    <a:pt x="1" y="75"/>
                    <a:pt x="1" y="75"/>
                  </a:cubicBezTo>
                  <a:close/>
                  <a:moveTo>
                    <a:pt x="0" y="86"/>
                  </a:moveTo>
                  <a:cubicBezTo>
                    <a:pt x="0" y="88"/>
                    <a:pt x="0" y="90"/>
                    <a:pt x="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0"/>
                    <a:pt x="18" y="88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lose/>
                  <a:moveTo>
                    <a:pt x="1" y="97"/>
                  </a:moveTo>
                  <a:cubicBezTo>
                    <a:pt x="2" y="99"/>
                    <a:pt x="2" y="102"/>
                    <a:pt x="2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02"/>
                    <a:pt x="19" y="99"/>
                    <a:pt x="19" y="97"/>
                  </a:cubicBezTo>
                  <a:cubicBezTo>
                    <a:pt x="1" y="97"/>
                    <a:pt x="1" y="97"/>
                    <a:pt x="1" y="97"/>
                  </a:cubicBezTo>
                  <a:close/>
                  <a:moveTo>
                    <a:pt x="4" y="108"/>
                  </a:moveTo>
                  <a:cubicBezTo>
                    <a:pt x="4" y="111"/>
                    <a:pt x="5" y="113"/>
                    <a:pt x="6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4" y="114"/>
                    <a:pt x="23" y="112"/>
                    <a:pt x="23" y="111"/>
                  </a:cubicBezTo>
                  <a:cubicBezTo>
                    <a:pt x="23" y="110"/>
                    <a:pt x="22" y="109"/>
                    <a:pt x="22" y="108"/>
                  </a:cubicBezTo>
                  <a:cubicBezTo>
                    <a:pt x="4" y="108"/>
                    <a:pt x="4" y="108"/>
                    <a:pt x="4" y="108"/>
                  </a:cubicBezTo>
                  <a:close/>
                  <a:moveTo>
                    <a:pt x="8" y="120"/>
                  </a:moveTo>
                  <a:cubicBezTo>
                    <a:pt x="9" y="122"/>
                    <a:pt x="10" y="124"/>
                    <a:pt x="11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0" y="124"/>
                    <a:pt x="29" y="122"/>
                    <a:pt x="27" y="120"/>
                  </a:cubicBezTo>
                  <a:cubicBezTo>
                    <a:pt x="8" y="120"/>
                    <a:pt x="8" y="120"/>
                    <a:pt x="8" y="120"/>
                  </a:cubicBezTo>
                  <a:close/>
                  <a:moveTo>
                    <a:pt x="14" y="131"/>
                  </a:moveTo>
                  <a:cubicBezTo>
                    <a:pt x="15" y="133"/>
                    <a:pt x="17" y="135"/>
                    <a:pt x="19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6"/>
                    <a:pt x="39" y="134"/>
                    <a:pt x="37" y="132"/>
                  </a:cubicBezTo>
                  <a:cubicBezTo>
                    <a:pt x="37" y="132"/>
                    <a:pt x="36" y="131"/>
                    <a:pt x="36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2" y="142"/>
                  </a:moveTo>
                  <a:cubicBezTo>
                    <a:pt x="23" y="143"/>
                    <a:pt x="24" y="144"/>
                    <a:pt x="25" y="145"/>
                  </a:cubicBezTo>
                  <a:cubicBezTo>
                    <a:pt x="26" y="146"/>
                    <a:pt x="28" y="147"/>
                    <a:pt x="29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2" y="148"/>
                    <a:pt x="61" y="148"/>
                    <a:pt x="59" y="147"/>
                  </a:cubicBezTo>
                  <a:cubicBezTo>
                    <a:pt x="56" y="146"/>
                    <a:pt x="53" y="144"/>
                    <a:pt x="49" y="142"/>
                  </a:cubicBezTo>
                  <a:lnTo>
                    <a:pt x="22" y="142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7"/>
            <p:cNvSpPr>
              <a:spLocks noEditPoints="1"/>
            </p:cNvSpPr>
            <p:nvPr/>
          </p:nvSpPr>
          <p:spPr bwMode="auto">
            <a:xfrm>
              <a:off x="58981" y="678655"/>
              <a:ext cx="466725" cy="465138"/>
            </a:xfrm>
            <a:custGeom>
              <a:avLst/>
              <a:gdLst>
                <a:gd name="T0" fmla="*/ 123 w 124"/>
                <a:gd name="T1" fmla="*/ 52 h 124"/>
                <a:gd name="T2" fmla="*/ 0 w 124"/>
                <a:gd name="T3" fmla="*/ 58 h 124"/>
                <a:gd name="T4" fmla="*/ 122 w 124"/>
                <a:gd name="T5" fmla="*/ 47 h 124"/>
                <a:gd name="T6" fmla="*/ 4 w 124"/>
                <a:gd name="T7" fmla="*/ 40 h 124"/>
                <a:gd name="T8" fmla="*/ 122 w 124"/>
                <a:gd name="T9" fmla="*/ 47 h 124"/>
                <a:gd name="T10" fmla="*/ 114 w 124"/>
                <a:gd name="T11" fmla="*/ 29 h 124"/>
                <a:gd name="T12" fmla="*/ 6 w 124"/>
                <a:gd name="T13" fmla="*/ 36 h 124"/>
                <a:gd name="T14" fmla="*/ 111 w 124"/>
                <a:gd name="T15" fmla="*/ 25 h 124"/>
                <a:gd name="T16" fmla="*/ 105 w 124"/>
                <a:gd name="T17" fmla="*/ 18 h 124"/>
                <a:gd name="T18" fmla="*/ 18 w 124"/>
                <a:gd name="T19" fmla="*/ 18 h 124"/>
                <a:gd name="T20" fmla="*/ 111 w 124"/>
                <a:gd name="T21" fmla="*/ 25 h 124"/>
                <a:gd name="T22" fmla="*/ 90 w 124"/>
                <a:gd name="T23" fmla="*/ 7 h 124"/>
                <a:gd name="T24" fmla="*/ 24 w 124"/>
                <a:gd name="T25" fmla="*/ 13 h 124"/>
                <a:gd name="T26" fmla="*/ 78 w 124"/>
                <a:gd name="T27" fmla="*/ 2 h 124"/>
                <a:gd name="T28" fmla="*/ 46 w 124"/>
                <a:gd name="T29" fmla="*/ 2 h 124"/>
                <a:gd name="T30" fmla="*/ 0 w 124"/>
                <a:gd name="T31" fmla="*/ 63 h 124"/>
                <a:gd name="T32" fmla="*/ 123 w 124"/>
                <a:gd name="T33" fmla="*/ 69 h 124"/>
                <a:gd name="T34" fmla="*/ 0 w 124"/>
                <a:gd name="T35" fmla="*/ 63 h 124"/>
                <a:gd name="T36" fmla="*/ 3 w 124"/>
                <a:gd name="T37" fmla="*/ 81 h 124"/>
                <a:gd name="T38" fmla="*/ 123 w 124"/>
                <a:gd name="T39" fmla="*/ 74 h 124"/>
                <a:gd name="T40" fmla="*/ 5 w 124"/>
                <a:gd name="T41" fmla="*/ 85 h 124"/>
                <a:gd name="T42" fmla="*/ 8 w 124"/>
                <a:gd name="T43" fmla="*/ 92 h 124"/>
                <a:gd name="T44" fmla="*/ 119 w 124"/>
                <a:gd name="T45" fmla="*/ 86 h 124"/>
                <a:gd name="T46" fmla="*/ 5 w 124"/>
                <a:gd name="T47" fmla="*/ 85 h 124"/>
                <a:gd name="T48" fmla="*/ 16 w 124"/>
                <a:gd name="T49" fmla="*/ 103 h 124"/>
                <a:gd name="T50" fmla="*/ 113 w 124"/>
                <a:gd name="T51" fmla="*/ 97 h 124"/>
                <a:gd name="T52" fmla="*/ 20 w 124"/>
                <a:gd name="T53" fmla="*/ 108 h 124"/>
                <a:gd name="T54" fmla="*/ 95 w 124"/>
                <a:gd name="T55" fmla="*/ 114 h 124"/>
                <a:gd name="T56" fmla="*/ 20 w 124"/>
                <a:gd name="T57" fmla="*/ 108 h 124"/>
                <a:gd name="T58" fmla="*/ 38 w 124"/>
                <a:gd name="T59" fmla="*/ 119 h 124"/>
                <a:gd name="T60" fmla="*/ 62 w 124"/>
                <a:gd name="T61" fmla="*/ 124 h 124"/>
                <a:gd name="T62" fmla="*/ 86 w 124"/>
                <a:gd name="T63" fmla="*/ 119 h 124"/>
                <a:gd name="T64" fmla="*/ 38 w 124"/>
                <a:gd name="T65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24">
                  <a:moveTo>
                    <a:pt x="124" y="58"/>
                  </a:moveTo>
                  <a:cubicBezTo>
                    <a:pt x="124" y="56"/>
                    <a:pt x="123" y="54"/>
                    <a:pt x="123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0" y="58"/>
                  </a:cubicBezTo>
                  <a:cubicBezTo>
                    <a:pt x="124" y="58"/>
                    <a:pt x="124" y="58"/>
                    <a:pt x="124" y="58"/>
                  </a:cubicBezTo>
                  <a:close/>
                  <a:moveTo>
                    <a:pt x="122" y="47"/>
                  </a:moveTo>
                  <a:cubicBezTo>
                    <a:pt x="121" y="45"/>
                    <a:pt x="121" y="43"/>
                    <a:pt x="120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3"/>
                    <a:pt x="2" y="45"/>
                    <a:pt x="2" y="47"/>
                  </a:cubicBezTo>
                  <a:cubicBezTo>
                    <a:pt x="122" y="47"/>
                    <a:pt x="122" y="47"/>
                    <a:pt x="122" y="47"/>
                  </a:cubicBezTo>
                  <a:close/>
                  <a:moveTo>
                    <a:pt x="118" y="36"/>
                  </a:moveTo>
                  <a:cubicBezTo>
                    <a:pt x="117" y="34"/>
                    <a:pt x="116" y="31"/>
                    <a:pt x="114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7" y="34"/>
                    <a:pt x="6" y="36"/>
                  </a:cubicBezTo>
                  <a:cubicBezTo>
                    <a:pt x="118" y="36"/>
                    <a:pt x="118" y="36"/>
                    <a:pt x="118" y="36"/>
                  </a:cubicBezTo>
                  <a:close/>
                  <a:moveTo>
                    <a:pt x="111" y="25"/>
                  </a:moveTo>
                  <a:cubicBezTo>
                    <a:pt x="110" y="22"/>
                    <a:pt x="108" y="20"/>
                    <a:pt x="106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11" y="25"/>
                    <a:pt x="111" y="25"/>
                    <a:pt x="111" y="25"/>
                  </a:cubicBezTo>
                  <a:close/>
                  <a:moveTo>
                    <a:pt x="100" y="13"/>
                  </a:moveTo>
                  <a:cubicBezTo>
                    <a:pt x="97" y="11"/>
                    <a:pt x="94" y="9"/>
                    <a:pt x="90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9"/>
                    <a:pt x="27" y="11"/>
                    <a:pt x="24" y="13"/>
                  </a:cubicBezTo>
                  <a:cubicBezTo>
                    <a:pt x="100" y="13"/>
                    <a:pt x="100" y="13"/>
                    <a:pt x="100" y="13"/>
                  </a:cubicBezTo>
                  <a:close/>
                  <a:moveTo>
                    <a:pt x="78" y="2"/>
                  </a:moveTo>
                  <a:cubicBezTo>
                    <a:pt x="73" y="1"/>
                    <a:pt x="67" y="0"/>
                    <a:pt x="62" y="0"/>
                  </a:cubicBezTo>
                  <a:cubicBezTo>
                    <a:pt x="57" y="0"/>
                    <a:pt x="51" y="1"/>
                    <a:pt x="46" y="2"/>
                  </a:cubicBezTo>
                  <a:cubicBezTo>
                    <a:pt x="78" y="2"/>
                    <a:pt x="78" y="2"/>
                    <a:pt x="78" y="2"/>
                  </a:cubicBezTo>
                  <a:close/>
                  <a:moveTo>
                    <a:pt x="0" y="63"/>
                  </a:moveTo>
                  <a:cubicBezTo>
                    <a:pt x="0" y="65"/>
                    <a:pt x="0" y="67"/>
                    <a:pt x="0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4" y="67"/>
                    <a:pt x="124" y="65"/>
                    <a:pt x="124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1" y="74"/>
                  </a:moveTo>
                  <a:cubicBezTo>
                    <a:pt x="2" y="76"/>
                    <a:pt x="2" y="79"/>
                    <a:pt x="3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2" y="79"/>
                    <a:pt x="122" y="76"/>
                    <a:pt x="123" y="74"/>
                  </a:cubicBezTo>
                  <a:cubicBezTo>
                    <a:pt x="1" y="74"/>
                    <a:pt x="1" y="74"/>
                    <a:pt x="1" y="74"/>
                  </a:cubicBezTo>
                  <a:close/>
                  <a:moveTo>
                    <a:pt x="5" y="85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6" y="88"/>
                    <a:pt x="7" y="90"/>
                    <a:pt x="8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7" y="90"/>
                    <a:pt x="118" y="88"/>
                    <a:pt x="119" y="86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5" y="85"/>
                    <a:pt x="5" y="85"/>
                    <a:pt x="5" y="85"/>
                  </a:cubicBezTo>
                  <a:close/>
                  <a:moveTo>
                    <a:pt x="11" y="97"/>
                  </a:moveTo>
                  <a:cubicBezTo>
                    <a:pt x="12" y="99"/>
                    <a:pt x="14" y="101"/>
                    <a:pt x="16" y="10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10" y="101"/>
                    <a:pt x="112" y="99"/>
                    <a:pt x="113" y="97"/>
                  </a:cubicBezTo>
                  <a:cubicBezTo>
                    <a:pt x="11" y="97"/>
                    <a:pt x="11" y="97"/>
                    <a:pt x="11" y="97"/>
                  </a:cubicBezTo>
                  <a:close/>
                  <a:moveTo>
                    <a:pt x="20" y="108"/>
                  </a:moveTo>
                  <a:cubicBezTo>
                    <a:pt x="23" y="110"/>
                    <a:pt x="26" y="112"/>
                    <a:pt x="29" y="114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8" y="112"/>
                    <a:pt x="101" y="110"/>
                    <a:pt x="104" y="108"/>
                  </a:cubicBezTo>
                  <a:cubicBezTo>
                    <a:pt x="20" y="108"/>
                    <a:pt x="20" y="108"/>
                    <a:pt x="20" y="108"/>
                  </a:cubicBezTo>
                  <a:close/>
                  <a:moveTo>
                    <a:pt x="38" y="119"/>
                  </a:moveTo>
                  <a:cubicBezTo>
                    <a:pt x="38" y="119"/>
                    <a:pt x="38" y="119"/>
                    <a:pt x="38" y="119"/>
                  </a:cubicBezTo>
                  <a:cubicBezTo>
                    <a:pt x="46" y="122"/>
                    <a:pt x="54" y="124"/>
                    <a:pt x="62" y="124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70" y="124"/>
                    <a:pt x="78" y="122"/>
                    <a:pt x="86" y="119"/>
                  </a:cubicBezTo>
                  <a:cubicBezTo>
                    <a:pt x="86" y="119"/>
                    <a:pt x="86" y="119"/>
                    <a:pt x="86" y="119"/>
                  </a:cubicBezTo>
                  <a:lnTo>
                    <a:pt x="38" y="11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"/>
            <p:cNvSpPr>
              <a:spLocks noEditPoints="1"/>
            </p:cNvSpPr>
            <p:nvPr/>
          </p:nvSpPr>
          <p:spPr bwMode="auto">
            <a:xfrm>
              <a:off x="-45794" y="573880"/>
              <a:ext cx="676275" cy="968375"/>
            </a:xfrm>
            <a:custGeom>
              <a:avLst/>
              <a:gdLst>
                <a:gd name="T0" fmla="*/ 110 w 180"/>
                <a:gd name="T1" fmla="*/ 242 h 258"/>
                <a:gd name="T2" fmla="*/ 105 w 180"/>
                <a:gd name="T3" fmla="*/ 253 h 258"/>
                <a:gd name="T4" fmla="*/ 94 w 180"/>
                <a:gd name="T5" fmla="*/ 258 h 258"/>
                <a:gd name="T6" fmla="*/ 86 w 180"/>
                <a:gd name="T7" fmla="*/ 258 h 258"/>
                <a:gd name="T8" fmla="*/ 70 w 180"/>
                <a:gd name="T9" fmla="*/ 242 h 258"/>
                <a:gd name="T10" fmla="*/ 70 w 180"/>
                <a:gd name="T11" fmla="*/ 242 h 258"/>
                <a:gd name="T12" fmla="*/ 26 w 180"/>
                <a:gd name="T13" fmla="*/ 153 h 258"/>
                <a:gd name="T14" fmla="*/ 26 w 180"/>
                <a:gd name="T15" fmla="*/ 26 h 258"/>
                <a:gd name="T16" fmla="*/ 153 w 180"/>
                <a:gd name="T17" fmla="*/ 26 h 258"/>
                <a:gd name="T18" fmla="*/ 153 w 180"/>
                <a:gd name="T19" fmla="*/ 153 h 258"/>
                <a:gd name="T20" fmla="*/ 152 w 180"/>
                <a:gd name="T21" fmla="*/ 90 h 258"/>
                <a:gd name="T22" fmla="*/ 134 w 180"/>
                <a:gd name="T23" fmla="*/ 46 h 258"/>
                <a:gd name="T24" fmla="*/ 90 w 180"/>
                <a:gd name="T25" fmla="*/ 28 h 258"/>
                <a:gd name="T26" fmla="*/ 46 w 180"/>
                <a:gd name="T27" fmla="*/ 46 h 258"/>
                <a:gd name="T28" fmla="*/ 28 w 180"/>
                <a:gd name="T29" fmla="*/ 90 h 258"/>
                <a:gd name="T30" fmla="*/ 28 w 180"/>
                <a:gd name="T31" fmla="*/ 90 h 258"/>
                <a:gd name="T32" fmla="*/ 46 w 180"/>
                <a:gd name="T33" fmla="*/ 134 h 258"/>
                <a:gd name="T34" fmla="*/ 90 w 180"/>
                <a:gd name="T35" fmla="*/ 152 h 258"/>
                <a:gd name="T36" fmla="*/ 90 w 180"/>
                <a:gd name="T37" fmla="*/ 152 h 258"/>
                <a:gd name="T38" fmla="*/ 134 w 180"/>
                <a:gd name="T39" fmla="*/ 134 h 258"/>
                <a:gd name="T40" fmla="*/ 152 w 180"/>
                <a:gd name="T41" fmla="*/ 90 h 258"/>
                <a:gd name="T42" fmla="*/ 137 w 180"/>
                <a:gd name="T43" fmla="*/ 42 h 258"/>
                <a:gd name="T44" fmla="*/ 90 w 180"/>
                <a:gd name="T45" fmla="*/ 23 h 258"/>
                <a:gd name="T46" fmla="*/ 42 w 180"/>
                <a:gd name="T47" fmla="*/ 42 h 258"/>
                <a:gd name="T48" fmla="*/ 23 w 180"/>
                <a:gd name="T49" fmla="*/ 90 h 258"/>
                <a:gd name="T50" fmla="*/ 28 w 180"/>
                <a:gd name="T51" fmla="*/ 116 h 258"/>
                <a:gd name="T52" fmla="*/ 64 w 180"/>
                <a:gd name="T53" fmla="*/ 152 h 258"/>
                <a:gd name="T54" fmla="*/ 90 w 180"/>
                <a:gd name="T55" fmla="*/ 157 h 258"/>
                <a:gd name="T56" fmla="*/ 137 w 180"/>
                <a:gd name="T57" fmla="*/ 137 h 258"/>
                <a:gd name="T58" fmla="*/ 157 w 180"/>
                <a:gd name="T59" fmla="*/ 90 h 258"/>
                <a:gd name="T60" fmla="*/ 73 w 180"/>
                <a:gd name="T61" fmla="*/ 173 h 258"/>
                <a:gd name="T62" fmla="*/ 73 w 180"/>
                <a:gd name="T63" fmla="*/ 173 h 258"/>
                <a:gd name="T64" fmla="*/ 73 w 180"/>
                <a:gd name="T65" fmla="*/ 173 h 258"/>
                <a:gd name="T66" fmla="*/ 90 w 180"/>
                <a:gd name="T67" fmla="*/ 175 h 258"/>
                <a:gd name="T68" fmla="*/ 94 w 180"/>
                <a:gd name="T69" fmla="*/ 174 h 258"/>
                <a:gd name="T70" fmla="*/ 97 w 180"/>
                <a:gd name="T71" fmla="*/ 174 h 258"/>
                <a:gd name="T72" fmla="*/ 150 w 180"/>
                <a:gd name="T73" fmla="*/ 150 h 258"/>
                <a:gd name="T74" fmla="*/ 150 w 180"/>
                <a:gd name="T75" fmla="*/ 30 h 258"/>
                <a:gd name="T76" fmla="*/ 30 w 180"/>
                <a:gd name="T77" fmla="*/ 30 h 258"/>
                <a:gd name="T78" fmla="*/ 30 w 180"/>
                <a:gd name="T79" fmla="*/ 150 h 258"/>
                <a:gd name="T80" fmla="*/ 104 w 180"/>
                <a:gd name="T81" fmla="*/ 179 h 258"/>
                <a:gd name="T82" fmla="*/ 75 w 180"/>
                <a:gd name="T83" fmla="*/ 179 h 258"/>
                <a:gd name="T84" fmla="*/ 75 w 180"/>
                <a:gd name="T85" fmla="*/ 242 h 258"/>
                <a:gd name="T86" fmla="*/ 86 w 180"/>
                <a:gd name="T87" fmla="*/ 253 h 258"/>
                <a:gd name="T88" fmla="*/ 94 w 180"/>
                <a:gd name="T89" fmla="*/ 253 h 258"/>
                <a:gd name="T90" fmla="*/ 104 w 180"/>
                <a:gd name="T91" fmla="*/ 242 h 258"/>
                <a:gd name="T92" fmla="*/ 104 w 180"/>
                <a:gd name="T93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258">
                  <a:moveTo>
                    <a:pt x="110" y="178"/>
                  </a:moveTo>
                  <a:cubicBezTo>
                    <a:pt x="110" y="242"/>
                    <a:pt x="110" y="242"/>
                    <a:pt x="110" y="242"/>
                  </a:cubicBezTo>
                  <a:cubicBezTo>
                    <a:pt x="110" y="242"/>
                    <a:pt x="110" y="242"/>
                    <a:pt x="110" y="242"/>
                  </a:cubicBezTo>
                  <a:cubicBezTo>
                    <a:pt x="110" y="247"/>
                    <a:pt x="108" y="251"/>
                    <a:pt x="105" y="253"/>
                  </a:cubicBezTo>
                  <a:cubicBezTo>
                    <a:pt x="102" y="256"/>
                    <a:pt x="98" y="258"/>
                    <a:pt x="94" y="258"/>
                  </a:cubicBezTo>
                  <a:cubicBezTo>
                    <a:pt x="94" y="258"/>
                    <a:pt x="94" y="258"/>
                    <a:pt x="94" y="258"/>
                  </a:cubicBezTo>
                  <a:cubicBezTo>
                    <a:pt x="94" y="258"/>
                    <a:pt x="94" y="258"/>
                    <a:pt x="94" y="258"/>
                  </a:cubicBezTo>
                  <a:cubicBezTo>
                    <a:pt x="86" y="258"/>
                    <a:pt x="86" y="258"/>
                    <a:pt x="86" y="258"/>
                  </a:cubicBezTo>
                  <a:cubicBezTo>
                    <a:pt x="82" y="258"/>
                    <a:pt x="78" y="256"/>
                    <a:pt x="75" y="253"/>
                  </a:cubicBezTo>
                  <a:cubicBezTo>
                    <a:pt x="72" y="251"/>
                    <a:pt x="70" y="247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178"/>
                    <a:pt x="70" y="178"/>
                    <a:pt x="70" y="178"/>
                  </a:cubicBezTo>
                  <a:cubicBezTo>
                    <a:pt x="54" y="174"/>
                    <a:pt x="39" y="166"/>
                    <a:pt x="26" y="153"/>
                  </a:cubicBezTo>
                  <a:cubicBezTo>
                    <a:pt x="9" y="136"/>
                    <a:pt x="0" y="113"/>
                    <a:pt x="0" y="90"/>
                  </a:cubicBezTo>
                  <a:cubicBezTo>
                    <a:pt x="0" y="67"/>
                    <a:pt x="9" y="44"/>
                    <a:pt x="26" y="26"/>
                  </a:cubicBezTo>
                  <a:cubicBezTo>
                    <a:pt x="44" y="9"/>
                    <a:pt x="67" y="0"/>
                    <a:pt x="90" y="0"/>
                  </a:cubicBezTo>
                  <a:cubicBezTo>
                    <a:pt x="113" y="0"/>
                    <a:pt x="136" y="9"/>
                    <a:pt x="153" y="26"/>
                  </a:cubicBezTo>
                  <a:cubicBezTo>
                    <a:pt x="171" y="44"/>
                    <a:pt x="180" y="67"/>
                    <a:pt x="180" y="90"/>
                  </a:cubicBezTo>
                  <a:cubicBezTo>
                    <a:pt x="180" y="113"/>
                    <a:pt x="171" y="136"/>
                    <a:pt x="153" y="153"/>
                  </a:cubicBezTo>
                  <a:cubicBezTo>
                    <a:pt x="141" y="166"/>
                    <a:pt x="126" y="174"/>
                    <a:pt x="110" y="178"/>
                  </a:cubicBezTo>
                  <a:close/>
                  <a:moveTo>
                    <a:pt x="152" y="90"/>
                  </a:moveTo>
                  <a:cubicBezTo>
                    <a:pt x="152" y="82"/>
                    <a:pt x="150" y="74"/>
                    <a:pt x="147" y="66"/>
                  </a:cubicBezTo>
                  <a:cubicBezTo>
                    <a:pt x="144" y="59"/>
                    <a:pt x="140" y="52"/>
                    <a:pt x="134" y="46"/>
                  </a:cubicBezTo>
                  <a:cubicBezTo>
                    <a:pt x="128" y="40"/>
                    <a:pt x="121" y="36"/>
                    <a:pt x="114" y="33"/>
                  </a:cubicBezTo>
                  <a:cubicBezTo>
                    <a:pt x="106" y="30"/>
                    <a:pt x="98" y="28"/>
                    <a:pt x="90" y="28"/>
                  </a:cubicBezTo>
                  <a:cubicBezTo>
                    <a:pt x="82" y="28"/>
                    <a:pt x="74" y="30"/>
                    <a:pt x="66" y="33"/>
                  </a:cubicBezTo>
                  <a:cubicBezTo>
                    <a:pt x="59" y="36"/>
                    <a:pt x="52" y="40"/>
                    <a:pt x="46" y="46"/>
                  </a:cubicBezTo>
                  <a:cubicBezTo>
                    <a:pt x="40" y="52"/>
                    <a:pt x="36" y="59"/>
                    <a:pt x="33" y="66"/>
                  </a:cubicBezTo>
                  <a:cubicBezTo>
                    <a:pt x="30" y="74"/>
                    <a:pt x="28" y="82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8"/>
                    <a:pt x="30" y="106"/>
                    <a:pt x="33" y="114"/>
                  </a:cubicBezTo>
                  <a:cubicBezTo>
                    <a:pt x="36" y="121"/>
                    <a:pt x="40" y="128"/>
                    <a:pt x="46" y="134"/>
                  </a:cubicBezTo>
                  <a:cubicBezTo>
                    <a:pt x="52" y="140"/>
                    <a:pt x="59" y="144"/>
                    <a:pt x="66" y="147"/>
                  </a:cubicBezTo>
                  <a:cubicBezTo>
                    <a:pt x="74" y="150"/>
                    <a:pt x="82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8" y="152"/>
                    <a:pt x="106" y="150"/>
                    <a:pt x="114" y="147"/>
                  </a:cubicBezTo>
                  <a:cubicBezTo>
                    <a:pt x="121" y="144"/>
                    <a:pt x="128" y="140"/>
                    <a:pt x="134" y="134"/>
                  </a:cubicBezTo>
                  <a:cubicBezTo>
                    <a:pt x="140" y="128"/>
                    <a:pt x="144" y="121"/>
                    <a:pt x="147" y="114"/>
                  </a:cubicBezTo>
                  <a:cubicBezTo>
                    <a:pt x="150" y="106"/>
                    <a:pt x="152" y="98"/>
                    <a:pt x="152" y="90"/>
                  </a:cubicBezTo>
                  <a:close/>
                  <a:moveTo>
                    <a:pt x="152" y="64"/>
                  </a:moveTo>
                  <a:cubicBezTo>
                    <a:pt x="149" y="56"/>
                    <a:pt x="144" y="49"/>
                    <a:pt x="137" y="42"/>
                  </a:cubicBezTo>
                  <a:cubicBezTo>
                    <a:pt x="131" y="36"/>
                    <a:pt x="124" y="31"/>
                    <a:pt x="116" y="28"/>
                  </a:cubicBezTo>
                  <a:cubicBezTo>
                    <a:pt x="107" y="24"/>
                    <a:pt x="99" y="23"/>
                    <a:pt x="90" y="23"/>
                  </a:cubicBezTo>
                  <a:cubicBezTo>
                    <a:pt x="81" y="23"/>
                    <a:pt x="72" y="24"/>
                    <a:pt x="64" y="28"/>
                  </a:cubicBezTo>
                  <a:cubicBezTo>
                    <a:pt x="56" y="31"/>
                    <a:pt x="49" y="36"/>
                    <a:pt x="42" y="42"/>
                  </a:cubicBezTo>
                  <a:cubicBezTo>
                    <a:pt x="36" y="49"/>
                    <a:pt x="31" y="56"/>
                    <a:pt x="28" y="64"/>
                  </a:cubicBezTo>
                  <a:cubicBezTo>
                    <a:pt x="24" y="72"/>
                    <a:pt x="23" y="81"/>
                    <a:pt x="23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99"/>
                    <a:pt x="24" y="107"/>
                    <a:pt x="28" y="116"/>
                  </a:cubicBezTo>
                  <a:cubicBezTo>
                    <a:pt x="31" y="124"/>
                    <a:pt x="36" y="131"/>
                    <a:pt x="42" y="137"/>
                  </a:cubicBezTo>
                  <a:cubicBezTo>
                    <a:pt x="49" y="144"/>
                    <a:pt x="56" y="149"/>
                    <a:pt x="64" y="152"/>
                  </a:cubicBezTo>
                  <a:cubicBezTo>
                    <a:pt x="72" y="155"/>
                    <a:pt x="81" y="157"/>
                    <a:pt x="90" y="157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99" y="157"/>
                    <a:pt x="107" y="155"/>
                    <a:pt x="116" y="152"/>
                  </a:cubicBezTo>
                  <a:cubicBezTo>
                    <a:pt x="124" y="149"/>
                    <a:pt x="131" y="144"/>
                    <a:pt x="137" y="137"/>
                  </a:cubicBezTo>
                  <a:cubicBezTo>
                    <a:pt x="144" y="131"/>
                    <a:pt x="149" y="124"/>
                    <a:pt x="152" y="116"/>
                  </a:cubicBezTo>
                  <a:cubicBezTo>
                    <a:pt x="155" y="107"/>
                    <a:pt x="157" y="99"/>
                    <a:pt x="157" y="90"/>
                  </a:cubicBezTo>
                  <a:cubicBezTo>
                    <a:pt x="157" y="81"/>
                    <a:pt x="155" y="72"/>
                    <a:pt x="152" y="64"/>
                  </a:cubicBezTo>
                  <a:close/>
                  <a:moveTo>
                    <a:pt x="73" y="173"/>
                  </a:move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9" y="174"/>
                    <a:pt x="84" y="175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1" y="175"/>
                    <a:pt x="93" y="174"/>
                    <a:pt x="94" y="174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5" y="174"/>
                    <a:pt x="96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116" y="173"/>
                    <a:pt x="135" y="164"/>
                    <a:pt x="150" y="150"/>
                  </a:cubicBezTo>
                  <a:cubicBezTo>
                    <a:pt x="166" y="133"/>
                    <a:pt x="174" y="112"/>
                    <a:pt x="174" y="90"/>
                  </a:cubicBezTo>
                  <a:cubicBezTo>
                    <a:pt x="174" y="68"/>
                    <a:pt x="166" y="47"/>
                    <a:pt x="150" y="30"/>
                  </a:cubicBezTo>
                  <a:cubicBezTo>
                    <a:pt x="133" y="14"/>
                    <a:pt x="112" y="5"/>
                    <a:pt x="90" y="5"/>
                  </a:cubicBezTo>
                  <a:cubicBezTo>
                    <a:pt x="68" y="5"/>
                    <a:pt x="47" y="14"/>
                    <a:pt x="30" y="30"/>
                  </a:cubicBezTo>
                  <a:cubicBezTo>
                    <a:pt x="14" y="47"/>
                    <a:pt x="5" y="68"/>
                    <a:pt x="5" y="90"/>
                  </a:cubicBezTo>
                  <a:cubicBezTo>
                    <a:pt x="5" y="112"/>
                    <a:pt x="14" y="133"/>
                    <a:pt x="30" y="150"/>
                  </a:cubicBezTo>
                  <a:cubicBezTo>
                    <a:pt x="42" y="162"/>
                    <a:pt x="57" y="170"/>
                    <a:pt x="73" y="173"/>
                  </a:cubicBezTo>
                  <a:close/>
                  <a:moveTo>
                    <a:pt x="104" y="179"/>
                  </a:moveTo>
                  <a:cubicBezTo>
                    <a:pt x="100" y="179"/>
                    <a:pt x="95" y="180"/>
                    <a:pt x="90" y="180"/>
                  </a:cubicBezTo>
                  <a:cubicBezTo>
                    <a:pt x="85" y="180"/>
                    <a:pt x="80" y="179"/>
                    <a:pt x="75" y="179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5"/>
                    <a:pt x="77" y="248"/>
                    <a:pt x="78" y="250"/>
                  </a:cubicBezTo>
                  <a:cubicBezTo>
                    <a:pt x="80" y="252"/>
                    <a:pt x="83" y="253"/>
                    <a:pt x="86" y="253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97" y="253"/>
                    <a:pt x="99" y="252"/>
                    <a:pt x="101" y="250"/>
                  </a:cubicBezTo>
                  <a:cubicBezTo>
                    <a:pt x="103" y="248"/>
                    <a:pt x="104" y="245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lnTo>
                    <a:pt x="104" y="17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3" name="矩形 152"/>
          <p:cNvSpPr/>
          <p:nvPr/>
        </p:nvSpPr>
        <p:spPr>
          <a:xfrm>
            <a:off x="660631" y="3383750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403E3B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0.1</a:t>
            </a:r>
            <a:r>
              <a:rPr lang="zh-CN" altLang="en-US" sz="1400" smtClean="0">
                <a:solidFill>
                  <a:srgbClr val="403E3B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选题</a:t>
            </a:r>
            <a:r>
              <a:rPr lang="zh-CN" altLang="en-US" sz="1400">
                <a:solidFill>
                  <a:srgbClr val="403E3B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的背景与意义</a:t>
            </a:r>
            <a:endParaRPr lang="zh-CN" altLang="en-US" sz="1400">
              <a:solidFill>
                <a:srgbClr val="403E3B"/>
              </a:solidFill>
              <a:latin typeface="方正兰亭黑_GBK"/>
              <a:ea typeface="方正兰亭黑_GBK"/>
              <a:sym typeface="微软雅黑" panose="020B0503020204020204" pitchFamily="34" charset="-122"/>
            </a:endParaRPr>
          </a:p>
        </p:txBody>
      </p:sp>
      <p:sp>
        <p:nvSpPr>
          <p:cNvPr id="154" name="TextBox 4"/>
          <p:cNvSpPr>
            <a:spLocks noChangeArrowheads="1"/>
          </p:cNvSpPr>
          <p:nvPr/>
        </p:nvSpPr>
        <p:spPr bwMode="auto">
          <a:xfrm>
            <a:off x="4801343" y="3399731"/>
            <a:ext cx="2073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403E3B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03.</a:t>
            </a:r>
            <a:r>
              <a:rPr lang="zh-CN" altLang="en-US" sz="1400" smtClean="0">
                <a:solidFill>
                  <a:srgbClr val="403E3B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研究成果展示及应用</a:t>
            </a:r>
            <a:endParaRPr lang="zh-CN" altLang="en-US" sz="1400" smtClean="0">
              <a:solidFill>
                <a:srgbClr val="403E3B"/>
              </a:solidFill>
              <a:latin typeface="方正兰亭黑_GBK"/>
              <a:ea typeface="方正兰亭黑_GBK"/>
              <a:sym typeface="微软雅黑" panose="020B0503020204020204" pitchFamily="34" charset="-122"/>
            </a:endParaRPr>
          </a:p>
        </p:txBody>
      </p:sp>
      <p:sp>
        <p:nvSpPr>
          <p:cNvPr id="155" name="TextBox 4"/>
          <p:cNvSpPr>
            <a:spLocks noChangeArrowheads="1"/>
          </p:cNvSpPr>
          <p:nvPr/>
        </p:nvSpPr>
        <p:spPr bwMode="auto">
          <a:xfrm>
            <a:off x="2821557" y="3394777"/>
            <a:ext cx="17139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 altLang="zh-CN" sz="1400" smtClean="0">
                <a:solidFill>
                  <a:srgbClr val="403E3B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02.</a:t>
            </a:r>
            <a:r>
              <a:rPr lang="zh-CN" altLang="en-US" sz="1400" smtClean="0">
                <a:solidFill>
                  <a:srgbClr val="403E3B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研究方法及过程</a:t>
            </a:r>
            <a:endParaRPr lang="zh-CN" altLang="en-US" sz="1400" smtClean="0">
              <a:solidFill>
                <a:srgbClr val="403E3B"/>
              </a:solidFill>
              <a:latin typeface="方正兰亭黑_GBK"/>
              <a:ea typeface="方正兰亭黑_GBK"/>
              <a:sym typeface="微软雅黑" panose="020B0503020204020204" pitchFamily="34" charset="-122"/>
            </a:endParaRPr>
          </a:p>
        </p:txBody>
      </p:sp>
      <p:sp>
        <p:nvSpPr>
          <p:cNvPr id="156" name="TextBox 4"/>
          <p:cNvSpPr>
            <a:spLocks noChangeArrowheads="1"/>
          </p:cNvSpPr>
          <p:nvPr/>
        </p:nvSpPr>
        <p:spPr bwMode="auto">
          <a:xfrm>
            <a:off x="7140200" y="3397029"/>
            <a:ext cx="11769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 altLang="zh-CN" sz="1400" smtClean="0">
                <a:solidFill>
                  <a:srgbClr val="403E3B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04.</a:t>
            </a:r>
            <a:r>
              <a:rPr lang="zh-CN" altLang="en-US" sz="1400" smtClean="0">
                <a:solidFill>
                  <a:srgbClr val="403E3B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论文总结</a:t>
            </a:r>
            <a:endParaRPr lang="zh-CN" altLang="en-US" sz="1400" smtClean="0">
              <a:solidFill>
                <a:srgbClr val="403E3B"/>
              </a:solidFill>
              <a:latin typeface="方正兰亭黑_GBK"/>
              <a:ea typeface="方正兰亭黑_GBK"/>
              <a:sym typeface="微软雅黑" panose="020B0503020204020204" pitchFamily="34" charset="-122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1140058" y="2380502"/>
            <a:ext cx="738722" cy="736699"/>
            <a:chOff x="4040187" y="581025"/>
            <a:chExt cx="579437" cy="577850"/>
          </a:xfrm>
        </p:grpSpPr>
        <p:sp>
          <p:nvSpPr>
            <p:cNvPr id="158" name="Freeform 117"/>
            <p:cNvSpPr>
              <a:spLocks noEditPoints="1"/>
            </p:cNvSpPr>
            <p:nvPr/>
          </p:nvSpPr>
          <p:spPr bwMode="auto">
            <a:xfrm>
              <a:off x="4462462" y="869950"/>
              <a:ext cx="41275" cy="44450"/>
            </a:xfrm>
            <a:custGeom>
              <a:avLst/>
              <a:gdLst>
                <a:gd name="T0" fmla="*/ 11 w 11"/>
                <a:gd name="T1" fmla="*/ 7 h 12"/>
                <a:gd name="T2" fmla="*/ 7 w 11"/>
                <a:gd name="T3" fmla="*/ 4 h 12"/>
                <a:gd name="T4" fmla="*/ 0 w 11"/>
                <a:gd name="T5" fmla="*/ 11 h 12"/>
                <a:gd name="T6" fmla="*/ 0 w 11"/>
                <a:gd name="T7" fmla="*/ 12 h 12"/>
                <a:gd name="T8" fmla="*/ 11 w 11"/>
                <a:gd name="T9" fmla="*/ 7 h 12"/>
                <a:gd name="T10" fmla="*/ 5 w 11"/>
                <a:gd name="T11" fmla="*/ 1 h 12"/>
                <a:gd name="T12" fmla="*/ 2 w 11"/>
                <a:gd name="T13" fmla="*/ 4 h 12"/>
                <a:gd name="T14" fmla="*/ 3 w 11"/>
                <a:gd name="T15" fmla="*/ 0 h 12"/>
                <a:gd name="T16" fmla="*/ 5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6"/>
                    <a:pt x="9" y="5"/>
                    <a:pt x="7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0"/>
                    <a:pt x="7" y="9"/>
                    <a:pt x="11" y="7"/>
                  </a:cubicBezTo>
                  <a:close/>
                  <a:moveTo>
                    <a:pt x="5" y="1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1"/>
                    <a:pt x="3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18"/>
            <p:cNvSpPr>
              <a:spLocks noEditPoints="1"/>
            </p:cNvSpPr>
            <p:nvPr/>
          </p:nvSpPr>
          <p:spPr bwMode="auto">
            <a:xfrm>
              <a:off x="4341812" y="746125"/>
              <a:ext cx="120650" cy="93663"/>
            </a:xfrm>
            <a:custGeom>
              <a:avLst/>
              <a:gdLst>
                <a:gd name="T0" fmla="*/ 31 w 32"/>
                <a:gd name="T1" fmla="*/ 10 h 25"/>
                <a:gd name="T2" fmla="*/ 31 w 32"/>
                <a:gd name="T3" fmla="*/ 10 h 25"/>
                <a:gd name="T4" fmla="*/ 23 w 32"/>
                <a:gd name="T5" fmla="*/ 18 h 25"/>
                <a:gd name="T6" fmla="*/ 27 w 32"/>
                <a:gd name="T7" fmla="*/ 21 h 25"/>
                <a:gd name="T8" fmla="*/ 32 w 32"/>
                <a:gd name="T9" fmla="*/ 16 h 25"/>
                <a:gd name="T10" fmla="*/ 31 w 32"/>
                <a:gd name="T11" fmla="*/ 10 h 25"/>
                <a:gd name="T12" fmla="*/ 27 w 32"/>
                <a:gd name="T13" fmla="*/ 10 h 25"/>
                <a:gd name="T14" fmla="*/ 20 w 32"/>
                <a:gd name="T15" fmla="*/ 16 h 25"/>
                <a:gd name="T16" fmla="*/ 15 w 32"/>
                <a:gd name="T17" fmla="*/ 14 h 25"/>
                <a:gd name="T18" fmla="*/ 22 w 32"/>
                <a:gd name="T19" fmla="*/ 7 h 25"/>
                <a:gd name="T20" fmla="*/ 27 w 32"/>
                <a:gd name="T21" fmla="*/ 10 h 25"/>
                <a:gd name="T22" fmla="*/ 19 w 32"/>
                <a:gd name="T23" fmla="*/ 5 h 25"/>
                <a:gd name="T24" fmla="*/ 17 w 32"/>
                <a:gd name="T25" fmla="*/ 1 h 25"/>
                <a:gd name="T26" fmla="*/ 8 w 32"/>
                <a:gd name="T27" fmla="*/ 10 h 25"/>
                <a:gd name="T28" fmla="*/ 12 w 32"/>
                <a:gd name="T29" fmla="*/ 12 h 25"/>
                <a:gd name="T30" fmla="*/ 19 w 32"/>
                <a:gd name="T31" fmla="*/ 5 h 25"/>
                <a:gd name="T32" fmla="*/ 13 w 32"/>
                <a:gd name="T33" fmla="*/ 0 h 25"/>
                <a:gd name="T34" fmla="*/ 5 w 32"/>
                <a:gd name="T35" fmla="*/ 8 h 25"/>
                <a:gd name="T36" fmla="*/ 0 w 32"/>
                <a:gd name="T37" fmla="*/ 6 h 25"/>
                <a:gd name="T38" fmla="*/ 3 w 32"/>
                <a:gd name="T39" fmla="*/ 2 h 25"/>
                <a:gd name="T40" fmla="*/ 13 w 32"/>
                <a:gd name="T41" fmla="*/ 0 h 25"/>
                <a:gd name="T42" fmla="*/ 30 w 32"/>
                <a:gd name="T43" fmla="*/ 23 h 25"/>
                <a:gd name="T44" fmla="*/ 32 w 32"/>
                <a:gd name="T45" fmla="*/ 20 h 25"/>
                <a:gd name="T46" fmla="*/ 32 w 32"/>
                <a:gd name="T47" fmla="*/ 25 h 25"/>
                <a:gd name="T48" fmla="*/ 30 w 32"/>
                <a:gd name="T4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25">
                  <a:moveTo>
                    <a:pt x="31" y="10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9"/>
                    <a:pt x="25" y="20"/>
                    <a:pt x="27" y="2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2" y="12"/>
                    <a:pt x="31" y="10"/>
                  </a:cubicBezTo>
                  <a:close/>
                  <a:moveTo>
                    <a:pt x="27" y="1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18" y="16"/>
                    <a:pt x="17" y="15"/>
                    <a:pt x="15" y="1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8"/>
                    <a:pt x="25" y="9"/>
                    <a:pt x="27" y="10"/>
                  </a:cubicBezTo>
                  <a:close/>
                  <a:moveTo>
                    <a:pt x="19" y="5"/>
                  </a:moveTo>
                  <a:cubicBezTo>
                    <a:pt x="18" y="4"/>
                    <a:pt x="17" y="2"/>
                    <a:pt x="17" y="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1" y="11"/>
                    <a:pt x="12" y="12"/>
                  </a:cubicBezTo>
                  <a:cubicBezTo>
                    <a:pt x="19" y="5"/>
                    <a:pt x="19" y="5"/>
                    <a:pt x="19" y="5"/>
                  </a:cubicBezTo>
                  <a:close/>
                  <a:moveTo>
                    <a:pt x="13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7"/>
                    <a:pt x="2" y="6"/>
                    <a:pt x="0" y="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7" y="1"/>
                    <a:pt x="10" y="1"/>
                    <a:pt x="13" y="0"/>
                  </a:cubicBezTo>
                  <a:close/>
                  <a:moveTo>
                    <a:pt x="30" y="23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2" y="24"/>
                    <a:pt x="32" y="25"/>
                  </a:cubicBezTo>
                  <a:cubicBezTo>
                    <a:pt x="31" y="25"/>
                    <a:pt x="30" y="24"/>
                    <a:pt x="30" y="2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19"/>
            <p:cNvSpPr>
              <a:spLocks noEditPoints="1"/>
            </p:cNvSpPr>
            <p:nvPr/>
          </p:nvSpPr>
          <p:spPr bwMode="auto">
            <a:xfrm>
              <a:off x="4416425" y="700087"/>
              <a:ext cx="68262" cy="68263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8 w 18"/>
                <a:gd name="T5" fmla="*/ 8 h 18"/>
                <a:gd name="T6" fmla="*/ 18 w 18"/>
                <a:gd name="T7" fmla="*/ 8 h 18"/>
                <a:gd name="T8" fmla="*/ 18 w 18"/>
                <a:gd name="T9" fmla="*/ 8 h 18"/>
                <a:gd name="T10" fmla="*/ 17 w 18"/>
                <a:gd name="T11" fmla="*/ 4 h 18"/>
                <a:gd name="T12" fmla="*/ 5 w 18"/>
                <a:gd name="T13" fmla="*/ 17 h 18"/>
                <a:gd name="T14" fmla="*/ 9 w 18"/>
                <a:gd name="T15" fmla="*/ 18 h 18"/>
                <a:gd name="T16" fmla="*/ 10 w 18"/>
                <a:gd name="T17" fmla="*/ 18 h 18"/>
                <a:gd name="T18" fmla="*/ 18 w 18"/>
                <a:gd name="T19" fmla="*/ 10 h 18"/>
                <a:gd name="T20" fmla="*/ 18 w 18"/>
                <a:gd name="T21" fmla="*/ 9 h 18"/>
                <a:gd name="T22" fmla="*/ 18 w 18"/>
                <a:gd name="T23" fmla="*/ 8 h 18"/>
                <a:gd name="T24" fmla="*/ 15 w 18"/>
                <a:gd name="T25" fmla="*/ 2 h 18"/>
                <a:gd name="T26" fmla="*/ 2 w 18"/>
                <a:gd name="T27" fmla="*/ 14 h 18"/>
                <a:gd name="T28" fmla="*/ 0 w 18"/>
                <a:gd name="T29" fmla="*/ 9 h 18"/>
                <a:gd name="T30" fmla="*/ 10 w 18"/>
                <a:gd name="T31" fmla="*/ 0 h 18"/>
                <a:gd name="T32" fmla="*/ 15 w 18"/>
                <a:gd name="T3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lose/>
                  <a:moveTo>
                    <a:pt x="15" y="2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5" y="2"/>
                  </a:cubicBezTo>
                  <a:close/>
                </a:path>
              </a:pathLst>
            </a:custGeom>
            <a:solidFill>
              <a:srgbClr val="F24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20"/>
            <p:cNvSpPr>
              <a:spLocks noEditPoints="1"/>
            </p:cNvSpPr>
            <p:nvPr/>
          </p:nvSpPr>
          <p:spPr bwMode="auto">
            <a:xfrm>
              <a:off x="4187825" y="738187"/>
              <a:ext cx="96837" cy="68263"/>
            </a:xfrm>
            <a:custGeom>
              <a:avLst/>
              <a:gdLst>
                <a:gd name="T0" fmla="*/ 10 w 26"/>
                <a:gd name="T1" fmla="*/ 18 h 18"/>
                <a:gd name="T2" fmla="*/ 23 w 26"/>
                <a:gd name="T3" fmla="*/ 9 h 18"/>
                <a:gd name="T4" fmla="*/ 26 w 26"/>
                <a:gd name="T5" fmla="*/ 6 h 18"/>
                <a:gd name="T6" fmla="*/ 21 w 26"/>
                <a:gd name="T7" fmla="*/ 4 h 18"/>
                <a:gd name="T8" fmla="*/ 9 w 26"/>
                <a:gd name="T9" fmla="*/ 17 h 18"/>
                <a:gd name="T10" fmla="*/ 10 w 26"/>
                <a:gd name="T11" fmla="*/ 18 h 18"/>
                <a:gd name="T12" fmla="*/ 17 w 26"/>
                <a:gd name="T13" fmla="*/ 3 h 18"/>
                <a:gd name="T14" fmla="*/ 6 w 26"/>
                <a:gd name="T15" fmla="*/ 15 h 18"/>
                <a:gd name="T16" fmla="*/ 1 w 26"/>
                <a:gd name="T17" fmla="*/ 14 h 18"/>
                <a:gd name="T18" fmla="*/ 1 w 26"/>
                <a:gd name="T19" fmla="*/ 14 h 18"/>
                <a:gd name="T20" fmla="*/ 1 w 26"/>
                <a:gd name="T21" fmla="*/ 13 h 18"/>
                <a:gd name="T22" fmla="*/ 12 w 26"/>
                <a:gd name="T23" fmla="*/ 2 h 18"/>
                <a:gd name="T24" fmla="*/ 17 w 26"/>
                <a:gd name="T25" fmla="*/ 3 h 18"/>
                <a:gd name="T26" fmla="*/ 8 w 26"/>
                <a:gd name="T27" fmla="*/ 1 h 18"/>
                <a:gd name="T28" fmla="*/ 2 w 26"/>
                <a:gd name="T29" fmla="*/ 0 h 18"/>
                <a:gd name="T30" fmla="*/ 0 w 26"/>
                <a:gd name="T31" fmla="*/ 2 h 18"/>
                <a:gd name="T32" fmla="*/ 0 w 26"/>
                <a:gd name="T33" fmla="*/ 8 h 18"/>
                <a:gd name="T34" fmla="*/ 8 w 26"/>
                <a:gd name="T3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8">
                  <a:moveTo>
                    <a:pt x="10" y="18"/>
                  </a:moveTo>
                  <a:cubicBezTo>
                    <a:pt x="14" y="15"/>
                    <a:pt x="18" y="12"/>
                    <a:pt x="23" y="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4" y="5"/>
                    <a:pt x="23" y="5"/>
                    <a:pt x="21" y="4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8"/>
                  </a:cubicBezTo>
                  <a:close/>
                  <a:moveTo>
                    <a:pt x="17" y="3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3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5" y="3"/>
                    <a:pt x="17" y="3"/>
                  </a:cubicBezTo>
                  <a:close/>
                  <a:moveTo>
                    <a:pt x="8" y="1"/>
                  </a:moveTo>
                  <a:cubicBezTo>
                    <a:pt x="6" y="1"/>
                    <a:pt x="4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6"/>
                    <a:pt x="0" y="8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21"/>
            <p:cNvSpPr>
              <a:spLocks noEditPoints="1"/>
            </p:cNvSpPr>
            <p:nvPr/>
          </p:nvSpPr>
          <p:spPr bwMode="auto">
            <a:xfrm>
              <a:off x="4221162" y="771525"/>
              <a:ext cx="236537" cy="173038"/>
            </a:xfrm>
            <a:custGeom>
              <a:avLst/>
              <a:gdLst>
                <a:gd name="T0" fmla="*/ 0 w 63"/>
                <a:gd name="T1" fmla="*/ 31 h 46"/>
                <a:gd name="T2" fmla="*/ 2 w 63"/>
                <a:gd name="T3" fmla="*/ 36 h 46"/>
                <a:gd name="T4" fmla="*/ 34 w 63"/>
                <a:gd name="T5" fmla="*/ 4 h 46"/>
                <a:gd name="T6" fmla="*/ 29 w 63"/>
                <a:gd name="T7" fmla="*/ 2 h 46"/>
                <a:gd name="T8" fmla="*/ 0 w 63"/>
                <a:gd name="T9" fmla="*/ 31 h 46"/>
                <a:gd name="T10" fmla="*/ 4 w 63"/>
                <a:gd name="T11" fmla="*/ 39 h 46"/>
                <a:gd name="T12" fmla="*/ 37 w 63"/>
                <a:gd name="T13" fmla="*/ 6 h 46"/>
                <a:gd name="T14" fmla="*/ 42 w 63"/>
                <a:gd name="T15" fmla="*/ 8 h 46"/>
                <a:gd name="T16" fmla="*/ 7 w 63"/>
                <a:gd name="T17" fmla="*/ 43 h 46"/>
                <a:gd name="T18" fmla="*/ 4 w 63"/>
                <a:gd name="T19" fmla="*/ 39 h 46"/>
                <a:gd name="T20" fmla="*/ 9 w 63"/>
                <a:gd name="T21" fmla="*/ 46 h 46"/>
                <a:gd name="T22" fmla="*/ 45 w 63"/>
                <a:gd name="T23" fmla="*/ 10 h 46"/>
                <a:gd name="T24" fmla="*/ 49 w 63"/>
                <a:gd name="T25" fmla="*/ 12 h 46"/>
                <a:gd name="T26" fmla="*/ 15 w 63"/>
                <a:gd name="T27" fmla="*/ 46 h 46"/>
                <a:gd name="T28" fmla="*/ 9 w 63"/>
                <a:gd name="T29" fmla="*/ 46 h 46"/>
                <a:gd name="T30" fmla="*/ 9 w 63"/>
                <a:gd name="T31" fmla="*/ 46 h 46"/>
                <a:gd name="T32" fmla="*/ 20 w 63"/>
                <a:gd name="T33" fmla="*/ 46 h 46"/>
                <a:gd name="T34" fmla="*/ 52 w 63"/>
                <a:gd name="T35" fmla="*/ 14 h 46"/>
                <a:gd name="T36" fmla="*/ 56 w 63"/>
                <a:gd name="T37" fmla="*/ 17 h 46"/>
                <a:gd name="T38" fmla="*/ 28 w 63"/>
                <a:gd name="T39" fmla="*/ 45 h 46"/>
                <a:gd name="T40" fmla="*/ 20 w 63"/>
                <a:gd name="T41" fmla="*/ 46 h 46"/>
                <a:gd name="T42" fmla="*/ 33 w 63"/>
                <a:gd name="T43" fmla="*/ 44 h 46"/>
                <a:gd name="T44" fmla="*/ 59 w 63"/>
                <a:gd name="T45" fmla="*/ 19 h 46"/>
                <a:gd name="T46" fmla="*/ 63 w 63"/>
                <a:gd name="T47" fmla="*/ 22 h 46"/>
                <a:gd name="T48" fmla="*/ 42 w 63"/>
                <a:gd name="T49" fmla="*/ 43 h 46"/>
                <a:gd name="T50" fmla="*/ 33 w 63"/>
                <a:gd name="T51" fmla="*/ 44 h 46"/>
                <a:gd name="T52" fmla="*/ 48 w 63"/>
                <a:gd name="T53" fmla="*/ 42 h 46"/>
                <a:gd name="T54" fmla="*/ 49 w 63"/>
                <a:gd name="T55" fmla="*/ 42 h 46"/>
                <a:gd name="T56" fmla="*/ 57 w 63"/>
                <a:gd name="T57" fmla="*/ 40 h 46"/>
                <a:gd name="T58" fmla="*/ 60 w 63"/>
                <a:gd name="T59" fmla="*/ 36 h 46"/>
                <a:gd name="T60" fmla="*/ 62 w 63"/>
                <a:gd name="T61" fmla="*/ 32 h 46"/>
                <a:gd name="T62" fmla="*/ 63 w 63"/>
                <a:gd name="T63" fmla="*/ 26 h 46"/>
                <a:gd name="T64" fmla="*/ 48 w 63"/>
                <a:gd name="T65" fmla="*/ 42 h 46"/>
                <a:gd name="T66" fmla="*/ 26 w 63"/>
                <a:gd name="T67" fmla="*/ 0 h 46"/>
                <a:gd name="T68" fmla="*/ 5 w 63"/>
                <a:gd name="T69" fmla="*/ 21 h 46"/>
                <a:gd name="T70" fmla="*/ 5 w 63"/>
                <a:gd name="T71" fmla="*/ 18 h 46"/>
                <a:gd name="T72" fmla="*/ 5 w 63"/>
                <a:gd name="T73" fmla="*/ 14 h 46"/>
                <a:gd name="T74" fmla="*/ 15 w 63"/>
                <a:gd name="T75" fmla="*/ 4 h 46"/>
                <a:gd name="T76" fmla="*/ 24 w 63"/>
                <a:gd name="T77" fmla="*/ 0 h 46"/>
                <a:gd name="T78" fmla="*/ 26 w 63"/>
                <a:gd name="T7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" h="46">
                  <a:moveTo>
                    <a:pt x="0" y="31"/>
                  </a:moveTo>
                  <a:cubicBezTo>
                    <a:pt x="0" y="33"/>
                    <a:pt x="1" y="34"/>
                    <a:pt x="2" y="3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0" y="31"/>
                    <a:pt x="0" y="31"/>
                    <a:pt x="0" y="31"/>
                  </a:cubicBezTo>
                  <a:close/>
                  <a:moveTo>
                    <a:pt x="4" y="39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0" y="7"/>
                    <a:pt x="42" y="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2"/>
                    <a:pt x="5" y="40"/>
                    <a:pt x="4" y="39"/>
                  </a:cubicBezTo>
                  <a:close/>
                  <a:moveTo>
                    <a:pt x="9" y="46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6" y="10"/>
                    <a:pt x="48" y="11"/>
                    <a:pt x="49" y="12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3" y="46"/>
                    <a:pt x="11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lose/>
                  <a:moveTo>
                    <a:pt x="20" y="46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53" y="15"/>
                    <a:pt x="55" y="16"/>
                    <a:pt x="56" y="1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5" y="45"/>
                    <a:pt x="23" y="45"/>
                    <a:pt x="20" y="46"/>
                  </a:cubicBezTo>
                  <a:close/>
                  <a:moveTo>
                    <a:pt x="33" y="44"/>
                  </a:moveTo>
                  <a:cubicBezTo>
                    <a:pt x="59" y="19"/>
                    <a:pt x="59" y="19"/>
                    <a:pt x="59" y="19"/>
                  </a:cubicBezTo>
                  <a:cubicBezTo>
                    <a:pt x="60" y="20"/>
                    <a:pt x="61" y="21"/>
                    <a:pt x="63" y="22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39" y="44"/>
                    <a:pt x="36" y="44"/>
                    <a:pt x="33" y="44"/>
                  </a:cubicBezTo>
                  <a:close/>
                  <a:moveTo>
                    <a:pt x="48" y="42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2" y="41"/>
                    <a:pt x="54" y="41"/>
                    <a:pt x="57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5"/>
                    <a:pt x="61" y="33"/>
                    <a:pt x="62" y="32"/>
                  </a:cubicBezTo>
                  <a:cubicBezTo>
                    <a:pt x="62" y="30"/>
                    <a:pt x="63" y="28"/>
                    <a:pt x="63" y="26"/>
                  </a:cubicBezTo>
                  <a:cubicBezTo>
                    <a:pt x="48" y="42"/>
                    <a:pt x="48" y="42"/>
                    <a:pt x="48" y="42"/>
                  </a:cubicBezTo>
                  <a:close/>
                  <a:moveTo>
                    <a:pt x="26" y="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19"/>
                    <a:pt x="5" y="18"/>
                  </a:cubicBezTo>
                  <a:cubicBezTo>
                    <a:pt x="5" y="17"/>
                    <a:pt x="5" y="16"/>
                    <a:pt x="5" y="1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8" y="3"/>
                    <a:pt x="21" y="1"/>
                    <a:pt x="24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22"/>
            <p:cNvSpPr>
              <a:spLocks noEditPoints="1"/>
            </p:cNvSpPr>
            <p:nvPr/>
          </p:nvSpPr>
          <p:spPr bwMode="auto">
            <a:xfrm>
              <a:off x="4135437" y="884237"/>
              <a:ext cx="101600" cy="60325"/>
            </a:xfrm>
            <a:custGeom>
              <a:avLst/>
              <a:gdLst>
                <a:gd name="T0" fmla="*/ 3 w 27"/>
                <a:gd name="T1" fmla="*/ 9 h 16"/>
                <a:gd name="T2" fmla="*/ 0 w 27"/>
                <a:gd name="T3" fmla="*/ 15 h 16"/>
                <a:gd name="T4" fmla="*/ 4 w 27"/>
                <a:gd name="T5" fmla="*/ 15 h 16"/>
                <a:gd name="T6" fmla="*/ 18 w 27"/>
                <a:gd name="T7" fmla="*/ 1 h 16"/>
                <a:gd name="T8" fmla="*/ 18 w 27"/>
                <a:gd name="T9" fmla="*/ 1 h 16"/>
                <a:gd name="T10" fmla="*/ 15 w 27"/>
                <a:gd name="T11" fmla="*/ 1 h 16"/>
                <a:gd name="T12" fmla="*/ 12 w 27"/>
                <a:gd name="T13" fmla="*/ 0 h 16"/>
                <a:gd name="T14" fmla="*/ 3 w 27"/>
                <a:gd name="T15" fmla="*/ 9 h 16"/>
                <a:gd name="T16" fmla="*/ 8 w 27"/>
                <a:gd name="T17" fmla="*/ 15 h 16"/>
                <a:gd name="T18" fmla="*/ 20 w 27"/>
                <a:gd name="T19" fmla="*/ 4 h 16"/>
                <a:gd name="T20" fmla="*/ 22 w 27"/>
                <a:gd name="T21" fmla="*/ 9 h 16"/>
                <a:gd name="T22" fmla="*/ 15 w 27"/>
                <a:gd name="T23" fmla="*/ 16 h 16"/>
                <a:gd name="T24" fmla="*/ 8 w 27"/>
                <a:gd name="T25" fmla="*/ 15 h 16"/>
                <a:gd name="T26" fmla="*/ 20 w 27"/>
                <a:gd name="T27" fmla="*/ 16 h 16"/>
                <a:gd name="T28" fmla="*/ 26 w 27"/>
                <a:gd name="T29" fmla="*/ 16 h 16"/>
                <a:gd name="T30" fmla="*/ 27 w 27"/>
                <a:gd name="T31" fmla="*/ 16 h 16"/>
                <a:gd name="T32" fmla="*/ 24 w 27"/>
                <a:gd name="T33" fmla="*/ 12 h 16"/>
                <a:gd name="T34" fmla="*/ 20 w 27"/>
                <a:gd name="T3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6">
                  <a:moveTo>
                    <a:pt x="3" y="9"/>
                  </a:moveTo>
                  <a:cubicBezTo>
                    <a:pt x="2" y="11"/>
                    <a:pt x="1" y="13"/>
                    <a:pt x="0" y="15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1"/>
                    <a:pt x="15" y="1"/>
                  </a:cubicBezTo>
                  <a:cubicBezTo>
                    <a:pt x="14" y="1"/>
                    <a:pt x="13" y="1"/>
                    <a:pt x="12" y="0"/>
                  </a:cubicBezTo>
                  <a:cubicBezTo>
                    <a:pt x="3" y="9"/>
                    <a:pt x="3" y="9"/>
                    <a:pt x="3" y="9"/>
                  </a:cubicBezTo>
                  <a:close/>
                  <a:moveTo>
                    <a:pt x="8" y="15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6"/>
                    <a:pt x="21" y="7"/>
                    <a:pt x="22" y="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6"/>
                    <a:pt x="11" y="16"/>
                    <a:pt x="8" y="15"/>
                  </a:cubicBezTo>
                  <a:close/>
                  <a:moveTo>
                    <a:pt x="20" y="16"/>
                  </a:moveTo>
                  <a:cubicBezTo>
                    <a:pt x="22" y="16"/>
                    <a:pt x="24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4"/>
                    <a:pt x="25" y="13"/>
                    <a:pt x="24" y="12"/>
                  </a:cubicBezTo>
                  <a:lnTo>
                    <a:pt x="20" y="1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23"/>
            <p:cNvSpPr>
              <a:spLocks noEditPoints="1"/>
            </p:cNvSpPr>
            <p:nvPr/>
          </p:nvSpPr>
          <p:spPr bwMode="auto">
            <a:xfrm>
              <a:off x="4157662" y="806450"/>
              <a:ext cx="68262" cy="66675"/>
            </a:xfrm>
            <a:custGeom>
              <a:avLst/>
              <a:gdLst>
                <a:gd name="T0" fmla="*/ 4 w 18"/>
                <a:gd name="T1" fmla="*/ 16 h 18"/>
                <a:gd name="T2" fmla="*/ 4 w 18"/>
                <a:gd name="T3" fmla="*/ 16 h 18"/>
                <a:gd name="T4" fmla="*/ 5 w 18"/>
                <a:gd name="T5" fmla="*/ 17 h 18"/>
                <a:gd name="T6" fmla="*/ 17 w 18"/>
                <a:gd name="T7" fmla="*/ 5 h 18"/>
                <a:gd name="T8" fmla="*/ 15 w 18"/>
                <a:gd name="T9" fmla="*/ 3 h 18"/>
                <a:gd name="T10" fmla="*/ 14 w 18"/>
                <a:gd name="T11" fmla="*/ 1 h 18"/>
                <a:gd name="T12" fmla="*/ 1 w 18"/>
                <a:gd name="T13" fmla="*/ 14 h 18"/>
                <a:gd name="T14" fmla="*/ 3 w 18"/>
                <a:gd name="T15" fmla="*/ 15 h 18"/>
                <a:gd name="T16" fmla="*/ 4 w 18"/>
                <a:gd name="T17" fmla="*/ 16 h 18"/>
                <a:gd name="T18" fmla="*/ 9 w 18"/>
                <a:gd name="T19" fmla="*/ 18 h 18"/>
                <a:gd name="T20" fmla="*/ 18 w 18"/>
                <a:gd name="T21" fmla="*/ 9 h 18"/>
                <a:gd name="T22" fmla="*/ 18 w 18"/>
                <a:gd name="T23" fmla="*/ 9 h 18"/>
                <a:gd name="T24" fmla="*/ 15 w 18"/>
                <a:gd name="T25" fmla="*/ 15 h 18"/>
                <a:gd name="T26" fmla="*/ 9 w 18"/>
                <a:gd name="T27" fmla="*/ 18 h 18"/>
                <a:gd name="T28" fmla="*/ 9 w 18"/>
                <a:gd name="T29" fmla="*/ 18 h 18"/>
                <a:gd name="T30" fmla="*/ 10 w 18"/>
                <a:gd name="T31" fmla="*/ 0 h 18"/>
                <a:gd name="T32" fmla="*/ 0 w 18"/>
                <a:gd name="T33" fmla="*/ 10 h 18"/>
                <a:gd name="T34" fmla="*/ 0 w 18"/>
                <a:gd name="T35" fmla="*/ 9 h 18"/>
                <a:gd name="T36" fmla="*/ 3 w 18"/>
                <a:gd name="T37" fmla="*/ 3 h 18"/>
                <a:gd name="T38" fmla="*/ 9 w 18"/>
                <a:gd name="T39" fmla="*/ 0 h 18"/>
                <a:gd name="T40" fmla="*/ 10 w 18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8"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6" y="3"/>
                    <a:pt x="15" y="3"/>
                  </a:cubicBezTo>
                  <a:cubicBezTo>
                    <a:pt x="15" y="2"/>
                    <a:pt x="14" y="2"/>
                    <a:pt x="14" y="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5"/>
                    <a:pt x="3" y="15"/>
                  </a:cubicBezTo>
                  <a:cubicBezTo>
                    <a:pt x="3" y="16"/>
                    <a:pt x="3" y="16"/>
                    <a:pt x="4" y="16"/>
                  </a:cubicBezTo>
                  <a:close/>
                  <a:moveTo>
                    <a:pt x="9" y="18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4"/>
                    <a:pt x="15" y="15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lose/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24"/>
            <p:cNvSpPr>
              <a:spLocks noEditPoints="1"/>
            </p:cNvSpPr>
            <p:nvPr/>
          </p:nvSpPr>
          <p:spPr bwMode="auto">
            <a:xfrm>
              <a:off x="4273550" y="941387"/>
              <a:ext cx="158750" cy="55563"/>
            </a:xfrm>
            <a:custGeom>
              <a:avLst/>
              <a:gdLst>
                <a:gd name="T0" fmla="*/ 32 w 42"/>
                <a:gd name="T1" fmla="*/ 14 h 15"/>
                <a:gd name="T2" fmla="*/ 42 w 42"/>
                <a:gd name="T3" fmla="*/ 1 h 15"/>
                <a:gd name="T4" fmla="*/ 30 w 42"/>
                <a:gd name="T5" fmla="*/ 12 h 15"/>
                <a:gd name="T6" fmla="*/ 32 w 42"/>
                <a:gd name="T7" fmla="*/ 14 h 15"/>
                <a:gd name="T8" fmla="*/ 37 w 42"/>
                <a:gd name="T9" fmla="*/ 0 h 15"/>
                <a:gd name="T10" fmla="*/ 26 w 42"/>
                <a:gd name="T11" fmla="*/ 11 h 15"/>
                <a:gd name="T12" fmla="*/ 24 w 42"/>
                <a:gd name="T13" fmla="*/ 11 h 15"/>
                <a:gd name="T14" fmla="*/ 18 w 42"/>
                <a:gd name="T15" fmla="*/ 12 h 15"/>
                <a:gd name="T16" fmla="*/ 29 w 42"/>
                <a:gd name="T17" fmla="*/ 2 h 15"/>
                <a:gd name="T18" fmla="*/ 36 w 42"/>
                <a:gd name="T19" fmla="*/ 0 h 15"/>
                <a:gd name="T20" fmla="*/ 37 w 42"/>
                <a:gd name="T21" fmla="*/ 0 h 15"/>
                <a:gd name="T22" fmla="*/ 23 w 42"/>
                <a:gd name="T23" fmla="*/ 3 h 15"/>
                <a:gd name="T24" fmla="*/ 15 w 42"/>
                <a:gd name="T25" fmla="*/ 4 h 15"/>
                <a:gd name="T26" fmla="*/ 7 w 42"/>
                <a:gd name="T27" fmla="*/ 12 h 15"/>
                <a:gd name="T28" fmla="*/ 11 w 42"/>
                <a:gd name="T29" fmla="*/ 15 h 15"/>
                <a:gd name="T30" fmla="*/ 23 w 42"/>
                <a:gd name="T31" fmla="*/ 3 h 15"/>
                <a:gd name="T32" fmla="*/ 10 w 42"/>
                <a:gd name="T33" fmla="*/ 4 h 15"/>
                <a:gd name="T34" fmla="*/ 4 w 42"/>
                <a:gd name="T35" fmla="*/ 10 h 15"/>
                <a:gd name="T36" fmla="*/ 0 w 42"/>
                <a:gd name="T37" fmla="*/ 7 h 15"/>
                <a:gd name="T38" fmla="*/ 2 w 42"/>
                <a:gd name="T39" fmla="*/ 5 h 15"/>
                <a:gd name="T40" fmla="*/ 10 w 42"/>
                <a:gd name="T4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5">
                  <a:moveTo>
                    <a:pt x="32" y="14"/>
                  </a:moveTo>
                  <a:cubicBezTo>
                    <a:pt x="36" y="10"/>
                    <a:pt x="39" y="5"/>
                    <a:pt x="42" y="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2" y="14"/>
                  </a:cubicBezTo>
                  <a:close/>
                  <a:moveTo>
                    <a:pt x="37" y="0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2" y="11"/>
                    <a:pt x="20" y="11"/>
                    <a:pt x="18" y="1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4" y="1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lose/>
                  <a:moveTo>
                    <a:pt x="23" y="3"/>
                  </a:moveTo>
                  <a:cubicBezTo>
                    <a:pt x="20" y="3"/>
                    <a:pt x="18" y="4"/>
                    <a:pt x="15" y="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9" y="14"/>
                    <a:pt x="11" y="15"/>
                  </a:cubicBezTo>
                  <a:cubicBezTo>
                    <a:pt x="23" y="3"/>
                    <a:pt x="23" y="3"/>
                    <a:pt x="23" y="3"/>
                  </a:cubicBezTo>
                  <a:close/>
                  <a:moveTo>
                    <a:pt x="10" y="4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1" y="8"/>
                    <a:pt x="0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5"/>
                    <a:pt x="7" y="4"/>
                    <a:pt x="10" y="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25"/>
            <p:cNvSpPr>
              <a:spLocks noEditPoints="1"/>
            </p:cNvSpPr>
            <p:nvPr/>
          </p:nvSpPr>
          <p:spPr bwMode="auto">
            <a:xfrm>
              <a:off x="4352925" y="595312"/>
              <a:ext cx="219075" cy="146050"/>
            </a:xfrm>
            <a:custGeom>
              <a:avLst/>
              <a:gdLst>
                <a:gd name="T0" fmla="*/ 58 w 58"/>
                <a:gd name="T1" fmla="*/ 38 h 39"/>
                <a:gd name="T2" fmla="*/ 56 w 58"/>
                <a:gd name="T3" fmla="*/ 34 h 39"/>
                <a:gd name="T4" fmla="*/ 53 w 58"/>
                <a:gd name="T5" fmla="*/ 37 h 39"/>
                <a:gd name="T6" fmla="*/ 58 w 58"/>
                <a:gd name="T7" fmla="*/ 39 h 39"/>
                <a:gd name="T8" fmla="*/ 58 w 58"/>
                <a:gd name="T9" fmla="*/ 38 h 39"/>
                <a:gd name="T10" fmla="*/ 54 w 58"/>
                <a:gd name="T11" fmla="*/ 31 h 39"/>
                <a:gd name="T12" fmla="*/ 49 w 58"/>
                <a:gd name="T13" fmla="*/ 36 h 39"/>
                <a:gd name="T14" fmla="*/ 43 w 58"/>
                <a:gd name="T15" fmla="*/ 35 h 39"/>
                <a:gd name="T16" fmla="*/ 51 w 58"/>
                <a:gd name="T17" fmla="*/ 27 h 39"/>
                <a:gd name="T18" fmla="*/ 54 w 58"/>
                <a:gd name="T19" fmla="*/ 31 h 39"/>
                <a:gd name="T20" fmla="*/ 49 w 58"/>
                <a:gd name="T21" fmla="*/ 24 h 39"/>
                <a:gd name="T22" fmla="*/ 45 w 58"/>
                <a:gd name="T23" fmla="*/ 21 h 39"/>
                <a:gd name="T24" fmla="*/ 45 w 58"/>
                <a:gd name="T25" fmla="*/ 21 h 39"/>
                <a:gd name="T26" fmla="*/ 37 w 58"/>
                <a:gd name="T27" fmla="*/ 29 h 39"/>
                <a:gd name="T28" fmla="*/ 39 w 58"/>
                <a:gd name="T29" fmla="*/ 34 h 39"/>
                <a:gd name="T30" fmla="*/ 49 w 58"/>
                <a:gd name="T31" fmla="*/ 24 h 39"/>
                <a:gd name="T32" fmla="*/ 43 w 58"/>
                <a:gd name="T33" fmla="*/ 19 h 39"/>
                <a:gd name="T34" fmla="*/ 35 w 58"/>
                <a:gd name="T35" fmla="*/ 27 h 39"/>
                <a:gd name="T36" fmla="*/ 30 w 58"/>
                <a:gd name="T37" fmla="*/ 25 h 39"/>
                <a:gd name="T38" fmla="*/ 39 w 58"/>
                <a:gd name="T39" fmla="*/ 15 h 39"/>
                <a:gd name="T40" fmla="*/ 43 w 58"/>
                <a:gd name="T41" fmla="*/ 19 h 39"/>
                <a:gd name="T42" fmla="*/ 36 w 58"/>
                <a:gd name="T43" fmla="*/ 13 h 39"/>
                <a:gd name="T44" fmla="*/ 32 w 58"/>
                <a:gd name="T45" fmla="*/ 10 h 39"/>
                <a:gd name="T46" fmla="*/ 21 w 58"/>
                <a:gd name="T47" fmla="*/ 22 h 39"/>
                <a:gd name="T48" fmla="*/ 23 w 58"/>
                <a:gd name="T49" fmla="*/ 25 h 39"/>
                <a:gd name="T50" fmla="*/ 26 w 58"/>
                <a:gd name="T51" fmla="*/ 24 h 39"/>
                <a:gd name="T52" fmla="*/ 36 w 58"/>
                <a:gd name="T53" fmla="*/ 13 h 39"/>
                <a:gd name="T54" fmla="*/ 29 w 58"/>
                <a:gd name="T55" fmla="*/ 9 h 39"/>
                <a:gd name="T56" fmla="*/ 19 w 58"/>
                <a:gd name="T57" fmla="*/ 19 h 39"/>
                <a:gd name="T58" fmla="*/ 16 w 58"/>
                <a:gd name="T59" fmla="*/ 15 h 39"/>
                <a:gd name="T60" fmla="*/ 25 w 58"/>
                <a:gd name="T61" fmla="*/ 6 h 39"/>
                <a:gd name="T62" fmla="*/ 29 w 58"/>
                <a:gd name="T63" fmla="*/ 9 h 39"/>
                <a:gd name="T64" fmla="*/ 21 w 58"/>
                <a:gd name="T65" fmla="*/ 5 h 39"/>
                <a:gd name="T66" fmla="*/ 14 w 58"/>
                <a:gd name="T67" fmla="*/ 13 h 39"/>
                <a:gd name="T68" fmla="*/ 11 w 58"/>
                <a:gd name="T69" fmla="*/ 10 h 39"/>
                <a:gd name="T70" fmla="*/ 10 w 58"/>
                <a:gd name="T71" fmla="*/ 9 h 39"/>
                <a:gd name="T72" fmla="*/ 16 w 58"/>
                <a:gd name="T73" fmla="*/ 3 h 39"/>
                <a:gd name="T74" fmla="*/ 21 w 58"/>
                <a:gd name="T75" fmla="*/ 5 h 39"/>
                <a:gd name="T76" fmla="*/ 12 w 58"/>
                <a:gd name="T77" fmla="*/ 2 h 39"/>
                <a:gd name="T78" fmla="*/ 7 w 58"/>
                <a:gd name="T79" fmla="*/ 1 h 39"/>
                <a:gd name="T80" fmla="*/ 4 w 58"/>
                <a:gd name="T81" fmla="*/ 3 h 39"/>
                <a:gd name="T82" fmla="*/ 8 w 58"/>
                <a:gd name="T83" fmla="*/ 7 h 39"/>
                <a:gd name="T84" fmla="*/ 12 w 58"/>
                <a:gd name="T85" fmla="*/ 2 h 39"/>
                <a:gd name="T86" fmla="*/ 3 w 58"/>
                <a:gd name="T87" fmla="*/ 0 h 39"/>
                <a:gd name="T88" fmla="*/ 0 w 58"/>
                <a:gd name="T89" fmla="*/ 0 h 39"/>
                <a:gd name="T90" fmla="*/ 2 w 58"/>
                <a:gd name="T91" fmla="*/ 1 h 39"/>
                <a:gd name="T92" fmla="*/ 3 w 58"/>
                <a:gd name="T9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" h="39">
                  <a:moveTo>
                    <a:pt x="58" y="38"/>
                  </a:moveTo>
                  <a:cubicBezTo>
                    <a:pt x="58" y="37"/>
                    <a:pt x="57" y="35"/>
                    <a:pt x="56" y="34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5" y="37"/>
                    <a:pt x="56" y="38"/>
                    <a:pt x="58" y="39"/>
                  </a:cubicBezTo>
                  <a:cubicBezTo>
                    <a:pt x="58" y="38"/>
                    <a:pt x="58" y="38"/>
                    <a:pt x="58" y="38"/>
                  </a:cubicBezTo>
                  <a:close/>
                  <a:moveTo>
                    <a:pt x="54" y="31"/>
                  </a:moveTo>
                  <a:cubicBezTo>
                    <a:pt x="49" y="36"/>
                    <a:pt x="49" y="36"/>
                    <a:pt x="49" y="36"/>
                  </a:cubicBezTo>
                  <a:cubicBezTo>
                    <a:pt x="47" y="36"/>
                    <a:pt x="45" y="35"/>
                    <a:pt x="43" y="35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2" y="28"/>
                    <a:pt x="53" y="30"/>
                    <a:pt x="54" y="31"/>
                  </a:cubicBezTo>
                  <a:close/>
                  <a:moveTo>
                    <a:pt x="49" y="24"/>
                  </a:moveTo>
                  <a:cubicBezTo>
                    <a:pt x="48" y="23"/>
                    <a:pt x="47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1"/>
                    <a:pt x="39" y="32"/>
                    <a:pt x="39" y="34"/>
                  </a:cubicBezTo>
                  <a:cubicBezTo>
                    <a:pt x="49" y="24"/>
                    <a:pt x="49" y="24"/>
                    <a:pt x="49" y="24"/>
                  </a:cubicBezTo>
                  <a:close/>
                  <a:moveTo>
                    <a:pt x="43" y="19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3" y="26"/>
                    <a:pt x="32" y="25"/>
                    <a:pt x="30" y="2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0" y="16"/>
                    <a:pt x="42" y="17"/>
                    <a:pt x="43" y="19"/>
                  </a:cubicBezTo>
                  <a:close/>
                  <a:moveTo>
                    <a:pt x="36" y="13"/>
                  </a:moveTo>
                  <a:cubicBezTo>
                    <a:pt x="35" y="12"/>
                    <a:pt x="34" y="11"/>
                    <a:pt x="32" y="1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3"/>
                    <a:pt x="22" y="24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36" y="13"/>
                    <a:pt x="36" y="13"/>
                    <a:pt x="36" y="13"/>
                  </a:cubicBezTo>
                  <a:close/>
                  <a:moveTo>
                    <a:pt x="29" y="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8" y="18"/>
                    <a:pt x="17" y="16"/>
                    <a:pt x="16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8" y="8"/>
                    <a:pt x="29" y="9"/>
                  </a:cubicBezTo>
                  <a:close/>
                  <a:moveTo>
                    <a:pt x="21" y="5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3" y="12"/>
                    <a:pt x="12" y="11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4"/>
                    <a:pt x="20" y="4"/>
                    <a:pt x="21" y="5"/>
                  </a:cubicBezTo>
                  <a:close/>
                  <a:moveTo>
                    <a:pt x="12" y="2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4"/>
                    <a:pt x="7" y="5"/>
                    <a:pt x="8" y="7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26"/>
            <p:cNvSpPr>
              <a:spLocks noEditPoints="1"/>
            </p:cNvSpPr>
            <p:nvPr/>
          </p:nvSpPr>
          <p:spPr bwMode="auto">
            <a:xfrm>
              <a:off x="4473575" y="738187"/>
              <a:ext cx="123825" cy="150813"/>
            </a:xfrm>
            <a:custGeom>
              <a:avLst/>
              <a:gdLst>
                <a:gd name="T0" fmla="*/ 33 w 33"/>
                <a:gd name="T1" fmla="*/ 17 h 40"/>
                <a:gd name="T2" fmla="*/ 31 w 33"/>
                <a:gd name="T3" fmla="*/ 12 h 40"/>
                <a:gd name="T4" fmla="*/ 7 w 33"/>
                <a:gd name="T5" fmla="*/ 36 h 40"/>
                <a:gd name="T6" fmla="*/ 11 w 33"/>
                <a:gd name="T7" fmla="*/ 40 h 40"/>
                <a:gd name="T8" fmla="*/ 33 w 33"/>
                <a:gd name="T9" fmla="*/ 17 h 40"/>
                <a:gd name="T10" fmla="*/ 30 w 33"/>
                <a:gd name="T11" fmla="*/ 8 h 40"/>
                <a:gd name="T12" fmla="*/ 5 w 33"/>
                <a:gd name="T13" fmla="*/ 34 h 40"/>
                <a:gd name="T14" fmla="*/ 1 w 33"/>
                <a:gd name="T15" fmla="*/ 30 h 40"/>
                <a:gd name="T16" fmla="*/ 27 w 33"/>
                <a:gd name="T17" fmla="*/ 5 h 40"/>
                <a:gd name="T18" fmla="*/ 29 w 33"/>
                <a:gd name="T19" fmla="*/ 6 h 40"/>
                <a:gd name="T20" fmla="*/ 30 w 33"/>
                <a:gd name="T21" fmla="*/ 8 h 40"/>
                <a:gd name="T22" fmla="*/ 23 w 33"/>
                <a:gd name="T23" fmla="*/ 4 h 40"/>
                <a:gd name="T24" fmla="*/ 1 w 33"/>
                <a:gd name="T25" fmla="*/ 25 h 40"/>
                <a:gd name="T26" fmla="*/ 1 w 33"/>
                <a:gd name="T27" fmla="*/ 19 h 40"/>
                <a:gd name="T28" fmla="*/ 18 w 33"/>
                <a:gd name="T29" fmla="*/ 2 h 40"/>
                <a:gd name="T30" fmla="*/ 18 w 33"/>
                <a:gd name="T31" fmla="*/ 2 h 40"/>
                <a:gd name="T32" fmla="*/ 23 w 33"/>
                <a:gd name="T33" fmla="*/ 4 h 40"/>
                <a:gd name="T34" fmla="*/ 14 w 33"/>
                <a:gd name="T35" fmla="*/ 1 h 40"/>
                <a:gd name="T36" fmla="*/ 1 w 33"/>
                <a:gd name="T37" fmla="*/ 14 h 40"/>
                <a:gd name="T38" fmla="*/ 0 w 33"/>
                <a:gd name="T39" fmla="*/ 11 h 40"/>
                <a:gd name="T40" fmla="*/ 4 w 33"/>
                <a:gd name="T41" fmla="*/ 8 h 40"/>
                <a:gd name="T42" fmla="*/ 7 w 33"/>
                <a:gd name="T43" fmla="*/ 1 h 40"/>
                <a:gd name="T44" fmla="*/ 8 w 33"/>
                <a:gd name="T45" fmla="*/ 0 h 40"/>
                <a:gd name="T46" fmla="*/ 14 w 33"/>
                <a:gd name="T47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40">
                  <a:moveTo>
                    <a:pt x="33" y="17"/>
                  </a:moveTo>
                  <a:cubicBezTo>
                    <a:pt x="32" y="16"/>
                    <a:pt x="32" y="14"/>
                    <a:pt x="31" y="12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7"/>
                    <a:pt x="10" y="38"/>
                    <a:pt x="11" y="40"/>
                  </a:cubicBezTo>
                  <a:cubicBezTo>
                    <a:pt x="33" y="17"/>
                    <a:pt x="33" y="17"/>
                    <a:pt x="33" y="17"/>
                  </a:cubicBezTo>
                  <a:close/>
                  <a:moveTo>
                    <a:pt x="30" y="8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3"/>
                    <a:pt x="2" y="32"/>
                    <a:pt x="1" y="3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8" y="5"/>
                    <a:pt x="29" y="6"/>
                  </a:cubicBezTo>
                  <a:cubicBezTo>
                    <a:pt x="29" y="7"/>
                    <a:pt x="30" y="8"/>
                    <a:pt x="30" y="8"/>
                  </a:cubicBezTo>
                  <a:close/>
                  <a:moveTo>
                    <a:pt x="23" y="4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23"/>
                    <a:pt x="1" y="21"/>
                    <a:pt x="1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3"/>
                    <a:pt x="21" y="3"/>
                    <a:pt x="23" y="4"/>
                  </a:cubicBezTo>
                  <a:close/>
                  <a:moveTo>
                    <a:pt x="14" y="1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1" y="10"/>
                    <a:pt x="3" y="9"/>
                    <a:pt x="4" y="8"/>
                  </a:cubicBezTo>
                  <a:cubicBezTo>
                    <a:pt x="5" y="6"/>
                    <a:pt x="7" y="4"/>
                    <a:pt x="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2" y="1"/>
                    <a:pt x="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27"/>
            <p:cNvSpPr>
              <a:spLocks noEditPoints="1"/>
            </p:cNvSpPr>
            <p:nvPr/>
          </p:nvSpPr>
          <p:spPr bwMode="auto">
            <a:xfrm>
              <a:off x="4525962" y="828675"/>
              <a:ext cx="79375" cy="157163"/>
            </a:xfrm>
            <a:custGeom>
              <a:avLst/>
              <a:gdLst>
                <a:gd name="T0" fmla="*/ 14 w 21"/>
                <a:gd name="T1" fmla="*/ 42 h 42"/>
                <a:gd name="T2" fmla="*/ 16 w 21"/>
                <a:gd name="T3" fmla="*/ 36 h 42"/>
                <a:gd name="T4" fmla="*/ 13 w 21"/>
                <a:gd name="T5" fmla="*/ 39 h 42"/>
                <a:gd name="T6" fmla="*/ 14 w 21"/>
                <a:gd name="T7" fmla="*/ 42 h 42"/>
                <a:gd name="T8" fmla="*/ 18 w 21"/>
                <a:gd name="T9" fmla="*/ 29 h 42"/>
                <a:gd name="T10" fmla="*/ 11 w 21"/>
                <a:gd name="T11" fmla="*/ 36 h 42"/>
                <a:gd name="T12" fmla="*/ 9 w 21"/>
                <a:gd name="T13" fmla="*/ 32 h 42"/>
                <a:gd name="T14" fmla="*/ 20 w 21"/>
                <a:gd name="T15" fmla="*/ 20 h 42"/>
                <a:gd name="T16" fmla="*/ 18 w 21"/>
                <a:gd name="T17" fmla="*/ 29 h 42"/>
                <a:gd name="T18" fmla="*/ 21 w 21"/>
                <a:gd name="T19" fmla="*/ 15 h 42"/>
                <a:gd name="T20" fmla="*/ 21 w 21"/>
                <a:gd name="T21" fmla="*/ 11 h 42"/>
                <a:gd name="T22" fmla="*/ 21 w 21"/>
                <a:gd name="T23" fmla="*/ 8 h 42"/>
                <a:gd name="T24" fmla="*/ 4 w 21"/>
                <a:gd name="T25" fmla="*/ 25 h 42"/>
                <a:gd name="T26" fmla="*/ 7 w 21"/>
                <a:gd name="T27" fmla="*/ 29 h 42"/>
                <a:gd name="T28" fmla="*/ 21 w 21"/>
                <a:gd name="T29" fmla="*/ 15 h 42"/>
                <a:gd name="T30" fmla="*/ 20 w 21"/>
                <a:gd name="T31" fmla="*/ 4 h 42"/>
                <a:gd name="T32" fmla="*/ 20 w 21"/>
                <a:gd name="T33" fmla="*/ 0 h 42"/>
                <a:gd name="T34" fmla="*/ 0 w 21"/>
                <a:gd name="T35" fmla="*/ 19 h 42"/>
                <a:gd name="T36" fmla="*/ 2 w 21"/>
                <a:gd name="T37" fmla="*/ 22 h 42"/>
                <a:gd name="T38" fmla="*/ 20 w 21"/>
                <a:gd name="T39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42">
                  <a:moveTo>
                    <a:pt x="14" y="42"/>
                  </a:moveTo>
                  <a:cubicBezTo>
                    <a:pt x="15" y="40"/>
                    <a:pt x="16" y="38"/>
                    <a:pt x="16" y="36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40"/>
                    <a:pt x="14" y="41"/>
                    <a:pt x="14" y="42"/>
                  </a:cubicBezTo>
                  <a:close/>
                  <a:moveTo>
                    <a:pt x="18" y="29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0" y="33"/>
                    <a:pt x="9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3"/>
                    <a:pt x="19" y="26"/>
                    <a:pt x="18" y="29"/>
                  </a:cubicBezTo>
                  <a:close/>
                  <a:moveTo>
                    <a:pt x="21" y="15"/>
                  </a:moveTo>
                  <a:cubicBezTo>
                    <a:pt x="21" y="14"/>
                    <a:pt x="21" y="12"/>
                    <a:pt x="21" y="11"/>
                  </a:cubicBezTo>
                  <a:cubicBezTo>
                    <a:pt x="21" y="10"/>
                    <a:pt x="21" y="9"/>
                    <a:pt x="21" y="8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6" y="27"/>
                    <a:pt x="7" y="29"/>
                  </a:cubicBezTo>
                  <a:cubicBezTo>
                    <a:pt x="21" y="15"/>
                    <a:pt x="21" y="15"/>
                    <a:pt x="21" y="15"/>
                  </a:cubicBezTo>
                  <a:close/>
                  <a:moveTo>
                    <a:pt x="20" y="4"/>
                  </a:moveTo>
                  <a:cubicBezTo>
                    <a:pt x="20" y="2"/>
                    <a:pt x="20" y="1"/>
                    <a:pt x="20" y="0"/>
                  </a:cubicBezTo>
                  <a:cubicBezTo>
                    <a:pt x="15" y="8"/>
                    <a:pt x="8" y="14"/>
                    <a:pt x="0" y="19"/>
                  </a:cubicBezTo>
                  <a:cubicBezTo>
                    <a:pt x="1" y="20"/>
                    <a:pt x="1" y="21"/>
                    <a:pt x="2" y="22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28"/>
            <p:cNvSpPr>
              <a:spLocks noEditPoints="1"/>
            </p:cNvSpPr>
            <p:nvPr/>
          </p:nvSpPr>
          <p:spPr bwMode="auto">
            <a:xfrm>
              <a:off x="4410075" y="908050"/>
              <a:ext cx="157162" cy="146050"/>
            </a:xfrm>
            <a:custGeom>
              <a:avLst/>
              <a:gdLst>
                <a:gd name="T0" fmla="*/ 40 w 42"/>
                <a:gd name="T1" fmla="*/ 29 h 39"/>
                <a:gd name="T2" fmla="*/ 42 w 42"/>
                <a:gd name="T3" fmla="*/ 25 h 39"/>
                <a:gd name="T4" fmla="*/ 41 w 42"/>
                <a:gd name="T5" fmla="*/ 21 h 39"/>
                <a:gd name="T6" fmla="*/ 23 w 42"/>
                <a:gd name="T7" fmla="*/ 39 h 39"/>
                <a:gd name="T8" fmla="*/ 30 w 42"/>
                <a:gd name="T9" fmla="*/ 39 h 39"/>
                <a:gd name="T10" fmla="*/ 40 w 42"/>
                <a:gd name="T11" fmla="*/ 29 h 39"/>
                <a:gd name="T12" fmla="*/ 39 w 42"/>
                <a:gd name="T13" fmla="*/ 18 h 39"/>
                <a:gd name="T14" fmla="*/ 19 w 42"/>
                <a:gd name="T15" fmla="*/ 39 h 39"/>
                <a:gd name="T16" fmla="*/ 15 w 42"/>
                <a:gd name="T17" fmla="*/ 38 h 39"/>
                <a:gd name="T18" fmla="*/ 13 w 42"/>
                <a:gd name="T19" fmla="*/ 38 h 39"/>
                <a:gd name="T20" fmla="*/ 37 w 42"/>
                <a:gd name="T21" fmla="*/ 14 h 39"/>
                <a:gd name="T22" fmla="*/ 39 w 42"/>
                <a:gd name="T23" fmla="*/ 18 h 39"/>
                <a:gd name="T24" fmla="*/ 35 w 42"/>
                <a:gd name="T25" fmla="*/ 11 h 39"/>
                <a:gd name="T26" fmla="*/ 8 w 42"/>
                <a:gd name="T27" fmla="*/ 37 h 39"/>
                <a:gd name="T28" fmla="*/ 3 w 42"/>
                <a:gd name="T29" fmla="*/ 36 h 39"/>
                <a:gd name="T30" fmla="*/ 32 w 42"/>
                <a:gd name="T31" fmla="*/ 6 h 39"/>
                <a:gd name="T32" fmla="*/ 35 w 42"/>
                <a:gd name="T33" fmla="*/ 11 h 39"/>
                <a:gd name="T34" fmla="*/ 30 w 42"/>
                <a:gd name="T35" fmla="*/ 4 h 39"/>
                <a:gd name="T36" fmla="*/ 1 w 42"/>
                <a:gd name="T37" fmla="*/ 33 h 39"/>
                <a:gd name="T38" fmla="*/ 1 w 42"/>
                <a:gd name="T39" fmla="*/ 33 h 39"/>
                <a:gd name="T40" fmla="*/ 0 w 42"/>
                <a:gd name="T41" fmla="*/ 27 h 39"/>
                <a:gd name="T42" fmla="*/ 27 w 42"/>
                <a:gd name="T43" fmla="*/ 1 h 39"/>
                <a:gd name="T44" fmla="*/ 27 w 42"/>
                <a:gd name="T45" fmla="*/ 0 h 39"/>
                <a:gd name="T46" fmla="*/ 30 w 42"/>
                <a:gd name="T47" fmla="*/ 4 h 39"/>
                <a:gd name="T48" fmla="*/ 18 w 42"/>
                <a:gd name="T49" fmla="*/ 4 h 39"/>
                <a:gd name="T50" fmla="*/ 12 w 42"/>
                <a:gd name="T51" fmla="*/ 6 h 39"/>
                <a:gd name="T52" fmla="*/ 7 w 42"/>
                <a:gd name="T53" fmla="*/ 16 h 39"/>
                <a:gd name="T54" fmla="*/ 18 w 42"/>
                <a:gd name="T55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39">
                  <a:moveTo>
                    <a:pt x="40" y="29"/>
                  </a:moveTo>
                  <a:cubicBezTo>
                    <a:pt x="41" y="28"/>
                    <a:pt x="42" y="27"/>
                    <a:pt x="42" y="25"/>
                  </a:cubicBezTo>
                  <a:cubicBezTo>
                    <a:pt x="42" y="24"/>
                    <a:pt x="42" y="23"/>
                    <a:pt x="41" y="21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6" y="39"/>
                    <a:pt x="28" y="39"/>
                    <a:pt x="30" y="39"/>
                  </a:cubicBezTo>
                  <a:cubicBezTo>
                    <a:pt x="40" y="29"/>
                    <a:pt x="40" y="29"/>
                    <a:pt x="40" y="29"/>
                  </a:cubicBezTo>
                  <a:close/>
                  <a:moveTo>
                    <a:pt x="39" y="18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18" y="39"/>
                    <a:pt x="16" y="38"/>
                    <a:pt x="15" y="38"/>
                  </a:cubicBezTo>
                  <a:cubicBezTo>
                    <a:pt x="14" y="38"/>
                    <a:pt x="13" y="38"/>
                    <a:pt x="13" y="38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5"/>
                    <a:pt x="39" y="17"/>
                    <a:pt x="39" y="18"/>
                  </a:cubicBezTo>
                  <a:close/>
                  <a:moveTo>
                    <a:pt x="35" y="11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8"/>
                    <a:pt x="34" y="9"/>
                    <a:pt x="35" y="11"/>
                  </a:cubicBezTo>
                  <a:close/>
                  <a:moveTo>
                    <a:pt x="30" y="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30" y="4"/>
                  </a:cubicBezTo>
                  <a:close/>
                  <a:moveTo>
                    <a:pt x="18" y="4"/>
                  </a:moveTo>
                  <a:cubicBezTo>
                    <a:pt x="16" y="5"/>
                    <a:pt x="14" y="6"/>
                    <a:pt x="12" y="6"/>
                  </a:cubicBezTo>
                  <a:cubicBezTo>
                    <a:pt x="10" y="10"/>
                    <a:pt x="8" y="13"/>
                    <a:pt x="7" y="16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29"/>
            <p:cNvSpPr>
              <a:spLocks noEditPoints="1"/>
            </p:cNvSpPr>
            <p:nvPr/>
          </p:nvSpPr>
          <p:spPr bwMode="auto">
            <a:xfrm>
              <a:off x="4191000" y="1054100"/>
              <a:ext cx="315912" cy="90488"/>
            </a:xfrm>
            <a:custGeom>
              <a:avLst/>
              <a:gdLst>
                <a:gd name="T0" fmla="*/ 0 w 84"/>
                <a:gd name="T1" fmla="*/ 14 h 24"/>
                <a:gd name="T2" fmla="*/ 2 w 84"/>
                <a:gd name="T3" fmla="*/ 15 h 24"/>
                <a:gd name="T4" fmla="*/ 4 w 84"/>
                <a:gd name="T5" fmla="*/ 14 h 24"/>
                <a:gd name="T6" fmla="*/ 0 w 84"/>
                <a:gd name="T7" fmla="*/ 14 h 24"/>
                <a:gd name="T8" fmla="*/ 6 w 84"/>
                <a:gd name="T9" fmla="*/ 17 h 24"/>
                <a:gd name="T10" fmla="*/ 11 w 84"/>
                <a:gd name="T11" fmla="*/ 19 h 24"/>
                <a:gd name="T12" fmla="*/ 19 w 84"/>
                <a:gd name="T13" fmla="*/ 11 h 24"/>
                <a:gd name="T14" fmla="*/ 17 w 84"/>
                <a:gd name="T15" fmla="*/ 11 h 24"/>
                <a:gd name="T16" fmla="*/ 9 w 84"/>
                <a:gd name="T17" fmla="*/ 13 h 24"/>
                <a:gd name="T18" fmla="*/ 6 w 84"/>
                <a:gd name="T19" fmla="*/ 17 h 24"/>
                <a:gd name="T20" fmla="*/ 14 w 84"/>
                <a:gd name="T21" fmla="*/ 20 h 24"/>
                <a:gd name="T22" fmla="*/ 26 w 84"/>
                <a:gd name="T23" fmla="*/ 8 h 24"/>
                <a:gd name="T24" fmla="*/ 37 w 84"/>
                <a:gd name="T25" fmla="*/ 3 h 24"/>
                <a:gd name="T26" fmla="*/ 37 w 84"/>
                <a:gd name="T27" fmla="*/ 3 h 24"/>
                <a:gd name="T28" fmla="*/ 38 w 84"/>
                <a:gd name="T29" fmla="*/ 4 h 24"/>
                <a:gd name="T30" fmla="*/ 19 w 84"/>
                <a:gd name="T31" fmla="*/ 22 h 24"/>
                <a:gd name="T32" fmla="*/ 14 w 84"/>
                <a:gd name="T33" fmla="*/ 20 h 24"/>
                <a:gd name="T34" fmla="*/ 23 w 84"/>
                <a:gd name="T35" fmla="*/ 23 h 24"/>
                <a:gd name="T36" fmla="*/ 30 w 84"/>
                <a:gd name="T37" fmla="*/ 23 h 24"/>
                <a:gd name="T38" fmla="*/ 46 w 84"/>
                <a:gd name="T39" fmla="*/ 7 h 24"/>
                <a:gd name="T40" fmla="*/ 46 w 84"/>
                <a:gd name="T41" fmla="*/ 7 h 24"/>
                <a:gd name="T42" fmla="*/ 40 w 84"/>
                <a:gd name="T43" fmla="*/ 6 h 24"/>
                <a:gd name="T44" fmla="*/ 23 w 84"/>
                <a:gd name="T45" fmla="*/ 23 h 24"/>
                <a:gd name="T46" fmla="*/ 34 w 84"/>
                <a:gd name="T47" fmla="*/ 24 h 24"/>
                <a:gd name="T48" fmla="*/ 37 w 84"/>
                <a:gd name="T49" fmla="*/ 24 h 24"/>
                <a:gd name="T50" fmla="*/ 41 w 84"/>
                <a:gd name="T51" fmla="*/ 24 h 24"/>
                <a:gd name="T52" fmla="*/ 63 w 84"/>
                <a:gd name="T53" fmla="*/ 2 h 24"/>
                <a:gd name="T54" fmla="*/ 57 w 84"/>
                <a:gd name="T55" fmla="*/ 0 h 24"/>
                <a:gd name="T56" fmla="*/ 56 w 84"/>
                <a:gd name="T57" fmla="*/ 1 h 24"/>
                <a:gd name="T58" fmla="*/ 55 w 84"/>
                <a:gd name="T59" fmla="*/ 3 h 24"/>
                <a:gd name="T60" fmla="*/ 55 w 84"/>
                <a:gd name="T61" fmla="*/ 3 h 24"/>
                <a:gd name="T62" fmla="*/ 53 w 84"/>
                <a:gd name="T63" fmla="*/ 4 h 24"/>
                <a:gd name="T64" fmla="*/ 34 w 84"/>
                <a:gd name="T65" fmla="*/ 24 h 24"/>
                <a:gd name="T66" fmla="*/ 46 w 84"/>
                <a:gd name="T67" fmla="*/ 23 h 24"/>
                <a:gd name="T68" fmla="*/ 67 w 84"/>
                <a:gd name="T69" fmla="*/ 2 h 24"/>
                <a:gd name="T70" fmla="*/ 73 w 84"/>
                <a:gd name="T71" fmla="*/ 3 h 24"/>
                <a:gd name="T72" fmla="*/ 73 w 84"/>
                <a:gd name="T73" fmla="*/ 3 h 24"/>
                <a:gd name="T74" fmla="*/ 55 w 84"/>
                <a:gd name="T75" fmla="*/ 21 h 24"/>
                <a:gd name="T76" fmla="*/ 46 w 84"/>
                <a:gd name="T77" fmla="*/ 23 h 24"/>
                <a:gd name="T78" fmla="*/ 62 w 84"/>
                <a:gd name="T79" fmla="*/ 19 h 24"/>
                <a:gd name="T80" fmla="*/ 78 w 84"/>
                <a:gd name="T81" fmla="*/ 4 h 24"/>
                <a:gd name="T82" fmla="*/ 84 w 84"/>
                <a:gd name="T83" fmla="*/ 4 h 24"/>
                <a:gd name="T84" fmla="*/ 76 w 84"/>
                <a:gd name="T85" fmla="*/ 12 h 24"/>
                <a:gd name="T86" fmla="*/ 62 w 84"/>
                <a:gd name="T87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4" h="24">
                  <a:moveTo>
                    <a:pt x="0" y="14"/>
                  </a:moveTo>
                  <a:cubicBezTo>
                    <a:pt x="1" y="15"/>
                    <a:pt x="2" y="15"/>
                    <a:pt x="2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2" y="14"/>
                    <a:pt x="0" y="14"/>
                  </a:cubicBezTo>
                  <a:close/>
                  <a:moveTo>
                    <a:pt x="6" y="17"/>
                  </a:moveTo>
                  <a:cubicBezTo>
                    <a:pt x="7" y="18"/>
                    <a:pt x="9" y="18"/>
                    <a:pt x="11" y="1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1"/>
                    <a:pt x="17" y="11"/>
                    <a:pt x="17" y="11"/>
                  </a:cubicBezTo>
                  <a:cubicBezTo>
                    <a:pt x="14" y="12"/>
                    <a:pt x="12" y="13"/>
                    <a:pt x="9" y="13"/>
                  </a:cubicBezTo>
                  <a:cubicBezTo>
                    <a:pt x="6" y="17"/>
                    <a:pt x="6" y="17"/>
                    <a:pt x="6" y="17"/>
                  </a:cubicBezTo>
                  <a:close/>
                  <a:moveTo>
                    <a:pt x="14" y="20"/>
                  </a:moveTo>
                  <a:cubicBezTo>
                    <a:pt x="26" y="8"/>
                    <a:pt x="26" y="8"/>
                    <a:pt x="26" y="8"/>
                  </a:cubicBezTo>
                  <a:cubicBezTo>
                    <a:pt x="30" y="7"/>
                    <a:pt x="33" y="5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4"/>
                    <a:pt x="38" y="4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6" y="21"/>
                    <a:pt x="14" y="20"/>
                  </a:cubicBezTo>
                  <a:close/>
                  <a:moveTo>
                    <a:pt x="23" y="23"/>
                  </a:moveTo>
                  <a:cubicBezTo>
                    <a:pt x="25" y="23"/>
                    <a:pt x="28" y="23"/>
                    <a:pt x="30" y="23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7"/>
                    <a:pt x="42" y="6"/>
                    <a:pt x="40" y="6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24"/>
                  </a:moveTo>
                  <a:cubicBezTo>
                    <a:pt x="35" y="24"/>
                    <a:pt x="36" y="24"/>
                    <a:pt x="37" y="24"/>
                  </a:cubicBezTo>
                  <a:cubicBezTo>
                    <a:pt x="38" y="24"/>
                    <a:pt x="40" y="24"/>
                    <a:pt x="41" y="24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59" y="1"/>
                    <a:pt x="57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2"/>
                    <a:pt x="56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4"/>
                    <a:pt x="54" y="4"/>
                    <a:pt x="53" y="4"/>
                  </a:cubicBezTo>
                  <a:cubicBezTo>
                    <a:pt x="34" y="24"/>
                    <a:pt x="34" y="24"/>
                    <a:pt x="34" y="24"/>
                  </a:cubicBezTo>
                  <a:close/>
                  <a:moveTo>
                    <a:pt x="46" y="23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9" y="3"/>
                    <a:pt x="71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2"/>
                    <a:pt x="49" y="23"/>
                    <a:pt x="46" y="23"/>
                  </a:cubicBezTo>
                  <a:close/>
                  <a:moveTo>
                    <a:pt x="62" y="19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80" y="4"/>
                    <a:pt x="82" y="4"/>
                    <a:pt x="84" y="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2" y="15"/>
                    <a:pt x="67" y="17"/>
                    <a:pt x="62" y="1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30"/>
            <p:cNvSpPr>
              <a:spLocks noEditPoints="1"/>
            </p:cNvSpPr>
            <p:nvPr/>
          </p:nvSpPr>
          <p:spPr bwMode="auto">
            <a:xfrm>
              <a:off x="4111625" y="952500"/>
              <a:ext cx="203200" cy="139700"/>
            </a:xfrm>
            <a:custGeom>
              <a:avLst/>
              <a:gdLst>
                <a:gd name="T0" fmla="*/ 0 w 54"/>
                <a:gd name="T1" fmla="*/ 23 h 37"/>
                <a:gd name="T2" fmla="*/ 4 w 54"/>
                <a:gd name="T3" fmla="*/ 27 h 37"/>
                <a:gd name="T4" fmla="*/ 29 w 54"/>
                <a:gd name="T5" fmla="*/ 2 h 37"/>
                <a:gd name="T6" fmla="*/ 22 w 54"/>
                <a:gd name="T7" fmla="*/ 2 h 37"/>
                <a:gd name="T8" fmla="*/ 0 w 54"/>
                <a:gd name="T9" fmla="*/ 23 h 37"/>
                <a:gd name="T10" fmla="*/ 6 w 54"/>
                <a:gd name="T11" fmla="*/ 29 h 37"/>
                <a:gd name="T12" fmla="*/ 33 w 54"/>
                <a:gd name="T13" fmla="*/ 2 h 37"/>
                <a:gd name="T14" fmla="*/ 36 w 54"/>
                <a:gd name="T15" fmla="*/ 2 h 37"/>
                <a:gd name="T16" fmla="*/ 37 w 54"/>
                <a:gd name="T17" fmla="*/ 2 h 37"/>
                <a:gd name="T18" fmla="*/ 38 w 54"/>
                <a:gd name="T19" fmla="*/ 4 h 37"/>
                <a:gd name="T20" fmla="*/ 10 w 54"/>
                <a:gd name="T21" fmla="*/ 33 h 37"/>
                <a:gd name="T22" fmla="*/ 6 w 54"/>
                <a:gd name="T23" fmla="*/ 29 h 37"/>
                <a:gd name="T24" fmla="*/ 6 w 54"/>
                <a:gd name="T25" fmla="*/ 29 h 37"/>
                <a:gd name="T26" fmla="*/ 12 w 54"/>
                <a:gd name="T27" fmla="*/ 35 h 37"/>
                <a:gd name="T28" fmla="*/ 41 w 54"/>
                <a:gd name="T29" fmla="*/ 7 h 37"/>
                <a:gd name="T30" fmla="*/ 44 w 54"/>
                <a:gd name="T31" fmla="*/ 10 h 37"/>
                <a:gd name="T32" fmla="*/ 16 w 54"/>
                <a:gd name="T33" fmla="*/ 37 h 37"/>
                <a:gd name="T34" fmla="*/ 16 w 54"/>
                <a:gd name="T35" fmla="*/ 37 h 37"/>
                <a:gd name="T36" fmla="*/ 12 w 54"/>
                <a:gd name="T37" fmla="*/ 35 h 37"/>
                <a:gd name="T38" fmla="*/ 21 w 54"/>
                <a:gd name="T39" fmla="*/ 37 h 37"/>
                <a:gd name="T40" fmla="*/ 47 w 54"/>
                <a:gd name="T41" fmla="*/ 12 h 37"/>
                <a:gd name="T42" fmla="*/ 51 w 54"/>
                <a:gd name="T43" fmla="*/ 15 h 37"/>
                <a:gd name="T44" fmla="*/ 29 w 54"/>
                <a:gd name="T45" fmla="*/ 36 h 37"/>
                <a:gd name="T46" fmla="*/ 21 w 54"/>
                <a:gd name="T47" fmla="*/ 37 h 37"/>
                <a:gd name="T48" fmla="*/ 36 w 54"/>
                <a:gd name="T49" fmla="*/ 35 h 37"/>
                <a:gd name="T50" fmla="*/ 37 w 54"/>
                <a:gd name="T51" fmla="*/ 35 h 37"/>
                <a:gd name="T52" fmla="*/ 46 w 54"/>
                <a:gd name="T53" fmla="*/ 31 h 37"/>
                <a:gd name="T54" fmla="*/ 54 w 54"/>
                <a:gd name="T55" fmla="*/ 23 h 37"/>
                <a:gd name="T56" fmla="*/ 54 w 54"/>
                <a:gd name="T57" fmla="*/ 21 h 37"/>
                <a:gd name="T58" fmla="*/ 54 w 54"/>
                <a:gd name="T59" fmla="*/ 17 h 37"/>
                <a:gd name="T60" fmla="*/ 54 w 54"/>
                <a:gd name="T61" fmla="*/ 17 h 37"/>
                <a:gd name="T62" fmla="*/ 36 w 54"/>
                <a:gd name="T63" fmla="*/ 35 h 37"/>
                <a:gd name="T64" fmla="*/ 17 w 54"/>
                <a:gd name="T65" fmla="*/ 1 h 37"/>
                <a:gd name="T66" fmla="*/ 0 w 54"/>
                <a:gd name="T67" fmla="*/ 19 h 37"/>
                <a:gd name="T68" fmla="*/ 2 w 54"/>
                <a:gd name="T69" fmla="*/ 10 h 37"/>
                <a:gd name="T70" fmla="*/ 11 w 54"/>
                <a:gd name="T71" fmla="*/ 1 h 37"/>
                <a:gd name="T72" fmla="*/ 17 w 54"/>
                <a:gd name="T73" fmla="*/ 1 h 37"/>
                <a:gd name="T74" fmla="*/ 7 w 54"/>
                <a:gd name="T75" fmla="*/ 0 h 37"/>
                <a:gd name="T76" fmla="*/ 4 w 54"/>
                <a:gd name="T77" fmla="*/ 3 h 37"/>
                <a:gd name="T78" fmla="*/ 5 w 54"/>
                <a:gd name="T79" fmla="*/ 0 h 37"/>
                <a:gd name="T80" fmla="*/ 5 w 54"/>
                <a:gd name="T81" fmla="*/ 0 h 37"/>
                <a:gd name="T82" fmla="*/ 7 w 54"/>
                <a:gd name="T8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37">
                  <a:moveTo>
                    <a:pt x="0" y="23"/>
                  </a:moveTo>
                  <a:cubicBezTo>
                    <a:pt x="1" y="24"/>
                    <a:pt x="2" y="26"/>
                    <a:pt x="4" y="2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2"/>
                    <a:pt x="24" y="2"/>
                    <a:pt x="22" y="2"/>
                  </a:cubicBezTo>
                  <a:cubicBezTo>
                    <a:pt x="0" y="23"/>
                    <a:pt x="0" y="23"/>
                    <a:pt x="0" y="23"/>
                  </a:cubicBezTo>
                  <a:close/>
                  <a:moveTo>
                    <a:pt x="6" y="29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8" y="4"/>
                    <a:pt x="38" y="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2"/>
                    <a:pt x="7" y="30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lose/>
                  <a:moveTo>
                    <a:pt x="12" y="35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2" y="8"/>
                    <a:pt x="43" y="9"/>
                    <a:pt x="44" y="10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7"/>
                    <a:pt x="13" y="36"/>
                    <a:pt x="12" y="35"/>
                  </a:cubicBezTo>
                  <a:close/>
                  <a:moveTo>
                    <a:pt x="21" y="37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1" y="1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7" y="37"/>
                    <a:pt x="24" y="37"/>
                    <a:pt x="21" y="37"/>
                  </a:cubicBezTo>
                  <a:close/>
                  <a:moveTo>
                    <a:pt x="36" y="35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40" y="34"/>
                    <a:pt x="43" y="33"/>
                    <a:pt x="46" y="31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4" y="20"/>
                    <a:pt x="54" y="19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36" y="35"/>
                    <a:pt x="36" y="35"/>
                    <a:pt x="36" y="35"/>
                  </a:cubicBezTo>
                  <a:close/>
                  <a:moveTo>
                    <a:pt x="17" y="1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1" y="13"/>
                    <a:pt x="2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1"/>
                    <a:pt x="15" y="1"/>
                    <a:pt x="17" y="1"/>
                  </a:cubicBezTo>
                  <a:close/>
                  <a:moveTo>
                    <a:pt x="7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31"/>
            <p:cNvSpPr>
              <a:spLocks noEditPoints="1"/>
            </p:cNvSpPr>
            <p:nvPr/>
          </p:nvSpPr>
          <p:spPr bwMode="auto">
            <a:xfrm>
              <a:off x="4067175" y="944562"/>
              <a:ext cx="49212" cy="71438"/>
            </a:xfrm>
            <a:custGeom>
              <a:avLst/>
              <a:gdLst>
                <a:gd name="T0" fmla="*/ 0 w 13"/>
                <a:gd name="T1" fmla="*/ 2 h 19"/>
                <a:gd name="T2" fmla="*/ 2 w 13"/>
                <a:gd name="T3" fmla="*/ 7 h 19"/>
                <a:gd name="T4" fmla="*/ 8 w 13"/>
                <a:gd name="T5" fmla="*/ 1 h 19"/>
                <a:gd name="T6" fmla="*/ 3 w 13"/>
                <a:gd name="T7" fmla="*/ 0 h 19"/>
                <a:gd name="T8" fmla="*/ 0 w 13"/>
                <a:gd name="T9" fmla="*/ 2 h 19"/>
                <a:gd name="T10" fmla="*/ 3 w 13"/>
                <a:gd name="T11" fmla="*/ 11 h 19"/>
                <a:gd name="T12" fmla="*/ 12 w 13"/>
                <a:gd name="T13" fmla="*/ 2 h 19"/>
                <a:gd name="T14" fmla="*/ 13 w 13"/>
                <a:gd name="T15" fmla="*/ 2 h 19"/>
                <a:gd name="T16" fmla="*/ 10 w 13"/>
                <a:gd name="T17" fmla="*/ 11 h 19"/>
                <a:gd name="T18" fmla="*/ 6 w 13"/>
                <a:gd name="T19" fmla="*/ 15 h 19"/>
                <a:gd name="T20" fmla="*/ 3 w 13"/>
                <a:gd name="T21" fmla="*/ 11 h 19"/>
                <a:gd name="T22" fmla="*/ 8 w 13"/>
                <a:gd name="T23" fmla="*/ 18 h 19"/>
                <a:gd name="T24" fmla="*/ 8 w 13"/>
                <a:gd name="T25" fmla="*/ 19 h 19"/>
                <a:gd name="T26" fmla="*/ 9 w 13"/>
                <a:gd name="T27" fmla="*/ 17 h 19"/>
                <a:gd name="T28" fmla="*/ 8 w 13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9">
                  <a:moveTo>
                    <a:pt x="0" y="2"/>
                  </a:moveTo>
                  <a:cubicBezTo>
                    <a:pt x="1" y="4"/>
                    <a:pt x="1" y="6"/>
                    <a:pt x="2" y="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3" y="1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8"/>
                    <a:pt x="10" y="1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4"/>
                    <a:pt x="4" y="12"/>
                    <a:pt x="3" y="11"/>
                  </a:cubicBezTo>
                  <a:close/>
                  <a:moveTo>
                    <a:pt x="8" y="18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32"/>
            <p:cNvSpPr>
              <a:spLocks noEditPoints="1"/>
            </p:cNvSpPr>
            <p:nvPr/>
          </p:nvSpPr>
          <p:spPr bwMode="auto">
            <a:xfrm>
              <a:off x="4056062" y="730250"/>
              <a:ext cx="120650" cy="207963"/>
            </a:xfrm>
            <a:custGeom>
              <a:avLst/>
              <a:gdLst>
                <a:gd name="T0" fmla="*/ 9 w 32"/>
                <a:gd name="T1" fmla="*/ 1 h 55"/>
                <a:gd name="T2" fmla="*/ 8 w 32"/>
                <a:gd name="T3" fmla="*/ 2 h 55"/>
                <a:gd name="T4" fmla="*/ 10 w 32"/>
                <a:gd name="T5" fmla="*/ 1 h 55"/>
                <a:gd name="T6" fmla="*/ 9 w 32"/>
                <a:gd name="T7" fmla="*/ 1 h 55"/>
                <a:gd name="T8" fmla="*/ 4 w 32"/>
                <a:gd name="T9" fmla="*/ 11 h 55"/>
                <a:gd name="T10" fmla="*/ 15 w 32"/>
                <a:gd name="T11" fmla="*/ 1 h 55"/>
                <a:gd name="T12" fmla="*/ 22 w 32"/>
                <a:gd name="T13" fmla="*/ 1 h 55"/>
                <a:gd name="T14" fmla="*/ 1 w 32"/>
                <a:gd name="T15" fmla="*/ 21 h 55"/>
                <a:gd name="T16" fmla="*/ 4 w 32"/>
                <a:gd name="T17" fmla="*/ 11 h 55"/>
                <a:gd name="T18" fmla="*/ 0 w 32"/>
                <a:gd name="T19" fmla="*/ 27 h 55"/>
                <a:gd name="T20" fmla="*/ 26 w 32"/>
                <a:gd name="T21" fmla="*/ 1 h 55"/>
                <a:gd name="T22" fmla="*/ 31 w 32"/>
                <a:gd name="T23" fmla="*/ 1 h 55"/>
                <a:gd name="T24" fmla="*/ 31 w 32"/>
                <a:gd name="T25" fmla="*/ 3 h 55"/>
                <a:gd name="T26" fmla="*/ 0 w 32"/>
                <a:gd name="T27" fmla="*/ 34 h 55"/>
                <a:gd name="T28" fmla="*/ 0 w 32"/>
                <a:gd name="T29" fmla="*/ 27 h 55"/>
                <a:gd name="T30" fmla="*/ 0 w 32"/>
                <a:gd name="T31" fmla="*/ 39 h 55"/>
                <a:gd name="T32" fmla="*/ 0 w 32"/>
                <a:gd name="T33" fmla="*/ 46 h 55"/>
                <a:gd name="T34" fmla="*/ 32 w 32"/>
                <a:gd name="T35" fmla="*/ 14 h 55"/>
                <a:gd name="T36" fmla="*/ 31 w 32"/>
                <a:gd name="T37" fmla="*/ 8 h 55"/>
                <a:gd name="T38" fmla="*/ 0 w 32"/>
                <a:gd name="T39" fmla="*/ 39 h 55"/>
                <a:gd name="T40" fmla="*/ 1 w 32"/>
                <a:gd name="T41" fmla="*/ 50 h 55"/>
                <a:gd name="T42" fmla="*/ 1 w 32"/>
                <a:gd name="T43" fmla="*/ 51 h 55"/>
                <a:gd name="T44" fmla="*/ 5 w 32"/>
                <a:gd name="T45" fmla="*/ 52 h 55"/>
                <a:gd name="T46" fmla="*/ 24 w 32"/>
                <a:gd name="T47" fmla="*/ 34 h 55"/>
                <a:gd name="T48" fmla="*/ 23 w 32"/>
                <a:gd name="T49" fmla="*/ 29 h 55"/>
                <a:gd name="T50" fmla="*/ 23 w 32"/>
                <a:gd name="T51" fmla="*/ 27 h 55"/>
                <a:gd name="T52" fmla="*/ 1 w 32"/>
                <a:gd name="T53" fmla="*/ 50 h 55"/>
                <a:gd name="T54" fmla="*/ 9 w 32"/>
                <a:gd name="T55" fmla="*/ 53 h 55"/>
                <a:gd name="T56" fmla="*/ 26 w 32"/>
                <a:gd name="T57" fmla="*/ 37 h 55"/>
                <a:gd name="T58" fmla="*/ 27 w 32"/>
                <a:gd name="T59" fmla="*/ 38 h 55"/>
                <a:gd name="T60" fmla="*/ 27 w 32"/>
                <a:gd name="T61" fmla="*/ 38 h 55"/>
                <a:gd name="T62" fmla="*/ 27 w 32"/>
                <a:gd name="T63" fmla="*/ 38 h 55"/>
                <a:gd name="T64" fmla="*/ 20 w 32"/>
                <a:gd name="T65" fmla="*/ 49 h 55"/>
                <a:gd name="T66" fmla="*/ 15 w 32"/>
                <a:gd name="T67" fmla="*/ 55 h 55"/>
                <a:gd name="T68" fmla="*/ 9 w 32"/>
                <a:gd name="T6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55">
                  <a:moveTo>
                    <a:pt x="9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4" y="1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18"/>
                    <a:pt x="3" y="14"/>
                    <a:pt x="4" y="11"/>
                  </a:cubicBezTo>
                  <a:close/>
                  <a:moveTo>
                    <a:pt x="0" y="27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0" y="29"/>
                    <a:pt x="0" y="27"/>
                  </a:cubicBezTo>
                  <a:close/>
                  <a:moveTo>
                    <a:pt x="0" y="39"/>
                  </a:moveTo>
                  <a:cubicBezTo>
                    <a:pt x="0" y="41"/>
                    <a:pt x="0" y="43"/>
                    <a:pt x="0" y="4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2"/>
                    <a:pt x="31" y="10"/>
                    <a:pt x="31" y="8"/>
                  </a:cubicBezTo>
                  <a:cubicBezTo>
                    <a:pt x="0" y="39"/>
                    <a:pt x="0" y="39"/>
                    <a:pt x="0" y="39"/>
                  </a:cubicBezTo>
                  <a:close/>
                  <a:moveTo>
                    <a:pt x="1" y="50"/>
                  </a:moveTo>
                  <a:cubicBezTo>
                    <a:pt x="1" y="51"/>
                    <a:pt x="1" y="51"/>
                    <a:pt x="1" y="51"/>
                  </a:cubicBezTo>
                  <a:cubicBezTo>
                    <a:pt x="2" y="52"/>
                    <a:pt x="3" y="52"/>
                    <a:pt x="5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2"/>
                    <a:pt x="23" y="31"/>
                    <a:pt x="23" y="29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1" y="50"/>
                    <a:pt x="1" y="50"/>
                    <a:pt x="1" y="50"/>
                  </a:cubicBezTo>
                  <a:close/>
                  <a:moveTo>
                    <a:pt x="9" y="53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4" y="42"/>
                    <a:pt x="22" y="45"/>
                    <a:pt x="20" y="49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4"/>
                    <a:pt x="11" y="54"/>
                    <a:pt x="9" y="5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33"/>
            <p:cNvSpPr>
              <a:spLocks noEditPoints="1"/>
            </p:cNvSpPr>
            <p:nvPr/>
          </p:nvSpPr>
          <p:spPr bwMode="auto">
            <a:xfrm>
              <a:off x="4097337" y="633412"/>
              <a:ext cx="90487" cy="85725"/>
            </a:xfrm>
            <a:custGeom>
              <a:avLst/>
              <a:gdLst>
                <a:gd name="T0" fmla="*/ 24 w 24"/>
                <a:gd name="T1" fmla="*/ 0 h 23"/>
                <a:gd name="T2" fmla="*/ 10 w 24"/>
                <a:gd name="T3" fmla="*/ 11 h 23"/>
                <a:gd name="T4" fmla="*/ 0 w 24"/>
                <a:gd name="T5" fmla="*/ 23 h 23"/>
                <a:gd name="T6" fmla="*/ 3 w 24"/>
                <a:gd name="T7" fmla="*/ 23 h 23"/>
                <a:gd name="T8" fmla="*/ 24 w 24"/>
                <a:gd name="T9" fmla="*/ 2 h 23"/>
                <a:gd name="T10" fmla="*/ 24 w 24"/>
                <a:gd name="T11" fmla="*/ 0 h 23"/>
                <a:gd name="T12" fmla="*/ 8 w 24"/>
                <a:gd name="T13" fmla="*/ 23 h 23"/>
                <a:gd name="T14" fmla="*/ 22 w 24"/>
                <a:gd name="T15" fmla="*/ 8 h 23"/>
                <a:gd name="T16" fmla="*/ 21 w 24"/>
                <a:gd name="T17" fmla="*/ 16 h 23"/>
                <a:gd name="T18" fmla="*/ 14 w 24"/>
                <a:gd name="T19" fmla="*/ 23 h 23"/>
                <a:gd name="T20" fmla="*/ 8 w 24"/>
                <a:gd name="T21" fmla="*/ 23 h 23"/>
                <a:gd name="T22" fmla="*/ 19 w 24"/>
                <a:gd name="T23" fmla="*/ 23 h 23"/>
                <a:gd name="T24" fmla="*/ 20 w 24"/>
                <a:gd name="T25" fmla="*/ 22 h 23"/>
                <a:gd name="T26" fmla="*/ 20 w 24"/>
                <a:gd name="T27" fmla="*/ 23 h 23"/>
                <a:gd name="T28" fmla="*/ 19 w 24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9" y="3"/>
                    <a:pt x="14" y="7"/>
                    <a:pt x="10" y="11"/>
                  </a:cubicBezTo>
                  <a:cubicBezTo>
                    <a:pt x="6" y="15"/>
                    <a:pt x="3" y="19"/>
                    <a:pt x="0" y="23"/>
                  </a:cubicBezTo>
                  <a:cubicBezTo>
                    <a:pt x="1" y="23"/>
                    <a:pt x="2" y="23"/>
                    <a:pt x="3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4" y="0"/>
                    <a:pt x="24" y="0"/>
                  </a:cubicBezTo>
                  <a:close/>
                  <a:moveTo>
                    <a:pt x="8" y="23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2" y="11"/>
                    <a:pt x="21" y="14"/>
                    <a:pt x="21" y="1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2" y="23"/>
                    <a:pt x="10" y="23"/>
                    <a:pt x="8" y="23"/>
                  </a:cubicBezTo>
                  <a:close/>
                  <a:moveTo>
                    <a:pt x="19" y="23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34"/>
            <p:cNvSpPr>
              <a:spLocks noEditPoints="1"/>
            </p:cNvSpPr>
            <p:nvPr/>
          </p:nvSpPr>
          <p:spPr bwMode="auto">
            <a:xfrm>
              <a:off x="4187825" y="595312"/>
              <a:ext cx="236537" cy="158750"/>
            </a:xfrm>
            <a:custGeom>
              <a:avLst/>
              <a:gdLst>
                <a:gd name="T0" fmla="*/ 35 w 63"/>
                <a:gd name="T1" fmla="*/ 0 h 42"/>
                <a:gd name="T2" fmla="*/ 28 w 63"/>
                <a:gd name="T3" fmla="*/ 0 h 42"/>
                <a:gd name="T4" fmla="*/ 1 w 63"/>
                <a:gd name="T5" fmla="*/ 27 h 42"/>
                <a:gd name="T6" fmla="*/ 0 w 63"/>
                <a:gd name="T7" fmla="*/ 30 h 42"/>
                <a:gd name="T8" fmla="*/ 0 w 63"/>
                <a:gd name="T9" fmla="*/ 34 h 42"/>
                <a:gd name="T10" fmla="*/ 1 w 63"/>
                <a:gd name="T11" fmla="*/ 34 h 42"/>
                <a:gd name="T12" fmla="*/ 35 w 63"/>
                <a:gd name="T13" fmla="*/ 0 h 42"/>
                <a:gd name="T14" fmla="*/ 22 w 63"/>
                <a:gd name="T15" fmla="*/ 1 h 42"/>
                <a:gd name="T16" fmla="*/ 1 w 63"/>
                <a:gd name="T17" fmla="*/ 22 h 42"/>
                <a:gd name="T18" fmla="*/ 3 w 63"/>
                <a:gd name="T19" fmla="*/ 13 h 42"/>
                <a:gd name="T20" fmla="*/ 12 w 63"/>
                <a:gd name="T21" fmla="*/ 4 h 42"/>
                <a:gd name="T22" fmla="*/ 22 w 63"/>
                <a:gd name="T23" fmla="*/ 1 h 42"/>
                <a:gd name="T24" fmla="*/ 5 w 63"/>
                <a:gd name="T25" fmla="*/ 35 h 42"/>
                <a:gd name="T26" fmla="*/ 39 w 63"/>
                <a:gd name="T27" fmla="*/ 1 h 42"/>
                <a:gd name="T28" fmla="*/ 43 w 63"/>
                <a:gd name="T29" fmla="*/ 4 h 42"/>
                <a:gd name="T30" fmla="*/ 11 w 63"/>
                <a:gd name="T31" fmla="*/ 36 h 42"/>
                <a:gd name="T32" fmla="*/ 5 w 63"/>
                <a:gd name="T33" fmla="*/ 35 h 42"/>
                <a:gd name="T34" fmla="*/ 15 w 63"/>
                <a:gd name="T35" fmla="*/ 37 h 42"/>
                <a:gd name="T36" fmla="*/ 45 w 63"/>
                <a:gd name="T37" fmla="*/ 6 h 42"/>
                <a:gd name="T38" fmla="*/ 49 w 63"/>
                <a:gd name="T39" fmla="*/ 9 h 42"/>
                <a:gd name="T40" fmla="*/ 20 w 63"/>
                <a:gd name="T41" fmla="*/ 38 h 42"/>
                <a:gd name="T42" fmla="*/ 15 w 63"/>
                <a:gd name="T43" fmla="*/ 37 h 42"/>
                <a:gd name="T44" fmla="*/ 24 w 63"/>
                <a:gd name="T45" fmla="*/ 39 h 42"/>
                <a:gd name="T46" fmla="*/ 52 w 63"/>
                <a:gd name="T47" fmla="*/ 12 h 42"/>
                <a:gd name="T48" fmla="*/ 53 w 63"/>
                <a:gd name="T49" fmla="*/ 13 h 42"/>
                <a:gd name="T50" fmla="*/ 55 w 63"/>
                <a:gd name="T51" fmla="*/ 15 h 42"/>
                <a:gd name="T52" fmla="*/ 29 w 63"/>
                <a:gd name="T53" fmla="*/ 41 h 42"/>
                <a:gd name="T54" fmla="*/ 24 w 63"/>
                <a:gd name="T55" fmla="*/ 39 h 42"/>
                <a:gd name="T56" fmla="*/ 33 w 63"/>
                <a:gd name="T57" fmla="*/ 42 h 42"/>
                <a:gd name="T58" fmla="*/ 57 w 63"/>
                <a:gd name="T59" fmla="*/ 18 h 42"/>
                <a:gd name="T60" fmla="*/ 60 w 63"/>
                <a:gd name="T61" fmla="*/ 22 h 42"/>
                <a:gd name="T62" fmla="*/ 43 w 63"/>
                <a:gd name="T63" fmla="*/ 39 h 42"/>
                <a:gd name="T64" fmla="*/ 33 w 63"/>
                <a:gd name="T65" fmla="*/ 42 h 42"/>
                <a:gd name="T66" fmla="*/ 33 w 63"/>
                <a:gd name="T67" fmla="*/ 42 h 42"/>
                <a:gd name="T68" fmla="*/ 50 w 63"/>
                <a:gd name="T69" fmla="*/ 37 h 42"/>
                <a:gd name="T70" fmla="*/ 58 w 63"/>
                <a:gd name="T71" fmla="*/ 35 h 42"/>
                <a:gd name="T72" fmla="*/ 61 w 63"/>
                <a:gd name="T73" fmla="*/ 28 h 42"/>
                <a:gd name="T74" fmla="*/ 63 w 63"/>
                <a:gd name="T75" fmla="*/ 26 h 42"/>
                <a:gd name="T76" fmla="*/ 62 w 63"/>
                <a:gd name="T77" fmla="*/ 25 h 42"/>
                <a:gd name="T78" fmla="*/ 50 w 63"/>
                <a:gd name="T79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" h="42">
                  <a:moveTo>
                    <a:pt x="35" y="0"/>
                  </a:moveTo>
                  <a:cubicBezTo>
                    <a:pt x="33" y="0"/>
                    <a:pt x="30" y="0"/>
                    <a:pt x="28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22" y="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2" y="19"/>
                    <a:pt x="3" y="16"/>
                    <a:pt x="3" y="1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3"/>
                    <a:pt x="19" y="2"/>
                    <a:pt x="22" y="1"/>
                  </a:cubicBezTo>
                  <a:close/>
                  <a:moveTo>
                    <a:pt x="5" y="35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40" y="2"/>
                    <a:pt x="42" y="3"/>
                    <a:pt x="43" y="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5"/>
                    <a:pt x="7" y="35"/>
                    <a:pt x="5" y="35"/>
                  </a:cubicBezTo>
                  <a:close/>
                  <a:moveTo>
                    <a:pt x="15" y="37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7" y="7"/>
                    <a:pt x="48" y="8"/>
                    <a:pt x="49" y="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7"/>
                    <a:pt x="15" y="37"/>
                  </a:cubicBezTo>
                  <a:close/>
                  <a:moveTo>
                    <a:pt x="24" y="39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4" y="14"/>
                    <a:pt x="55" y="1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0"/>
                    <a:pt x="26" y="40"/>
                    <a:pt x="24" y="39"/>
                  </a:cubicBezTo>
                  <a:close/>
                  <a:moveTo>
                    <a:pt x="33" y="42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58" y="19"/>
                    <a:pt x="59" y="20"/>
                    <a:pt x="60" y="22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6" y="41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lose/>
                  <a:moveTo>
                    <a:pt x="50" y="37"/>
                  </a:moveTo>
                  <a:cubicBezTo>
                    <a:pt x="53" y="36"/>
                    <a:pt x="55" y="36"/>
                    <a:pt x="58" y="35"/>
                  </a:cubicBezTo>
                  <a:cubicBezTo>
                    <a:pt x="58" y="32"/>
                    <a:pt x="59" y="30"/>
                    <a:pt x="61" y="28"/>
                  </a:cubicBezTo>
                  <a:cubicBezTo>
                    <a:pt x="62" y="27"/>
                    <a:pt x="62" y="27"/>
                    <a:pt x="63" y="26"/>
                  </a:cubicBezTo>
                  <a:cubicBezTo>
                    <a:pt x="62" y="25"/>
                    <a:pt x="62" y="25"/>
                    <a:pt x="62" y="25"/>
                  </a:cubicBezTo>
                  <a:lnTo>
                    <a:pt x="50" y="3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35"/>
            <p:cNvSpPr>
              <a:spLocks noEditPoints="1"/>
            </p:cNvSpPr>
            <p:nvPr/>
          </p:nvSpPr>
          <p:spPr bwMode="auto">
            <a:xfrm>
              <a:off x="4330700" y="996950"/>
              <a:ext cx="68262" cy="68263"/>
            </a:xfrm>
            <a:custGeom>
              <a:avLst/>
              <a:gdLst>
                <a:gd name="T0" fmla="*/ 9 w 18"/>
                <a:gd name="T1" fmla="*/ 18 h 18"/>
                <a:gd name="T2" fmla="*/ 15 w 18"/>
                <a:gd name="T3" fmla="*/ 15 h 18"/>
                <a:gd name="T4" fmla="*/ 15 w 18"/>
                <a:gd name="T5" fmla="*/ 15 h 18"/>
                <a:gd name="T6" fmla="*/ 15 w 18"/>
                <a:gd name="T7" fmla="*/ 15 h 18"/>
                <a:gd name="T8" fmla="*/ 18 w 18"/>
                <a:gd name="T9" fmla="*/ 9 h 18"/>
                <a:gd name="T10" fmla="*/ 18 w 18"/>
                <a:gd name="T11" fmla="*/ 6 h 18"/>
                <a:gd name="T12" fmla="*/ 6 w 18"/>
                <a:gd name="T13" fmla="*/ 18 h 18"/>
                <a:gd name="T14" fmla="*/ 9 w 18"/>
                <a:gd name="T15" fmla="*/ 18 h 18"/>
                <a:gd name="T16" fmla="*/ 16 w 18"/>
                <a:gd name="T17" fmla="*/ 3 h 18"/>
                <a:gd name="T18" fmla="*/ 3 w 18"/>
                <a:gd name="T19" fmla="*/ 16 h 18"/>
                <a:gd name="T20" fmla="*/ 3 w 18"/>
                <a:gd name="T21" fmla="*/ 15 h 18"/>
                <a:gd name="T22" fmla="*/ 0 w 18"/>
                <a:gd name="T23" fmla="*/ 12 h 18"/>
                <a:gd name="T24" fmla="*/ 12 w 18"/>
                <a:gd name="T25" fmla="*/ 0 h 18"/>
                <a:gd name="T26" fmla="*/ 15 w 18"/>
                <a:gd name="T27" fmla="*/ 2 h 18"/>
                <a:gd name="T28" fmla="*/ 15 w 18"/>
                <a:gd name="T29" fmla="*/ 2 h 18"/>
                <a:gd name="T30" fmla="*/ 16 w 18"/>
                <a:gd name="T31" fmla="*/ 3 h 18"/>
                <a:gd name="T32" fmla="*/ 8 w 18"/>
                <a:gd name="T33" fmla="*/ 0 h 18"/>
                <a:gd name="T34" fmla="*/ 0 w 18"/>
                <a:gd name="T35" fmla="*/ 8 h 18"/>
                <a:gd name="T36" fmla="*/ 3 w 18"/>
                <a:gd name="T37" fmla="*/ 2 h 18"/>
                <a:gd name="T38" fmla="*/ 8 w 18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11" y="18"/>
                    <a:pt x="14" y="17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7" y="14"/>
                    <a:pt x="18" y="11"/>
                    <a:pt x="18" y="9"/>
                  </a:cubicBezTo>
                  <a:cubicBezTo>
                    <a:pt x="18" y="8"/>
                    <a:pt x="18" y="7"/>
                    <a:pt x="18" y="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8" y="18"/>
                    <a:pt x="9" y="18"/>
                  </a:cubicBezTo>
                  <a:close/>
                  <a:moveTo>
                    <a:pt x="16" y="3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"/>
                    <a:pt x="14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40B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36"/>
            <p:cNvSpPr>
              <a:spLocks noEditPoints="1"/>
            </p:cNvSpPr>
            <p:nvPr/>
          </p:nvSpPr>
          <p:spPr bwMode="auto">
            <a:xfrm>
              <a:off x="4040187" y="581025"/>
              <a:ext cx="579437" cy="577850"/>
            </a:xfrm>
            <a:custGeom>
              <a:avLst/>
              <a:gdLst>
                <a:gd name="T0" fmla="*/ 92 w 154"/>
                <a:gd name="T1" fmla="*/ 126 h 154"/>
                <a:gd name="T2" fmla="*/ 92 w 154"/>
                <a:gd name="T3" fmla="*/ 113 h 154"/>
                <a:gd name="T4" fmla="*/ 80 w 154"/>
                <a:gd name="T5" fmla="*/ 113 h 154"/>
                <a:gd name="T6" fmla="*/ 86 w 154"/>
                <a:gd name="T7" fmla="*/ 129 h 154"/>
                <a:gd name="T8" fmla="*/ 39 w 154"/>
                <a:gd name="T9" fmla="*/ 34 h 154"/>
                <a:gd name="T10" fmla="*/ 97 w 154"/>
                <a:gd name="T11" fmla="*/ 39 h 154"/>
                <a:gd name="T12" fmla="*/ 92 w 154"/>
                <a:gd name="T13" fmla="*/ 17 h 154"/>
                <a:gd name="T14" fmla="*/ 35 w 154"/>
                <a:gd name="T15" fmla="*/ 33 h 154"/>
                <a:gd name="T16" fmla="*/ 25 w 154"/>
                <a:gd name="T17" fmla="*/ 25 h 154"/>
                <a:gd name="T18" fmla="*/ 4 w 154"/>
                <a:gd name="T19" fmla="*/ 77 h 154"/>
                <a:gd name="T20" fmla="*/ 31 w 154"/>
                <a:gd name="T21" fmla="*/ 78 h 154"/>
                <a:gd name="T22" fmla="*/ 27 w 154"/>
                <a:gd name="T23" fmla="*/ 69 h 154"/>
                <a:gd name="T24" fmla="*/ 35 w 154"/>
                <a:gd name="T25" fmla="*/ 41 h 154"/>
                <a:gd name="T26" fmla="*/ 15 w 154"/>
                <a:gd name="T27" fmla="*/ 116 h 154"/>
                <a:gd name="T28" fmla="*/ 19 w 154"/>
                <a:gd name="T29" fmla="*/ 121 h 154"/>
                <a:gd name="T30" fmla="*/ 55 w 154"/>
                <a:gd name="T31" fmla="*/ 101 h 154"/>
                <a:gd name="T32" fmla="*/ 73 w 154"/>
                <a:gd name="T33" fmla="*/ 120 h 154"/>
                <a:gd name="T34" fmla="*/ 35 w 154"/>
                <a:gd name="T35" fmla="*/ 137 h 154"/>
                <a:gd name="T36" fmla="*/ 40 w 154"/>
                <a:gd name="T37" fmla="*/ 140 h 154"/>
                <a:gd name="T38" fmla="*/ 77 w 154"/>
                <a:gd name="T39" fmla="*/ 129 h 154"/>
                <a:gd name="T40" fmla="*/ 95 w 154"/>
                <a:gd name="T41" fmla="*/ 129 h 154"/>
                <a:gd name="T42" fmla="*/ 127 w 154"/>
                <a:gd name="T43" fmla="*/ 130 h 154"/>
                <a:gd name="T44" fmla="*/ 131 w 154"/>
                <a:gd name="T45" fmla="*/ 126 h 154"/>
                <a:gd name="T46" fmla="*/ 110 w 154"/>
                <a:gd name="T47" fmla="*/ 93 h 154"/>
                <a:gd name="T48" fmla="*/ 99 w 154"/>
                <a:gd name="T49" fmla="*/ 123 h 154"/>
                <a:gd name="T50" fmla="*/ 143 w 154"/>
                <a:gd name="T51" fmla="*/ 108 h 154"/>
                <a:gd name="T52" fmla="*/ 150 w 154"/>
                <a:gd name="T53" fmla="*/ 77 h 154"/>
                <a:gd name="T54" fmla="*/ 144 w 154"/>
                <a:gd name="T55" fmla="*/ 48 h 154"/>
                <a:gd name="T56" fmla="*/ 119 w 154"/>
                <a:gd name="T57" fmla="*/ 50 h 154"/>
                <a:gd name="T58" fmla="*/ 126 w 154"/>
                <a:gd name="T59" fmla="*/ 82 h 154"/>
                <a:gd name="T60" fmla="*/ 134 w 154"/>
                <a:gd name="T61" fmla="*/ 40 h 154"/>
                <a:gd name="T62" fmla="*/ 109 w 154"/>
                <a:gd name="T63" fmla="*/ 28 h 154"/>
                <a:gd name="T64" fmla="*/ 83 w 154"/>
                <a:gd name="T65" fmla="*/ 4 h 154"/>
                <a:gd name="T66" fmla="*/ 22 w 154"/>
                <a:gd name="T67" fmla="*/ 22 h 154"/>
                <a:gd name="T68" fmla="*/ 154 w 154"/>
                <a:gd name="T69" fmla="*/ 77 h 154"/>
                <a:gd name="T70" fmla="*/ 22 w 154"/>
                <a:gd name="T71" fmla="*/ 131 h 154"/>
                <a:gd name="T72" fmla="*/ 0 w 154"/>
                <a:gd name="T73" fmla="*/ 77 h 154"/>
                <a:gd name="T74" fmla="*/ 86 w 154"/>
                <a:gd name="T75" fmla="*/ 107 h 154"/>
                <a:gd name="T76" fmla="*/ 60 w 154"/>
                <a:gd name="T77" fmla="*/ 101 h 154"/>
                <a:gd name="T78" fmla="*/ 94 w 154"/>
                <a:gd name="T79" fmla="*/ 110 h 154"/>
                <a:gd name="T80" fmla="*/ 31 w 154"/>
                <a:gd name="T81" fmla="*/ 69 h 154"/>
                <a:gd name="T82" fmla="*/ 46 w 154"/>
                <a:gd name="T83" fmla="*/ 63 h 154"/>
                <a:gd name="T84" fmla="*/ 40 w 154"/>
                <a:gd name="T85" fmla="*/ 78 h 154"/>
                <a:gd name="T86" fmla="*/ 34 w 154"/>
                <a:gd name="T87" fmla="*/ 81 h 154"/>
                <a:gd name="T88" fmla="*/ 52 w 154"/>
                <a:gd name="T89" fmla="*/ 97 h 154"/>
                <a:gd name="T90" fmla="*/ 47 w 154"/>
                <a:gd name="T91" fmla="*/ 80 h 154"/>
                <a:gd name="T92" fmla="*/ 51 w 154"/>
                <a:gd name="T93" fmla="*/ 63 h 154"/>
                <a:gd name="T94" fmla="*/ 112 w 154"/>
                <a:gd name="T95" fmla="*/ 74 h 154"/>
                <a:gd name="T96" fmla="*/ 97 w 154"/>
                <a:gd name="T97" fmla="*/ 93 h 154"/>
                <a:gd name="T98" fmla="*/ 49 w 154"/>
                <a:gd name="T99" fmla="*/ 60 h 154"/>
                <a:gd name="T100" fmla="*/ 39 w 154"/>
                <a:gd name="T101" fmla="*/ 42 h 154"/>
                <a:gd name="T102" fmla="*/ 118 w 154"/>
                <a:gd name="T103" fmla="*/ 41 h 154"/>
                <a:gd name="T104" fmla="*/ 109 w 154"/>
                <a:gd name="T105" fmla="*/ 50 h 154"/>
                <a:gd name="T106" fmla="*/ 103 w 154"/>
                <a:gd name="T107" fmla="*/ 35 h 154"/>
                <a:gd name="T108" fmla="*/ 118 w 154"/>
                <a:gd name="T109" fmla="*/ 40 h 154"/>
                <a:gd name="T110" fmla="*/ 118 w 154"/>
                <a:gd name="T111" fmla="*/ 41 h 154"/>
                <a:gd name="T112" fmla="*/ 112 w 154"/>
                <a:gd name="T113" fmla="*/ 69 h 154"/>
                <a:gd name="T114" fmla="*/ 97 w 154"/>
                <a:gd name="T115" fmla="*/ 43 h 154"/>
                <a:gd name="T116" fmla="*/ 112 w 154"/>
                <a:gd name="T117" fmla="*/ 54 h 154"/>
                <a:gd name="T118" fmla="*/ 113 w 154"/>
                <a:gd name="T119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" h="154">
                  <a:moveTo>
                    <a:pt x="86" y="129"/>
                  </a:moveTo>
                  <a:cubicBezTo>
                    <a:pt x="88" y="129"/>
                    <a:pt x="91" y="128"/>
                    <a:pt x="92" y="126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94" y="125"/>
                    <a:pt x="95" y="122"/>
                    <a:pt x="95" y="120"/>
                  </a:cubicBezTo>
                  <a:cubicBezTo>
                    <a:pt x="95" y="117"/>
                    <a:pt x="94" y="115"/>
                    <a:pt x="92" y="113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91" y="112"/>
                    <a:pt x="88" y="111"/>
                    <a:pt x="86" y="111"/>
                  </a:cubicBezTo>
                  <a:cubicBezTo>
                    <a:pt x="83" y="111"/>
                    <a:pt x="81" y="112"/>
                    <a:pt x="80" y="113"/>
                  </a:cubicBezTo>
                  <a:cubicBezTo>
                    <a:pt x="78" y="115"/>
                    <a:pt x="77" y="117"/>
                    <a:pt x="77" y="120"/>
                  </a:cubicBezTo>
                  <a:cubicBezTo>
                    <a:pt x="77" y="122"/>
                    <a:pt x="78" y="125"/>
                    <a:pt x="80" y="126"/>
                  </a:cubicBezTo>
                  <a:cubicBezTo>
                    <a:pt x="81" y="128"/>
                    <a:pt x="83" y="129"/>
                    <a:pt x="86" y="129"/>
                  </a:cubicBezTo>
                  <a:close/>
                  <a:moveTo>
                    <a:pt x="76" y="4"/>
                  </a:moveTo>
                  <a:cubicBezTo>
                    <a:pt x="65" y="4"/>
                    <a:pt x="54" y="6"/>
                    <a:pt x="44" y="11"/>
                  </a:cubicBezTo>
                  <a:cubicBezTo>
                    <a:pt x="42" y="18"/>
                    <a:pt x="40" y="26"/>
                    <a:pt x="39" y="34"/>
                  </a:cubicBezTo>
                  <a:cubicBezTo>
                    <a:pt x="39" y="35"/>
                    <a:pt x="39" y="36"/>
                    <a:pt x="39" y="38"/>
                  </a:cubicBezTo>
                  <a:cubicBezTo>
                    <a:pt x="50" y="39"/>
                    <a:pt x="61" y="42"/>
                    <a:pt x="72" y="46"/>
                  </a:cubicBezTo>
                  <a:cubicBezTo>
                    <a:pt x="80" y="43"/>
                    <a:pt x="88" y="41"/>
                    <a:pt x="97" y="39"/>
                  </a:cubicBezTo>
                  <a:cubicBezTo>
                    <a:pt x="97" y="36"/>
                    <a:pt x="98" y="34"/>
                    <a:pt x="100" y="32"/>
                  </a:cubicBezTo>
                  <a:cubicBezTo>
                    <a:pt x="101" y="31"/>
                    <a:pt x="101" y="31"/>
                    <a:pt x="102" y="30"/>
                  </a:cubicBezTo>
                  <a:cubicBezTo>
                    <a:pt x="99" y="26"/>
                    <a:pt x="96" y="21"/>
                    <a:pt x="92" y="17"/>
                  </a:cubicBezTo>
                  <a:cubicBezTo>
                    <a:pt x="87" y="12"/>
                    <a:pt x="82" y="8"/>
                    <a:pt x="76" y="4"/>
                  </a:cubicBezTo>
                  <a:close/>
                  <a:moveTo>
                    <a:pt x="39" y="14"/>
                  </a:moveTo>
                  <a:cubicBezTo>
                    <a:pt x="37" y="20"/>
                    <a:pt x="36" y="27"/>
                    <a:pt x="35" y="33"/>
                  </a:cubicBezTo>
                  <a:cubicBezTo>
                    <a:pt x="35" y="35"/>
                    <a:pt x="35" y="36"/>
                    <a:pt x="35" y="37"/>
                  </a:cubicBezTo>
                  <a:cubicBezTo>
                    <a:pt x="28" y="37"/>
                    <a:pt x="22" y="36"/>
                    <a:pt x="15" y="37"/>
                  </a:cubicBezTo>
                  <a:cubicBezTo>
                    <a:pt x="18" y="33"/>
                    <a:pt x="21" y="29"/>
                    <a:pt x="25" y="25"/>
                  </a:cubicBezTo>
                  <a:cubicBezTo>
                    <a:pt x="29" y="21"/>
                    <a:pt x="34" y="17"/>
                    <a:pt x="39" y="14"/>
                  </a:cubicBezTo>
                  <a:close/>
                  <a:moveTo>
                    <a:pt x="13" y="41"/>
                  </a:moveTo>
                  <a:cubicBezTo>
                    <a:pt x="7" y="51"/>
                    <a:pt x="4" y="64"/>
                    <a:pt x="4" y="77"/>
                  </a:cubicBezTo>
                  <a:cubicBezTo>
                    <a:pt x="4" y="82"/>
                    <a:pt x="4" y="87"/>
                    <a:pt x="5" y="91"/>
                  </a:cubicBezTo>
                  <a:cubicBezTo>
                    <a:pt x="9" y="93"/>
                    <a:pt x="15" y="94"/>
                    <a:pt x="21" y="95"/>
                  </a:cubicBezTo>
                  <a:cubicBezTo>
                    <a:pt x="24" y="89"/>
                    <a:pt x="27" y="83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76"/>
                    <a:pt x="27" y="73"/>
                    <a:pt x="27" y="69"/>
                  </a:cubicBezTo>
                  <a:cubicBezTo>
                    <a:pt x="27" y="65"/>
                    <a:pt x="29" y="62"/>
                    <a:pt x="31" y="60"/>
                  </a:cubicBezTo>
                  <a:cubicBezTo>
                    <a:pt x="32" y="58"/>
                    <a:pt x="34" y="57"/>
                    <a:pt x="36" y="57"/>
                  </a:cubicBezTo>
                  <a:cubicBezTo>
                    <a:pt x="35" y="52"/>
                    <a:pt x="35" y="46"/>
                    <a:pt x="35" y="41"/>
                  </a:cubicBezTo>
                  <a:cubicBezTo>
                    <a:pt x="28" y="40"/>
                    <a:pt x="20" y="40"/>
                    <a:pt x="13" y="41"/>
                  </a:cubicBezTo>
                  <a:close/>
                  <a:moveTo>
                    <a:pt x="6" y="96"/>
                  </a:moveTo>
                  <a:cubicBezTo>
                    <a:pt x="8" y="103"/>
                    <a:pt x="11" y="110"/>
                    <a:pt x="15" y="116"/>
                  </a:cubicBezTo>
                  <a:cubicBezTo>
                    <a:pt x="16" y="110"/>
                    <a:pt x="18" y="104"/>
                    <a:pt x="20" y="99"/>
                  </a:cubicBezTo>
                  <a:cubicBezTo>
                    <a:pt x="14" y="98"/>
                    <a:pt x="10" y="97"/>
                    <a:pt x="6" y="96"/>
                  </a:cubicBezTo>
                  <a:close/>
                  <a:moveTo>
                    <a:pt x="19" y="121"/>
                  </a:moveTo>
                  <a:cubicBezTo>
                    <a:pt x="19" y="113"/>
                    <a:pt x="21" y="106"/>
                    <a:pt x="24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33" y="100"/>
                    <a:pt x="44" y="101"/>
                    <a:pt x="55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61" y="107"/>
                    <a:pt x="67" y="112"/>
                    <a:pt x="73" y="116"/>
                  </a:cubicBezTo>
                  <a:cubicBezTo>
                    <a:pt x="73" y="118"/>
                    <a:pt x="73" y="119"/>
                    <a:pt x="73" y="120"/>
                  </a:cubicBezTo>
                  <a:cubicBezTo>
                    <a:pt x="73" y="122"/>
                    <a:pt x="74" y="124"/>
                    <a:pt x="74" y="126"/>
                  </a:cubicBezTo>
                  <a:cubicBezTo>
                    <a:pt x="69" y="129"/>
                    <a:pt x="62" y="132"/>
                    <a:pt x="56" y="134"/>
                  </a:cubicBezTo>
                  <a:cubicBezTo>
                    <a:pt x="49" y="136"/>
                    <a:pt x="42" y="137"/>
                    <a:pt x="35" y="137"/>
                  </a:cubicBezTo>
                  <a:cubicBezTo>
                    <a:pt x="31" y="134"/>
                    <a:pt x="28" y="131"/>
                    <a:pt x="25" y="128"/>
                  </a:cubicBezTo>
                  <a:cubicBezTo>
                    <a:pt x="23" y="126"/>
                    <a:pt x="21" y="124"/>
                    <a:pt x="19" y="121"/>
                  </a:cubicBezTo>
                  <a:close/>
                  <a:moveTo>
                    <a:pt x="40" y="140"/>
                  </a:moveTo>
                  <a:cubicBezTo>
                    <a:pt x="46" y="140"/>
                    <a:pt x="52" y="139"/>
                    <a:pt x="57" y="137"/>
                  </a:cubicBezTo>
                  <a:cubicBezTo>
                    <a:pt x="64" y="135"/>
                    <a:pt x="71" y="133"/>
                    <a:pt x="77" y="129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89" y="133"/>
                    <a:pt x="93" y="131"/>
                    <a:pt x="95" y="129"/>
                  </a:cubicBezTo>
                  <a:cubicBezTo>
                    <a:pt x="95" y="129"/>
                    <a:pt x="95" y="129"/>
                    <a:pt x="95" y="129"/>
                  </a:cubicBezTo>
                  <a:cubicBezTo>
                    <a:pt x="96" y="128"/>
                    <a:pt x="97" y="127"/>
                    <a:pt x="97" y="126"/>
                  </a:cubicBezTo>
                  <a:cubicBezTo>
                    <a:pt x="102" y="128"/>
                    <a:pt x="107" y="129"/>
                    <a:pt x="113" y="129"/>
                  </a:cubicBezTo>
                  <a:cubicBezTo>
                    <a:pt x="117" y="130"/>
                    <a:pt x="122" y="130"/>
                    <a:pt x="127" y="130"/>
                  </a:cubicBezTo>
                  <a:cubicBezTo>
                    <a:pt x="114" y="142"/>
                    <a:pt x="96" y="150"/>
                    <a:pt x="77" y="150"/>
                  </a:cubicBezTo>
                  <a:cubicBezTo>
                    <a:pt x="64" y="150"/>
                    <a:pt x="51" y="146"/>
                    <a:pt x="40" y="140"/>
                  </a:cubicBezTo>
                  <a:close/>
                  <a:moveTo>
                    <a:pt x="131" y="126"/>
                  </a:moveTo>
                  <a:cubicBezTo>
                    <a:pt x="134" y="122"/>
                    <a:pt x="138" y="117"/>
                    <a:pt x="140" y="112"/>
                  </a:cubicBezTo>
                  <a:cubicBezTo>
                    <a:pt x="138" y="104"/>
                    <a:pt x="132" y="95"/>
                    <a:pt x="125" y="87"/>
                  </a:cubicBezTo>
                  <a:cubicBezTo>
                    <a:pt x="121" y="90"/>
                    <a:pt x="115" y="92"/>
                    <a:pt x="110" y="93"/>
                  </a:cubicBezTo>
                  <a:cubicBezTo>
                    <a:pt x="106" y="100"/>
                    <a:pt x="102" y="107"/>
                    <a:pt x="97" y="113"/>
                  </a:cubicBezTo>
                  <a:cubicBezTo>
                    <a:pt x="98" y="115"/>
                    <a:pt x="99" y="117"/>
                    <a:pt x="99" y="120"/>
                  </a:cubicBezTo>
                  <a:cubicBezTo>
                    <a:pt x="99" y="121"/>
                    <a:pt x="99" y="122"/>
                    <a:pt x="99" y="123"/>
                  </a:cubicBezTo>
                  <a:cubicBezTo>
                    <a:pt x="103" y="124"/>
                    <a:pt x="108" y="125"/>
                    <a:pt x="113" y="125"/>
                  </a:cubicBezTo>
                  <a:cubicBezTo>
                    <a:pt x="119" y="126"/>
                    <a:pt x="124" y="126"/>
                    <a:pt x="131" y="126"/>
                  </a:cubicBezTo>
                  <a:close/>
                  <a:moveTo>
                    <a:pt x="143" y="108"/>
                  </a:moveTo>
                  <a:cubicBezTo>
                    <a:pt x="140" y="100"/>
                    <a:pt x="135" y="92"/>
                    <a:pt x="129" y="85"/>
                  </a:cubicBezTo>
                  <a:cubicBezTo>
                    <a:pt x="137" y="80"/>
                    <a:pt x="145" y="74"/>
                    <a:pt x="149" y="66"/>
                  </a:cubicBezTo>
                  <a:cubicBezTo>
                    <a:pt x="150" y="70"/>
                    <a:pt x="150" y="73"/>
                    <a:pt x="150" y="77"/>
                  </a:cubicBezTo>
                  <a:cubicBezTo>
                    <a:pt x="150" y="88"/>
                    <a:pt x="147" y="98"/>
                    <a:pt x="143" y="108"/>
                  </a:cubicBezTo>
                  <a:close/>
                  <a:moveTo>
                    <a:pt x="148" y="60"/>
                  </a:moveTo>
                  <a:cubicBezTo>
                    <a:pt x="147" y="56"/>
                    <a:pt x="146" y="52"/>
                    <a:pt x="144" y="48"/>
                  </a:cubicBezTo>
                  <a:cubicBezTo>
                    <a:pt x="140" y="46"/>
                    <a:pt x="137" y="45"/>
                    <a:pt x="133" y="44"/>
                  </a:cubicBezTo>
                  <a:cubicBezTo>
                    <a:pt x="129" y="43"/>
                    <a:pt x="126" y="43"/>
                    <a:pt x="122" y="42"/>
                  </a:cubicBezTo>
                  <a:cubicBezTo>
                    <a:pt x="122" y="45"/>
                    <a:pt x="121" y="48"/>
                    <a:pt x="119" y="50"/>
                  </a:cubicBezTo>
                  <a:cubicBezTo>
                    <a:pt x="118" y="51"/>
                    <a:pt x="116" y="52"/>
                    <a:pt x="115" y="53"/>
                  </a:cubicBezTo>
                  <a:cubicBezTo>
                    <a:pt x="117" y="59"/>
                    <a:pt x="117" y="66"/>
                    <a:pt x="116" y="72"/>
                  </a:cubicBezTo>
                  <a:cubicBezTo>
                    <a:pt x="120" y="75"/>
                    <a:pt x="123" y="79"/>
                    <a:pt x="126" y="82"/>
                  </a:cubicBezTo>
                  <a:cubicBezTo>
                    <a:pt x="136" y="77"/>
                    <a:pt x="144" y="70"/>
                    <a:pt x="148" y="60"/>
                  </a:cubicBezTo>
                  <a:close/>
                  <a:moveTo>
                    <a:pt x="142" y="43"/>
                  </a:moveTo>
                  <a:cubicBezTo>
                    <a:pt x="139" y="42"/>
                    <a:pt x="136" y="41"/>
                    <a:pt x="134" y="40"/>
                  </a:cubicBezTo>
                  <a:cubicBezTo>
                    <a:pt x="130" y="40"/>
                    <a:pt x="126" y="39"/>
                    <a:pt x="122" y="39"/>
                  </a:cubicBezTo>
                  <a:cubicBezTo>
                    <a:pt x="122" y="36"/>
                    <a:pt x="120" y="34"/>
                    <a:pt x="119" y="32"/>
                  </a:cubicBezTo>
                  <a:cubicBezTo>
                    <a:pt x="116" y="29"/>
                    <a:pt x="113" y="28"/>
                    <a:pt x="109" y="28"/>
                  </a:cubicBezTo>
                  <a:cubicBezTo>
                    <a:pt x="108" y="28"/>
                    <a:pt x="107" y="28"/>
                    <a:pt x="106" y="29"/>
                  </a:cubicBezTo>
                  <a:cubicBezTo>
                    <a:pt x="103" y="24"/>
                    <a:pt x="99" y="19"/>
                    <a:pt x="94" y="14"/>
                  </a:cubicBezTo>
                  <a:cubicBezTo>
                    <a:pt x="91" y="11"/>
                    <a:pt x="87" y="7"/>
                    <a:pt x="83" y="4"/>
                  </a:cubicBezTo>
                  <a:cubicBezTo>
                    <a:pt x="101" y="5"/>
                    <a:pt x="117" y="13"/>
                    <a:pt x="128" y="25"/>
                  </a:cubicBezTo>
                  <a:cubicBezTo>
                    <a:pt x="134" y="30"/>
                    <a:pt x="138" y="36"/>
                    <a:pt x="142" y="43"/>
                  </a:cubicBezTo>
                  <a:close/>
                  <a:moveTo>
                    <a:pt x="22" y="22"/>
                  </a:moveTo>
                  <a:cubicBezTo>
                    <a:pt x="36" y="8"/>
                    <a:pt x="55" y="0"/>
                    <a:pt x="77" y="0"/>
                  </a:cubicBezTo>
                  <a:cubicBezTo>
                    <a:pt x="98" y="0"/>
                    <a:pt x="117" y="8"/>
                    <a:pt x="131" y="22"/>
                  </a:cubicBezTo>
                  <a:cubicBezTo>
                    <a:pt x="145" y="36"/>
                    <a:pt x="154" y="55"/>
                    <a:pt x="154" y="77"/>
                  </a:cubicBezTo>
                  <a:cubicBezTo>
                    <a:pt x="154" y="98"/>
                    <a:pt x="145" y="117"/>
                    <a:pt x="131" y="131"/>
                  </a:cubicBezTo>
                  <a:cubicBezTo>
                    <a:pt x="117" y="145"/>
                    <a:pt x="98" y="154"/>
                    <a:pt x="77" y="154"/>
                  </a:cubicBezTo>
                  <a:cubicBezTo>
                    <a:pt x="55" y="154"/>
                    <a:pt x="36" y="145"/>
                    <a:pt x="22" y="131"/>
                  </a:cubicBezTo>
                  <a:cubicBezTo>
                    <a:pt x="20" y="129"/>
                    <a:pt x="17" y="126"/>
                    <a:pt x="15" y="123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5" y="110"/>
                    <a:pt x="0" y="94"/>
                    <a:pt x="0" y="77"/>
                  </a:cubicBezTo>
                  <a:cubicBezTo>
                    <a:pt x="0" y="55"/>
                    <a:pt x="8" y="36"/>
                    <a:pt x="22" y="22"/>
                  </a:cubicBezTo>
                  <a:close/>
                  <a:moveTo>
                    <a:pt x="94" y="110"/>
                  </a:moveTo>
                  <a:cubicBezTo>
                    <a:pt x="92" y="108"/>
                    <a:pt x="89" y="107"/>
                    <a:pt x="86" y="107"/>
                  </a:cubicBezTo>
                  <a:cubicBezTo>
                    <a:pt x="82" y="107"/>
                    <a:pt x="79" y="108"/>
                    <a:pt x="77" y="111"/>
                  </a:cubicBezTo>
                  <a:cubicBezTo>
                    <a:pt x="76" y="111"/>
                    <a:pt x="76" y="112"/>
                    <a:pt x="75" y="113"/>
                  </a:cubicBezTo>
                  <a:cubicBezTo>
                    <a:pt x="70" y="109"/>
                    <a:pt x="65" y="105"/>
                    <a:pt x="60" y="101"/>
                  </a:cubicBezTo>
                  <a:cubicBezTo>
                    <a:pt x="73" y="101"/>
                    <a:pt x="86" y="99"/>
                    <a:pt x="98" y="97"/>
                  </a:cubicBezTo>
                  <a:cubicBezTo>
                    <a:pt x="100" y="96"/>
                    <a:pt x="102" y="95"/>
                    <a:pt x="105" y="95"/>
                  </a:cubicBezTo>
                  <a:cubicBezTo>
                    <a:pt x="102" y="100"/>
                    <a:pt x="98" y="105"/>
                    <a:pt x="94" y="110"/>
                  </a:cubicBezTo>
                  <a:close/>
                  <a:moveTo>
                    <a:pt x="35" y="76"/>
                  </a:moveTo>
                  <a:cubicBezTo>
                    <a:pt x="34" y="76"/>
                    <a:pt x="34" y="76"/>
                    <a:pt x="34" y="75"/>
                  </a:cubicBezTo>
                  <a:cubicBezTo>
                    <a:pt x="32" y="74"/>
                    <a:pt x="31" y="72"/>
                    <a:pt x="31" y="69"/>
                  </a:cubicBezTo>
                  <a:cubicBezTo>
                    <a:pt x="31" y="67"/>
                    <a:pt x="32" y="64"/>
                    <a:pt x="34" y="63"/>
                  </a:cubicBezTo>
                  <a:cubicBezTo>
                    <a:pt x="35" y="61"/>
                    <a:pt x="38" y="60"/>
                    <a:pt x="40" y="60"/>
                  </a:cubicBezTo>
                  <a:cubicBezTo>
                    <a:pt x="43" y="60"/>
                    <a:pt x="45" y="61"/>
                    <a:pt x="46" y="63"/>
                  </a:cubicBezTo>
                  <a:cubicBezTo>
                    <a:pt x="48" y="64"/>
                    <a:pt x="49" y="67"/>
                    <a:pt x="49" y="69"/>
                  </a:cubicBezTo>
                  <a:cubicBezTo>
                    <a:pt x="49" y="72"/>
                    <a:pt x="48" y="74"/>
                    <a:pt x="46" y="75"/>
                  </a:cubicBezTo>
                  <a:cubicBezTo>
                    <a:pt x="45" y="77"/>
                    <a:pt x="43" y="78"/>
                    <a:pt x="40" y="78"/>
                  </a:cubicBezTo>
                  <a:cubicBezTo>
                    <a:pt x="38" y="78"/>
                    <a:pt x="36" y="77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lose/>
                  <a:moveTo>
                    <a:pt x="34" y="81"/>
                  </a:moveTo>
                  <a:cubicBezTo>
                    <a:pt x="36" y="81"/>
                    <a:pt x="38" y="82"/>
                    <a:pt x="40" y="82"/>
                  </a:cubicBezTo>
                  <a:cubicBezTo>
                    <a:pt x="41" y="82"/>
                    <a:pt x="42" y="82"/>
                    <a:pt x="43" y="82"/>
                  </a:cubicBezTo>
                  <a:cubicBezTo>
                    <a:pt x="45" y="87"/>
                    <a:pt x="49" y="92"/>
                    <a:pt x="52" y="97"/>
                  </a:cubicBezTo>
                  <a:cubicBezTo>
                    <a:pt x="42" y="97"/>
                    <a:pt x="33" y="97"/>
                    <a:pt x="25" y="96"/>
                  </a:cubicBezTo>
                  <a:cubicBezTo>
                    <a:pt x="28" y="90"/>
                    <a:pt x="31" y="85"/>
                    <a:pt x="34" y="81"/>
                  </a:cubicBezTo>
                  <a:close/>
                  <a:moveTo>
                    <a:pt x="47" y="80"/>
                  </a:moveTo>
                  <a:cubicBezTo>
                    <a:pt x="48" y="80"/>
                    <a:pt x="48" y="79"/>
                    <a:pt x="49" y="78"/>
                  </a:cubicBezTo>
                  <a:cubicBezTo>
                    <a:pt x="52" y="76"/>
                    <a:pt x="53" y="73"/>
                    <a:pt x="53" y="69"/>
                  </a:cubicBezTo>
                  <a:cubicBezTo>
                    <a:pt x="53" y="67"/>
                    <a:pt x="52" y="65"/>
                    <a:pt x="51" y="63"/>
                  </a:cubicBezTo>
                  <a:cubicBezTo>
                    <a:pt x="58" y="58"/>
                    <a:pt x="65" y="54"/>
                    <a:pt x="72" y="51"/>
                  </a:cubicBezTo>
                  <a:cubicBezTo>
                    <a:pt x="78" y="53"/>
                    <a:pt x="85" y="56"/>
                    <a:pt x="91" y="60"/>
                  </a:cubicBezTo>
                  <a:cubicBezTo>
                    <a:pt x="98" y="64"/>
                    <a:pt x="105" y="69"/>
                    <a:pt x="112" y="74"/>
                  </a:cubicBezTo>
                  <a:cubicBezTo>
                    <a:pt x="111" y="77"/>
                    <a:pt x="111" y="80"/>
                    <a:pt x="110" y="83"/>
                  </a:cubicBezTo>
                  <a:cubicBezTo>
                    <a:pt x="109" y="85"/>
                    <a:pt x="108" y="88"/>
                    <a:pt x="107" y="90"/>
                  </a:cubicBezTo>
                  <a:cubicBezTo>
                    <a:pt x="104" y="91"/>
                    <a:pt x="100" y="92"/>
                    <a:pt x="97" y="93"/>
                  </a:cubicBezTo>
                  <a:cubicBezTo>
                    <a:pt x="84" y="96"/>
                    <a:pt x="70" y="97"/>
                    <a:pt x="57" y="97"/>
                  </a:cubicBezTo>
                  <a:cubicBezTo>
                    <a:pt x="53" y="92"/>
                    <a:pt x="49" y="86"/>
                    <a:pt x="47" y="80"/>
                  </a:cubicBezTo>
                  <a:close/>
                  <a:moveTo>
                    <a:pt x="49" y="60"/>
                  </a:moveTo>
                  <a:cubicBezTo>
                    <a:pt x="47" y="57"/>
                    <a:pt x="44" y="56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9" y="51"/>
                    <a:pt x="39" y="46"/>
                    <a:pt x="39" y="42"/>
                  </a:cubicBezTo>
                  <a:cubicBezTo>
                    <a:pt x="48" y="43"/>
                    <a:pt x="58" y="45"/>
                    <a:pt x="67" y="49"/>
                  </a:cubicBezTo>
                  <a:cubicBezTo>
                    <a:pt x="61" y="52"/>
                    <a:pt x="55" y="55"/>
                    <a:pt x="49" y="60"/>
                  </a:cubicBezTo>
                  <a:close/>
                  <a:moveTo>
                    <a:pt x="118" y="41"/>
                  </a:moveTo>
                  <a:cubicBezTo>
                    <a:pt x="118" y="41"/>
                    <a:pt x="118" y="41"/>
                    <a:pt x="118" y="41"/>
                  </a:cubicBezTo>
                  <a:cubicBezTo>
                    <a:pt x="118" y="43"/>
                    <a:pt x="117" y="46"/>
                    <a:pt x="116" y="47"/>
                  </a:cubicBezTo>
                  <a:cubicBezTo>
                    <a:pt x="114" y="49"/>
                    <a:pt x="112" y="50"/>
                    <a:pt x="109" y="50"/>
                  </a:cubicBezTo>
                  <a:cubicBezTo>
                    <a:pt x="107" y="50"/>
                    <a:pt x="105" y="49"/>
                    <a:pt x="103" y="47"/>
                  </a:cubicBezTo>
                  <a:cubicBezTo>
                    <a:pt x="101" y="46"/>
                    <a:pt x="100" y="43"/>
                    <a:pt x="100" y="41"/>
                  </a:cubicBezTo>
                  <a:cubicBezTo>
                    <a:pt x="100" y="38"/>
                    <a:pt x="101" y="36"/>
                    <a:pt x="103" y="35"/>
                  </a:cubicBezTo>
                  <a:cubicBezTo>
                    <a:pt x="105" y="33"/>
                    <a:pt x="107" y="32"/>
                    <a:pt x="109" y="32"/>
                  </a:cubicBezTo>
                  <a:cubicBezTo>
                    <a:pt x="112" y="32"/>
                    <a:pt x="114" y="33"/>
                    <a:pt x="116" y="35"/>
                  </a:cubicBezTo>
                  <a:cubicBezTo>
                    <a:pt x="117" y="36"/>
                    <a:pt x="118" y="38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8" y="41"/>
                    <a:pt x="118" y="41"/>
                    <a:pt x="118" y="41"/>
                  </a:cubicBezTo>
                  <a:close/>
                  <a:moveTo>
                    <a:pt x="112" y="54"/>
                  </a:moveTo>
                  <a:cubicBezTo>
                    <a:pt x="112" y="59"/>
                    <a:pt x="113" y="64"/>
                    <a:pt x="112" y="69"/>
                  </a:cubicBezTo>
                  <a:cubicBezTo>
                    <a:pt x="106" y="65"/>
                    <a:pt x="100" y="60"/>
                    <a:pt x="93" y="56"/>
                  </a:cubicBezTo>
                  <a:cubicBezTo>
                    <a:pt x="88" y="53"/>
                    <a:pt x="82" y="51"/>
                    <a:pt x="77" y="49"/>
                  </a:cubicBezTo>
                  <a:cubicBezTo>
                    <a:pt x="83" y="46"/>
                    <a:pt x="90" y="44"/>
                    <a:pt x="97" y="43"/>
                  </a:cubicBezTo>
                  <a:cubicBezTo>
                    <a:pt x="97" y="46"/>
                    <a:pt x="98" y="48"/>
                    <a:pt x="100" y="50"/>
                  </a:cubicBezTo>
                  <a:cubicBezTo>
                    <a:pt x="103" y="52"/>
                    <a:pt x="106" y="54"/>
                    <a:pt x="109" y="54"/>
                  </a:cubicBezTo>
                  <a:cubicBezTo>
                    <a:pt x="110" y="54"/>
                    <a:pt x="111" y="54"/>
                    <a:pt x="112" y="54"/>
                  </a:cubicBezTo>
                  <a:close/>
                  <a:moveTo>
                    <a:pt x="123" y="84"/>
                  </a:moveTo>
                  <a:cubicBezTo>
                    <a:pt x="119" y="86"/>
                    <a:pt x="116" y="87"/>
                    <a:pt x="112" y="89"/>
                  </a:cubicBezTo>
                  <a:cubicBezTo>
                    <a:pt x="112" y="87"/>
                    <a:pt x="113" y="86"/>
                    <a:pt x="113" y="84"/>
                  </a:cubicBezTo>
                  <a:cubicBezTo>
                    <a:pt x="114" y="82"/>
                    <a:pt x="115" y="79"/>
                    <a:pt x="115" y="77"/>
                  </a:cubicBezTo>
                  <a:cubicBezTo>
                    <a:pt x="118" y="79"/>
                    <a:pt x="120" y="82"/>
                    <a:pt x="123" y="84"/>
                  </a:cubicBez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 rot="8100000">
            <a:off x="7370672" y="2819800"/>
            <a:ext cx="842374" cy="285259"/>
            <a:chOff x="1825625" y="1606550"/>
            <a:chExt cx="698500" cy="236538"/>
          </a:xfrm>
        </p:grpSpPr>
        <p:sp>
          <p:nvSpPr>
            <p:cNvPr id="179" name="Freeform 71"/>
            <p:cNvSpPr>
              <a:spLocks noEditPoints="1"/>
            </p:cNvSpPr>
            <p:nvPr/>
          </p:nvSpPr>
          <p:spPr bwMode="auto">
            <a:xfrm>
              <a:off x="2427288" y="1681162"/>
              <a:ext cx="82550" cy="79375"/>
            </a:xfrm>
            <a:custGeom>
              <a:avLst/>
              <a:gdLst>
                <a:gd name="T0" fmla="*/ 6 w 22"/>
                <a:gd name="T1" fmla="*/ 21 h 21"/>
                <a:gd name="T2" fmla="*/ 8 w 22"/>
                <a:gd name="T3" fmla="*/ 21 h 21"/>
                <a:gd name="T4" fmla="*/ 7 w 22"/>
                <a:gd name="T5" fmla="*/ 20 h 21"/>
                <a:gd name="T6" fmla="*/ 6 w 22"/>
                <a:gd name="T7" fmla="*/ 21 h 21"/>
                <a:gd name="T8" fmla="*/ 11 w 22"/>
                <a:gd name="T9" fmla="*/ 19 h 21"/>
                <a:gd name="T10" fmla="*/ 15 w 22"/>
                <a:gd name="T11" fmla="*/ 17 h 21"/>
                <a:gd name="T12" fmla="*/ 2 w 22"/>
                <a:gd name="T13" fmla="*/ 4 h 21"/>
                <a:gd name="T14" fmla="*/ 0 w 22"/>
                <a:gd name="T15" fmla="*/ 9 h 21"/>
                <a:gd name="T16" fmla="*/ 11 w 22"/>
                <a:gd name="T17" fmla="*/ 19 h 21"/>
                <a:gd name="T18" fmla="*/ 18 w 22"/>
                <a:gd name="T19" fmla="*/ 15 h 21"/>
                <a:gd name="T20" fmla="*/ 4 w 22"/>
                <a:gd name="T21" fmla="*/ 0 h 21"/>
                <a:gd name="T22" fmla="*/ 4 w 22"/>
                <a:gd name="T23" fmla="*/ 0 h 21"/>
                <a:gd name="T24" fmla="*/ 18 w 22"/>
                <a:gd name="T25" fmla="*/ 8 h 21"/>
                <a:gd name="T26" fmla="*/ 22 w 22"/>
                <a:gd name="T27" fmla="*/ 11 h 21"/>
                <a:gd name="T28" fmla="*/ 22 w 22"/>
                <a:gd name="T29" fmla="*/ 11 h 21"/>
                <a:gd name="T30" fmla="*/ 22 w 22"/>
                <a:gd name="T31" fmla="*/ 11 h 21"/>
                <a:gd name="T32" fmla="*/ 21 w 22"/>
                <a:gd name="T33" fmla="*/ 13 h 21"/>
                <a:gd name="T34" fmla="*/ 20 w 22"/>
                <a:gd name="T35" fmla="*/ 14 h 21"/>
                <a:gd name="T36" fmla="*/ 18 w 22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1">
                  <a:moveTo>
                    <a:pt x="6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1"/>
                    <a:pt x="6" y="21"/>
                    <a:pt x="6" y="21"/>
                  </a:cubicBezTo>
                  <a:close/>
                  <a:moveTo>
                    <a:pt x="11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9"/>
                    <a:pt x="11" y="19"/>
                    <a:pt x="11" y="19"/>
                  </a:cubicBezTo>
                  <a:close/>
                  <a:moveTo>
                    <a:pt x="18" y="15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2"/>
                    <a:pt x="22" y="12"/>
                    <a:pt x="21" y="13"/>
                  </a:cubicBezTo>
                  <a:cubicBezTo>
                    <a:pt x="21" y="13"/>
                    <a:pt x="21" y="14"/>
                    <a:pt x="20" y="14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72"/>
            <p:cNvSpPr>
              <a:spLocks noEditPoints="1"/>
            </p:cNvSpPr>
            <p:nvPr/>
          </p:nvSpPr>
          <p:spPr bwMode="auto">
            <a:xfrm>
              <a:off x="2320925" y="1628775"/>
              <a:ext cx="117475" cy="184150"/>
            </a:xfrm>
            <a:custGeom>
              <a:avLst/>
              <a:gdLst>
                <a:gd name="T0" fmla="*/ 3 w 31"/>
                <a:gd name="T1" fmla="*/ 2 h 49"/>
                <a:gd name="T2" fmla="*/ 1 w 31"/>
                <a:gd name="T3" fmla="*/ 8 h 49"/>
                <a:gd name="T4" fmla="*/ 30 w 31"/>
                <a:gd name="T5" fmla="*/ 36 h 49"/>
                <a:gd name="T6" fmla="*/ 31 w 31"/>
                <a:gd name="T7" fmla="*/ 32 h 49"/>
                <a:gd name="T8" fmla="*/ 25 w 31"/>
                <a:gd name="T9" fmla="*/ 24 h 49"/>
                <a:gd name="T10" fmla="*/ 24 w 31"/>
                <a:gd name="T11" fmla="*/ 23 h 49"/>
                <a:gd name="T12" fmla="*/ 3 w 31"/>
                <a:gd name="T13" fmla="*/ 2 h 49"/>
                <a:gd name="T14" fmla="*/ 0 w 31"/>
                <a:gd name="T15" fmla="*/ 11 h 49"/>
                <a:gd name="T16" fmla="*/ 28 w 31"/>
                <a:gd name="T17" fmla="*/ 39 h 49"/>
                <a:gd name="T18" fmla="*/ 23 w 31"/>
                <a:gd name="T19" fmla="*/ 41 h 49"/>
                <a:gd name="T20" fmla="*/ 4 w 31"/>
                <a:gd name="T21" fmla="*/ 22 h 49"/>
                <a:gd name="T22" fmla="*/ 1 w 31"/>
                <a:gd name="T23" fmla="*/ 14 h 49"/>
                <a:gd name="T24" fmla="*/ 0 w 31"/>
                <a:gd name="T25" fmla="*/ 13 h 49"/>
                <a:gd name="T26" fmla="*/ 0 w 31"/>
                <a:gd name="T27" fmla="*/ 13 h 49"/>
                <a:gd name="T28" fmla="*/ 0 w 31"/>
                <a:gd name="T29" fmla="*/ 12 h 49"/>
                <a:gd name="T30" fmla="*/ 0 w 31"/>
                <a:gd name="T31" fmla="*/ 11 h 49"/>
                <a:gd name="T32" fmla="*/ 7 w 31"/>
                <a:gd name="T33" fmla="*/ 30 h 49"/>
                <a:gd name="T34" fmla="*/ 20 w 31"/>
                <a:gd name="T35" fmla="*/ 43 h 49"/>
                <a:gd name="T36" fmla="*/ 16 w 31"/>
                <a:gd name="T37" fmla="*/ 45 h 49"/>
                <a:gd name="T38" fmla="*/ 10 w 31"/>
                <a:gd name="T39" fmla="*/ 39 h 49"/>
                <a:gd name="T40" fmla="*/ 10 w 31"/>
                <a:gd name="T41" fmla="*/ 38 h 49"/>
                <a:gd name="T42" fmla="*/ 9 w 31"/>
                <a:gd name="T43" fmla="*/ 35 h 49"/>
                <a:gd name="T44" fmla="*/ 9 w 31"/>
                <a:gd name="T45" fmla="*/ 35 h 49"/>
                <a:gd name="T46" fmla="*/ 7 w 31"/>
                <a:gd name="T47" fmla="*/ 30 h 49"/>
                <a:gd name="T48" fmla="*/ 9 w 31"/>
                <a:gd name="T49" fmla="*/ 43 h 49"/>
                <a:gd name="T50" fmla="*/ 7 w 31"/>
                <a:gd name="T51" fmla="*/ 48 h 49"/>
                <a:gd name="T52" fmla="*/ 8 w 31"/>
                <a:gd name="T53" fmla="*/ 49 h 49"/>
                <a:gd name="T54" fmla="*/ 12 w 31"/>
                <a:gd name="T55" fmla="*/ 47 h 49"/>
                <a:gd name="T56" fmla="*/ 9 w 31"/>
                <a:gd name="T57" fmla="*/ 43 h 49"/>
                <a:gd name="T58" fmla="*/ 25 w 31"/>
                <a:gd name="T59" fmla="*/ 20 h 49"/>
                <a:gd name="T60" fmla="*/ 6 w 31"/>
                <a:gd name="T61" fmla="*/ 0 h 49"/>
                <a:gd name="T62" fmla="*/ 21 w 31"/>
                <a:gd name="T63" fmla="*/ 8 h 49"/>
                <a:gd name="T64" fmla="*/ 27 w 31"/>
                <a:gd name="T65" fmla="*/ 15 h 49"/>
                <a:gd name="T66" fmla="*/ 25 w 31"/>
                <a:gd name="T67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49">
                  <a:moveTo>
                    <a:pt x="3" y="2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0" y="11"/>
                  </a:moveTo>
                  <a:cubicBezTo>
                    <a:pt x="28" y="39"/>
                    <a:pt x="28" y="39"/>
                    <a:pt x="28" y="39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7" y="30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8"/>
                    <a:pt x="10" y="38"/>
                  </a:cubicBezTo>
                  <a:cubicBezTo>
                    <a:pt x="10" y="37"/>
                    <a:pt x="10" y="3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7" y="30"/>
                    <a:pt x="7" y="30"/>
                    <a:pt x="7" y="30"/>
                  </a:cubicBezTo>
                  <a:close/>
                  <a:moveTo>
                    <a:pt x="9" y="43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25" y="2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7" y="15"/>
                    <a:pt x="27" y="15"/>
                    <a:pt x="27" y="15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73"/>
            <p:cNvSpPr>
              <a:spLocks noEditPoints="1"/>
            </p:cNvSpPr>
            <p:nvPr/>
          </p:nvSpPr>
          <p:spPr bwMode="auto">
            <a:xfrm>
              <a:off x="1839913" y="1622425"/>
              <a:ext cx="481012" cy="47625"/>
            </a:xfrm>
            <a:custGeom>
              <a:avLst/>
              <a:gdLst>
                <a:gd name="T0" fmla="*/ 10 w 128"/>
                <a:gd name="T1" fmla="*/ 13 h 13"/>
                <a:gd name="T2" fmla="*/ 0 w 128"/>
                <a:gd name="T3" fmla="*/ 8 h 13"/>
                <a:gd name="T4" fmla="*/ 0 w 128"/>
                <a:gd name="T5" fmla="*/ 8 h 13"/>
                <a:gd name="T6" fmla="*/ 3 w 128"/>
                <a:gd name="T7" fmla="*/ 13 h 13"/>
                <a:gd name="T8" fmla="*/ 3 w 128"/>
                <a:gd name="T9" fmla="*/ 2 h 13"/>
                <a:gd name="T10" fmla="*/ 8 w 128"/>
                <a:gd name="T11" fmla="*/ 0 h 13"/>
                <a:gd name="T12" fmla="*/ 9 w 128"/>
                <a:gd name="T13" fmla="*/ 0 h 13"/>
                <a:gd name="T14" fmla="*/ 15 w 128"/>
                <a:gd name="T15" fmla="*/ 13 h 13"/>
                <a:gd name="T16" fmla="*/ 33 w 128"/>
                <a:gd name="T17" fmla="*/ 13 h 13"/>
                <a:gd name="T18" fmla="*/ 14 w 128"/>
                <a:gd name="T19" fmla="*/ 0 h 13"/>
                <a:gd name="T20" fmla="*/ 38 w 128"/>
                <a:gd name="T21" fmla="*/ 13 h 13"/>
                <a:gd name="T22" fmla="*/ 32 w 128"/>
                <a:gd name="T23" fmla="*/ 0 h 13"/>
                <a:gd name="T24" fmla="*/ 38 w 128"/>
                <a:gd name="T25" fmla="*/ 13 h 13"/>
                <a:gd name="T26" fmla="*/ 57 w 128"/>
                <a:gd name="T27" fmla="*/ 13 h 13"/>
                <a:gd name="T28" fmla="*/ 37 w 128"/>
                <a:gd name="T29" fmla="*/ 0 h 13"/>
                <a:gd name="T30" fmla="*/ 62 w 128"/>
                <a:gd name="T31" fmla="*/ 13 h 13"/>
                <a:gd name="T32" fmla="*/ 56 w 128"/>
                <a:gd name="T33" fmla="*/ 0 h 13"/>
                <a:gd name="T34" fmla="*/ 62 w 128"/>
                <a:gd name="T35" fmla="*/ 13 h 13"/>
                <a:gd name="T36" fmla="*/ 81 w 128"/>
                <a:gd name="T37" fmla="*/ 13 h 13"/>
                <a:gd name="T38" fmla="*/ 61 w 128"/>
                <a:gd name="T39" fmla="*/ 0 h 13"/>
                <a:gd name="T40" fmla="*/ 85 w 128"/>
                <a:gd name="T41" fmla="*/ 13 h 13"/>
                <a:gd name="T42" fmla="*/ 80 w 128"/>
                <a:gd name="T43" fmla="*/ 0 h 13"/>
                <a:gd name="T44" fmla="*/ 85 w 128"/>
                <a:gd name="T45" fmla="*/ 13 h 13"/>
                <a:gd name="T46" fmla="*/ 104 w 128"/>
                <a:gd name="T47" fmla="*/ 13 h 13"/>
                <a:gd name="T48" fmla="*/ 84 w 128"/>
                <a:gd name="T49" fmla="*/ 0 h 13"/>
                <a:gd name="T50" fmla="*/ 109 w 128"/>
                <a:gd name="T51" fmla="*/ 13 h 13"/>
                <a:gd name="T52" fmla="*/ 103 w 128"/>
                <a:gd name="T53" fmla="*/ 0 h 13"/>
                <a:gd name="T54" fmla="*/ 109 w 128"/>
                <a:gd name="T55" fmla="*/ 13 h 13"/>
                <a:gd name="T56" fmla="*/ 125 w 128"/>
                <a:gd name="T57" fmla="*/ 13 h 13"/>
                <a:gd name="T58" fmla="*/ 125 w 128"/>
                <a:gd name="T59" fmla="*/ 10 h 13"/>
                <a:gd name="T60" fmla="*/ 108 w 128"/>
                <a:gd name="T61" fmla="*/ 0 h 13"/>
                <a:gd name="T62" fmla="*/ 126 w 128"/>
                <a:gd name="T63" fmla="*/ 6 h 13"/>
                <a:gd name="T64" fmla="*/ 127 w 128"/>
                <a:gd name="T65" fmla="*/ 0 h 13"/>
                <a:gd name="T66" fmla="*/ 126 w 128"/>
                <a:gd name="T6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8" h="13">
                  <a:moveTo>
                    <a:pt x="3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3"/>
                    <a:pt x="3" y="13"/>
                    <a:pt x="3" y="13"/>
                  </a:cubicBezTo>
                  <a:close/>
                  <a:moveTo>
                    <a:pt x="15" y="1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5" y="13"/>
                    <a:pt x="15" y="13"/>
                    <a:pt x="15" y="13"/>
                  </a:cubicBezTo>
                  <a:close/>
                  <a:moveTo>
                    <a:pt x="26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6" y="13"/>
                    <a:pt x="26" y="13"/>
                    <a:pt x="26" y="13"/>
                  </a:cubicBezTo>
                  <a:close/>
                  <a:moveTo>
                    <a:pt x="38" y="1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8" y="13"/>
                    <a:pt x="38" y="13"/>
                    <a:pt x="38" y="13"/>
                  </a:cubicBezTo>
                  <a:close/>
                  <a:moveTo>
                    <a:pt x="50" y="13"/>
                  </a:moveTo>
                  <a:cubicBezTo>
                    <a:pt x="57" y="13"/>
                    <a:pt x="57" y="13"/>
                    <a:pt x="57" y="1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13"/>
                    <a:pt x="50" y="13"/>
                    <a:pt x="50" y="13"/>
                  </a:cubicBezTo>
                  <a:close/>
                  <a:moveTo>
                    <a:pt x="62" y="1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2" y="13"/>
                    <a:pt x="62" y="13"/>
                    <a:pt x="62" y="13"/>
                  </a:cubicBezTo>
                  <a:close/>
                  <a:moveTo>
                    <a:pt x="74" y="13"/>
                  </a:moveTo>
                  <a:cubicBezTo>
                    <a:pt x="81" y="13"/>
                    <a:pt x="81" y="13"/>
                    <a:pt x="81" y="13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4" y="13"/>
                    <a:pt x="74" y="13"/>
                    <a:pt x="74" y="13"/>
                  </a:cubicBezTo>
                  <a:close/>
                  <a:moveTo>
                    <a:pt x="85" y="13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5" y="13"/>
                    <a:pt x="85" y="13"/>
                    <a:pt x="85" y="13"/>
                  </a:cubicBezTo>
                  <a:close/>
                  <a:moveTo>
                    <a:pt x="97" y="13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7" y="13"/>
                    <a:pt x="97" y="13"/>
                    <a:pt x="97" y="13"/>
                  </a:cubicBezTo>
                  <a:close/>
                  <a:moveTo>
                    <a:pt x="109" y="13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09" y="13"/>
                    <a:pt x="109" y="13"/>
                    <a:pt x="109" y="13"/>
                  </a:cubicBezTo>
                  <a:close/>
                  <a:moveTo>
                    <a:pt x="121" y="13"/>
                  </a:moveTo>
                  <a:cubicBezTo>
                    <a:pt x="125" y="13"/>
                    <a:pt x="125" y="13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26" y="6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1"/>
                    <a:pt x="128" y="1"/>
                    <a:pt x="128" y="1"/>
                  </a:cubicBezTo>
                  <a:lnTo>
                    <a:pt x="126" y="6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74"/>
            <p:cNvSpPr>
              <a:spLocks noEditPoints="1"/>
            </p:cNvSpPr>
            <p:nvPr/>
          </p:nvSpPr>
          <p:spPr bwMode="auto">
            <a:xfrm>
              <a:off x="1839913" y="1685925"/>
              <a:ext cx="500062" cy="79375"/>
            </a:xfrm>
            <a:custGeom>
              <a:avLst/>
              <a:gdLst>
                <a:gd name="T0" fmla="*/ 26 w 315"/>
                <a:gd name="T1" fmla="*/ 50 h 50"/>
                <a:gd name="T2" fmla="*/ 0 w 315"/>
                <a:gd name="T3" fmla="*/ 40 h 50"/>
                <a:gd name="T4" fmla="*/ 10 w 315"/>
                <a:gd name="T5" fmla="*/ 50 h 50"/>
                <a:gd name="T6" fmla="*/ 0 w 315"/>
                <a:gd name="T7" fmla="*/ 12 h 50"/>
                <a:gd name="T8" fmla="*/ 5 w 315"/>
                <a:gd name="T9" fmla="*/ 0 h 50"/>
                <a:gd name="T10" fmla="*/ 38 w 315"/>
                <a:gd name="T11" fmla="*/ 50 h 50"/>
                <a:gd name="T12" fmla="*/ 66 w 315"/>
                <a:gd name="T13" fmla="*/ 50 h 50"/>
                <a:gd name="T14" fmla="*/ 33 w 315"/>
                <a:gd name="T15" fmla="*/ 0 h 50"/>
                <a:gd name="T16" fmla="*/ 66 w 315"/>
                <a:gd name="T17" fmla="*/ 50 h 50"/>
                <a:gd name="T18" fmla="*/ 95 w 315"/>
                <a:gd name="T19" fmla="*/ 50 h 50"/>
                <a:gd name="T20" fmla="*/ 59 w 315"/>
                <a:gd name="T21" fmla="*/ 0 h 50"/>
                <a:gd name="T22" fmla="*/ 95 w 315"/>
                <a:gd name="T23" fmla="*/ 50 h 50"/>
                <a:gd name="T24" fmla="*/ 121 w 315"/>
                <a:gd name="T25" fmla="*/ 50 h 50"/>
                <a:gd name="T26" fmla="*/ 88 w 315"/>
                <a:gd name="T27" fmla="*/ 0 h 50"/>
                <a:gd name="T28" fmla="*/ 121 w 315"/>
                <a:gd name="T29" fmla="*/ 50 h 50"/>
                <a:gd name="T30" fmla="*/ 149 w 315"/>
                <a:gd name="T31" fmla="*/ 50 h 50"/>
                <a:gd name="T32" fmla="*/ 116 w 315"/>
                <a:gd name="T33" fmla="*/ 0 h 50"/>
                <a:gd name="T34" fmla="*/ 149 w 315"/>
                <a:gd name="T35" fmla="*/ 50 h 50"/>
                <a:gd name="T36" fmla="*/ 178 w 315"/>
                <a:gd name="T37" fmla="*/ 50 h 50"/>
                <a:gd name="T38" fmla="*/ 145 w 315"/>
                <a:gd name="T39" fmla="*/ 0 h 50"/>
                <a:gd name="T40" fmla="*/ 178 w 315"/>
                <a:gd name="T41" fmla="*/ 50 h 50"/>
                <a:gd name="T42" fmla="*/ 206 w 315"/>
                <a:gd name="T43" fmla="*/ 50 h 50"/>
                <a:gd name="T44" fmla="*/ 173 w 315"/>
                <a:gd name="T45" fmla="*/ 0 h 50"/>
                <a:gd name="T46" fmla="*/ 206 w 315"/>
                <a:gd name="T47" fmla="*/ 50 h 50"/>
                <a:gd name="T48" fmla="*/ 235 w 315"/>
                <a:gd name="T49" fmla="*/ 50 h 50"/>
                <a:gd name="T50" fmla="*/ 202 w 315"/>
                <a:gd name="T51" fmla="*/ 0 h 50"/>
                <a:gd name="T52" fmla="*/ 235 w 315"/>
                <a:gd name="T53" fmla="*/ 50 h 50"/>
                <a:gd name="T54" fmla="*/ 263 w 315"/>
                <a:gd name="T55" fmla="*/ 50 h 50"/>
                <a:gd name="T56" fmla="*/ 228 w 315"/>
                <a:gd name="T57" fmla="*/ 0 h 50"/>
                <a:gd name="T58" fmla="*/ 263 w 315"/>
                <a:gd name="T59" fmla="*/ 50 h 50"/>
                <a:gd name="T60" fmla="*/ 289 w 315"/>
                <a:gd name="T61" fmla="*/ 50 h 50"/>
                <a:gd name="T62" fmla="*/ 256 w 315"/>
                <a:gd name="T63" fmla="*/ 0 h 50"/>
                <a:gd name="T64" fmla="*/ 289 w 315"/>
                <a:gd name="T65" fmla="*/ 50 h 50"/>
                <a:gd name="T66" fmla="*/ 315 w 315"/>
                <a:gd name="T67" fmla="*/ 47 h 50"/>
                <a:gd name="T68" fmla="*/ 284 w 315"/>
                <a:gd name="T69" fmla="*/ 0 h 50"/>
                <a:gd name="T70" fmla="*/ 315 w 315"/>
                <a:gd name="T71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50">
                  <a:moveTo>
                    <a:pt x="10" y="50"/>
                  </a:moveTo>
                  <a:lnTo>
                    <a:pt x="26" y="50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10" y="50"/>
                  </a:lnTo>
                  <a:lnTo>
                    <a:pt x="10" y="50"/>
                  </a:lnTo>
                  <a:close/>
                  <a:moveTo>
                    <a:pt x="38" y="5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5" y="50"/>
                  </a:lnTo>
                  <a:lnTo>
                    <a:pt x="38" y="50"/>
                  </a:lnTo>
                  <a:lnTo>
                    <a:pt x="38" y="50"/>
                  </a:lnTo>
                  <a:close/>
                  <a:moveTo>
                    <a:pt x="66" y="50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83" y="50"/>
                  </a:lnTo>
                  <a:lnTo>
                    <a:pt x="66" y="50"/>
                  </a:lnTo>
                  <a:lnTo>
                    <a:pt x="66" y="50"/>
                  </a:lnTo>
                  <a:close/>
                  <a:moveTo>
                    <a:pt x="95" y="50"/>
                  </a:moveTo>
                  <a:lnTo>
                    <a:pt x="112" y="50"/>
                  </a:lnTo>
                  <a:lnTo>
                    <a:pt x="59" y="0"/>
                  </a:lnTo>
                  <a:lnTo>
                    <a:pt x="43" y="0"/>
                  </a:lnTo>
                  <a:lnTo>
                    <a:pt x="95" y="50"/>
                  </a:lnTo>
                  <a:lnTo>
                    <a:pt x="95" y="50"/>
                  </a:lnTo>
                  <a:close/>
                  <a:moveTo>
                    <a:pt x="121" y="50"/>
                  </a:moveTo>
                  <a:lnTo>
                    <a:pt x="138" y="50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121" y="50"/>
                  </a:lnTo>
                  <a:lnTo>
                    <a:pt x="121" y="50"/>
                  </a:lnTo>
                  <a:close/>
                  <a:moveTo>
                    <a:pt x="149" y="5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66" y="50"/>
                  </a:lnTo>
                  <a:lnTo>
                    <a:pt x="149" y="50"/>
                  </a:lnTo>
                  <a:lnTo>
                    <a:pt x="149" y="50"/>
                  </a:lnTo>
                  <a:close/>
                  <a:moveTo>
                    <a:pt x="178" y="50"/>
                  </a:moveTo>
                  <a:lnTo>
                    <a:pt x="128" y="0"/>
                  </a:lnTo>
                  <a:lnTo>
                    <a:pt x="145" y="0"/>
                  </a:lnTo>
                  <a:lnTo>
                    <a:pt x="194" y="50"/>
                  </a:lnTo>
                  <a:lnTo>
                    <a:pt x="178" y="50"/>
                  </a:lnTo>
                  <a:lnTo>
                    <a:pt x="178" y="50"/>
                  </a:lnTo>
                  <a:close/>
                  <a:moveTo>
                    <a:pt x="206" y="50"/>
                  </a:moveTo>
                  <a:lnTo>
                    <a:pt x="223" y="50"/>
                  </a:lnTo>
                  <a:lnTo>
                    <a:pt x="173" y="0"/>
                  </a:lnTo>
                  <a:lnTo>
                    <a:pt x="157" y="0"/>
                  </a:lnTo>
                  <a:lnTo>
                    <a:pt x="206" y="50"/>
                  </a:lnTo>
                  <a:lnTo>
                    <a:pt x="206" y="50"/>
                  </a:lnTo>
                  <a:close/>
                  <a:moveTo>
                    <a:pt x="235" y="50"/>
                  </a:moveTo>
                  <a:lnTo>
                    <a:pt x="251" y="50"/>
                  </a:lnTo>
                  <a:lnTo>
                    <a:pt x="202" y="0"/>
                  </a:lnTo>
                  <a:lnTo>
                    <a:pt x="185" y="0"/>
                  </a:lnTo>
                  <a:lnTo>
                    <a:pt x="235" y="50"/>
                  </a:lnTo>
                  <a:lnTo>
                    <a:pt x="235" y="50"/>
                  </a:lnTo>
                  <a:close/>
                  <a:moveTo>
                    <a:pt x="263" y="50"/>
                  </a:moveTo>
                  <a:lnTo>
                    <a:pt x="211" y="0"/>
                  </a:lnTo>
                  <a:lnTo>
                    <a:pt x="228" y="0"/>
                  </a:lnTo>
                  <a:lnTo>
                    <a:pt x="277" y="50"/>
                  </a:lnTo>
                  <a:lnTo>
                    <a:pt x="263" y="50"/>
                  </a:lnTo>
                  <a:lnTo>
                    <a:pt x="263" y="50"/>
                  </a:lnTo>
                  <a:close/>
                  <a:moveTo>
                    <a:pt x="289" y="50"/>
                  </a:moveTo>
                  <a:lnTo>
                    <a:pt x="239" y="0"/>
                  </a:lnTo>
                  <a:lnTo>
                    <a:pt x="256" y="0"/>
                  </a:lnTo>
                  <a:lnTo>
                    <a:pt x="306" y="50"/>
                  </a:lnTo>
                  <a:lnTo>
                    <a:pt x="289" y="50"/>
                  </a:lnTo>
                  <a:lnTo>
                    <a:pt x="289" y="50"/>
                  </a:lnTo>
                  <a:close/>
                  <a:moveTo>
                    <a:pt x="315" y="47"/>
                  </a:moveTo>
                  <a:lnTo>
                    <a:pt x="303" y="19"/>
                  </a:lnTo>
                  <a:lnTo>
                    <a:pt x="284" y="0"/>
                  </a:lnTo>
                  <a:lnTo>
                    <a:pt x="268" y="0"/>
                  </a:lnTo>
                  <a:lnTo>
                    <a:pt x="315" y="47"/>
                  </a:lnTo>
                  <a:close/>
                </a:path>
              </a:pathLst>
            </a:custGeom>
            <a:solidFill>
              <a:srgbClr val="91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75"/>
            <p:cNvSpPr>
              <a:spLocks noEditPoints="1"/>
            </p:cNvSpPr>
            <p:nvPr/>
          </p:nvSpPr>
          <p:spPr bwMode="auto">
            <a:xfrm>
              <a:off x="1839913" y="1779587"/>
              <a:ext cx="500062" cy="49213"/>
            </a:xfrm>
            <a:custGeom>
              <a:avLst/>
              <a:gdLst>
                <a:gd name="T0" fmla="*/ 299 w 315"/>
                <a:gd name="T1" fmla="*/ 0 h 31"/>
                <a:gd name="T2" fmla="*/ 315 w 315"/>
                <a:gd name="T3" fmla="*/ 0 h 31"/>
                <a:gd name="T4" fmla="*/ 315 w 315"/>
                <a:gd name="T5" fmla="*/ 0 h 31"/>
                <a:gd name="T6" fmla="*/ 308 w 315"/>
                <a:gd name="T7" fmla="*/ 21 h 31"/>
                <a:gd name="T8" fmla="*/ 301 w 315"/>
                <a:gd name="T9" fmla="*/ 31 h 31"/>
                <a:gd name="T10" fmla="*/ 287 w 315"/>
                <a:gd name="T11" fmla="*/ 0 h 31"/>
                <a:gd name="T12" fmla="*/ 261 w 315"/>
                <a:gd name="T13" fmla="*/ 0 h 31"/>
                <a:gd name="T14" fmla="*/ 273 w 315"/>
                <a:gd name="T15" fmla="*/ 31 h 31"/>
                <a:gd name="T16" fmla="*/ 261 w 315"/>
                <a:gd name="T17" fmla="*/ 0 h 31"/>
                <a:gd name="T18" fmla="*/ 232 w 315"/>
                <a:gd name="T19" fmla="*/ 0 h 31"/>
                <a:gd name="T20" fmla="*/ 247 w 315"/>
                <a:gd name="T21" fmla="*/ 31 h 31"/>
                <a:gd name="T22" fmla="*/ 232 w 315"/>
                <a:gd name="T23" fmla="*/ 0 h 31"/>
                <a:gd name="T24" fmla="*/ 204 w 315"/>
                <a:gd name="T25" fmla="*/ 0 h 31"/>
                <a:gd name="T26" fmla="*/ 218 w 315"/>
                <a:gd name="T27" fmla="*/ 31 h 31"/>
                <a:gd name="T28" fmla="*/ 204 w 315"/>
                <a:gd name="T29" fmla="*/ 0 h 31"/>
                <a:gd name="T30" fmla="*/ 175 w 315"/>
                <a:gd name="T31" fmla="*/ 0 h 31"/>
                <a:gd name="T32" fmla="*/ 190 w 315"/>
                <a:gd name="T33" fmla="*/ 31 h 31"/>
                <a:gd name="T34" fmla="*/ 175 w 315"/>
                <a:gd name="T35" fmla="*/ 0 h 31"/>
                <a:gd name="T36" fmla="*/ 147 w 315"/>
                <a:gd name="T37" fmla="*/ 0 h 31"/>
                <a:gd name="T38" fmla="*/ 161 w 315"/>
                <a:gd name="T39" fmla="*/ 31 h 31"/>
                <a:gd name="T40" fmla="*/ 147 w 315"/>
                <a:gd name="T41" fmla="*/ 0 h 31"/>
                <a:gd name="T42" fmla="*/ 119 w 315"/>
                <a:gd name="T43" fmla="*/ 0 h 31"/>
                <a:gd name="T44" fmla="*/ 133 w 315"/>
                <a:gd name="T45" fmla="*/ 31 h 31"/>
                <a:gd name="T46" fmla="*/ 119 w 315"/>
                <a:gd name="T47" fmla="*/ 0 h 31"/>
                <a:gd name="T48" fmla="*/ 93 w 315"/>
                <a:gd name="T49" fmla="*/ 0 h 31"/>
                <a:gd name="T50" fmla="*/ 107 w 315"/>
                <a:gd name="T51" fmla="*/ 31 h 31"/>
                <a:gd name="T52" fmla="*/ 93 w 315"/>
                <a:gd name="T53" fmla="*/ 0 h 31"/>
                <a:gd name="T54" fmla="*/ 64 w 315"/>
                <a:gd name="T55" fmla="*/ 0 h 31"/>
                <a:gd name="T56" fmla="*/ 78 w 315"/>
                <a:gd name="T57" fmla="*/ 31 h 31"/>
                <a:gd name="T58" fmla="*/ 64 w 315"/>
                <a:gd name="T59" fmla="*/ 0 h 31"/>
                <a:gd name="T60" fmla="*/ 36 w 315"/>
                <a:gd name="T61" fmla="*/ 0 h 31"/>
                <a:gd name="T62" fmla="*/ 50 w 315"/>
                <a:gd name="T63" fmla="*/ 31 h 31"/>
                <a:gd name="T64" fmla="*/ 36 w 315"/>
                <a:gd name="T65" fmla="*/ 0 h 31"/>
                <a:gd name="T66" fmla="*/ 7 w 315"/>
                <a:gd name="T67" fmla="*/ 0 h 31"/>
                <a:gd name="T68" fmla="*/ 21 w 315"/>
                <a:gd name="T69" fmla="*/ 31 h 31"/>
                <a:gd name="T70" fmla="*/ 0 w 3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31">
                  <a:moveTo>
                    <a:pt x="315" y="0"/>
                  </a:moveTo>
                  <a:lnTo>
                    <a:pt x="299" y="0"/>
                  </a:lnTo>
                  <a:lnTo>
                    <a:pt x="313" y="12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5" y="0"/>
                  </a:lnTo>
                  <a:close/>
                  <a:moveTo>
                    <a:pt x="287" y="0"/>
                  </a:moveTo>
                  <a:lnTo>
                    <a:pt x="308" y="21"/>
                  </a:lnTo>
                  <a:lnTo>
                    <a:pt x="306" y="31"/>
                  </a:lnTo>
                  <a:lnTo>
                    <a:pt x="301" y="31"/>
                  </a:lnTo>
                  <a:lnTo>
                    <a:pt x="270" y="0"/>
                  </a:lnTo>
                  <a:lnTo>
                    <a:pt x="287" y="0"/>
                  </a:lnTo>
                  <a:lnTo>
                    <a:pt x="287" y="0"/>
                  </a:lnTo>
                  <a:close/>
                  <a:moveTo>
                    <a:pt x="261" y="0"/>
                  </a:moveTo>
                  <a:lnTo>
                    <a:pt x="244" y="0"/>
                  </a:lnTo>
                  <a:lnTo>
                    <a:pt x="273" y="31"/>
                  </a:lnTo>
                  <a:lnTo>
                    <a:pt x="289" y="31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232" y="0"/>
                  </a:moveTo>
                  <a:lnTo>
                    <a:pt x="263" y="31"/>
                  </a:lnTo>
                  <a:lnTo>
                    <a:pt x="247" y="31"/>
                  </a:lnTo>
                  <a:lnTo>
                    <a:pt x="216" y="0"/>
                  </a:lnTo>
                  <a:lnTo>
                    <a:pt x="232" y="0"/>
                  </a:lnTo>
                  <a:lnTo>
                    <a:pt x="232" y="0"/>
                  </a:lnTo>
                  <a:close/>
                  <a:moveTo>
                    <a:pt x="204" y="0"/>
                  </a:moveTo>
                  <a:lnTo>
                    <a:pt x="187" y="0"/>
                  </a:lnTo>
                  <a:lnTo>
                    <a:pt x="218" y="31"/>
                  </a:lnTo>
                  <a:lnTo>
                    <a:pt x="235" y="31"/>
                  </a:lnTo>
                  <a:lnTo>
                    <a:pt x="204" y="0"/>
                  </a:lnTo>
                  <a:lnTo>
                    <a:pt x="204" y="0"/>
                  </a:lnTo>
                  <a:close/>
                  <a:moveTo>
                    <a:pt x="175" y="0"/>
                  </a:moveTo>
                  <a:lnTo>
                    <a:pt x="206" y="31"/>
                  </a:lnTo>
                  <a:lnTo>
                    <a:pt x="190" y="31"/>
                  </a:lnTo>
                  <a:lnTo>
                    <a:pt x="159" y="0"/>
                  </a:lnTo>
                  <a:lnTo>
                    <a:pt x="175" y="0"/>
                  </a:lnTo>
                  <a:lnTo>
                    <a:pt x="175" y="0"/>
                  </a:lnTo>
                  <a:close/>
                  <a:moveTo>
                    <a:pt x="147" y="0"/>
                  </a:moveTo>
                  <a:lnTo>
                    <a:pt x="130" y="0"/>
                  </a:lnTo>
                  <a:lnTo>
                    <a:pt x="161" y="31"/>
                  </a:lnTo>
                  <a:lnTo>
                    <a:pt x="178" y="31"/>
                  </a:lnTo>
                  <a:lnTo>
                    <a:pt x="147" y="0"/>
                  </a:lnTo>
                  <a:lnTo>
                    <a:pt x="147" y="0"/>
                  </a:lnTo>
                  <a:close/>
                  <a:moveTo>
                    <a:pt x="119" y="0"/>
                  </a:moveTo>
                  <a:lnTo>
                    <a:pt x="149" y="31"/>
                  </a:lnTo>
                  <a:lnTo>
                    <a:pt x="133" y="31"/>
                  </a:lnTo>
                  <a:lnTo>
                    <a:pt x="104" y="0"/>
                  </a:lnTo>
                  <a:lnTo>
                    <a:pt x="119" y="0"/>
                  </a:lnTo>
                  <a:lnTo>
                    <a:pt x="119" y="0"/>
                  </a:lnTo>
                  <a:close/>
                  <a:moveTo>
                    <a:pt x="93" y="0"/>
                  </a:moveTo>
                  <a:lnTo>
                    <a:pt x="76" y="0"/>
                  </a:lnTo>
                  <a:lnTo>
                    <a:pt x="107" y="31"/>
                  </a:lnTo>
                  <a:lnTo>
                    <a:pt x="121" y="31"/>
                  </a:lnTo>
                  <a:lnTo>
                    <a:pt x="93" y="0"/>
                  </a:lnTo>
                  <a:lnTo>
                    <a:pt x="93" y="0"/>
                  </a:lnTo>
                  <a:close/>
                  <a:moveTo>
                    <a:pt x="64" y="0"/>
                  </a:moveTo>
                  <a:lnTo>
                    <a:pt x="95" y="31"/>
                  </a:lnTo>
                  <a:lnTo>
                    <a:pt x="78" y="31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36" y="0"/>
                  </a:moveTo>
                  <a:lnTo>
                    <a:pt x="19" y="0"/>
                  </a:lnTo>
                  <a:lnTo>
                    <a:pt x="50" y="31"/>
                  </a:lnTo>
                  <a:lnTo>
                    <a:pt x="66" y="31"/>
                  </a:lnTo>
                  <a:lnTo>
                    <a:pt x="36" y="0"/>
                  </a:lnTo>
                  <a:lnTo>
                    <a:pt x="36" y="0"/>
                  </a:lnTo>
                  <a:close/>
                  <a:moveTo>
                    <a:pt x="7" y="0"/>
                  </a:moveTo>
                  <a:lnTo>
                    <a:pt x="38" y="31"/>
                  </a:lnTo>
                  <a:lnTo>
                    <a:pt x="21" y="3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76"/>
            <p:cNvSpPr>
              <a:spLocks noEditPoints="1"/>
            </p:cNvSpPr>
            <p:nvPr/>
          </p:nvSpPr>
          <p:spPr bwMode="auto">
            <a:xfrm>
              <a:off x="1825625" y="1606550"/>
              <a:ext cx="698500" cy="236538"/>
            </a:xfrm>
            <a:custGeom>
              <a:avLst/>
              <a:gdLst>
                <a:gd name="T0" fmla="*/ 4 w 186"/>
                <a:gd name="T1" fmla="*/ 46 h 63"/>
                <a:gd name="T2" fmla="*/ 6 w 186"/>
                <a:gd name="T3" fmla="*/ 56 h 63"/>
                <a:gd name="T4" fmla="*/ 133 w 186"/>
                <a:gd name="T5" fmla="*/ 59 h 63"/>
                <a:gd name="T6" fmla="*/ 4 w 186"/>
                <a:gd name="T7" fmla="*/ 42 h 63"/>
                <a:gd name="T8" fmla="*/ 129 w 186"/>
                <a:gd name="T9" fmla="*/ 21 h 63"/>
                <a:gd name="T10" fmla="*/ 4 w 186"/>
                <a:gd name="T11" fmla="*/ 21 h 63"/>
                <a:gd name="T12" fmla="*/ 4 w 186"/>
                <a:gd name="T13" fmla="*/ 17 h 63"/>
                <a:gd name="T14" fmla="*/ 129 w 186"/>
                <a:gd name="T15" fmla="*/ 17 h 63"/>
                <a:gd name="T16" fmla="*/ 12 w 186"/>
                <a:gd name="T17" fmla="*/ 4 h 63"/>
                <a:gd name="T18" fmla="*/ 12 w 186"/>
                <a:gd name="T19" fmla="*/ 4 h 63"/>
                <a:gd name="T20" fmla="*/ 4 w 186"/>
                <a:gd name="T21" fmla="*/ 12 h 63"/>
                <a:gd name="T22" fmla="*/ 4 w 186"/>
                <a:gd name="T23" fmla="*/ 12 h 63"/>
                <a:gd name="T24" fmla="*/ 134 w 186"/>
                <a:gd name="T25" fmla="*/ 0 h 63"/>
                <a:gd name="T26" fmla="*/ 136 w 186"/>
                <a:gd name="T27" fmla="*/ 0 h 63"/>
                <a:gd name="T28" fmla="*/ 185 w 186"/>
                <a:gd name="T29" fmla="*/ 28 h 63"/>
                <a:gd name="T30" fmla="*/ 186 w 186"/>
                <a:gd name="T31" fmla="*/ 31 h 63"/>
                <a:gd name="T32" fmla="*/ 182 w 186"/>
                <a:gd name="T33" fmla="*/ 37 h 63"/>
                <a:gd name="T34" fmla="*/ 134 w 186"/>
                <a:gd name="T35" fmla="*/ 63 h 63"/>
                <a:gd name="T36" fmla="*/ 12 w 186"/>
                <a:gd name="T37" fmla="*/ 63 h 63"/>
                <a:gd name="T38" fmla="*/ 0 w 186"/>
                <a:gd name="T39" fmla="*/ 51 h 63"/>
                <a:gd name="T40" fmla="*/ 0 w 186"/>
                <a:gd name="T41" fmla="*/ 19 h 63"/>
                <a:gd name="T42" fmla="*/ 0 w 186"/>
                <a:gd name="T43" fmla="*/ 12 h 63"/>
                <a:gd name="T44" fmla="*/ 4 w 186"/>
                <a:gd name="T45" fmla="*/ 3 h 63"/>
                <a:gd name="T46" fmla="*/ 12 w 186"/>
                <a:gd name="T47" fmla="*/ 0 h 63"/>
                <a:gd name="T48" fmla="*/ 134 w 186"/>
                <a:gd name="T49" fmla="*/ 0 h 63"/>
                <a:gd name="T50" fmla="*/ 160 w 186"/>
                <a:gd name="T51" fmla="*/ 18 h 63"/>
                <a:gd name="T52" fmla="*/ 156 w 186"/>
                <a:gd name="T53" fmla="*/ 28 h 63"/>
                <a:gd name="T54" fmla="*/ 163 w 186"/>
                <a:gd name="T55" fmla="*/ 38 h 63"/>
                <a:gd name="T56" fmla="*/ 138 w 186"/>
                <a:gd name="T57" fmla="*/ 56 h 63"/>
                <a:gd name="T58" fmla="*/ 142 w 186"/>
                <a:gd name="T59" fmla="*/ 44 h 63"/>
                <a:gd name="T60" fmla="*/ 141 w 186"/>
                <a:gd name="T61" fmla="*/ 41 h 63"/>
                <a:gd name="T62" fmla="*/ 132 w 186"/>
                <a:gd name="T63" fmla="*/ 19 h 63"/>
                <a:gd name="T64" fmla="*/ 136 w 186"/>
                <a:gd name="T65" fmla="*/ 5 h 63"/>
                <a:gd name="T66" fmla="*/ 180 w 186"/>
                <a:gd name="T67" fmla="*/ 34 h 63"/>
                <a:gd name="T68" fmla="*/ 182 w 186"/>
                <a:gd name="T69" fmla="*/ 31 h 63"/>
                <a:gd name="T70" fmla="*/ 181 w 186"/>
                <a:gd name="T71" fmla="*/ 30 h 63"/>
                <a:gd name="T72" fmla="*/ 164 w 186"/>
                <a:gd name="T73" fmla="*/ 20 h 63"/>
                <a:gd name="T74" fmla="*/ 167 w 186"/>
                <a:gd name="T75" fmla="*/ 36 h 63"/>
                <a:gd name="T76" fmla="*/ 166 w 186"/>
                <a:gd name="T77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63">
                  <a:moveTo>
                    <a:pt x="138" y="46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3"/>
                    <a:pt x="5" y="55"/>
                    <a:pt x="6" y="56"/>
                  </a:cubicBezTo>
                  <a:cubicBezTo>
                    <a:pt x="8" y="58"/>
                    <a:pt x="10" y="59"/>
                    <a:pt x="12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8" y="46"/>
                    <a:pt x="138" y="46"/>
                    <a:pt x="138" y="46"/>
                  </a:cubicBezTo>
                  <a:close/>
                  <a:moveTo>
                    <a:pt x="4" y="42"/>
                  </a:moveTo>
                  <a:cubicBezTo>
                    <a:pt x="137" y="42"/>
                    <a:pt x="137" y="42"/>
                    <a:pt x="137" y="42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4" y="17"/>
                  </a:moveTo>
                  <a:cubicBezTo>
                    <a:pt x="129" y="17"/>
                    <a:pt x="129" y="17"/>
                    <a:pt x="129" y="17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5" y="8"/>
                    <a:pt x="4" y="10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134" y="0"/>
                  </a:moveTo>
                  <a:cubicBezTo>
                    <a:pt x="134" y="0"/>
                    <a:pt x="135" y="0"/>
                    <a:pt x="135" y="0"/>
                  </a:cubicBezTo>
                  <a:cubicBezTo>
                    <a:pt x="135" y="0"/>
                    <a:pt x="135" y="0"/>
                    <a:pt x="136" y="0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3" y="26"/>
                    <a:pt x="184" y="27"/>
                    <a:pt x="185" y="28"/>
                  </a:cubicBezTo>
                  <a:cubicBezTo>
                    <a:pt x="185" y="29"/>
                    <a:pt x="186" y="30"/>
                    <a:pt x="186" y="31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6" y="33"/>
                    <a:pt x="185" y="34"/>
                    <a:pt x="185" y="35"/>
                  </a:cubicBezTo>
                  <a:cubicBezTo>
                    <a:pt x="184" y="36"/>
                    <a:pt x="183" y="37"/>
                    <a:pt x="182" y="37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3"/>
                    <a:pt x="134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9" y="63"/>
                    <a:pt x="6" y="61"/>
                    <a:pt x="4" y="59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2" y="6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36" y="5"/>
                  </a:moveTo>
                  <a:cubicBezTo>
                    <a:pt x="160" y="18"/>
                    <a:pt x="160" y="18"/>
                    <a:pt x="160" y="18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56" y="29"/>
                    <a:pt x="156" y="30"/>
                    <a:pt x="157" y="30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5"/>
                    <a:pt x="142" y="45"/>
                    <a:pt x="142" y="44"/>
                  </a:cubicBezTo>
                  <a:cubicBezTo>
                    <a:pt x="142" y="43"/>
                    <a:pt x="142" y="42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6" y="5"/>
                    <a:pt x="136" y="5"/>
                    <a:pt x="136" y="5"/>
                  </a:cubicBezTo>
                  <a:close/>
                  <a:moveTo>
                    <a:pt x="166" y="41"/>
                  </a:moveTo>
                  <a:cubicBezTo>
                    <a:pt x="180" y="34"/>
                    <a:pt x="180" y="34"/>
                    <a:pt x="180" y="34"/>
                  </a:cubicBezTo>
                  <a:cubicBezTo>
                    <a:pt x="181" y="34"/>
                    <a:pt x="181" y="33"/>
                    <a:pt x="181" y="33"/>
                  </a:cubicBezTo>
                  <a:cubicBezTo>
                    <a:pt x="182" y="32"/>
                    <a:pt x="182" y="32"/>
                    <a:pt x="182" y="31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2" y="31"/>
                    <a:pt x="182" y="30"/>
                    <a:pt x="181" y="30"/>
                  </a:cubicBezTo>
                  <a:cubicBezTo>
                    <a:pt x="181" y="29"/>
                    <a:pt x="181" y="29"/>
                    <a:pt x="180" y="29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0" y="29"/>
                    <a:pt x="160" y="29"/>
                    <a:pt x="160" y="29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8" y="37"/>
                    <a:pt x="168" y="37"/>
                    <a:pt x="168" y="38"/>
                  </a:cubicBezTo>
                  <a:lnTo>
                    <a:pt x="166" y="4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157688" y="2495547"/>
            <a:ext cx="1076963" cy="692334"/>
            <a:chOff x="3330575" y="1339850"/>
            <a:chExt cx="777875" cy="500063"/>
          </a:xfrm>
        </p:grpSpPr>
        <p:sp>
          <p:nvSpPr>
            <p:cNvPr id="186" name="Freeform 77"/>
            <p:cNvSpPr>
              <a:spLocks noEditPoints="1"/>
            </p:cNvSpPr>
            <p:nvPr/>
          </p:nvSpPr>
          <p:spPr bwMode="auto">
            <a:xfrm>
              <a:off x="3397250" y="1354137"/>
              <a:ext cx="642937" cy="422275"/>
            </a:xfrm>
            <a:custGeom>
              <a:avLst/>
              <a:gdLst>
                <a:gd name="T0" fmla="*/ 165 w 171"/>
                <a:gd name="T1" fmla="*/ 6 h 112"/>
                <a:gd name="T2" fmla="*/ 155 w 171"/>
                <a:gd name="T3" fmla="*/ 5 h 112"/>
                <a:gd name="T4" fmla="*/ 143 w 171"/>
                <a:gd name="T5" fmla="*/ 0 h 112"/>
                <a:gd name="T6" fmla="*/ 133 w 171"/>
                <a:gd name="T7" fmla="*/ 5 h 112"/>
                <a:gd name="T8" fmla="*/ 120 w 171"/>
                <a:gd name="T9" fmla="*/ 0 h 112"/>
                <a:gd name="T10" fmla="*/ 111 w 171"/>
                <a:gd name="T11" fmla="*/ 5 h 112"/>
                <a:gd name="T12" fmla="*/ 98 w 171"/>
                <a:gd name="T13" fmla="*/ 0 h 112"/>
                <a:gd name="T14" fmla="*/ 88 w 171"/>
                <a:gd name="T15" fmla="*/ 5 h 112"/>
                <a:gd name="T16" fmla="*/ 76 w 171"/>
                <a:gd name="T17" fmla="*/ 0 h 112"/>
                <a:gd name="T18" fmla="*/ 66 w 171"/>
                <a:gd name="T19" fmla="*/ 5 h 112"/>
                <a:gd name="T20" fmla="*/ 54 w 171"/>
                <a:gd name="T21" fmla="*/ 0 h 112"/>
                <a:gd name="T22" fmla="*/ 44 w 171"/>
                <a:gd name="T23" fmla="*/ 5 h 112"/>
                <a:gd name="T24" fmla="*/ 31 w 171"/>
                <a:gd name="T25" fmla="*/ 0 h 112"/>
                <a:gd name="T26" fmla="*/ 22 w 171"/>
                <a:gd name="T27" fmla="*/ 5 h 112"/>
                <a:gd name="T28" fmla="*/ 9 w 171"/>
                <a:gd name="T29" fmla="*/ 0 h 112"/>
                <a:gd name="T30" fmla="*/ 7 w 171"/>
                <a:gd name="T31" fmla="*/ 5 h 112"/>
                <a:gd name="T32" fmla="*/ 0 w 171"/>
                <a:gd name="T33" fmla="*/ 3 h 112"/>
                <a:gd name="T34" fmla="*/ 0 w 171"/>
                <a:gd name="T35" fmla="*/ 20 h 112"/>
                <a:gd name="T36" fmla="*/ 0 w 171"/>
                <a:gd name="T37" fmla="*/ 31 h 112"/>
                <a:gd name="T38" fmla="*/ 0 w 171"/>
                <a:gd name="T39" fmla="*/ 42 h 112"/>
                <a:gd name="T40" fmla="*/ 0 w 171"/>
                <a:gd name="T41" fmla="*/ 54 h 112"/>
                <a:gd name="T42" fmla="*/ 0 w 171"/>
                <a:gd name="T43" fmla="*/ 65 h 112"/>
                <a:gd name="T44" fmla="*/ 0 w 171"/>
                <a:gd name="T45" fmla="*/ 76 h 112"/>
                <a:gd name="T46" fmla="*/ 0 w 171"/>
                <a:gd name="T47" fmla="*/ 87 h 112"/>
                <a:gd name="T48" fmla="*/ 0 w 171"/>
                <a:gd name="T49" fmla="*/ 98 h 112"/>
                <a:gd name="T50" fmla="*/ 0 w 171"/>
                <a:gd name="T51" fmla="*/ 109 h 112"/>
                <a:gd name="T52" fmla="*/ 3 w 171"/>
                <a:gd name="T53" fmla="*/ 112 h 112"/>
                <a:gd name="T54" fmla="*/ 20 w 171"/>
                <a:gd name="T55" fmla="*/ 107 h 112"/>
                <a:gd name="T56" fmla="*/ 31 w 171"/>
                <a:gd name="T57" fmla="*/ 107 h 112"/>
                <a:gd name="T58" fmla="*/ 42 w 171"/>
                <a:gd name="T59" fmla="*/ 107 h 112"/>
                <a:gd name="T60" fmla="*/ 53 w 171"/>
                <a:gd name="T61" fmla="*/ 107 h 112"/>
                <a:gd name="T62" fmla="*/ 64 w 171"/>
                <a:gd name="T63" fmla="*/ 107 h 112"/>
                <a:gd name="T64" fmla="*/ 75 w 171"/>
                <a:gd name="T65" fmla="*/ 107 h 112"/>
                <a:gd name="T66" fmla="*/ 86 w 171"/>
                <a:gd name="T67" fmla="*/ 107 h 112"/>
                <a:gd name="T68" fmla="*/ 98 w 171"/>
                <a:gd name="T69" fmla="*/ 107 h 112"/>
                <a:gd name="T70" fmla="*/ 109 w 171"/>
                <a:gd name="T71" fmla="*/ 107 h 112"/>
                <a:gd name="T72" fmla="*/ 120 w 171"/>
                <a:gd name="T73" fmla="*/ 107 h 112"/>
                <a:gd name="T74" fmla="*/ 131 w 171"/>
                <a:gd name="T75" fmla="*/ 107 h 112"/>
                <a:gd name="T76" fmla="*/ 142 w 171"/>
                <a:gd name="T77" fmla="*/ 107 h 112"/>
                <a:gd name="T78" fmla="*/ 153 w 171"/>
                <a:gd name="T79" fmla="*/ 107 h 112"/>
                <a:gd name="T80" fmla="*/ 163 w 171"/>
                <a:gd name="T81" fmla="*/ 107 h 112"/>
                <a:gd name="T82" fmla="*/ 159 w 171"/>
                <a:gd name="T83" fmla="*/ 112 h 112"/>
                <a:gd name="T84" fmla="*/ 171 w 171"/>
                <a:gd name="T85" fmla="*/ 105 h 112"/>
                <a:gd name="T86" fmla="*/ 165 w 171"/>
                <a:gd name="T87" fmla="*/ 95 h 112"/>
                <a:gd name="T88" fmla="*/ 171 w 171"/>
                <a:gd name="T89" fmla="*/ 72 h 112"/>
                <a:gd name="T90" fmla="*/ 165 w 171"/>
                <a:gd name="T91" fmla="*/ 73 h 112"/>
                <a:gd name="T92" fmla="*/ 171 w 171"/>
                <a:gd name="T93" fmla="*/ 49 h 112"/>
                <a:gd name="T94" fmla="*/ 165 w 171"/>
                <a:gd name="T95" fmla="*/ 50 h 112"/>
                <a:gd name="T96" fmla="*/ 171 w 171"/>
                <a:gd name="T97" fmla="*/ 27 h 112"/>
                <a:gd name="T98" fmla="*/ 165 w 171"/>
                <a:gd name="T99" fmla="*/ 28 h 112"/>
                <a:gd name="T100" fmla="*/ 171 w 171"/>
                <a:gd name="T101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" h="112">
                  <a:moveTo>
                    <a:pt x="168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4" y="5"/>
                    <a:pt x="165" y="5"/>
                    <a:pt x="165" y="6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0" y="0"/>
                    <a:pt x="169" y="0"/>
                    <a:pt x="168" y="0"/>
                  </a:cubicBezTo>
                  <a:close/>
                  <a:moveTo>
                    <a:pt x="160" y="0"/>
                  </a:moveTo>
                  <a:cubicBezTo>
                    <a:pt x="155" y="5"/>
                    <a:pt x="155" y="5"/>
                    <a:pt x="155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0" y="0"/>
                    <a:pt x="160" y="0"/>
                  </a:cubicBezTo>
                  <a:close/>
                  <a:moveTo>
                    <a:pt x="149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9" y="0"/>
                    <a:pt x="149" y="0"/>
                    <a:pt x="149" y="0"/>
                  </a:cubicBezTo>
                  <a:close/>
                  <a:moveTo>
                    <a:pt x="138" y="0"/>
                  </a:moveTo>
                  <a:cubicBezTo>
                    <a:pt x="133" y="5"/>
                    <a:pt x="133" y="5"/>
                    <a:pt x="133" y="5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8" y="0"/>
                    <a:pt x="138" y="0"/>
                    <a:pt x="138" y="0"/>
                  </a:cubicBezTo>
                  <a:close/>
                  <a:moveTo>
                    <a:pt x="127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7" y="0"/>
                    <a:pt x="127" y="0"/>
                    <a:pt x="127" y="0"/>
                  </a:cubicBezTo>
                  <a:close/>
                  <a:moveTo>
                    <a:pt x="116" y="0"/>
                  </a:moveTo>
                  <a:cubicBezTo>
                    <a:pt x="111" y="5"/>
                    <a:pt x="111" y="5"/>
                    <a:pt x="111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16" y="0"/>
                    <a:pt x="116" y="0"/>
                  </a:cubicBezTo>
                  <a:close/>
                  <a:moveTo>
                    <a:pt x="105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5" y="0"/>
                    <a:pt x="105" y="0"/>
                    <a:pt x="105" y="0"/>
                  </a:cubicBezTo>
                  <a:close/>
                  <a:moveTo>
                    <a:pt x="94" y="0"/>
                  </a:moveTo>
                  <a:cubicBezTo>
                    <a:pt x="88" y="5"/>
                    <a:pt x="88" y="5"/>
                    <a:pt x="88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8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82" y="0"/>
                    <a:pt x="82" y="0"/>
                    <a:pt x="82" y="0"/>
                  </a:cubicBezTo>
                  <a:close/>
                  <a:moveTo>
                    <a:pt x="71" y="0"/>
                  </a:moveTo>
                  <a:cubicBezTo>
                    <a:pt x="66" y="5"/>
                    <a:pt x="66" y="5"/>
                    <a:pt x="66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60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49" y="0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49" y="0"/>
                    <a:pt x="49" y="0"/>
                  </a:cubicBezTo>
                  <a:close/>
                  <a:moveTo>
                    <a:pt x="38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27" y="0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27" y="0"/>
                    <a:pt x="27" y="0"/>
                  </a:cubicBezTo>
                  <a:close/>
                  <a:moveTo>
                    <a:pt x="1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5"/>
                    <a:pt x="7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0" y="20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0" y="3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0" y="31"/>
                    <a:pt x="0" y="31"/>
                    <a:pt x="0" y="31"/>
                  </a:cubicBezTo>
                  <a:close/>
                  <a:moveTo>
                    <a:pt x="0" y="42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lose/>
                  <a:moveTo>
                    <a:pt x="0" y="54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54"/>
                    <a:pt x="0" y="54"/>
                    <a:pt x="0" y="54"/>
                  </a:cubicBezTo>
                  <a:close/>
                  <a:moveTo>
                    <a:pt x="0" y="65"/>
                  </a:moveTo>
                  <a:cubicBezTo>
                    <a:pt x="6" y="59"/>
                    <a:pt x="6" y="59"/>
                    <a:pt x="6" y="59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5"/>
                    <a:pt x="0" y="65"/>
                    <a:pt x="0" y="65"/>
                  </a:cubicBezTo>
                  <a:close/>
                  <a:moveTo>
                    <a:pt x="0" y="76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0" y="87"/>
                  </a:moveTo>
                  <a:cubicBezTo>
                    <a:pt x="6" y="81"/>
                    <a:pt x="6" y="81"/>
                    <a:pt x="6" y="81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7"/>
                    <a:pt x="0" y="87"/>
                    <a:pt x="0" y="87"/>
                  </a:cubicBezTo>
                  <a:close/>
                  <a:moveTo>
                    <a:pt x="0" y="98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0" y="109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6"/>
                    <a:pt x="6" y="107"/>
                    <a:pt x="7" y="107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3" y="112"/>
                    <a:pt x="3" y="112"/>
                    <a:pt x="3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09"/>
                    <a:pt x="0" y="109"/>
                    <a:pt x="0" y="109"/>
                  </a:cubicBezTo>
                  <a:close/>
                  <a:moveTo>
                    <a:pt x="8" y="112"/>
                  </a:moveTo>
                  <a:cubicBezTo>
                    <a:pt x="15" y="112"/>
                    <a:pt x="15" y="112"/>
                    <a:pt x="15" y="112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8" y="112"/>
                    <a:pt x="8" y="112"/>
                    <a:pt x="8" y="112"/>
                  </a:cubicBezTo>
                  <a:close/>
                  <a:moveTo>
                    <a:pt x="19" y="112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19" y="112"/>
                    <a:pt x="19" y="112"/>
                    <a:pt x="19" y="112"/>
                  </a:cubicBezTo>
                  <a:close/>
                  <a:moveTo>
                    <a:pt x="30" y="112"/>
                  </a:moveTo>
                  <a:cubicBezTo>
                    <a:pt x="37" y="112"/>
                    <a:pt x="37" y="112"/>
                    <a:pt x="37" y="112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0" y="112"/>
                    <a:pt x="30" y="112"/>
                    <a:pt x="30" y="112"/>
                  </a:cubicBezTo>
                  <a:close/>
                  <a:moveTo>
                    <a:pt x="41" y="112"/>
                  </a:moveTo>
                  <a:cubicBezTo>
                    <a:pt x="47" y="107"/>
                    <a:pt x="47" y="107"/>
                    <a:pt x="47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1" y="112"/>
                    <a:pt x="41" y="112"/>
                    <a:pt x="41" y="112"/>
                  </a:cubicBezTo>
                  <a:close/>
                  <a:moveTo>
                    <a:pt x="53" y="112"/>
                  </a:moveTo>
                  <a:cubicBezTo>
                    <a:pt x="59" y="112"/>
                    <a:pt x="59" y="112"/>
                    <a:pt x="59" y="11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3" y="112"/>
                    <a:pt x="53" y="112"/>
                    <a:pt x="53" y="112"/>
                  </a:cubicBezTo>
                  <a:close/>
                  <a:moveTo>
                    <a:pt x="64" y="112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64" y="112"/>
                    <a:pt x="64" y="112"/>
                    <a:pt x="64" y="112"/>
                  </a:cubicBezTo>
                  <a:close/>
                  <a:moveTo>
                    <a:pt x="75" y="112"/>
                  </a:moveTo>
                  <a:cubicBezTo>
                    <a:pt x="81" y="112"/>
                    <a:pt x="81" y="112"/>
                    <a:pt x="81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75" y="112"/>
                    <a:pt x="75" y="112"/>
                    <a:pt x="75" y="112"/>
                  </a:cubicBezTo>
                  <a:close/>
                  <a:moveTo>
                    <a:pt x="86" y="112"/>
                  </a:moveTo>
                  <a:cubicBezTo>
                    <a:pt x="91" y="107"/>
                    <a:pt x="91" y="107"/>
                    <a:pt x="91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6" y="112"/>
                    <a:pt x="86" y="112"/>
                    <a:pt x="86" y="112"/>
                  </a:cubicBezTo>
                  <a:close/>
                  <a:moveTo>
                    <a:pt x="97" y="112"/>
                  </a:moveTo>
                  <a:cubicBezTo>
                    <a:pt x="104" y="112"/>
                    <a:pt x="104" y="112"/>
                    <a:pt x="104" y="112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97" y="112"/>
                    <a:pt x="97" y="112"/>
                    <a:pt x="97" y="112"/>
                  </a:cubicBezTo>
                  <a:close/>
                  <a:moveTo>
                    <a:pt x="108" y="112"/>
                  </a:moveTo>
                  <a:cubicBezTo>
                    <a:pt x="113" y="107"/>
                    <a:pt x="113" y="107"/>
                    <a:pt x="113" y="107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08" y="112"/>
                    <a:pt x="108" y="112"/>
                    <a:pt x="108" y="112"/>
                  </a:cubicBezTo>
                  <a:close/>
                  <a:moveTo>
                    <a:pt x="119" y="112"/>
                  </a:moveTo>
                  <a:cubicBezTo>
                    <a:pt x="126" y="112"/>
                    <a:pt x="126" y="112"/>
                    <a:pt x="126" y="112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19" y="112"/>
                    <a:pt x="119" y="112"/>
                    <a:pt x="119" y="112"/>
                  </a:cubicBezTo>
                  <a:close/>
                  <a:moveTo>
                    <a:pt x="130" y="112"/>
                  </a:moveTo>
                  <a:cubicBezTo>
                    <a:pt x="136" y="107"/>
                    <a:pt x="136" y="107"/>
                    <a:pt x="136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0" y="112"/>
                    <a:pt x="130" y="112"/>
                    <a:pt x="130" y="112"/>
                  </a:cubicBezTo>
                  <a:close/>
                  <a:moveTo>
                    <a:pt x="141" y="112"/>
                  </a:moveTo>
                  <a:cubicBezTo>
                    <a:pt x="148" y="112"/>
                    <a:pt x="148" y="112"/>
                    <a:pt x="148" y="112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1" y="112"/>
                    <a:pt x="141" y="112"/>
                    <a:pt x="141" y="112"/>
                  </a:cubicBezTo>
                  <a:close/>
                  <a:moveTo>
                    <a:pt x="153" y="112"/>
                  </a:moveTo>
                  <a:cubicBezTo>
                    <a:pt x="158" y="107"/>
                    <a:pt x="158" y="107"/>
                    <a:pt x="158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4" y="107"/>
                    <a:pt x="165" y="106"/>
                    <a:pt x="165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1" y="100"/>
                    <a:pt x="171" y="100"/>
                    <a:pt x="171" y="100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3" y="112"/>
                    <a:pt x="153" y="112"/>
                    <a:pt x="153" y="112"/>
                  </a:cubicBezTo>
                  <a:close/>
                  <a:moveTo>
                    <a:pt x="164" y="112"/>
                  </a:moveTo>
                  <a:cubicBezTo>
                    <a:pt x="170" y="112"/>
                    <a:pt x="170" y="112"/>
                    <a:pt x="170" y="112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64" y="112"/>
                    <a:pt x="164" y="112"/>
                    <a:pt x="164" y="112"/>
                  </a:cubicBezTo>
                  <a:close/>
                  <a:moveTo>
                    <a:pt x="171" y="89"/>
                  </a:moveTo>
                  <a:cubicBezTo>
                    <a:pt x="171" y="83"/>
                    <a:pt x="171" y="83"/>
                    <a:pt x="171" y="83"/>
                  </a:cubicBezTo>
                  <a:cubicBezTo>
                    <a:pt x="165" y="88"/>
                    <a:pt x="165" y="88"/>
                    <a:pt x="165" y="8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71" y="89"/>
                    <a:pt x="171" y="89"/>
                    <a:pt x="171" y="89"/>
                  </a:cubicBezTo>
                  <a:close/>
                  <a:moveTo>
                    <a:pt x="171" y="78"/>
                  </a:moveTo>
                  <a:cubicBezTo>
                    <a:pt x="165" y="84"/>
                    <a:pt x="165" y="84"/>
                    <a:pt x="165" y="84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71" y="72"/>
                    <a:pt x="171" y="72"/>
                    <a:pt x="171" y="72"/>
                  </a:cubicBezTo>
                  <a:cubicBezTo>
                    <a:pt x="171" y="78"/>
                    <a:pt x="171" y="78"/>
                    <a:pt x="171" y="78"/>
                  </a:cubicBezTo>
                  <a:close/>
                  <a:moveTo>
                    <a:pt x="171" y="67"/>
                  </a:moveTo>
                  <a:cubicBezTo>
                    <a:pt x="171" y="61"/>
                    <a:pt x="171" y="61"/>
                    <a:pt x="171" y="61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71" y="67"/>
                    <a:pt x="171" y="67"/>
                    <a:pt x="171" y="67"/>
                  </a:cubicBezTo>
                  <a:close/>
                  <a:moveTo>
                    <a:pt x="171" y="56"/>
                  </a:moveTo>
                  <a:cubicBezTo>
                    <a:pt x="165" y="62"/>
                    <a:pt x="165" y="62"/>
                    <a:pt x="165" y="62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71" y="56"/>
                    <a:pt x="171" y="56"/>
                    <a:pt x="171" y="56"/>
                  </a:cubicBezTo>
                  <a:close/>
                  <a:moveTo>
                    <a:pt x="171" y="45"/>
                  </a:moveTo>
                  <a:cubicBezTo>
                    <a:pt x="171" y="38"/>
                    <a:pt x="171" y="38"/>
                    <a:pt x="171" y="38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71" y="45"/>
                    <a:pt x="171" y="45"/>
                    <a:pt x="171" y="45"/>
                  </a:cubicBezTo>
                  <a:close/>
                  <a:moveTo>
                    <a:pt x="171" y="34"/>
                  </a:moveTo>
                  <a:cubicBezTo>
                    <a:pt x="165" y="39"/>
                    <a:pt x="165" y="39"/>
                    <a:pt x="165" y="39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71" y="34"/>
                    <a:pt x="171" y="34"/>
                    <a:pt x="171" y="34"/>
                  </a:cubicBezTo>
                  <a:close/>
                  <a:moveTo>
                    <a:pt x="171" y="23"/>
                  </a:moveTo>
                  <a:cubicBezTo>
                    <a:pt x="171" y="16"/>
                    <a:pt x="171" y="16"/>
                    <a:pt x="171" y="16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1" y="23"/>
                    <a:pt x="171" y="23"/>
                    <a:pt x="171" y="23"/>
                  </a:cubicBezTo>
                  <a:close/>
                  <a:moveTo>
                    <a:pt x="171" y="11"/>
                  </a:moveTo>
                  <a:cubicBezTo>
                    <a:pt x="165" y="17"/>
                    <a:pt x="165" y="17"/>
                    <a:pt x="165" y="17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71" y="5"/>
                    <a:pt x="171" y="5"/>
                    <a:pt x="171" y="5"/>
                  </a:cubicBezTo>
                  <a:lnTo>
                    <a:pt x="171" y="11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78"/>
            <p:cNvSpPr>
              <a:spLocks noEditPoints="1"/>
            </p:cNvSpPr>
            <p:nvPr/>
          </p:nvSpPr>
          <p:spPr bwMode="auto">
            <a:xfrm>
              <a:off x="3341688" y="1790700"/>
              <a:ext cx="752475" cy="33338"/>
            </a:xfrm>
            <a:custGeom>
              <a:avLst/>
              <a:gdLst>
                <a:gd name="T0" fmla="*/ 5 w 200"/>
                <a:gd name="T1" fmla="*/ 9 h 9"/>
                <a:gd name="T2" fmla="*/ 13 w 200"/>
                <a:gd name="T3" fmla="*/ 0 h 9"/>
                <a:gd name="T4" fmla="*/ 1 w 200"/>
                <a:gd name="T5" fmla="*/ 8 h 9"/>
                <a:gd name="T6" fmla="*/ 3 w 200"/>
                <a:gd name="T7" fmla="*/ 9 h 9"/>
                <a:gd name="T8" fmla="*/ 19 w 200"/>
                <a:gd name="T9" fmla="*/ 0 h 9"/>
                <a:gd name="T10" fmla="*/ 16 w 200"/>
                <a:gd name="T11" fmla="*/ 9 h 9"/>
                <a:gd name="T12" fmla="*/ 21 w 200"/>
                <a:gd name="T13" fmla="*/ 9 h 9"/>
                <a:gd name="T14" fmla="*/ 37 w 200"/>
                <a:gd name="T15" fmla="*/ 0 h 9"/>
                <a:gd name="T16" fmla="*/ 21 w 200"/>
                <a:gd name="T17" fmla="*/ 9 h 9"/>
                <a:gd name="T18" fmla="*/ 42 w 200"/>
                <a:gd name="T19" fmla="*/ 0 h 9"/>
                <a:gd name="T20" fmla="*/ 39 w 200"/>
                <a:gd name="T21" fmla="*/ 9 h 9"/>
                <a:gd name="T22" fmla="*/ 43 w 200"/>
                <a:gd name="T23" fmla="*/ 9 h 9"/>
                <a:gd name="T24" fmla="*/ 59 w 200"/>
                <a:gd name="T25" fmla="*/ 0 h 9"/>
                <a:gd name="T26" fmla="*/ 43 w 200"/>
                <a:gd name="T27" fmla="*/ 9 h 9"/>
                <a:gd name="T28" fmla="*/ 64 w 200"/>
                <a:gd name="T29" fmla="*/ 0 h 9"/>
                <a:gd name="T30" fmla="*/ 61 w 200"/>
                <a:gd name="T31" fmla="*/ 9 h 9"/>
                <a:gd name="T32" fmla="*/ 65 w 200"/>
                <a:gd name="T33" fmla="*/ 9 h 9"/>
                <a:gd name="T34" fmla="*/ 81 w 200"/>
                <a:gd name="T35" fmla="*/ 0 h 9"/>
                <a:gd name="T36" fmla="*/ 65 w 200"/>
                <a:gd name="T37" fmla="*/ 9 h 9"/>
                <a:gd name="T38" fmla="*/ 86 w 200"/>
                <a:gd name="T39" fmla="*/ 0 h 9"/>
                <a:gd name="T40" fmla="*/ 83 w 200"/>
                <a:gd name="T41" fmla="*/ 9 h 9"/>
                <a:gd name="T42" fmla="*/ 88 w 200"/>
                <a:gd name="T43" fmla="*/ 9 h 9"/>
                <a:gd name="T44" fmla="*/ 104 w 200"/>
                <a:gd name="T45" fmla="*/ 0 h 9"/>
                <a:gd name="T46" fmla="*/ 88 w 200"/>
                <a:gd name="T47" fmla="*/ 9 h 9"/>
                <a:gd name="T48" fmla="*/ 108 w 200"/>
                <a:gd name="T49" fmla="*/ 0 h 9"/>
                <a:gd name="T50" fmla="*/ 105 w 200"/>
                <a:gd name="T51" fmla="*/ 9 h 9"/>
                <a:gd name="T52" fmla="*/ 110 w 200"/>
                <a:gd name="T53" fmla="*/ 9 h 9"/>
                <a:gd name="T54" fmla="*/ 126 w 200"/>
                <a:gd name="T55" fmla="*/ 0 h 9"/>
                <a:gd name="T56" fmla="*/ 110 w 200"/>
                <a:gd name="T57" fmla="*/ 9 h 9"/>
                <a:gd name="T58" fmla="*/ 131 w 200"/>
                <a:gd name="T59" fmla="*/ 0 h 9"/>
                <a:gd name="T60" fmla="*/ 128 w 200"/>
                <a:gd name="T61" fmla="*/ 9 h 9"/>
                <a:gd name="T62" fmla="*/ 132 w 200"/>
                <a:gd name="T63" fmla="*/ 9 h 9"/>
                <a:gd name="T64" fmla="*/ 148 w 200"/>
                <a:gd name="T65" fmla="*/ 0 h 9"/>
                <a:gd name="T66" fmla="*/ 132 w 200"/>
                <a:gd name="T67" fmla="*/ 9 h 9"/>
                <a:gd name="T68" fmla="*/ 153 w 200"/>
                <a:gd name="T69" fmla="*/ 0 h 9"/>
                <a:gd name="T70" fmla="*/ 150 w 200"/>
                <a:gd name="T71" fmla="*/ 9 h 9"/>
                <a:gd name="T72" fmla="*/ 154 w 200"/>
                <a:gd name="T73" fmla="*/ 9 h 9"/>
                <a:gd name="T74" fmla="*/ 170 w 200"/>
                <a:gd name="T75" fmla="*/ 0 h 9"/>
                <a:gd name="T76" fmla="*/ 154 w 200"/>
                <a:gd name="T77" fmla="*/ 9 h 9"/>
                <a:gd name="T78" fmla="*/ 175 w 200"/>
                <a:gd name="T79" fmla="*/ 0 h 9"/>
                <a:gd name="T80" fmla="*/ 172 w 200"/>
                <a:gd name="T81" fmla="*/ 9 h 9"/>
                <a:gd name="T82" fmla="*/ 177 w 200"/>
                <a:gd name="T83" fmla="*/ 9 h 9"/>
                <a:gd name="T84" fmla="*/ 193 w 200"/>
                <a:gd name="T85" fmla="*/ 0 h 9"/>
                <a:gd name="T86" fmla="*/ 186 w 200"/>
                <a:gd name="T87" fmla="*/ 0 h 9"/>
                <a:gd name="T88" fmla="*/ 188 w 200"/>
                <a:gd name="T89" fmla="*/ 9 h 9"/>
                <a:gd name="T90" fmla="*/ 198 w 200"/>
                <a:gd name="T91" fmla="*/ 0 h 9"/>
                <a:gd name="T92" fmla="*/ 200 w 200"/>
                <a:gd name="T93" fmla="*/ 3 h 9"/>
                <a:gd name="T94" fmla="*/ 194 w 200"/>
                <a:gd name="T95" fmla="*/ 9 h 9"/>
                <a:gd name="T96" fmla="*/ 4 w 200"/>
                <a:gd name="T97" fmla="*/ 0 h 9"/>
                <a:gd name="T98" fmla="*/ 0 w 200"/>
                <a:gd name="T99" fmla="*/ 3 h 9"/>
                <a:gd name="T100" fmla="*/ 1 w 200"/>
                <a:gd name="T101" fmla="*/ 1 h 9"/>
                <a:gd name="T102" fmla="*/ 4 w 200"/>
                <a:gd name="T10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" h="9">
                  <a:moveTo>
                    <a:pt x="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lose/>
                  <a:moveTo>
                    <a:pt x="10" y="9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0" y="9"/>
                    <a:pt x="10" y="9"/>
                    <a:pt x="10" y="9"/>
                  </a:cubicBezTo>
                  <a:close/>
                  <a:moveTo>
                    <a:pt x="21" y="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1" y="9"/>
                    <a:pt x="21" y="9"/>
                    <a:pt x="21" y="9"/>
                  </a:cubicBezTo>
                  <a:close/>
                  <a:moveTo>
                    <a:pt x="32" y="9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9"/>
                    <a:pt x="32" y="9"/>
                    <a:pt x="32" y="9"/>
                  </a:cubicBezTo>
                  <a:close/>
                  <a:moveTo>
                    <a:pt x="43" y="9"/>
                  </a:moveTo>
                  <a:cubicBezTo>
                    <a:pt x="50" y="9"/>
                    <a:pt x="50" y="9"/>
                    <a:pt x="50" y="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4" y="9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4" y="9"/>
                    <a:pt x="54" y="9"/>
                    <a:pt x="54" y="9"/>
                  </a:cubicBezTo>
                  <a:close/>
                  <a:moveTo>
                    <a:pt x="65" y="9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77" y="9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77" y="9"/>
                    <a:pt x="77" y="9"/>
                    <a:pt x="77" y="9"/>
                  </a:cubicBezTo>
                  <a:close/>
                  <a:moveTo>
                    <a:pt x="88" y="9"/>
                  </a:moveTo>
                  <a:cubicBezTo>
                    <a:pt x="94" y="9"/>
                    <a:pt x="94" y="9"/>
                    <a:pt x="94" y="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8" y="9"/>
                    <a:pt x="88" y="9"/>
                    <a:pt x="88" y="9"/>
                  </a:cubicBezTo>
                  <a:close/>
                  <a:moveTo>
                    <a:pt x="99" y="9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99" y="9"/>
                    <a:pt x="99" y="9"/>
                    <a:pt x="99" y="9"/>
                  </a:cubicBezTo>
                  <a:close/>
                  <a:moveTo>
                    <a:pt x="110" y="9"/>
                  </a:moveTo>
                  <a:cubicBezTo>
                    <a:pt x="116" y="9"/>
                    <a:pt x="116" y="9"/>
                    <a:pt x="116" y="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0" y="9"/>
                    <a:pt x="110" y="9"/>
                    <a:pt x="110" y="9"/>
                  </a:cubicBezTo>
                  <a:close/>
                  <a:moveTo>
                    <a:pt x="121" y="9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1" y="9"/>
                    <a:pt x="121" y="9"/>
                    <a:pt x="121" y="9"/>
                  </a:cubicBezTo>
                  <a:close/>
                  <a:moveTo>
                    <a:pt x="132" y="9"/>
                  </a:moveTo>
                  <a:cubicBezTo>
                    <a:pt x="139" y="9"/>
                    <a:pt x="139" y="9"/>
                    <a:pt x="139" y="9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9"/>
                    <a:pt x="132" y="9"/>
                    <a:pt x="132" y="9"/>
                  </a:cubicBezTo>
                  <a:close/>
                  <a:moveTo>
                    <a:pt x="143" y="9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43" y="9"/>
                    <a:pt x="143" y="9"/>
                    <a:pt x="143" y="9"/>
                  </a:cubicBezTo>
                  <a:close/>
                  <a:moveTo>
                    <a:pt x="154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54" y="9"/>
                    <a:pt x="154" y="9"/>
                    <a:pt x="154" y="9"/>
                  </a:cubicBezTo>
                  <a:close/>
                  <a:moveTo>
                    <a:pt x="166" y="9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66" y="9"/>
                    <a:pt x="166" y="9"/>
                    <a:pt x="166" y="9"/>
                  </a:cubicBezTo>
                  <a:close/>
                  <a:moveTo>
                    <a:pt x="177" y="9"/>
                  </a:moveTo>
                  <a:cubicBezTo>
                    <a:pt x="183" y="9"/>
                    <a:pt x="183" y="9"/>
                    <a:pt x="183" y="9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7" y="9"/>
                    <a:pt x="177" y="9"/>
                    <a:pt x="177" y="9"/>
                  </a:cubicBezTo>
                  <a:close/>
                  <a:moveTo>
                    <a:pt x="188" y="9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9" y="0"/>
                    <a:pt x="200" y="1"/>
                  </a:cubicBezTo>
                  <a:cubicBezTo>
                    <a:pt x="200" y="1"/>
                    <a:pt x="200" y="2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4" y="9"/>
                    <a:pt x="194" y="9"/>
                    <a:pt x="194" y="9"/>
                  </a:cubicBezTo>
                  <a:cubicBezTo>
                    <a:pt x="188" y="9"/>
                    <a:pt x="188" y="9"/>
                    <a:pt x="188" y="9"/>
                  </a:cubicBezTo>
                  <a:close/>
                  <a:moveTo>
                    <a:pt x="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9"/>
            <p:cNvSpPr>
              <a:spLocks noEditPoints="1"/>
            </p:cNvSpPr>
            <p:nvPr/>
          </p:nvSpPr>
          <p:spPr bwMode="auto">
            <a:xfrm>
              <a:off x="3432175" y="1389062"/>
              <a:ext cx="574675" cy="352425"/>
            </a:xfrm>
            <a:custGeom>
              <a:avLst/>
              <a:gdLst>
                <a:gd name="T0" fmla="*/ 123 w 362"/>
                <a:gd name="T1" fmla="*/ 222 h 222"/>
                <a:gd name="T2" fmla="*/ 362 w 362"/>
                <a:gd name="T3" fmla="*/ 0 h 222"/>
                <a:gd name="T4" fmla="*/ 113 w 362"/>
                <a:gd name="T5" fmla="*/ 222 h 222"/>
                <a:gd name="T6" fmla="*/ 336 w 362"/>
                <a:gd name="T7" fmla="*/ 0 h 222"/>
                <a:gd name="T8" fmla="*/ 87 w 362"/>
                <a:gd name="T9" fmla="*/ 222 h 222"/>
                <a:gd name="T10" fmla="*/ 310 w 362"/>
                <a:gd name="T11" fmla="*/ 0 h 222"/>
                <a:gd name="T12" fmla="*/ 61 w 362"/>
                <a:gd name="T13" fmla="*/ 222 h 222"/>
                <a:gd name="T14" fmla="*/ 284 w 362"/>
                <a:gd name="T15" fmla="*/ 0 h 222"/>
                <a:gd name="T16" fmla="*/ 33 w 362"/>
                <a:gd name="T17" fmla="*/ 222 h 222"/>
                <a:gd name="T18" fmla="*/ 258 w 362"/>
                <a:gd name="T19" fmla="*/ 0 h 222"/>
                <a:gd name="T20" fmla="*/ 7 w 362"/>
                <a:gd name="T21" fmla="*/ 222 h 222"/>
                <a:gd name="T22" fmla="*/ 215 w 362"/>
                <a:gd name="T23" fmla="*/ 0 h 222"/>
                <a:gd name="T24" fmla="*/ 206 w 362"/>
                <a:gd name="T25" fmla="*/ 0 h 222"/>
                <a:gd name="T26" fmla="*/ 189 w 362"/>
                <a:gd name="T27" fmla="*/ 0 h 222"/>
                <a:gd name="T28" fmla="*/ 180 w 362"/>
                <a:gd name="T29" fmla="*/ 0 h 222"/>
                <a:gd name="T30" fmla="*/ 163 w 362"/>
                <a:gd name="T31" fmla="*/ 0 h 222"/>
                <a:gd name="T32" fmla="*/ 154 w 362"/>
                <a:gd name="T33" fmla="*/ 0 h 222"/>
                <a:gd name="T34" fmla="*/ 137 w 362"/>
                <a:gd name="T35" fmla="*/ 0 h 222"/>
                <a:gd name="T36" fmla="*/ 125 w 362"/>
                <a:gd name="T37" fmla="*/ 0 h 222"/>
                <a:gd name="T38" fmla="*/ 111 w 362"/>
                <a:gd name="T39" fmla="*/ 0 h 222"/>
                <a:gd name="T40" fmla="*/ 99 w 362"/>
                <a:gd name="T41" fmla="*/ 0 h 222"/>
                <a:gd name="T42" fmla="*/ 0 w 362"/>
                <a:gd name="T43" fmla="*/ 99 h 222"/>
                <a:gd name="T44" fmla="*/ 73 w 362"/>
                <a:gd name="T45" fmla="*/ 0 h 222"/>
                <a:gd name="T46" fmla="*/ 0 w 362"/>
                <a:gd name="T47" fmla="*/ 73 h 222"/>
                <a:gd name="T48" fmla="*/ 47 w 362"/>
                <a:gd name="T49" fmla="*/ 0 h 222"/>
                <a:gd name="T50" fmla="*/ 0 w 362"/>
                <a:gd name="T51" fmla="*/ 47 h 222"/>
                <a:gd name="T52" fmla="*/ 21 w 362"/>
                <a:gd name="T53" fmla="*/ 0 h 222"/>
                <a:gd name="T54" fmla="*/ 0 w 362"/>
                <a:gd name="T55" fmla="*/ 19 h 222"/>
                <a:gd name="T56" fmla="*/ 151 w 362"/>
                <a:gd name="T57" fmla="*/ 222 h 222"/>
                <a:gd name="T58" fmla="*/ 165 w 362"/>
                <a:gd name="T59" fmla="*/ 222 h 222"/>
                <a:gd name="T60" fmla="*/ 177 w 362"/>
                <a:gd name="T61" fmla="*/ 222 h 222"/>
                <a:gd name="T62" fmla="*/ 191 w 362"/>
                <a:gd name="T63" fmla="*/ 222 h 222"/>
                <a:gd name="T64" fmla="*/ 203 w 362"/>
                <a:gd name="T65" fmla="*/ 222 h 222"/>
                <a:gd name="T66" fmla="*/ 218 w 362"/>
                <a:gd name="T67" fmla="*/ 222 h 222"/>
                <a:gd name="T68" fmla="*/ 229 w 362"/>
                <a:gd name="T69" fmla="*/ 222 h 222"/>
                <a:gd name="T70" fmla="*/ 244 w 362"/>
                <a:gd name="T71" fmla="*/ 222 h 222"/>
                <a:gd name="T72" fmla="*/ 255 w 362"/>
                <a:gd name="T73" fmla="*/ 222 h 222"/>
                <a:gd name="T74" fmla="*/ 272 w 362"/>
                <a:gd name="T75" fmla="*/ 222 h 222"/>
                <a:gd name="T76" fmla="*/ 281 w 362"/>
                <a:gd name="T77" fmla="*/ 222 h 222"/>
                <a:gd name="T78" fmla="*/ 298 w 362"/>
                <a:gd name="T79" fmla="*/ 222 h 222"/>
                <a:gd name="T80" fmla="*/ 308 w 362"/>
                <a:gd name="T81" fmla="*/ 222 h 222"/>
                <a:gd name="T82" fmla="*/ 324 w 362"/>
                <a:gd name="T83" fmla="*/ 222 h 222"/>
                <a:gd name="T84" fmla="*/ 334 w 362"/>
                <a:gd name="T85" fmla="*/ 222 h 222"/>
                <a:gd name="T86" fmla="*/ 350 w 362"/>
                <a:gd name="T87" fmla="*/ 222 h 222"/>
                <a:gd name="T88" fmla="*/ 360 w 362"/>
                <a:gd name="T89" fmla="*/ 222 h 222"/>
                <a:gd name="T90" fmla="*/ 360 w 362"/>
                <a:gd name="T9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2" h="222">
                  <a:moveTo>
                    <a:pt x="362" y="0"/>
                  </a:moveTo>
                  <a:lnTo>
                    <a:pt x="348" y="0"/>
                  </a:lnTo>
                  <a:lnTo>
                    <a:pt x="123" y="222"/>
                  </a:lnTo>
                  <a:lnTo>
                    <a:pt x="139" y="222"/>
                  </a:lnTo>
                  <a:lnTo>
                    <a:pt x="362" y="2"/>
                  </a:lnTo>
                  <a:lnTo>
                    <a:pt x="362" y="0"/>
                  </a:lnTo>
                  <a:lnTo>
                    <a:pt x="362" y="0"/>
                  </a:lnTo>
                  <a:close/>
                  <a:moveTo>
                    <a:pt x="336" y="0"/>
                  </a:moveTo>
                  <a:lnTo>
                    <a:pt x="113" y="222"/>
                  </a:lnTo>
                  <a:lnTo>
                    <a:pt x="97" y="222"/>
                  </a:lnTo>
                  <a:lnTo>
                    <a:pt x="322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10" y="0"/>
                  </a:moveTo>
                  <a:lnTo>
                    <a:pt x="87" y="222"/>
                  </a:lnTo>
                  <a:lnTo>
                    <a:pt x="71" y="222"/>
                  </a:lnTo>
                  <a:lnTo>
                    <a:pt x="296" y="0"/>
                  </a:lnTo>
                  <a:lnTo>
                    <a:pt x="310" y="0"/>
                  </a:lnTo>
                  <a:lnTo>
                    <a:pt x="310" y="0"/>
                  </a:lnTo>
                  <a:close/>
                  <a:moveTo>
                    <a:pt x="284" y="0"/>
                  </a:moveTo>
                  <a:lnTo>
                    <a:pt x="61" y="222"/>
                  </a:lnTo>
                  <a:lnTo>
                    <a:pt x="45" y="22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258" y="0"/>
                  </a:moveTo>
                  <a:lnTo>
                    <a:pt x="33" y="222"/>
                  </a:lnTo>
                  <a:lnTo>
                    <a:pt x="18" y="222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58" y="0"/>
                  </a:lnTo>
                  <a:close/>
                  <a:moveTo>
                    <a:pt x="232" y="0"/>
                  </a:moveTo>
                  <a:lnTo>
                    <a:pt x="7" y="222"/>
                  </a:lnTo>
                  <a:lnTo>
                    <a:pt x="0" y="222"/>
                  </a:lnTo>
                  <a:lnTo>
                    <a:pt x="0" y="215"/>
                  </a:lnTo>
                  <a:lnTo>
                    <a:pt x="215" y="0"/>
                  </a:lnTo>
                  <a:lnTo>
                    <a:pt x="232" y="0"/>
                  </a:lnTo>
                  <a:lnTo>
                    <a:pt x="232" y="0"/>
                  </a:lnTo>
                  <a:close/>
                  <a:moveTo>
                    <a:pt x="206" y="0"/>
                  </a:moveTo>
                  <a:lnTo>
                    <a:pt x="0" y="203"/>
                  </a:lnTo>
                  <a:lnTo>
                    <a:pt x="0" y="189"/>
                  </a:lnTo>
                  <a:lnTo>
                    <a:pt x="189" y="0"/>
                  </a:lnTo>
                  <a:lnTo>
                    <a:pt x="206" y="0"/>
                  </a:lnTo>
                  <a:lnTo>
                    <a:pt x="206" y="0"/>
                  </a:lnTo>
                  <a:close/>
                  <a:moveTo>
                    <a:pt x="180" y="0"/>
                  </a:moveTo>
                  <a:lnTo>
                    <a:pt x="0" y="177"/>
                  </a:lnTo>
                  <a:lnTo>
                    <a:pt x="0" y="163"/>
                  </a:lnTo>
                  <a:lnTo>
                    <a:pt x="163" y="0"/>
                  </a:lnTo>
                  <a:lnTo>
                    <a:pt x="180" y="0"/>
                  </a:lnTo>
                  <a:lnTo>
                    <a:pt x="180" y="0"/>
                  </a:lnTo>
                  <a:close/>
                  <a:moveTo>
                    <a:pt x="154" y="0"/>
                  </a:moveTo>
                  <a:lnTo>
                    <a:pt x="0" y="151"/>
                  </a:lnTo>
                  <a:lnTo>
                    <a:pt x="0" y="135"/>
                  </a:lnTo>
                  <a:lnTo>
                    <a:pt x="137" y="0"/>
                  </a:lnTo>
                  <a:lnTo>
                    <a:pt x="154" y="0"/>
                  </a:lnTo>
                  <a:lnTo>
                    <a:pt x="154" y="0"/>
                  </a:lnTo>
                  <a:close/>
                  <a:moveTo>
                    <a:pt x="125" y="0"/>
                  </a:moveTo>
                  <a:lnTo>
                    <a:pt x="0" y="125"/>
                  </a:lnTo>
                  <a:lnTo>
                    <a:pt x="0" y="109"/>
                  </a:lnTo>
                  <a:lnTo>
                    <a:pt x="111" y="0"/>
                  </a:lnTo>
                  <a:lnTo>
                    <a:pt x="125" y="0"/>
                  </a:lnTo>
                  <a:lnTo>
                    <a:pt x="125" y="0"/>
                  </a:lnTo>
                  <a:close/>
                  <a:moveTo>
                    <a:pt x="99" y="0"/>
                  </a:moveTo>
                  <a:lnTo>
                    <a:pt x="85" y="0"/>
                  </a:lnTo>
                  <a:lnTo>
                    <a:pt x="0" y="83"/>
                  </a:lnTo>
                  <a:lnTo>
                    <a:pt x="0" y="99"/>
                  </a:lnTo>
                  <a:lnTo>
                    <a:pt x="99" y="0"/>
                  </a:lnTo>
                  <a:lnTo>
                    <a:pt x="99" y="0"/>
                  </a:lnTo>
                  <a:close/>
                  <a:moveTo>
                    <a:pt x="73" y="0"/>
                  </a:moveTo>
                  <a:lnTo>
                    <a:pt x="59" y="0"/>
                  </a:lnTo>
                  <a:lnTo>
                    <a:pt x="0" y="57"/>
                  </a:lnTo>
                  <a:lnTo>
                    <a:pt x="0" y="73"/>
                  </a:lnTo>
                  <a:lnTo>
                    <a:pt x="73" y="0"/>
                  </a:lnTo>
                  <a:lnTo>
                    <a:pt x="73" y="0"/>
                  </a:lnTo>
                  <a:close/>
                  <a:moveTo>
                    <a:pt x="47" y="0"/>
                  </a:moveTo>
                  <a:lnTo>
                    <a:pt x="33" y="0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47" y="0"/>
                  </a:lnTo>
                  <a:close/>
                  <a:moveTo>
                    <a:pt x="21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0" y="19"/>
                  </a:ln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151" y="222"/>
                  </a:moveTo>
                  <a:lnTo>
                    <a:pt x="362" y="12"/>
                  </a:lnTo>
                  <a:lnTo>
                    <a:pt x="362" y="28"/>
                  </a:lnTo>
                  <a:lnTo>
                    <a:pt x="165" y="222"/>
                  </a:lnTo>
                  <a:lnTo>
                    <a:pt x="151" y="222"/>
                  </a:lnTo>
                  <a:lnTo>
                    <a:pt x="151" y="222"/>
                  </a:lnTo>
                  <a:close/>
                  <a:moveTo>
                    <a:pt x="177" y="222"/>
                  </a:moveTo>
                  <a:lnTo>
                    <a:pt x="362" y="38"/>
                  </a:lnTo>
                  <a:lnTo>
                    <a:pt x="362" y="54"/>
                  </a:lnTo>
                  <a:lnTo>
                    <a:pt x="191" y="222"/>
                  </a:lnTo>
                  <a:lnTo>
                    <a:pt x="177" y="222"/>
                  </a:lnTo>
                  <a:lnTo>
                    <a:pt x="177" y="222"/>
                  </a:lnTo>
                  <a:close/>
                  <a:moveTo>
                    <a:pt x="203" y="222"/>
                  </a:moveTo>
                  <a:lnTo>
                    <a:pt x="362" y="66"/>
                  </a:lnTo>
                  <a:lnTo>
                    <a:pt x="362" y="80"/>
                  </a:lnTo>
                  <a:lnTo>
                    <a:pt x="218" y="222"/>
                  </a:lnTo>
                  <a:lnTo>
                    <a:pt x="203" y="222"/>
                  </a:lnTo>
                  <a:lnTo>
                    <a:pt x="203" y="222"/>
                  </a:lnTo>
                  <a:close/>
                  <a:moveTo>
                    <a:pt x="229" y="222"/>
                  </a:moveTo>
                  <a:lnTo>
                    <a:pt x="362" y="92"/>
                  </a:lnTo>
                  <a:lnTo>
                    <a:pt x="362" y="106"/>
                  </a:lnTo>
                  <a:lnTo>
                    <a:pt x="244" y="222"/>
                  </a:lnTo>
                  <a:lnTo>
                    <a:pt x="229" y="222"/>
                  </a:lnTo>
                  <a:lnTo>
                    <a:pt x="229" y="222"/>
                  </a:lnTo>
                  <a:close/>
                  <a:moveTo>
                    <a:pt x="255" y="222"/>
                  </a:moveTo>
                  <a:lnTo>
                    <a:pt x="362" y="118"/>
                  </a:lnTo>
                  <a:lnTo>
                    <a:pt x="362" y="132"/>
                  </a:lnTo>
                  <a:lnTo>
                    <a:pt x="272" y="222"/>
                  </a:lnTo>
                  <a:lnTo>
                    <a:pt x="255" y="222"/>
                  </a:lnTo>
                  <a:lnTo>
                    <a:pt x="255" y="222"/>
                  </a:lnTo>
                  <a:close/>
                  <a:moveTo>
                    <a:pt x="281" y="222"/>
                  </a:moveTo>
                  <a:lnTo>
                    <a:pt x="362" y="144"/>
                  </a:lnTo>
                  <a:lnTo>
                    <a:pt x="362" y="158"/>
                  </a:lnTo>
                  <a:lnTo>
                    <a:pt x="298" y="222"/>
                  </a:lnTo>
                  <a:lnTo>
                    <a:pt x="281" y="222"/>
                  </a:lnTo>
                  <a:lnTo>
                    <a:pt x="281" y="222"/>
                  </a:lnTo>
                  <a:close/>
                  <a:moveTo>
                    <a:pt x="308" y="222"/>
                  </a:moveTo>
                  <a:lnTo>
                    <a:pt x="362" y="170"/>
                  </a:lnTo>
                  <a:lnTo>
                    <a:pt x="362" y="187"/>
                  </a:lnTo>
                  <a:lnTo>
                    <a:pt x="324" y="222"/>
                  </a:lnTo>
                  <a:lnTo>
                    <a:pt x="308" y="222"/>
                  </a:lnTo>
                  <a:lnTo>
                    <a:pt x="308" y="222"/>
                  </a:lnTo>
                  <a:close/>
                  <a:moveTo>
                    <a:pt x="334" y="222"/>
                  </a:moveTo>
                  <a:lnTo>
                    <a:pt x="362" y="196"/>
                  </a:lnTo>
                  <a:lnTo>
                    <a:pt x="362" y="213"/>
                  </a:lnTo>
                  <a:lnTo>
                    <a:pt x="350" y="222"/>
                  </a:lnTo>
                  <a:lnTo>
                    <a:pt x="334" y="222"/>
                  </a:lnTo>
                  <a:lnTo>
                    <a:pt x="334" y="222"/>
                  </a:lnTo>
                  <a:close/>
                  <a:moveTo>
                    <a:pt x="360" y="222"/>
                  </a:moveTo>
                  <a:lnTo>
                    <a:pt x="362" y="222"/>
                  </a:lnTo>
                  <a:lnTo>
                    <a:pt x="362" y="222"/>
                  </a:lnTo>
                  <a:lnTo>
                    <a:pt x="360" y="222"/>
                  </a:lnTo>
                  <a:close/>
                </a:path>
              </a:pathLst>
            </a:custGeom>
            <a:solidFill>
              <a:srgbClr val="AFD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80"/>
            <p:cNvSpPr>
              <a:spLocks noEditPoints="1"/>
            </p:cNvSpPr>
            <p:nvPr/>
          </p:nvSpPr>
          <p:spPr bwMode="auto">
            <a:xfrm>
              <a:off x="3330575" y="1339850"/>
              <a:ext cx="777875" cy="500063"/>
            </a:xfrm>
            <a:custGeom>
              <a:avLst/>
              <a:gdLst>
                <a:gd name="T0" fmla="*/ 201 w 207"/>
                <a:gd name="T1" fmla="*/ 129 h 133"/>
                <a:gd name="T2" fmla="*/ 203 w 207"/>
                <a:gd name="T3" fmla="*/ 127 h 133"/>
                <a:gd name="T4" fmla="*/ 203 w 207"/>
                <a:gd name="T5" fmla="*/ 121 h 133"/>
                <a:gd name="T6" fmla="*/ 201 w 207"/>
                <a:gd name="T7" fmla="*/ 120 h 133"/>
                <a:gd name="T8" fmla="*/ 16 w 207"/>
                <a:gd name="T9" fmla="*/ 120 h 133"/>
                <a:gd name="T10" fmla="*/ 4 w 207"/>
                <a:gd name="T11" fmla="*/ 121 h 133"/>
                <a:gd name="T12" fmla="*/ 3 w 207"/>
                <a:gd name="T13" fmla="*/ 127 h 133"/>
                <a:gd name="T14" fmla="*/ 4 w 207"/>
                <a:gd name="T15" fmla="*/ 129 h 133"/>
                <a:gd name="T16" fmla="*/ 21 w 207"/>
                <a:gd name="T17" fmla="*/ 0 h 133"/>
                <a:gd name="T18" fmla="*/ 191 w 207"/>
                <a:gd name="T19" fmla="*/ 2 h 133"/>
                <a:gd name="T20" fmla="*/ 191 w 207"/>
                <a:gd name="T21" fmla="*/ 2 h 133"/>
                <a:gd name="T22" fmla="*/ 193 w 207"/>
                <a:gd name="T23" fmla="*/ 116 h 133"/>
                <a:gd name="T24" fmla="*/ 205 w 207"/>
                <a:gd name="T25" fmla="*/ 118 h 133"/>
                <a:gd name="T26" fmla="*/ 207 w 207"/>
                <a:gd name="T27" fmla="*/ 123 h 133"/>
                <a:gd name="T28" fmla="*/ 205 w 207"/>
                <a:gd name="T29" fmla="*/ 131 h 133"/>
                <a:gd name="T30" fmla="*/ 6 w 207"/>
                <a:gd name="T31" fmla="*/ 133 h 133"/>
                <a:gd name="T32" fmla="*/ 2 w 207"/>
                <a:gd name="T33" fmla="*/ 131 h 133"/>
                <a:gd name="T34" fmla="*/ 0 w 207"/>
                <a:gd name="T35" fmla="*/ 127 h 133"/>
                <a:gd name="T36" fmla="*/ 2 w 207"/>
                <a:gd name="T37" fmla="*/ 118 h 133"/>
                <a:gd name="T38" fmla="*/ 6 w 207"/>
                <a:gd name="T39" fmla="*/ 116 h 133"/>
                <a:gd name="T40" fmla="*/ 14 w 207"/>
                <a:gd name="T41" fmla="*/ 7 h 133"/>
                <a:gd name="T42" fmla="*/ 16 w 207"/>
                <a:gd name="T43" fmla="*/ 2 h 133"/>
                <a:gd name="T44" fmla="*/ 186 w 207"/>
                <a:gd name="T45" fmla="*/ 4 h 133"/>
                <a:gd name="T46" fmla="*/ 19 w 207"/>
                <a:gd name="T47" fmla="*/ 5 h 133"/>
                <a:gd name="T48" fmla="*/ 18 w 207"/>
                <a:gd name="T49" fmla="*/ 116 h 133"/>
                <a:gd name="T50" fmla="*/ 189 w 207"/>
                <a:gd name="T51" fmla="*/ 7 h 133"/>
                <a:gd name="T52" fmla="*/ 188 w 207"/>
                <a:gd name="T53" fmla="*/ 5 h 133"/>
                <a:gd name="T54" fmla="*/ 72 w 207"/>
                <a:gd name="T55" fmla="*/ 126 h 133"/>
                <a:gd name="T56" fmla="*/ 72 w 207"/>
                <a:gd name="T57" fmla="*/ 122 h 133"/>
                <a:gd name="T58" fmla="*/ 135 w 207"/>
                <a:gd name="T59" fmla="*/ 124 h 133"/>
                <a:gd name="T60" fmla="*/ 72 w 207"/>
                <a:gd name="T61" fmla="*/ 126 h 133"/>
                <a:gd name="T62" fmla="*/ 24 w 207"/>
                <a:gd name="T63" fmla="*/ 11 h 133"/>
                <a:gd name="T64" fmla="*/ 25 w 207"/>
                <a:gd name="T65" fmla="*/ 111 h 133"/>
                <a:gd name="T66" fmla="*/ 183 w 207"/>
                <a:gd name="T67" fmla="*/ 109 h 133"/>
                <a:gd name="T68" fmla="*/ 181 w 207"/>
                <a:gd name="T69" fmla="*/ 9 h 133"/>
                <a:gd name="T70" fmla="*/ 180 w 207"/>
                <a:gd name="T71" fmla="*/ 13 h 133"/>
                <a:gd name="T72" fmla="*/ 27 w 207"/>
                <a:gd name="T73" fmla="*/ 107 h 133"/>
                <a:gd name="T74" fmla="*/ 180 w 207"/>
                <a:gd name="T75" fmla="*/ 1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133">
                  <a:moveTo>
                    <a:pt x="6" y="129"/>
                  </a:move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9"/>
                    <a:pt x="203" y="129"/>
                  </a:cubicBezTo>
                  <a:cubicBezTo>
                    <a:pt x="203" y="128"/>
                    <a:pt x="203" y="127"/>
                    <a:pt x="203" y="127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2"/>
                    <a:pt x="203" y="121"/>
                    <a:pt x="203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2" y="120"/>
                    <a:pt x="201" y="120"/>
                    <a:pt x="201" y="120"/>
                  </a:cubicBezTo>
                  <a:cubicBezTo>
                    <a:pt x="191" y="120"/>
                    <a:pt x="191" y="120"/>
                    <a:pt x="191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1"/>
                  </a:cubicBezTo>
                  <a:cubicBezTo>
                    <a:pt x="4" y="121"/>
                    <a:pt x="3" y="122"/>
                    <a:pt x="3" y="123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3" y="127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5" y="129"/>
                    <a:pt x="5" y="129"/>
                    <a:pt x="6" y="129"/>
                  </a:cubicBezTo>
                  <a:close/>
                  <a:moveTo>
                    <a:pt x="21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8" y="0"/>
                    <a:pt x="190" y="1"/>
                    <a:pt x="191" y="2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2" y="3"/>
                    <a:pt x="193" y="5"/>
                    <a:pt x="193" y="7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201" y="116"/>
                    <a:pt x="201" y="116"/>
                    <a:pt x="201" y="116"/>
                  </a:cubicBezTo>
                  <a:cubicBezTo>
                    <a:pt x="202" y="116"/>
                    <a:pt x="204" y="117"/>
                    <a:pt x="205" y="118"/>
                  </a:cubicBezTo>
                  <a:cubicBezTo>
                    <a:pt x="205" y="118"/>
                    <a:pt x="205" y="118"/>
                    <a:pt x="205" y="118"/>
                  </a:cubicBezTo>
                  <a:cubicBezTo>
                    <a:pt x="206" y="119"/>
                    <a:pt x="207" y="121"/>
                    <a:pt x="207" y="123"/>
                  </a:cubicBezTo>
                  <a:cubicBezTo>
                    <a:pt x="207" y="127"/>
                    <a:pt x="207" y="127"/>
                    <a:pt x="207" y="127"/>
                  </a:cubicBezTo>
                  <a:cubicBezTo>
                    <a:pt x="207" y="128"/>
                    <a:pt x="206" y="130"/>
                    <a:pt x="205" y="131"/>
                  </a:cubicBezTo>
                  <a:cubicBezTo>
                    <a:pt x="204" y="132"/>
                    <a:pt x="202" y="133"/>
                    <a:pt x="201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4" y="133"/>
                    <a:pt x="3" y="132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0" y="130"/>
                    <a:pt x="0" y="128"/>
                    <a:pt x="0" y="12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1"/>
                    <a:pt x="0" y="119"/>
                    <a:pt x="2" y="118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3" y="117"/>
                    <a:pt x="4" y="116"/>
                    <a:pt x="6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5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1"/>
                    <a:pt x="19" y="0"/>
                    <a:pt x="21" y="0"/>
                  </a:cubicBezTo>
                  <a:close/>
                  <a:moveTo>
                    <a:pt x="186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19" y="4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4"/>
                    <a:pt x="187" y="4"/>
                    <a:pt x="186" y="4"/>
                  </a:cubicBezTo>
                  <a:close/>
                  <a:moveTo>
                    <a:pt x="72" y="126"/>
                  </a:moveTo>
                  <a:cubicBezTo>
                    <a:pt x="71" y="126"/>
                    <a:pt x="70" y="125"/>
                    <a:pt x="70" y="124"/>
                  </a:cubicBezTo>
                  <a:cubicBezTo>
                    <a:pt x="70" y="123"/>
                    <a:pt x="71" y="122"/>
                    <a:pt x="72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2"/>
                    <a:pt x="135" y="123"/>
                    <a:pt x="135" y="124"/>
                  </a:cubicBezTo>
                  <a:cubicBezTo>
                    <a:pt x="135" y="125"/>
                    <a:pt x="134" y="126"/>
                    <a:pt x="133" y="126"/>
                  </a:cubicBezTo>
                  <a:cubicBezTo>
                    <a:pt x="72" y="126"/>
                    <a:pt x="72" y="126"/>
                    <a:pt x="72" y="126"/>
                  </a:cubicBezTo>
                  <a:close/>
                  <a:moveTo>
                    <a:pt x="25" y="9"/>
                  </a:moveTo>
                  <a:cubicBezTo>
                    <a:pt x="24" y="9"/>
                    <a:pt x="24" y="10"/>
                    <a:pt x="24" y="11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4" y="110"/>
                    <a:pt x="24" y="111"/>
                    <a:pt x="25" y="111"/>
                  </a:cubicBezTo>
                  <a:cubicBezTo>
                    <a:pt x="181" y="111"/>
                    <a:pt x="181" y="111"/>
                    <a:pt x="181" y="111"/>
                  </a:cubicBezTo>
                  <a:cubicBezTo>
                    <a:pt x="182" y="111"/>
                    <a:pt x="183" y="110"/>
                    <a:pt x="183" y="109"/>
                  </a:cubicBezTo>
                  <a:cubicBezTo>
                    <a:pt x="183" y="11"/>
                    <a:pt x="183" y="11"/>
                    <a:pt x="183" y="11"/>
                  </a:cubicBezTo>
                  <a:cubicBezTo>
                    <a:pt x="183" y="10"/>
                    <a:pt x="182" y="9"/>
                    <a:pt x="181" y="9"/>
                  </a:cubicBezTo>
                  <a:cubicBezTo>
                    <a:pt x="25" y="9"/>
                    <a:pt x="25" y="9"/>
                    <a:pt x="25" y="9"/>
                  </a:cubicBezTo>
                  <a:close/>
                  <a:moveTo>
                    <a:pt x="180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180" y="107"/>
                    <a:pt x="180" y="107"/>
                    <a:pt x="180" y="107"/>
                  </a:cubicBezTo>
                  <a:lnTo>
                    <a:pt x="180" y="1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9133" y="1685466"/>
            <a:ext cx="3006185" cy="2314510"/>
            <a:chOff x="2564305" y="1766384"/>
            <a:chExt cx="3281110" cy="2526179"/>
          </a:xfrm>
        </p:grpSpPr>
        <p:sp>
          <p:nvSpPr>
            <p:cNvPr id="46" name="Freeform 6"/>
            <p:cNvSpPr/>
            <p:nvPr/>
          </p:nvSpPr>
          <p:spPr bwMode="auto">
            <a:xfrm>
              <a:off x="3320860" y="2063487"/>
              <a:ext cx="269502" cy="269502"/>
            </a:xfrm>
            <a:custGeom>
              <a:avLst/>
              <a:gdLst>
                <a:gd name="T0" fmla="*/ 332 w 332"/>
                <a:gd name="T1" fmla="*/ 159 h 332"/>
                <a:gd name="T2" fmla="*/ 317 w 332"/>
                <a:gd name="T3" fmla="*/ 155 h 332"/>
                <a:gd name="T4" fmla="*/ 289 w 332"/>
                <a:gd name="T5" fmla="*/ 143 h 332"/>
                <a:gd name="T6" fmla="*/ 265 w 332"/>
                <a:gd name="T7" fmla="*/ 128 h 332"/>
                <a:gd name="T8" fmla="*/ 242 w 332"/>
                <a:gd name="T9" fmla="*/ 111 h 332"/>
                <a:gd name="T10" fmla="*/ 221 w 332"/>
                <a:gd name="T11" fmla="*/ 90 h 332"/>
                <a:gd name="T12" fmla="*/ 203 w 332"/>
                <a:gd name="T13" fmla="*/ 67 h 332"/>
                <a:gd name="T14" fmla="*/ 188 w 332"/>
                <a:gd name="T15" fmla="*/ 41 h 332"/>
                <a:gd name="T16" fmla="*/ 177 w 332"/>
                <a:gd name="T17" fmla="*/ 15 h 332"/>
                <a:gd name="T18" fmla="*/ 159 w 332"/>
                <a:gd name="T19" fmla="*/ 0 h 332"/>
                <a:gd name="T20" fmla="*/ 154 w 332"/>
                <a:gd name="T21" fmla="*/ 15 h 332"/>
                <a:gd name="T22" fmla="*/ 143 w 332"/>
                <a:gd name="T23" fmla="*/ 41 h 332"/>
                <a:gd name="T24" fmla="*/ 128 w 332"/>
                <a:gd name="T25" fmla="*/ 67 h 332"/>
                <a:gd name="T26" fmla="*/ 111 w 332"/>
                <a:gd name="T27" fmla="*/ 90 h 332"/>
                <a:gd name="T28" fmla="*/ 91 w 332"/>
                <a:gd name="T29" fmla="*/ 111 h 332"/>
                <a:gd name="T30" fmla="*/ 68 w 332"/>
                <a:gd name="T31" fmla="*/ 128 h 332"/>
                <a:gd name="T32" fmla="*/ 42 w 332"/>
                <a:gd name="T33" fmla="*/ 143 h 332"/>
                <a:gd name="T34" fmla="*/ 15 w 332"/>
                <a:gd name="T35" fmla="*/ 155 h 332"/>
                <a:gd name="T36" fmla="*/ 0 w 332"/>
                <a:gd name="T37" fmla="*/ 173 h 332"/>
                <a:gd name="T38" fmla="*/ 15 w 332"/>
                <a:gd name="T39" fmla="*/ 177 h 332"/>
                <a:gd name="T40" fmla="*/ 42 w 332"/>
                <a:gd name="T41" fmla="*/ 189 h 332"/>
                <a:gd name="T42" fmla="*/ 68 w 332"/>
                <a:gd name="T43" fmla="*/ 202 h 332"/>
                <a:gd name="T44" fmla="*/ 91 w 332"/>
                <a:gd name="T45" fmla="*/ 221 h 332"/>
                <a:gd name="T46" fmla="*/ 111 w 332"/>
                <a:gd name="T47" fmla="*/ 242 h 332"/>
                <a:gd name="T48" fmla="*/ 128 w 332"/>
                <a:gd name="T49" fmla="*/ 265 h 332"/>
                <a:gd name="T50" fmla="*/ 143 w 332"/>
                <a:gd name="T51" fmla="*/ 290 h 332"/>
                <a:gd name="T52" fmla="*/ 154 w 332"/>
                <a:gd name="T53" fmla="*/ 317 h 332"/>
                <a:gd name="T54" fmla="*/ 174 w 332"/>
                <a:gd name="T55" fmla="*/ 332 h 332"/>
                <a:gd name="T56" fmla="*/ 177 w 332"/>
                <a:gd name="T57" fmla="*/ 317 h 332"/>
                <a:gd name="T58" fmla="*/ 188 w 332"/>
                <a:gd name="T59" fmla="*/ 290 h 332"/>
                <a:gd name="T60" fmla="*/ 203 w 332"/>
                <a:gd name="T61" fmla="*/ 265 h 332"/>
                <a:gd name="T62" fmla="*/ 221 w 332"/>
                <a:gd name="T63" fmla="*/ 242 h 332"/>
                <a:gd name="T64" fmla="*/ 242 w 332"/>
                <a:gd name="T65" fmla="*/ 221 h 332"/>
                <a:gd name="T66" fmla="*/ 265 w 332"/>
                <a:gd name="T67" fmla="*/ 202 h 332"/>
                <a:gd name="T68" fmla="*/ 289 w 332"/>
                <a:gd name="T69" fmla="*/ 189 h 332"/>
                <a:gd name="T70" fmla="*/ 317 w 332"/>
                <a:gd name="T71" fmla="*/ 177 h 332"/>
                <a:gd name="T72" fmla="*/ 332 w 332"/>
                <a:gd name="T73" fmla="*/ 17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2" h="332">
                  <a:moveTo>
                    <a:pt x="332" y="173"/>
                  </a:moveTo>
                  <a:lnTo>
                    <a:pt x="332" y="159"/>
                  </a:lnTo>
                  <a:lnTo>
                    <a:pt x="332" y="159"/>
                  </a:lnTo>
                  <a:lnTo>
                    <a:pt x="317" y="155"/>
                  </a:lnTo>
                  <a:lnTo>
                    <a:pt x="303" y="149"/>
                  </a:lnTo>
                  <a:lnTo>
                    <a:pt x="289" y="143"/>
                  </a:lnTo>
                  <a:lnTo>
                    <a:pt x="277" y="137"/>
                  </a:lnTo>
                  <a:lnTo>
                    <a:pt x="265" y="128"/>
                  </a:lnTo>
                  <a:lnTo>
                    <a:pt x="253" y="120"/>
                  </a:lnTo>
                  <a:lnTo>
                    <a:pt x="242" y="111"/>
                  </a:lnTo>
                  <a:lnTo>
                    <a:pt x="231" y="101"/>
                  </a:lnTo>
                  <a:lnTo>
                    <a:pt x="221" y="90"/>
                  </a:lnTo>
                  <a:lnTo>
                    <a:pt x="211" y="79"/>
                  </a:lnTo>
                  <a:lnTo>
                    <a:pt x="203" y="67"/>
                  </a:lnTo>
                  <a:lnTo>
                    <a:pt x="196" y="55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5"/>
                  </a:lnTo>
                  <a:lnTo>
                    <a:pt x="174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5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7" y="55"/>
                  </a:lnTo>
                  <a:lnTo>
                    <a:pt x="128" y="67"/>
                  </a:lnTo>
                  <a:lnTo>
                    <a:pt x="120" y="79"/>
                  </a:lnTo>
                  <a:lnTo>
                    <a:pt x="111" y="90"/>
                  </a:lnTo>
                  <a:lnTo>
                    <a:pt x="102" y="101"/>
                  </a:lnTo>
                  <a:lnTo>
                    <a:pt x="91" y="111"/>
                  </a:lnTo>
                  <a:lnTo>
                    <a:pt x="80" y="120"/>
                  </a:lnTo>
                  <a:lnTo>
                    <a:pt x="68" y="128"/>
                  </a:lnTo>
                  <a:lnTo>
                    <a:pt x="55" y="137"/>
                  </a:lnTo>
                  <a:lnTo>
                    <a:pt x="42" y="143"/>
                  </a:lnTo>
                  <a:lnTo>
                    <a:pt x="29" y="149"/>
                  </a:lnTo>
                  <a:lnTo>
                    <a:pt x="15" y="155"/>
                  </a:lnTo>
                  <a:lnTo>
                    <a:pt x="0" y="15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15" y="177"/>
                  </a:lnTo>
                  <a:lnTo>
                    <a:pt x="29" y="183"/>
                  </a:lnTo>
                  <a:lnTo>
                    <a:pt x="42" y="189"/>
                  </a:lnTo>
                  <a:lnTo>
                    <a:pt x="55" y="195"/>
                  </a:lnTo>
                  <a:lnTo>
                    <a:pt x="68" y="202"/>
                  </a:lnTo>
                  <a:lnTo>
                    <a:pt x="80" y="211"/>
                  </a:lnTo>
                  <a:lnTo>
                    <a:pt x="91" y="221"/>
                  </a:lnTo>
                  <a:lnTo>
                    <a:pt x="102" y="231"/>
                  </a:lnTo>
                  <a:lnTo>
                    <a:pt x="111" y="242"/>
                  </a:lnTo>
                  <a:lnTo>
                    <a:pt x="120" y="252"/>
                  </a:lnTo>
                  <a:lnTo>
                    <a:pt x="128" y="265"/>
                  </a:lnTo>
                  <a:lnTo>
                    <a:pt x="137" y="277"/>
                  </a:lnTo>
                  <a:lnTo>
                    <a:pt x="143" y="290"/>
                  </a:lnTo>
                  <a:lnTo>
                    <a:pt x="149" y="304"/>
                  </a:lnTo>
                  <a:lnTo>
                    <a:pt x="154" y="317"/>
                  </a:lnTo>
                  <a:lnTo>
                    <a:pt x="159" y="332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7" y="317"/>
                  </a:lnTo>
                  <a:lnTo>
                    <a:pt x="182" y="304"/>
                  </a:lnTo>
                  <a:lnTo>
                    <a:pt x="188" y="290"/>
                  </a:lnTo>
                  <a:lnTo>
                    <a:pt x="196" y="277"/>
                  </a:lnTo>
                  <a:lnTo>
                    <a:pt x="203" y="265"/>
                  </a:lnTo>
                  <a:lnTo>
                    <a:pt x="211" y="252"/>
                  </a:lnTo>
                  <a:lnTo>
                    <a:pt x="221" y="242"/>
                  </a:lnTo>
                  <a:lnTo>
                    <a:pt x="231" y="231"/>
                  </a:lnTo>
                  <a:lnTo>
                    <a:pt x="242" y="221"/>
                  </a:lnTo>
                  <a:lnTo>
                    <a:pt x="253" y="211"/>
                  </a:lnTo>
                  <a:lnTo>
                    <a:pt x="265" y="202"/>
                  </a:lnTo>
                  <a:lnTo>
                    <a:pt x="277" y="195"/>
                  </a:lnTo>
                  <a:lnTo>
                    <a:pt x="289" y="189"/>
                  </a:lnTo>
                  <a:lnTo>
                    <a:pt x="303" y="183"/>
                  </a:lnTo>
                  <a:lnTo>
                    <a:pt x="317" y="177"/>
                  </a:lnTo>
                  <a:lnTo>
                    <a:pt x="332" y="173"/>
                  </a:lnTo>
                  <a:lnTo>
                    <a:pt x="332" y="17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3298131" y="2039133"/>
              <a:ext cx="316584" cy="318208"/>
            </a:xfrm>
            <a:custGeom>
              <a:avLst/>
              <a:gdLst>
                <a:gd name="T0" fmla="*/ 188 w 390"/>
                <a:gd name="T1" fmla="*/ 390 h 390"/>
                <a:gd name="T2" fmla="*/ 173 w 390"/>
                <a:gd name="T3" fmla="*/ 386 h 390"/>
                <a:gd name="T4" fmla="*/ 164 w 390"/>
                <a:gd name="T5" fmla="*/ 377 h 390"/>
                <a:gd name="T6" fmla="*/ 160 w 390"/>
                <a:gd name="T7" fmla="*/ 368 h 390"/>
                <a:gd name="T8" fmla="*/ 147 w 390"/>
                <a:gd name="T9" fmla="*/ 332 h 390"/>
                <a:gd name="T10" fmla="*/ 126 w 390"/>
                <a:gd name="T11" fmla="*/ 300 h 390"/>
                <a:gd name="T12" fmla="*/ 100 w 390"/>
                <a:gd name="T13" fmla="*/ 272 h 390"/>
                <a:gd name="T14" fmla="*/ 70 w 390"/>
                <a:gd name="T15" fmla="*/ 250 h 390"/>
                <a:gd name="T16" fmla="*/ 34 w 390"/>
                <a:gd name="T17" fmla="*/ 234 h 390"/>
                <a:gd name="T18" fmla="*/ 17 w 390"/>
                <a:gd name="T19" fmla="*/ 229 h 390"/>
                <a:gd name="T20" fmla="*/ 6 w 390"/>
                <a:gd name="T21" fmla="*/ 221 h 390"/>
                <a:gd name="T22" fmla="*/ 0 w 390"/>
                <a:gd name="T23" fmla="*/ 207 h 390"/>
                <a:gd name="T24" fmla="*/ 0 w 390"/>
                <a:gd name="T25" fmla="*/ 188 h 390"/>
                <a:gd name="T26" fmla="*/ 4 w 390"/>
                <a:gd name="T27" fmla="*/ 174 h 390"/>
                <a:gd name="T28" fmla="*/ 14 w 390"/>
                <a:gd name="T29" fmla="*/ 163 h 390"/>
                <a:gd name="T30" fmla="*/ 22 w 390"/>
                <a:gd name="T31" fmla="*/ 160 h 390"/>
                <a:gd name="T32" fmla="*/ 59 w 390"/>
                <a:gd name="T33" fmla="*/ 146 h 390"/>
                <a:gd name="T34" fmla="*/ 90 w 390"/>
                <a:gd name="T35" fmla="*/ 125 h 390"/>
                <a:gd name="T36" fmla="*/ 118 w 390"/>
                <a:gd name="T37" fmla="*/ 100 h 390"/>
                <a:gd name="T38" fmla="*/ 140 w 390"/>
                <a:gd name="T39" fmla="*/ 69 h 390"/>
                <a:gd name="T40" fmla="*/ 156 w 390"/>
                <a:gd name="T41" fmla="*/ 34 h 390"/>
                <a:gd name="T42" fmla="*/ 161 w 390"/>
                <a:gd name="T43" fmla="*/ 17 h 390"/>
                <a:gd name="T44" fmla="*/ 170 w 390"/>
                <a:gd name="T45" fmla="*/ 6 h 390"/>
                <a:gd name="T46" fmla="*/ 183 w 390"/>
                <a:gd name="T47" fmla="*/ 0 h 390"/>
                <a:gd name="T48" fmla="*/ 203 w 390"/>
                <a:gd name="T49" fmla="*/ 0 h 390"/>
                <a:gd name="T50" fmla="*/ 216 w 390"/>
                <a:gd name="T51" fmla="*/ 3 h 390"/>
                <a:gd name="T52" fmla="*/ 227 w 390"/>
                <a:gd name="T53" fmla="*/ 13 h 390"/>
                <a:gd name="T54" fmla="*/ 231 w 390"/>
                <a:gd name="T55" fmla="*/ 22 h 390"/>
                <a:gd name="T56" fmla="*/ 244 w 390"/>
                <a:gd name="T57" fmla="*/ 58 h 390"/>
                <a:gd name="T58" fmla="*/ 264 w 390"/>
                <a:gd name="T59" fmla="*/ 90 h 390"/>
                <a:gd name="T60" fmla="*/ 289 w 390"/>
                <a:gd name="T61" fmla="*/ 118 h 390"/>
                <a:gd name="T62" fmla="*/ 321 w 390"/>
                <a:gd name="T63" fmla="*/ 140 h 390"/>
                <a:gd name="T64" fmla="*/ 355 w 390"/>
                <a:gd name="T65" fmla="*/ 156 h 390"/>
                <a:gd name="T66" fmla="*/ 372 w 390"/>
                <a:gd name="T67" fmla="*/ 161 h 390"/>
                <a:gd name="T68" fmla="*/ 384 w 390"/>
                <a:gd name="T69" fmla="*/ 169 h 390"/>
                <a:gd name="T70" fmla="*/ 389 w 390"/>
                <a:gd name="T71" fmla="*/ 183 h 390"/>
                <a:gd name="T72" fmla="*/ 390 w 390"/>
                <a:gd name="T73" fmla="*/ 202 h 390"/>
                <a:gd name="T74" fmla="*/ 387 w 390"/>
                <a:gd name="T75" fmla="*/ 216 h 390"/>
                <a:gd name="T76" fmla="*/ 377 w 390"/>
                <a:gd name="T77" fmla="*/ 227 h 390"/>
                <a:gd name="T78" fmla="*/ 368 w 390"/>
                <a:gd name="T79" fmla="*/ 230 h 390"/>
                <a:gd name="T80" fmla="*/ 332 w 390"/>
                <a:gd name="T81" fmla="*/ 244 h 390"/>
                <a:gd name="T82" fmla="*/ 299 w 390"/>
                <a:gd name="T83" fmla="*/ 263 h 390"/>
                <a:gd name="T84" fmla="*/ 272 w 390"/>
                <a:gd name="T85" fmla="*/ 290 h 390"/>
                <a:gd name="T86" fmla="*/ 250 w 390"/>
                <a:gd name="T87" fmla="*/ 321 h 390"/>
                <a:gd name="T88" fmla="*/ 234 w 390"/>
                <a:gd name="T89" fmla="*/ 356 h 390"/>
                <a:gd name="T90" fmla="*/ 229 w 390"/>
                <a:gd name="T91" fmla="*/ 373 h 390"/>
                <a:gd name="T92" fmla="*/ 220 w 390"/>
                <a:gd name="T93" fmla="*/ 384 h 390"/>
                <a:gd name="T94" fmla="*/ 207 w 390"/>
                <a:gd name="T95" fmla="*/ 389 h 390"/>
                <a:gd name="T96" fmla="*/ 92 w 390"/>
                <a:gd name="T97" fmla="*/ 195 h 390"/>
                <a:gd name="T98" fmla="*/ 123 w 390"/>
                <a:gd name="T99" fmla="*/ 214 h 390"/>
                <a:gd name="T100" fmla="*/ 164 w 390"/>
                <a:gd name="T101" fmla="*/ 252 h 390"/>
                <a:gd name="T102" fmla="*/ 195 w 390"/>
                <a:gd name="T103" fmla="*/ 299 h 390"/>
                <a:gd name="T104" fmla="*/ 215 w 390"/>
                <a:gd name="T105" fmla="*/ 267 h 390"/>
                <a:gd name="T106" fmla="*/ 253 w 390"/>
                <a:gd name="T107" fmla="*/ 227 h 390"/>
                <a:gd name="T108" fmla="*/ 299 w 390"/>
                <a:gd name="T109" fmla="*/ 195 h 390"/>
                <a:gd name="T110" fmla="*/ 267 w 390"/>
                <a:gd name="T111" fmla="*/ 175 h 390"/>
                <a:gd name="T112" fmla="*/ 227 w 390"/>
                <a:gd name="T113" fmla="*/ 138 h 390"/>
                <a:gd name="T114" fmla="*/ 195 w 390"/>
                <a:gd name="T115" fmla="*/ 91 h 390"/>
                <a:gd name="T116" fmla="*/ 175 w 390"/>
                <a:gd name="T117" fmla="*/ 123 h 390"/>
                <a:gd name="T118" fmla="*/ 137 w 390"/>
                <a:gd name="T119" fmla="*/ 163 h 390"/>
                <a:gd name="T120" fmla="*/ 92 w 390"/>
                <a:gd name="T121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0" h="390">
                  <a:moveTo>
                    <a:pt x="203" y="390"/>
                  </a:moveTo>
                  <a:lnTo>
                    <a:pt x="188" y="390"/>
                  </a:lnTo>
                  <a:lnTo>
                    <a:pt x="188" y="390"/>
                  </a:lnTo>
                  <a:lnTo>
                    <a:pt x="183" y="389"/>
                  </a:lnTo>
                  <a:lnTo>
                    <a:pt x="178" y="388"/>
                  </a:lnTo>
                  <a:lnTo>
                    <a:pt x="173" y="386"/>
                  </a:lnTo>
                  <a:lnTo>
                    <a:pt x="170" y="384"/>
                  </a:lnTo>
                  <a:lnTo>
                    <a:pt x="166" y="380"/>
                  </a:lnTo>
                  <a:lnTo>
                    <a:pt x="164" y="377"/>
                  </a:lnTo>
                  <a:lnTo>
                    <a:pt x="161" y="373"/>
                  </a:lnTo>
                  <a:lnTo>
                    <a:pt x="160" y="368"/>
                  </a:lnTo>
                  <a:lnTo>
                    <a:pt x="160" y="368"/>
                  </a:lnTo>
                  <a:lnTo>
                    <a:pt x="156" y="356"/>
                  </a:lnTo>
                  <a:lnTo>
                    <a:pt x="151" y="344"/>
                  </a:lnTo>
                  <a:lnTo>
                    <a:pt x="147" y="332"/>
                  </a:lnTo>
                  <a:lnTo>
                    <a:pt x="140" y="321"/>
                  </a:lnTo>
                  <a:lnTo>
                    <a:pt x="133" y="310"/>
                  </a:lnTo>
                  <a:lnTo>
                    <a:pt x="126" y="300"/>
                  </a:lnTo>
                  <a:lnTo>
                    <a:pt x="118" y="290"/>
                  </a:lnTo>
                  <a:lnTo>
                    <a:pt x="110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81" y="256"/>
                  </a:lnTo>
                  <a:lnTo>
                    <a:pt x="70" y="250"/>
                  </a:lnTo>
                  <a:lnTo>
                    <a:pt x="59" y="244"/>
                  </a:lnTo>
                  <a:lnTo>
                    <a:pt x="47" y="239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9"/>
                  </a:lnTo>
                  <a:lnTo>
                    <a:pt x="14" y="227"/>
                  </a:lnTo>
                  <a:lnTo>
                    <a:pt x="10" y="223"/>
                  </a:lnTo>
                  <a:lnTo>
                    <a:pt x="6" y="221"/>
                  </a:lnTo>
                  <a:lnTo>
                    <a:pt x="4" y="216"/>
                  </a:lnTo>
                  <a:lnTo>
                    <a:pt x="1" y="212"/>
                  </a:lnTo>
                  <a:lnTo>
                    <a:pt x="0" y="207"/>
                  </a:lnTo>
                  <a:lnTo>
                    <a:pt x="0" y="20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4" y="174"/>
                  </a:lnTo>
                  <a:lnTo>
                    <a:pt x="6" y="169"/>
                  </a:lnTo>
                  <a:lnTo>
                    <a:pt x="10" y="166"/>
                  </a:lnTo>
                  <a:lnTo>
                    <a:pt x="14" y="163"/>
                  </a:lnTo>
                  <a:lnTo>
                    <a:pt x="17" y="161"/>
                  </a:lnTo>
                  <a:lnTo>
                    <a:pt x="22" y="160"/>
                  </a:lnTo>
                  <a:lnTo>
                    <a:pt x="22" y="160"/>
                  </a:lnTo>
                  <a:lnTo>
                    <a:pt x="34" y="156"/>
                  </a:lnTo>
                  <a:lnTo>
                    <a:pt x="47" y="151"/>
                  </a:lnTo>
                  <a:lnTo>
                    <a:pt x="59" y="146"/>
                  </a:lnTo>
                  <a:lnTo>
                    <a:pt x="70" y="140"/>
                  </a:lnTo>
                  <a:lnTo>
                    <a:pt x="81" y="133"/>
                  </a:lnTo>
                  <a:lnTo>
                    <a:pt x="90" y="125"/>
                  </a:lnTo>
                  <a:lnTo>
                    <a:pt x="100" y="118"/>
                  </a:lnTo>
                  <a:lnTo>
                    <a:pt x="110" y="109"/>
                  </a:lnTo>
                  <a:lnTo>
                    <a:pt x="118" y="100"/>
                  </a:lnTo>
                  <a:lnTo>
                    <a:pt x="126" y="90"/>
                  </a:lnTo>
                  <a:lnTo>
                    <a:pt x="133" y="80"/>
                  </a:lnTo>
                  <a:lnTo>
                    <a:pt x="140" y="69"/>
                  </a:lnTo>
                  <a:lnTo>
                    <a:pt x="147" y="58"/>
                  </a:lnTo>
                  <a:lnTo>
                    <a:pt x="151" y="46"/>
                  </a:lnTo>
                  <a:lnTo>
                    <a:pt x="156" y="34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61" y="17"/>
                  </a:lnTo>
                  <a:lnTo>
                    <a:pt x="164" y="13"/>
                  </a:lnTo>
                  <a:lnTo>
                    <a:pt x="166" y="9"/>
                  </a:lnTo>
                  <a:lnTo>
                    <a:pt x="170" y="6"/>
                  </a:lnTo>
                  <a:lnTo>
                    <a:pt x="173" y="3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2" y="1"/>
                  </a:lnTo>
                  <a:lnTo>
                    <a:pt x="216" y="3"/>
                  </a:lnTo>
                  <a:lnTo>
                    <a:pt x="220" y="6"/>
                  </a:lnTo>
                  <a:lnTo>
                    <a:pt x="223" y="9"/>
                  </a:lnTo>
                  <a:lnTo>
                    <a:pt x="227" y="13"/>
                  </a:lnTo>
                  <a:lnTo>
                    <a:pt x="229" y="17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34" y="34"/>
                  </a:lnTo>
                  <a:lnTo>
                    <a:pt x="239" y="46"/>
                  </a:lnTo>
                  <a:lnTo>
                    <a:pt x="244" y="58"/>
                  </a:lnTo>
                  <a:lnTo>
                    <a:pt x="250" y="69"/>
                  </a:lnTo>
                  <a:lnTo>
                    <a:pt x="256" y="80"/>
                  </a:lnTo>
                  <a:lnTo>
                    <a:pt x="264" y="90"/>
                  </a:lnTo>
                  <a:lnTo>
                    <a:pt x="272" y="100"/>
                  </a:lnTo>
                  <a:lnTo>
                    <a:pt x="281" y="109"/>
                  </a:lnTo>
                  <a:lnTo>
                    <a:pt x="289" y="118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21" y="140"/>
                  </a:lnTo>
                  <a:lnTo>
                    <a:pt x="332" y="146"/>
                  </a:lnTo>
                  <a:lnTo>
                    <a:pt x="343" y="151"/>
                  </a:lnTo>
                  <a:lnTo>
                    <a:pt x="355" y="156"/>
                  </a:lnTo>
                  <a:lnTo>
                    <a:pt x="368" y="160"/>
                  </a:lnTo>
                  <a:lnTo>
                    <a:pt x="368" y="160"/>
                  </a:lnTo>
                  <a:lnTo>
                    <a:pt x="372" y="161"/>
                  </a:lnTo>
                  <a:lnTo>
                    <a:pt x="377" y="163"/>
                  </a:lnTo>
                  <a:lnTo>
                    <a:pt x="381" y="166"/>
                  </a:lnTo>
                  <a:lnTo>
                    <a:pt x="384" y="169"/>
                  </a:lnTo>
                  <a:lnTo>
                    <a:pt x="387" y="174"/>
                  </a:lnTo>
                  <a:lnTo>
                    <a:pt x="388" y="178"/>
                  </a:lnTo>
                  <a:lnTo>
                    <a:pt x="389" y="183"/>
                  </a:lnTo>
                  <a:lnTo>
                    <a:pt x="390" y="188"/>
                  </a:lnTo>
                  <a:lnTo>
                    <a:pt x="390" y="202"/>
                  </a:lnTo>
                  <a:lnTo>
                    <a:pt x="390" y="202"/>
                  </a:lnTo>
                  <a:lnTo>
                    <a:pt x="389" y="207"/>
                  </a:lnTo>
                  <a:lnTo>
                    <a:pt x="388" y="212"/>
                  </a:lnTo>
                  <a:lnTo>
                    <a:pt x="387" y="216"/>
                  </a:lnTo>
                  <a:lnTo>
                    <a:pt x="384" y="221"/>
                  </a:lnTo>
                  <a:lnTo>
                    <a:pt x="381" y="223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8" y="230"/>
                  </a:lnTo>
                  <a:lnTo>
                    <a:pt x="368" y="230"/>
                  </a:lnTo>
                  <a:lnTo>
                    <a:pt x="355" y="234"/>
                  </a:lnTo>
                  <a:lnTo>
                    <a:pt x="343" y="239"/>
                  </a:lnTo>
                  <a:lnTo>
                    <a:pt x="332" y="244"/>
                  </a:lnTo>
                  <a:lnTo>
                    <a:pt x="321" y="250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1" y="280"/>
                  </a:lnTo>
                  <a:lnTo>
                    <a:pt x="272" y="290"/>
                  </a:lnTo>
                  <a:lnTo>
                    <a:pt x="264" y="300"/>
                  </a:lnTo>
                  <a:lnTo>
                    <a:pt x="256" y="310"/>
                  </a:lnTo>
                  <a:lnTo>
                    <a:pt x="250" y="321"/>
                  </a:lnTo>
                  <a:lnTo>
                    <a:pt x="244" y="332"/>
                  </a:lnTo>
                  <a:lnTo>
                    <a:pt x="239" y="344"/>
                  </a:lnTo>
                  <a:lnTo>
                    <a:pt x="234" y="356"/>
                  </a:lnTo>
                  <a:lnTo>
                    <a:pt x="231" y="368"/>
                  </a:lnTo>
                  <a:lnTo>
                    <a:pt x="231" y="368"/>
                  </a:lnTo>
                  <a:lnTo>
                    <a:pt x="229" y="373"/>
                  </a:lnTo>
                  <a:lnTo>
                    <a:pt x="227" y="377"/>
                  </a:lnTo>
                  <a:lnTo>
                    <a:pt x="223" y="380"/>
                  </a:lnTo>
                  <a:lnTo>
                    <a:pt x="220" y="384"/>
                  </a:lnTo>
                  <a:lnTo>
                    <a:pt x="216" y="386"/>
                  </a:lnTo>
                  <a:lnTo>
                    <a:pt x="212" y="388"/>
                  </a:lnTo>
                  <a:lnTo>
                    <a:pt x="207" y="389"/>
                  </a:lnTo>
                  <a:lnTo>
                    <a:pt x="203" y="390"/>
                  </a:lnTo>
                  <a:lnTo>
                    <a:pt x="203" y="390"/>
                  </a:lnTo>
                  <a:close/>
                  <a:moveTo>
                    <a:pt x="92" y="195"/>
                  </a:moveTo>
                  <a:lnTo>
                    <a:pt x="92" y="195"/>
                  </a:lnTo>
                  <a:lnTo>
                    <a:pt x="108" y="205"/>
                  </a:lnTo>
                  <a:lnTo>
                    <a:pt x="123" y="214"/>
                  </a:lnTo>
                  <a:lnTo>
                    <a:pt x="137" y="227"/>
                  </a:lnTo>
                  <a:lnTo>
                    <a:pt x="151" y="239"/>
                  </a:lnTo>
                  <a:lnTo>
                    <a:pt x="164" y="252"/>
                  </a:lnTo>
                  <a:lnTo>
                    <a:pt x="175" y="267"/>
                  </a:lnTo>
                  <a:lnTo>
                    <a:pt x="186" y="283"/>
                  </a:lnTo>
                  <a:lnTo>
                    <a:pt x="195" y="299"/>
                  </a:lnTo>
                  <a:lnTo>
                    <a:pt x="195" y="299"/>
                  </a:lnTo>
                  <a:lnTo>
                    <a:pt x="204" y="283"/>
                  </a:lnTo>
                  <a:lnTo>
                    <a:pt x="215" y="267"/>
                  </a:lnTo>
                  <a:lnTo>
                    <a:pt x="227" y="252"/>
                  </a:lnTo>
                  <a:lnTo>
                    <a:pt x="239" y="239"/>
                  </a:lnTo>
                  <a:lnTo>
                    <a:pt x="253" y="227"/>
                  </a:lnTo>
                  <a:lnTo>
                    <a:pt x="267" y="214"/>
                  </a:lnTo>
                  <a:lnTo>
                    <a:pt x="283" y="205"/>
                  </a:lnTo>
                  <a:lnTo>
                    <a:pt x="299" y="195"/>
                  </a:lnTo>
                  <a:lnTo>
                    <a:pt x="299" y="195"/>
                  </a:lnTo>
                  <a:lnTo>
                    <a:pt x="283" y="185"/>
                  </a:lnTo>
                  <a:lnTo>
                    <a:pt x="267" y="175"/>
                  </a:lnTo>
                  <a:lnTo>
                    <a:pt x="253" y="163"/>
                  </a:lnTo>
                  <a:lnTo>
                    <a:pt x="239" y="151"/>
                  </a:lnTo>
                  <a:lnTo>
                    <a:pt x="227" y="138"/>
                  </a:lnTo>
                  <a:lnTo>
                    <a:pt x="215" y="123"/>
                  </a:lnTo>
                  <a:lnTo>
                    <a:pt x="204" y="107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6" y="107"/>
                  </a:lnTo>
                  <a:lnTo>
                    <a:pt x="175" y="123"/>
                  </a:lnTo>
                  <a:lnTo>
                    <a:pt x="164" y="138"/>
                  </a:lnTo>
                  <a:lnTo>
                    <a:pt x="151" y="151"/>
                  </a:lnTo>
                  <a:lnTo>
                    <a:pt x="137" y="163"/>
                  </a:lnTo>
                  <a:lnTo>
                    <a:pt x="123" y="175"/>
                  </a:lnTo>
                  <a:lnTo>
                    <a:pt x="108" y="185"/>
                  </a:lnTo>
                  <a:lnTo>
                    <a:pt x="92" y="195"/>
                  </a:lnTo>
                  <a:lnTo>
                    <a:pt x="92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426550" y="3031098"/>
              <a:ext cx="267878" cy="267879"/>
            </a:xfrm>
            <a:custGeom>
              <a:avLst/>
              <a:gdLst>
                <a:gd name="T0" fmla="*/ 331 w 331"/>
                <a:gd name="T1" fmla="*/ 158 h 330"/>
                <a:gd name="T2" fmla="*/ 317 w 331"/>
                <a:gd name="T3" fmla="*/ 154 h 330"/>
                <a:gd name="T4" fmla="*/ 289 w 331"/>
                <a:gd name="T5" fmla="*/ 143 h 330"/>
                <a:gd name="T6" fmla="*/ 263 w 331"/>
                <a:gd name="T7" fmla="*/ 128 h 330"/>
                <a:gd name="T8" fmla="*/ 240 w 331"/>
                <a:gd name="T9" fmla="*/ 110 h 330"/>
                <a:gd name="T10" fmla="*/ 221 w 331"/>
                <a:gd name="T11" fmla="*/ 90 h 330"/>
                <a:gd name="T12" fmla="*/ 203 w 331"/>
                <a:gd name="T13" fmla="*/ 67 h 330"/>
                <a:gd name="T14" fmla="*/ 188 w 331"/>
                <a:gd name="T15" fmla="*/ 41 h 330"/>
                <a:gd name="T16" fmla="*/ 177 w 331"/>
                <a:gd name="T17" fmla="*/ 13 h 330"/>
                <a:gd name="T18" fmla="*/ 159 w 331"/>
                <a:gd name="T19" fmla="*/ 0 h 330"/>
                <a:gd name="T20" fmla="*/ 154 w 331"/>
                <a:gd name="T21" fmla="*/ 13 h 330"/>
                <a:gd name="T22" fmla="*/ 143 w 331"/>
                <a:gd name="T23" fmla="*/ 41 h 330"/>
                <a:gd name="T24" fmla="*/ 128 w 331"/>
                <a:gd name="T25" fmla="*/ 67 h 330"/>
                <a:gd name="T26" fmla="*/ 111 w 331"/>
                <a:gd name="T27" fmla="*/ 90 h 330"/>
                <a:gd name="T28" fmla="*/ 90 w 331"/>
                <a:gd name="T29" fmla="*/ 110 h 330"/>
                <a:gd name="T30" fmla="*/ 67 w 331"/>
                <a:gd name="T31" fmla="*/ 128 h 330"/>
                <a:gd name="T32" fmla="*/ 42 w 331"/>
                <a:gd name="T33" fmla="*/ 143 h 330"/>
                <a:gd name="T34" fmla="*/ 14 w 331"/>
                <a:gd name="T35" fmla="*/ 154 h 330"/>
                <a:gd name="T36" fmla="*/ 0 w 331"/>
                <a:gd name="T37" fmla="*/ 172 h 330"/>
                <a:gd name="T38" fmla="*/ 14 w 331"/>
                <a:gd name="T39" fmla="*/ 177 h 330"/>
                <a:gd name="T40" fmla="*/ 42 w 331"/>
                <a:gd name="T41" fmla="*/ 188 h 330"/>
                <a:gd name="T42" fmla="*/ 67 w 331"/>
                <a:gd name="T43" fmla="*/ 202 h 330"/>
                <a:gd name="T44" fmla="*/ 90 w 331"/>
                <a:gd name="T45" fmla="*/ 219 h 330"/>
                <a:gd name="T46" fmla="*/ 110 w 331"/>
                <a:gd name="T47" fmla="*/ 240 h 330"/>
                <a:gd name="T48" fmla="*/ 128 w 331"/>
                <a:gd name="T49" fmla="*/ 263 h 330"/>
                <a:gd name="T50" fmla="*/ 143 w 331"/>
                <a:gd name="T51" fmla="*/ 289 h 330"/>
                <a:gd name="T52" fmla="*/ 154 w 331"/>
                <a:gd name="T53" fmla="*/ 317 h 330"/>
                <a:gd name="T54" fmla="*/ 172 w 331"/>
                <a:gd name="T55" fmla="*/ 330 h 330"/>
                <a:gd name="T56" fmla="*/ 177 w 331"/>
                <a:gd name="T57" fmla="*/ 317 h 330"/>
                <a:gd name="T58" fmla="*/ 188 w 331"/>
                <a:gd name="T59" fmla="*/ 289 h 330"/>
                <a:gd name="T60" fmla="*/ 203 w 331"/>
                <a:gd name="T61" fmla="*/ 263 h 330"/>
                <a:gd name="T62" fmla="*/ 221 w 331"/>
                <a:gd name="T63" fmla="*/ 240 h 330"/>
                <a:gd name="T64" fmla="*/ 240 w 331"/>
                <a:gd name="T65" fmla="*/ 219 h 330"/>
                <a:gd name="T66" fmla="*/ 263 w 331"/>
                <a:gd name="T67" fmla="*/ 202 h 330"/>
                <a:gd name="T68" fmla="*/ 289 w 331"/>
                <a:gd name="T69" fmla="*/ 188 h 330"/>
                <a:gd name="T70" fmla="*/ 317 w 331"/>
                <a:gd name="T71" fmla="*/ 177 h 330"/>
                <a:gd name="T72" fmla="*/ 331 w 331"/>
                <a:gd name="T73" fmla="*/ 17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30">
                  <a:moveTo>
                    <a:pt x="331" y="172"/>
                  </a:moveTo>
                  <a:lnTo>
                    <a:pt x="331" y="158"/>
                  </a:lnTo>
                  <a:lnTo>
                    <a:pt x="331" y="158"/>
                  </a:lnTo>
                  <a:lnTo>
                    <a:pt x="317" y="154"/>
                  </a:lnTo>
                  <a:lnTo>
                    <a:pt x="302" y="149"/>
                  </a:lnTo>
                  <a:lnTo>
                    <a:pt x="289" y="143"/>
                  </a:lnTo>
                  <a:lnTo>
                    <a:pt x="277" y="135"/>
                  </a:lnTo>
                  <a:lnTo>
                    <a:pt x="263" y="128"/>
                  </a:lnTo>
                  <a:lnTo>
                    <a:pt x="252" y="119"/>
                  </a:lnTo>
                  <a:lnTo>
                    <a:pt x="240" y="110"/>
                  </a:lnTo>
                  <a:lnTo>
                    <a:pt x="231" y="100"/>
                  </a:lnTo>
                  <a:lnTo>
                    <a:pt x="221" y="90"/>
                  </a:lnTo>
                  <a:lnTo>
                    <a:pt x="211" y="78"/>
                  </a:lnTo>
                  <a:lnTo>
                    <a:pt x="203" y="67"/>
                  </a:lnTo>
                  <a:lnTo>
                    <a:pt x="195" y="54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3"/>
                  </a:lnTo>
                  <a:lnTo>
                    <a:pt x="172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3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5" y="54"/>
                  </a:lnTo>
                  <a:lnTo>
                    <a:pt x="128" y="67"/>
                  </a:lnTo>
                  <a:lnTo>
                    <a:pt x="120" y="78"/>
                  </a:lnTo>
                  <a:lnTo>
                    <a:pt x="111" y="90"/>
                  </a:lnTo>
                  <a:lnTo>
                    <a:pt x="100" y="100"/>
                  </a:lnTo>
                  <a:lnTo>
                    <a:pt x="90" y="110"/>
                  </a:lnTo>
                  <a:lnTo>
                    <a:pt x="78" y="119"/>
                  </a:lnTo>
                  <a:lnTo>
                    <a:pt x="67" y="128"/>
                  </a:lnTo>
                  <a:lnTo>
                    <a:pt x="55" y="135"/>
                  </a:lnTo>
                  <a:lnTo>
                    <a:pt x="42" y="143"/>
                  </a:lnTo>
                  <a:lnTo>
                    <a:pt x="28" y="149"/>
                  </a:lnTo>
                  <a:lnTo>
                    <a:pt x="14" y="154"/>
                  </a:lnTo>
                  <a:lnTo>
                    <a:pt x="0" y="158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14" y="177"/>
                  </a:lnTo>
                  <a:lnTo>
                    <a:pt x="28" y="182"/>
                  </a:lnTo>
                  <a:lnTo>
                    <a:pt x="42" y="188"/>
                  </a:lnTo>
                  <a:lnTo>
                    <a:pt x="54" y="195"/>
                  </a:lnTo>
                  <a:lnTo>
                    <a:pt x="67" y="202"/>
                  </a:lnTo>
                  <a:lnTo>
                    <a:pt x="78" y="211"/>
                  </a:lnTo>
                  <a:lnTo>
                    <a:pt x="90" y="219"/>
                  </a:lnTo>
                  <a:lnTo>
                    <a:pt x="100" y="230"/>
                  </a:lnTo>
                  <a:lnTo>
                    <a:pt x="110" y="240"/>
                  </a:lnTo>
                  <a:lnTo>
                    <a:pt x="120" y="252"/>
                  </a:lnTo>
                  <a:lnTo>
                    <a:pt x="128" y="263"/>
                  </a:lnTo>
                  <a:lnTo>
                    <a:pt x="135" y="276"/>
                  </a:lnTo>
                  <a:lnTo>
                    <a:pt x="143" y="289"/>
                  </a:lnTo>
                  <a:lnTo>
                    <a:pt x="149" y="302"/>
                  </a:lnTo>
                  <a:lnTo>
                    <a:pt x="154" y="317"/>
                  </a:lnTo>
                  <a:lnTo>
                    <a:pt x="159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7" y="317"/>
                  </a:lnTo>
                  <a:lnTo>
                    <a:pt x="182" y="302"/>
                  </a:lnTo>
                  <a:lnTo>
                    <a:pt x="188" y="289"/>
                  </a:lnTo>
                  <a:lnTo>
                    <a:pt x="195" y="276"/>
                  </a:lnTo>
                  <a:lnTo>
                    <a:pt x="203" y="263"/>
                  </a:lnTo>
                  <a:lnTo>
                    <a:pt x="211" y="252"/>
                  </a:lnTo>
                  <a:lnTo>
                    <a:pt x="221" y="240"/>
                  </a:lnTo>
                  <a:lnTo>
                    <a:pt x="231" y="230"/>
                  </a:lnTo>
                  <a:lnTo>
                    <a:pt x="240" y="219"/>
                  </a:lnTo>
                  <a:lnTo>
                    <a:pt x="252" y="211"/>
                  </a:lnTo>
                  <a:lnTo>
                    <a:pt x="263" y="202"/>
                  </a:lnTo>
                  <a:lnTo>
                    <a:pt x="277" y="195"/>
                  </a:lnTo>
                  <a:lnTo>
                    <a:pt x="289" y="188"/>
                  </a:lnTo>
                  <a:lnTo>
                    <a:pt x="302" y="182"/>
                  </a:lnTo>
                  <a:lnTo>
                    <a:pt x="317" y="177"/>
                  </a:lnTo>
                  <a:lnTo>
                    <a:pt x="331" y="172"/>
                  </a:lnTo>
                  <a:lnTo>
                    <a:pt x="331" y="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9" name="Freeform 9"/>
            <p:cNvSpPr>
              <a:spLocks noEditPoints="1"/>
            </p:cNvSpPr>
            <p:nvPr/>
          </p:nvSpPr>
          <p:spPr bwMode="auto">
            <a:xfrm>
              <a:off x="5402198" y="3006744"/>
              <a:ext cx="314961" cy="316585"/>
            </a:xfrm>
            <a:custGeom>
              <a:avLst/>
              <a:gdLst>
                <a:gd name="T0" fmla="*/ 188 w 389"/>
                <a:gd name="T1" fmla="*/ 389 h 389"/>
                <a:gd name="T2" fmla="*/ 173 w 389"/>
                <a:gd name="T3" fmla="*/ 385 h 389"/>
                <a:gd name="T4" fmla="*/ 163 w 389"/>
                <a:gd name="T5" fmla="*/ 377 h 389"/>
                <a:gd name="T6" fmla="*/ 158 w 389"/>
                <a:gd name="T7" fmla="*/ 367 h 389"/>
                <a:gd name="T8" fmla="*/ 145 w 389"/>
                <a:gd name="T9" fmla="*/ 331 h 389"/>
                <a:gd name="T10" fmla="*/ 125 w 389"/>
                <a:gd name="T11" fmla="*/ 298 h 389"/>
                <a:gd name="T12" fmla="*/ 100 w 389"/>
                <a:gd name="T13" fmla="*/ 272 h 389"/>
                <a:gd name="T14" fmla="*/ 69 w 389"/>
                <a:gd name="T15" fmla="*/ 248 h 389"/>
                <a:gd name="T16" fmla="*/ 34 w 389"/>
                <a:gd name="T17" fmla="*/ 234 h 389"/>
                <a:gd name="T18" fmla="*/ 17 w 389"/>
                <a:gd name="T19" fmla="*/ 228 h 389"/>
                <a:gd name="T20" fmla="*/ 6 w 389"/>
                <a:gd name="T21" fmla="*/ 219 h 389"/>
                <a:gd name="T22" fmla="*/ 0 w 389"/>
                <a:gd name="T23" fmla="*/ 206 h 389"/>
                <a:gd name="T24" fmla="*/ 0 w 389"/>
                <a:gd name="T25" fmla="*/ 187 h 389"/>
                <a:gd name="T26" fmla="*/ 4 w 389"/>
                <a:gd name="T27" fmla="*/ 173 h 389"/>
                <a:gd name="T28" fmla="*/ 12 w 389"/>
                <a:gd name="T29" fmla="*/ 162 h 389"/>
                <a:gd name="T30" fmla="*/ 22 w 389"/>
                <a:gd name="T31" fmla="*/ 158 h 389"/>
                <a:gd name="T32" fmla="*/ 57 w 389"/>
                <a:gd name="T33" fmla="*/ 145 h 389"/>
                <a:gd name="T34" fmla="*/ 90 w 389"/>
                <a:gd name="T35" fmla="*/ 125 h 389"/>
                <a:gd name="T36" fmla="*/ 117 w 389"/>
                <a:gd name="T37" fmla="*/ 100 h 389"/>
                <a:gd name="T38" fmla="*/ 140 w 389"/>
                <a:gd name="T39" fmla="*/ 68 h 389"/>
                <a:gd name="T40" fmla="*/ 155 w 389"/>
                <a:gd name="T41" fmla="*/ 34 h 389"/>
                <a:gd name="T42" fmla="*/ 161 w 389"/>
                <a:gd name="T43" fmla="*/ 17 h 389"/>
                <a:gd name="T44" fmla="*/ 169 w 389"/>
                <a:gd name="T45" fmla="*/ 6 h 389"/>
                <a:gd name="T46" fmla="*/ 183 w 389"/>
                <a:gd name="T47" fmla="*/ 0 h 389"/>
                <a:gd name="T48" fmla="*/ 201 w 389"/>
                <a:gd name="T49" fmla="*/ 0 h 389"/>
                <a:gd name="T50" fmla="*/ 216 w 389"/>
                <a:gd name="T51" fmla="*/ 2 h 389"/>
                <a:gd name="T52" fmla="*/ 225 w 389"/>
                <a:gd name="T53" fmla="*/ 12 h 389"/>
                <a:gd name="T54" fmla="*/ 230 w 389"/>
                <a:gd name="T55" fmla="*/ 22 h 389"/>
                <a:gd name="T56" fmla="*/ 244 w 389"/>
                <a:gd name="T57" fmla="*/ 57 h 389"/>
                <a:gd name="T58" fmla="*/ 263 w 389"/>
                <a:gd name="T59" fmla="*/ 90 h 389"/>
                <a:gd name="T60" fmla="*/ 289 w 389"/>
                <a:gd name="T61" fmla="*/ 117 h 389"/>
                <a:gd name="T62" fmla="*/ 319 w 389"/>
                <a:gd name="T63" fmla="*/ 139 h 389"/>
                <a:gd name="T64" fmla="*/ 355 w 389"/>
                <a:gd name="T65" fmla="*/ 154 h 389"/>
                <a:gd name="T66" fmla="*/ 372 w 389"/>
                <a:gd name="T67" fmla="*/ 161 h 389"/>
                <a:gd name="T68" fmla="*/ 383 w 389"/>
                <a:gd name="T69" fmla="*/ 169 h 389"/>
                <a:gd name="T70" fmla="*/ 389 w 389"/>
                <a:gd name="T71" fmla="*/ 181 h 389"/>
                <a:gd name="T72" fmla="*/ 389 w 389"/>
                <a:gd name="T73" fmla="*/ 201 h 389"/>
                <a:gd name="T74" fmla="*/ 385 w 389"/>
                <a:gd name="T75" fmla="*/ 215 h 389"/>
                <a:gd name="T76" fmla="*/ 377 w 389"/>
                <a:gd name="T77" fmla="*/ 225 h 389"/>
                <a:gd name="T78" fmla="*/ 367 w 389"/>
                <a:gd name="T79" fmla="*/ 230 h 389"/>
                <a:gd name="T80" fmla="*/ 331 w 389"/>
                <a:gd name="T81" fmla="*/ 244 h 389"/>
                <a:gd name="T82" fmla="*/ 299 w 389"/>
                <a:gd name="T83" fmla="*/ 263 h 389"/>
                <a:gd name="T84" fmla="*/ 272 w 389"/>
                <a:gd name="T85" fmla="*/ 289 h 389"/>
                <a:gd name="T86" fmla="*/ 250 w 389"/>
                <a:gd name="T87" fmla="*/ 319 h 389"/>
                <a:gd name="T88" fmla="*/ 234 w 389"/>
                <a:gd name="T89" fmla="*/ 355 h 389"/>
                <a:gd name="T90" fmla="*/ 228 w 389"/>
                <a:gd name="T91" fmla="*/ 372 h 389"/>
                <a:gd name="T92" fmla="*/ 219 w 389"/>
                <a:gd name="T93" fmla="*/ 383 h 389"/>
                <a:gd name="T94" fmla="*/ 207 w 389"/>
                <a:gd name="T95" fmla="*/ 389 h 389"/>
                <a:gd name="T96" fmla="*/ 90 w 389"/>
                <a:gd name="T97" fmla="*/ 194 h 389"/>
                <a:gd name="T98" fmla="*/ 122 w 389"/>
                <a:gd name="T99" fmla="*/ 214 h 389"/>
                <a:gd name="T100" fmla="*/ 163 w 389"/>
                <a:gd name="T101" fmla="*/ 252 h 389"/>
                <a:gd name="T102" fmla="*/ 195 w 389"/>
                <a:gd name="T103" fmla="*/ 298 h 389"/>
                <a:gd name="T104" fmla="*/ 214 w 389"/>
                <a:gd name="T105" fmla="*/ 267 h 389"/>
                <a:gd name="T106" fmla="*/ 252 w 389"/>
                <a:gd name="T107" fmla="*/ 225 h 389"/>
                <a:gd name="T108" fmla="*/ 299 w 389"/>
                <a:gd name="T109" fmla="*/ 194 h 389"/>
                <a:gd name="T110" fmla="*/ 267 w 389"/>
                <a:gd name="T111" fmla="*/ 174 h 389"/>
                <a:gd name="T112" fmla="*/ 225 w 389"/>
                <a:gd name="T113" fmla="*/ 136 h 389"/>
                <a:gd name="T114" fmla="*/ 195 w 389"/>
                <a:gd name="T115" fmla="*/ 90 h 389"/>
                <a:gd name="T116" fmla="*/ 174 w 389"/>
                <a:gd name="T117" fmla="*/ 122 h 389"/>
                <a:gd name="T118" fmla="*/ 136 w 389"/>
                <a:gd name="T119" fmla="*/ 163 h 389"/>
                <a:gd name="T120" fmla="*/ 90 w 389"/>
                <a:gd name="T121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89">
                  <a:moveTo>
                    <a:pt x="201" y="389"/>
                  </a:moveTo>
                  <a:lnTo>
                    <a:pt x="188" y="389"/>
                  </a:lnTo>
                  <a:lnTo>
                    <a:pt x="188" y="389"/>
                  </a:lnTo>
                  <a:lnTo>
                    <a:pt x="183" y="389"/>
                  </a:lnTo>
                  <a:lnTo>
                    <a:pt x="178" y="387"/>
                  </a:lnTo>
                  <a:lnTo>
                    <a:pt x="173" y="385"/>
                  </a:lnTo>
                  <a:lnTo>
                    <a:pt x="169" y="383"/>
                  </a:lnTo>
                  <a:lnTo>
                    <a:pt x="166" y="380"/>
                  </a:lnTo>
                  <a:lnTo>
                    <a:pt x="163" y="377"/>
                  </a:lnTo>
                  <a:lnTo>
                    <a:pt x="161" y="372"/>
                  </a:lnTo>
                  <a:lnTo>
                    <a:pt x="158" y="367"/>
                  </a:lnTo>
                  <a:lnTo>
                    <a:pt x="158" y="367"/>
                  </a:lnTo>
                  <a:lnTo>
                    <a:pt x="155" y="355"/>
                  </a:lnTo>
                  <a:lnTo>
                    <a:pt x="151" y="342"/>
                  </a:lnTo>
                  <a:lnTo>
                    <a:pt x="145" y="331"/>
                  </a:lnTo>
                  <a:lnTo>
                    <a:pt x="139" y="319"/>
                  </a:lnTo>
                  <a:lnTo>
                    <a:pt x="133" y="309"/>
                  </a:lnTo>
                  <a:lnTo>
                    <a:pt x="125" y="298"/>
                  </a:lnTo>
                  <a:lnTo>
                    <a:pt x="117" y="289"/>
                  </a:lnTo>
                  <a:lnTo>
                    <a:pt x="108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79" y="256"/>
                  </a:lnTo>
                  <a:lnTo>
                    <a:pt x="69" y="248"/>
                  </a:lnTo>
                  <a:lnTo>
                    <a:pt x="57" y="244"/>
                  </a:lnTo>
                  <a:lnTo>
                    <a:pt x="46" y="237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8"/>
                  </a:lnTo>
                  <a:lnTo>
                    <a:pt x="12" y="225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4" y="215"/>
                  </a:lnTo>
                  <a:lnTo>
                    <a:pt x="1" y="211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4" y="173"/>
                  </a:lnTo>
                  <a:lnTo>
                    <a:pt x="6" y="169"/>
                  </a:lnTo>
                  <a:lnTo>
                    <a:pt x="8" y="165"/>
                  </a:lnTo>
                  <a:lnTo>
                    <a:pt x="12" y="162"/>
                  </a:lnTo>
                  <a:lnTo>
                    <a:pt x="17" y="161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34" y="154"/>
                  </a:lnTo>
                  <a:lnTo>
                    <a:pt x="46" y="151"/>
                  </a:lnTo>
                  <a:lnTo>
                    <a:pt x="57" y="145"/>
                  </a:lnTo>
                  <a:lnTo>
                    <a:pt x="69" y="139"/>
                  </a:lnTo>
                  <a:lnTo>
                    <a:pt x="79" y="133"/>
                  </a:lnTo>
                  <a:lnTo>
                    <a:pt x="90" y="125"/>
                  </a:lnTo>
                  <a:lnTo>
                    <a:pt x="100" y="117"/>
                  </a:lnTo>
                  <a:lnTo>
                    <a:pt x="108" y="108"/>
                  </a:lnTo>
                  <a:lnTo>
                    <a:pt x="117" y="100"/>
                  </a:lnTo>
                  <a:lnTo>
                    <a:pt x="125" y="90"/>
                  </a:lnTo>
                  <a:lnTo>
                    <a:pt x="133" y="79"/>
                  </a:lnTo>
                  <a:lnTo>
                    <a:pt x="140" y="68"/>
                  </a:lnTo>
                  <a:lnTo>
                    <a:pt x="145" y="57"/>
                  </a:lnTo>
                  <a:lnTo>
                    <a:pt x="151" y="46"/>
                  </a:lnTo>
                  <a:lnTo>
                    <a:pt x="155" y="34"/>
                  </a:lnTo>
                  <a:lnTo>
                    <a:pt x="158" y="22"/>
                  </a:lnTo>
                  <a:lnTo>
                    <a:pt x="158" y="22"/>
                  </a:lnTo>
                  <a:lnTo>
                    <a:pt x="161" y="17"/>
                  </a:lnTo>
                  <a:lnTo>
                    <a:pt x="163" y="12"/>
                  </a:lnTo>
                  <a:lnTo>
                    <a:pt x="166" y="8"/>
                  </a:lnTo>
                  <a:lnTo>
                    <a:pt x="169" y="6"/>
                  </a:lnTo>
                  <a:lnTo>
                    <a:pt x="173" y="2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1" y="1"/>
                  </a:lnTo>
                  <a:lnTo>
                    <a:pt x="216" y="2"/>
                  </a:lnTo>
                  <a:lnTo>
                    <a:pt x="219" y="6"/>
                  </a:lnTo>
                  <a:lnTo>
                    <a:pt x="223" y="8"/>
                  </a:lnTo>
                  <a:lnTo>
                    <a:pt x="225" y="12"/>
                  </a:lnTo>
                  <a:lnTo>
                    <a:pt x="228" y="17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34" y="34"/>
                  </a:lnTo>
                  <a:lnTo>
                    <a:pt x="238" y="46"/>
                  </a:lnTo>
                  <a:lnTo>
                    <a:pt x="244" y="57"/>
                  </a:lnTo>
                  <a:lnTo>
                    <a:pt x="250" y="68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2" y="100"/>
                  </a:lnTo>
                  <a:lnTo>
                    <a:pt x="280" y="108"/>
                  </a:lnTo>
                  <a:lnTo>
                    <a:pt x="289" y="117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19" y="139"/>
                  </a:lnTo>
                  <a:lnTo>
                    <a:pt x="331" y="145"/>
                  </a:lnTo>
                  <a:lnTo>
                    <a:pt x="342" y="151"/>
                  </a:lnTo>
                  <a:lnTo>
                    <a:pt x="355" y="154"/>
                  </a:lnTo>
                  <a:lnTo>
                    <a:pt x="367" y="158"/>
                  </a:lnTo>
                  <a:lnTo>
                    <a:pt x="367" y="158"/>
                  </a:lnTo>
                  <a:lnTo>
                    <a:pt x="372" y="161"/>
                  </a:lnTo>
                  <a:lnTo>
                    <a:pt x="377" y="162"/>
                  </a:lnTo>
                  <a:lnTo>
                    <a:pt x="380" y="165"/>
                  </a:lnTo>
                  <a:lnTo>
                    <a:pt x="383" y="169"/>
                  </a:lnTo>
                  <a:lnTo>
                    <a:pt x="385" y="173"/>
                  </a:lnTo>
                  <a:lnTo>
                    <a:pt x="388" y="178"/>
                  </a:lnTo>
                  <a:lnTo>
                    <a:pt x="389" y="181"/>
                  </a:lnTo>
                  <a:lnTo>
                    <a:pt x="389" y="187"/>
                  </a:lnTo>
                  <a:lnTo>
                    <a:pt x="389" y="201"/>
                  </a:lnTo>
                  <a:lnTo>
                    <a:pt x="389" y="201"/>
                  </a:lnTo>
                  <a:lnTo>
                    <a:pt x="389" y="206"/>
                  </a:lnTo>
                  <a:lnTo>
                    <a:pt x="388" y="211"/>
                  </a:lnTo>
                  <a:lnTo>
                    <a:pt x="385" y="215"/>
                  </a:lnTo>
                  <a:lnTo>
                    <a:pt x="383" y="219"/>
                  </a:lnTo>
                  <a:lnTo>
                    <a:pt x="380" y="223"/>
                  </a:lnTo>
                  <a:lnTo>
                    <a:pt x="377" y="225"/>
                  </a:lnTo>
                  <a:lnTo>
                    <a:pt x="372" y="228"/>
                  </a:lnTo>
                  <a:lnTo>
                    <a:pt x="367" y="230"/>
                  </a:lnTo>
                  <a:lnTo>
                    <a:pt x="367" y="230"/>
                  </a:lnTo>
                  <a:lnTo>
                    <a:pt x="355" y="234"/>
                  </a:lnTo>
                  <a:lnTo>
                    <a:pt x="342" y="237"/>
                  </a:lnTo>
                  <a:lnTo>
                    <a:pt x="331" y="244"/>
                  </a:lnTo>
                  <a:lnTo>
                    <a:pt x="319" y="248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0" y="280"/>
                  </a:lnTo>
                  <a:lnTo>
                    <a:pt x="272" y="289"/>
                  </a:lnTo>
                  <a:lnTo>
                    <a:pt x="263" y="298"/>
                  </a:lnTo>
                  <a:lnTo>
                    <a:pt x="256" y="309"/>
                  </a:lnTo>
                  <a:lnTo>
                    <a:pt x="250" y="319"/>
                  </a:lnTo>
                  <a:lnTo>
                    <a:pt x="244" y="331"/>
                  </a:lnTo>
                  <a:lnTo>
                    <a:pt x="238" y="342"/>
                  </a:lnTo>
                  <a:lnTo>
                    <a:pt x="234" y="355"/>
                  </a:lnTo>
                  <a:lnTo>
                    <a:pt x="230" y="367"/>
                  </a:lnTo>
                  <a:lnTo>
                    <a:pt x="230" y="367"/>
                  </a:lnTo>
                  <a:lnTo>
                    <a:pt x="228" y="372"/>
                  </a:lnTo>
                  <a:lnTo>
                    <a:pt x="225" y="377"/>
                  </a:lnTo>
                  <a:lnTo>
                    <a:pt x="223" y="380"/>
                  </a:lnTo>
                  <a:lnTo>
                    <a:pt x="219" y="383"/>
                  </a:lnTo>
                  <a:lnTo>
                    <a:pt x="216" y="385"/>
                  </a:lnTo>
                  <a:lnTo>
                    <a:pt x="211" y="387"/>
                  </a:lnTo>
                  <a:lnTo>
                    <a:pt x="207" y="389"/>
                  </a:lnTo>
                  <a:lnTo>
                    <a:pt x="201" y="389"/>
                  </a:lnTo>
                  <a:lnTo>
                    <a:pt x="201" y="389"/>
                  </a:lnTo>
                  <a:close/>
                  <a:moveTo>
                    <a:pt x="90" y="194"/>
                  </a:moveTo>
                  <a:lnTo>
                    <a:pt x="90" y="194"/>
                  </a:lnTo>
                  <a:lnTo>
                    <a:pt x="107" y="203"/>
                  </a:lnTo>
                  <a:lnTo>
                    <a:pt x="122" y="214"/>
                  </a:lnTo>
                  <a:lnTo>
                    <a:pt x="136" y="225"/>
                  </a:lnTo>
                  <a:lnTo>
                    <a:pt x="150" y="239"/>
                  </a:lnTo>
                  <a:lnTo>
                    <a:pt x="163" y="252"/>
                  </a:lnTo>
                  <a:lnTo>
                    <a:pt x="174" y="267"/>
                  </a:lnTo>
                  <a:lnTo>
                    <a:pt x="185" y="281"/>
                  </a:lnTo>
                  <a:lnTo>
                    <a:pt x="195" y="298"/>
                  </a:lnTo>
                  <a:lnTo>
                    <a:pt x="195" y="298"/>
                  </a:lnTo>
                  <a:lnTo>
                    <a:pt x="203" y="281"/>
                  </a:lnTo>
                  <a:lnTo>
                    <a:pt x="214" y="267"/>
                  </a:lnTo>
                  <a:lnTo>
                    <a:pt x="225" y="252"/>
                  </a:lnTo>
                  <a:lnTo>
                    <a:pt x="239" y="239"/>
                  </a:lnTo>
                  <a:lnTo>
                    <a:pt x="252" y="225"/>
                  </a:lnTo>
                  <a:lnTo>
                    <a:pt x="267" y="214"/>
                  </a:lnTo>
                  <a:lnTo>
                    <a:pt x="281" y="203"/>
                  </a:lnTo>
                  <a:lnTo>
                    <a:pt x="299" y="194"/>
                  </a:lnTo>
                  <a:lnTo>
                    <a:pt x="299" y="194"/>
                  </a:lnTo>
                  <a:lnTo>
                    <a:pt x="281" y="185"/>
                  </a:lnTo>
                  <a:lnTo>
                    <a:pt x="267" y="174"/>
                  </a:lnTo>
                  <a:lnTo>
                    <a:pt x="252" y="163"/>
                  </a:lnTo>
                  <a:lnTo>
                    <a:pt x="239" y="150"/>
                  </a:lnTo>
                  <a:lnTo>
                    <a:pt x="225" y="136"/>
                  </a:lnTo>
                  <a:lnTo>
                    <a:pt x="214" y="122"/>
                  </a:lnTo>
                  <a:lnTo>
                    <a:pt x="203" y="107"/>
                  </a:lnTo>
                  <a:lnTo>
                    <a:pt x="195" y="90"/>
                  </a:lnTo>
                  <a:lnTo>
                    <a:pt x="195" y="90"/>
                  </a:lnTo>
                  <a:lnTo>
                    <a:pt x="185" y="107"/>
                  </a:lnTo>
                  <a:lnTo>
                    <a:pt x="174" y="122"/>
                  </a:lnTo>
                  <a:lnTo>
                    <a:pt x="163" y="136"/>
                  </a:lnTo>
                  <a:lnTo>
                    <a:pt x="150" y="150"/>
                  </a:lnTo>
                  <a:lnTo>
                    <a:pt x="136" y="163"/>
                  </a:lnTo>
                  <a:lnTo>
                    <a:pt x="122" y="174"/>
                  </a:lnTo>
                  <a:lnTo>
                    <a:pt x="107" y="185"/>
                  </a:lnTo>
                  <a:lnTo>
                    <a:pt x="90" y="194"/>
                  </a:lnTo>
                  <a:lnTo>
                    <a:pt x="90" y="194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2906865" y="3474315"/>
              <a:ext cx="220797" cy="219174"/>
            </a:xfrm>
            <a:custGeom>
              <a:avLst/>
              <a:gdLst>
                <a:gd name="T0" fmla="*/ 271 w 271"/>
                <a:gd name="T1" fmla="*/ 129 h 271"/>
                <a:gd name="T2" fmla="*/ 260 w 271"/>
                <a:gd name="T3" fmla="*/ 126 h 271"/>
                <a:gd name="T4" fmla="*/ 236 w 271"/>
                <a:gd name="T5" fmla="*/ 117 h 271"/>
                <a:gd name="T6" fmla="*/ 216 w 271"/>
                <a:gd name="T7" fmla="*/ 105 h 271"/>
                <a:gd name="T8" fmla="*/ 197 w 271"/>
                <a:gd name="T9" fmla="*/ 90 h 271"/>
                <a:gd name="T10" fmla="*/ 180 w 271"/>
                <a:gd name="T11" fmla="*/ 73 h 271"/>
                <a:gd name="T12" fmla="*/ 166 w 271"/>
                <a:gd name="T13" fmla="*/ 55 h 271"/>
                <a:gd name="T14" fmla="*/ 154 w 271"/>
                <a:gd name="T15" fmla="*/ 34 h 271"/>
                <a:gd name="T16" fmla="*/ 145 w 271"/>
                <a:gd name="T17" fmla="*/ 12 h 271"/>
                <a:gd name="T18" fmla="*/ 129 w 271"/>
                <a:gd name="T19" fmla="*/ 0 h 271"/>
                <a:gd name="T20" fmla="*/ 126 w 271"/>
                <a:gd name="T21" fmla="*/ 12 h 271"/>
                <a:gd name="T22" fmla="*/ 117 w 271"/>
                <a:gd name="T23" fmla="*/ 34 h 271"/>
                <a:gd name="T24" fmla="*/ 105 w 271"/>
                <a:gd name="T25" fmla="*/ 55 h 271"/>
                <a:gd name="T26" fmla="*/ 90 w 271"/>
                <a:gd name="T27" fmla="*/ 73 h 271"/>
                <a:gd name="T28" fmla="*/ 73 w 271"/>
                <a:gd name="T29" fmla="*/ 90 h 271"/>
                <a:gd name="T30" fmla="*/ 55 w 271"/>
                <a:gd name="T31" fmla="*/ 105 h 271"/>
                <a:gd name="T32" fmla="*/ 34 w 271"/>
                <a:gd name="T33" fmla="*/ 117 h 271"/>
                <a:gd name="T34" fmla="*/ 12 w 271"/>
                <a:gd name="T35" fmla="*/ 126 h 271"/>
                <a:gd name="T36" fmla="*/ 0 w 271"/>
                <a:gd name="T37" fmla="*/ 142 h 271"/>
                <a:gd name="T38" fmla="*/ 12 w 271"/>
                <a:gd name="T39" fmla="*/ 145 h 271"/>
                <a:gd name="T40" fmla="*/ 34 w 271"/>
                <a:gd name="T41" fmla="*/ 154 h 271"/>
                <a:gd name="T42" fmla="*/ 55 w 271"/>
                <a:gd name="T43" fmla="*/ 166 h 271"/>
                <a:gd name="T44" fmla="*/ 73 w 271"/>
                <a:gd name="T45" fmla="*/ 181 h 271"/>
                <a:gd name="T46" fmla="*/ 90 w 271"/>
                <a:gd name="T47" fmla="*/ 198 h 271"/>
                <a:gd name="T48" fmla="*/ 105 w 271"/>
                <a:gd name="T49" fmla="*/ 216 h 271"/>
                <a:gd name="T50" fmla="*/ 117 w 271"/>
                <a:gd name="T51" fmla="*/ 237 h 271"/>
                <a:gd name="T52" fmla="*/ 126 w 271"/>
                <a:gd name="T53" fmla="*/ 260 h 271"/>
                <a:gd name="T54" fmla="*/ 141 w 271"/>
                <a:gd name="T55" fmla="*/ 271 h 271"/>
                <a:gd name="T56" fmla="*/ 145 w 271"/>
                <a:gd name="T57" fmla="*/ 260 h 271"/>
                <a:gd name="T58" fmla="*/ 154 w 271"/>
                <a:gd name="T59" fmla="*/ 237 h 271"/>
                <a:gd name="T60" fmla="*/ 166 w 271"/>
                <a:gd name="T61" fmla="*/ 216 h 271"/>
                <a:gd name="T62" fmla="*/ 180 w 271"/>
                <a:gd name="T63" fmla="*/ 198 h 271"/>
                <a:gd name="T64" fmla="*/ 197 w 271"/>
                <a:gd name="T65" fmla="*/ 181 h 271"/>
                <a:gd name="T66" fmla="*/ 216 w 271"/>
                <a:gd name="T67" fmla="*/ 166 h 271"/>
                <a:gd name="T68" fmla="*/ 236 w 271"/>
                <a:gd name="T69" fmla="*/ 154 h 271"/>
                <a:gd name="T70" fmla="*/ 260 w 271"/>
                <a:gd name="T71" fmla="*/ 145 h 271"/>
                <a:gd name="T72" fmla="*/ 271 w 271"/>
                <a:gd name="T73" fmla="*/ 14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271">
                  <a:moveTo>
                    <a:pt x="271" y="142"/>
                  </a:moveTo>
                  <a:lnTo>
                    <a:pt x="271" y="129"/>
                  </a:lnTo>
                  <a:lnTo>
                    <a:pt x="271" y="129"/>
                  </a:lnTo>
                  <a:lnTo>
                    <a:pt x="260" y="126"/>
                  </a:lnTo>
                  <a:lnTo>
                    <a:pt x="247" y="122"/>
                  </a:lnTo>
                  <a:lnTo>
                    <a:pt x="236" y="117"/>
                  </a:lnTo>
                  <a:lnTo>
                    <a:pt x="227" y="111"/>
                  </a:lnTo>
                  <a:lnTo>
                    <a:pt x="216" y="105"/>
                  </a:lnTo>
                  <a:lnTo>
                    <a:pt x="206" y="98"/>
                  </a:lnTo>
                  <a:lnTo>
                    <a:pt x="197" y="90"/>
                  </a:lnTo>
                  <a:lnTo>
                    <a:pt x="189" y="83"/>
                  </a:lnTo>
                  <a:lnTo>
                    <a:pt x="180" y="73"/>
                  </a:lnTo>
                  <a:lnTo>
                    <a:pt x="173" y="65"/>
                  </a:lnTo>
                  <a:lnTo>
                    <a:pt x="166" y="55"/>
                  </a:lnTo>
                  <a:lnTo>
                    <a:pt x="160" y="45"/>
                  </a:lnTo>
                  <a:lnTo>
                    <a:pt x="154" y="34"/>
                  </a:lnTo>
                  <a:lnTo>
                    <a:pt x="149" y="23"/>
                  </a:lnTo>
                  <a:lnTo>
                    <a:pt x="145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6" y="12"/>
                  </a:lnTo>
                  <a:lnTo>
                    <a:pt x="122" y="23"/>
                  </a:lnTo>
                  <a:lnTo>
                    <a:pt x="117" y="34"/>
                  </a:lnTo>
                  <a:lnTo>
                    <a:pt x="111" y="45"/>
                  </a:lnTo>
                  <a:lnTo>
                    <a:pt x="105" y="55"/>
                  </a:lnTo>
                  <a:lnTo>
                    <a:pt x="97" y="65"/>
                  </a:lnTo>
                  <a:lnTo>
                    <a:pt x="90" y="73"/>
                  </a:lnTo>
                  <a:lnTo>
                    <a:pt x="83" y="83"/>
                  </a:lnTo>
                  <a:lnTo>
                    <a:pt x="73" y="90"/>
                  </a:lnTo>
                  <a:lnTo>
                    <a:pt x="65" y="98"/>
                  </a:lnTo>
                  <a:lnTo>
                    <a:pt x="55" y="105"/>
                  </a:lnTo>
                  <a:lnTo>
                    <a:pt x="45" y="111"/>
                  </a:lnTo>
                  <a:lnTo>
                    <a:pt x="34" y="117"/>
                  </a:lnTo>
                  <a:lnTo>
                    <a:pt x="23" y="122"/>
                  </a:lnTo>
                  <a:lnTo>
                    <a:pt x="12" y="126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2" y="145"/>
                  </a:lnTo>
                  <a:lnTo>
                    <a:pt x="23" y="149"/>
                  </a:lnTo>
                  <a:lnTo>
                    <a:pt x="34" y="154"/>
                  </a:lnTo>
                  <a:lnTo>
                    <a:pt x="45" y="160"/>
                  </a:lnTo>
                  <a:lnTo>
                    <a:pt x="55" y="166"/>
                  </a:lnTo>
                  <a:lnTo>
                    <a:pt x="65" y="173"/>
                  </a:lnTo>
                  <a:lnTo>
                    <a:pt x="73" y="181"/>
                  </a:lnTo>
                  <a:lnTo>
                    <a:pt x="83" y="189"/>
                  </a:lnTo>
                  <a:lnTo>
                    <a:pt x="90" y="198"/>
                  </a:lnTo>
                  <a:lnTo>
                    <a:pt x="97" y="206"/>
                  </a:lnTo>
                  <a:lnTo>
                    <a:pt x="105" y="216"/>
                  </a:lnTo>
                  <a:lnTo>
                    <a:pt x="111" y="227"/>
                  </a:lnTo>
                  <a:lnTo>
                    <a:pt x="117" y="237"/>
                  </a:lnTo>
                  <a:lnTo>
                    <a:pt x="122" y="248"/>
                  </a:lnTo>
                  <a:lnTo>
                    <a:pt x="126" y="260"/>
                  </a:lnTo>
                  <a:lnTo>
                    <a:pt x="129" y="271"/>
                  </a:lnTo>
                  <a:lnTo>
                    <a:pt x="141" y="271"/>
                  </a:lnTo>
                  <a:lnTo>
                    <a:pt x="141" y="271"/>
                  </a:lnTo>
                  <a:lnTo>
                    <a:pt x="145" y="260"/>
                  </a:lnTo>
                  <a:lnTo>
                    <a:pt x="149" y="248"/>
                  </a:lnTo>
                  <a:lnTo>
                    <a:pt x="154" y="237"/>
                  </a:lnTo>
                  <a:lnTo>
                    <a:pt x="160" y="227"/>
                  </a:lnTo>
                  <a:lnTo>
                    <a:pt x="166" y="216"/>
                  </a:lnTo>
                  <a:lnTo>
                    <a:pt x="173" y="206"/>
                  </a:lnTo>
                  <a:lnTo>
                    <a:pt x="180" y="198"/>
                  </a:lnTo>
                  <a:lnTo>
                    <a:pt x="189" y="189"/>
                  </a:lnTo>
                  <a:lnTo>
                    <a:pt x="197" y="181"/>
                  </a:lnTo>
                  <a:lnTo>
                    <a:pt x="206" y="173"/>
                  </a:lnTo>
                  <a:lnTo>
                    <a:pt x="216" y="166"/>
                  </a:lnTo>
                  <a:lnTo>
                    <a:pt x="227" y="160"/>
                  </a:lnTo>
                  <a:lnTo>
                    <a:pt x="236" y="154"/>
                  </a:lnTo>
                  <a:lnTo>
                    <a:pt x="247" y="149"/>
                  </a:lnTo>
                  <a:lnTo>
                    <a:pt x="260" y="145"/>
                  </a:lnTo>
                  <a:lnTo>
                    <a:pt x="271" y="142"/>
                  </a:lnTo>
                  <a:lnTo>
                    <a:pt x="271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1" name="Freeform 11"/>
            <p:cNvSpPr>
              <a:spLocks noEditPoints="1"/>
            </p:cNvSpPr>
            <p:nvPr/>
          </p:nvSpPr>
          <p:spPr bwMode="auto">
            <a:xfrm>
              <a:off x="2884136" y="3449963"/>
              <a:ext cx="266255" cy="267879"/>
            </a:xfrm>
            <a:custGeom>
              <a:avLst/>
              <a:gdLst>
                <a:gd name="T0" fmla="*/ 158 w 329"/>
                <a:gd name="T1" fmla="*/ 329 h 329"/>
                <a:gd name="T2" fmla="*/ 145 w 329"/>
                <a:gd name="T3" fmla="*/ 326 h 329"/>
                <a:gd name="T4" fmla="*/ 134 w 329"/>
                <a:gd name="T5" fmla="*/ 317 h 329"/>
                <a:gd name="T6" fmla="*/ 130 w 329"/>
                <a:gd name="T7" fmla="*/ 307 h 329"/>
                <a:gd name="T8" fmla="*/ 103 w 329"/>
                <a:gd name="T9" fmla="*/ 254 h 329"/>
                <a:gd name="T10" fmla="*/ 59 w 329"/>
                <a:gd name="T11" fmla="*/ 215 h 329"/>
                <a:gd name="T12" fmla="*/ 22 w 329"/>
                <a:gd name="T13" fmla="*/ 199 h 329"/>
                <a:gd name="T14" fmla="*/ 9 w 329"/>
                <a:gd name="T15" fmla="*/ 193 h 329"/>
                <a:gd name="T16" fmla="*/ 1 w 329"/>
                <a:gd name="T17" fmla="*/ 180 h 329"/>
                <a:gd name="T18" fmla="*/ 0 w 329"/>
                <a:gd name="T19" fmla="*/ 158 h 329"/>
                <a:gd name="T20" fmla="*/ 1 w 329"/>
                <a:gd name="T21" fmla="*/ 149 h 329"/>
                <a:gd name="T22" fmla="*/ 9 w 329"/>
                <a:gd name="T23" fmla="*/ 138 h 329"/>
                <a:gd name="T24" fmla="*/ 22 w 329"/>
                <a:gd name="T25" fmla="*/ 130 h 329"/>
                <a:gd name="T26" fmla="*/ 59 w 329"/>
                <a:gd name="T27" fmla="*/ 115 h 329"/>
                <a:gd name="T28" fmla="*/ 103 w 329"/>
                <a:gd name="T29" fmla="*/ 75 h 329"/>
                <a:gd name="T30" fmla="*/ 130 w 329"/>
                <a:gd name="T31" fmla="*/ 22 h 329"/>
                <a:gd name="T32" fmla="*/ 134 w 329"/>
                <a:gd name="T33" fmla="*/ 13 h 329"/>
                <a:gd name="T34" fmla="*/ 145 w 329"/>
                <a:gd name="T35" fmla="*/ 4 h 329"/>
                <a:gd name="T36" fmla="*/ 158 w 329"/>
                <a:gd name="T37" fmla="*/ 0 h 329"/>
                <a:gd name="T38" fmla="*/ 175 w 329"/>
                <a:gd name="T39" fmla="*/ 0 h 329"/>
                <a:gd name="T40" fmla="*/ 189 w 329"/>
                <a:gd name="T41" fmla="*/ 6 h 329"/>
                <a:gd name="T42" fmla="*/ 197 w 329"/>
                <a:gd name="T43" fmla="*/ 17 h 329"/>
                <a:gd name="T44" fmla="*/ 204 w 329"/>
                <a:gd name="T45" fmla="*/ 41 h 329"/>
                <a:gd name="T46" fmla="*/ 239 w 329"/>
                <a:gd name="T47" fmla="*/ 91 h 329"/>
                <a:gd name="T48" fmla="*/ 287 w 329"/>
                <a:gd name="T49" fmla="*/ 124 h 329"/>
                <a:gd name="T50" fmla="*/ 312 w 329"/>
                <a:gd name="T51" fmla="*/ 132 h 329"/>
                <a:gd name="T52" fmla="*/ 323 w 329"/>
                <a:gd name="T53" fmla="*/ 141 h 329"/>
                <a:gd name="T54" fmla="*/ 329 w 329"/>
                <a:gd name="T55" fmla="*/ 154 h 329"/>
                <a:gd name="T56" fmla="*/ 329 w 329"/>
                <a:gd name="T57" fmla="*/ 171 h 329"/>
                <a:gd name="T58" fmla="*/ 325 w 329"/>
                <a:gd name="T59" fmla="*/ 184 h 329"/>
                <a:gd name="T60" fmla="*/ 315 w 329"/>
                <a:gd name="T61" fmla="*/ 195 h 329"/>
                <a:gd name="T62" fmla="*/ 307 w 329"/>
                <a:gd name="T63" fmla="*/ 199 h 329"/>
                <a:gd name="T64" fmla="*/ 253 w 329"/>
                <a:gd name="T65" fmla="*/ 226 h 329"/>
                <a:gd name="T66" fmla="*/ 214 w 329"/>
                <a:gd name="T67" fmla="*/ 269 h 329"/>
                <a:gd name="T68" fmla="*/ 198 w 329"/>
                <a:gd name="T69" fmla="*/ 307 h 329"/>
                <a:gd name="T70" fmla="*/ 191 w 329"/>
                <a:gd name="T71" fmla="*/ 321 h 329"/>
                <a:gd name="T72" fmla="*/ 180 w 329"/>
                <a:gd name="T73" fmla="*/ 328 h 329"/>
                <a:gd name="T74" fmla="*/ 170 w 329"/>
                <a:gd name="T75" fmla="*/ 329 h 329"/>
                <a:gd name="T76" fmla="*/ 102 w 329"/>
                <a:gd name="T77" fmla="*/ 172 h 329"/>
                <a:gd name="T78" fmla="*/ 133 w 329"/>
                <a:gd name="T79" fmla="*/ 197 h 329"/>
                <a:gd name="T80" fmla="*/ 157 w 329"/>
                <a:gd name="T81" fmla="*/ 228 h 329"/>
                <a:gd name="T82" fmla="*/ 172 w 329"/>
                <a:gd name="T83" fmla="*/ 228 h 329"/>
                <a:gd name="T84" fmla="*/ 197 w 329"/>
                <a:gd name="T85" fmla="*/ 197 h 329"/>
                <a:gd name="T86" fmla="*/ 228 w 329"/>
                <a:gd name="T87" fmla="*/ 172 h 329"/>
                <a:gd name="T88" fmla="*/ 228 w 329"/>
                <a:gd name="T89" fmla="*/ 157 h 329"/>
                <a:gd name="T90" fmla="*/ 197 w 329"/>
                <a:gd name="T91" fmla="*/ 133 h 329"/>
                <a:gd name="T92" fmla="*/ 172 w 329"/>
                <a:gd name="T93" fmla="*/ 102 h 329"/>
                <a:gd name="T94" fmla="*/ 157 w 329"/>
                <a:gd name="T95" fmla="*/ 102 h 329"/>
                <a:gd name="T96" fmla="*/ 133 w 329"/>
                <a:gd name="T97" fmla="*/ 133 h 329"/>
                <a:gd name="T98" fmla="*/ 102 w 329"/>
                <a:gd name="T99" fmla="*/ 15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" h="329">
                  <a:moveTo>
                    <a:pt x="170" y="329"/>
                  </a:moveTo>
                  <a:lnTo>
                    <a:pt x="158" y="329"/>
                  </a:lnTo>
                  <a:lnTo>
                    <a:pt x="158" y="329"/>
                  </a:lnTo>
                  <a:lnTo>
                    <a:pt x="153" y="329"/>
                  </a:lnTo>
                  <a:lnTo>
                    <a:pt x="148" y="328"/>
                  </a:lnTo>
                  <a:lnTo>
                    <a:pt x="145" y="326"/>
                  </a:lnTo>
                  <a:lnTo>
                    <a:pt x="140" y="323"/>
                  </a:lnTo>
                  <a:lnTo>
                    <a:pt x="137" y="321"/>
                  </a:lnTo>
                  <a:lnTo>
                    <a:pt x="134" y="317"/>
                  </a:lnTo>
                  <a:lnTo>
                    <a:pt x="131" y="312"/>
                  </a:lnTo>
                  <a:lnTo>
                    <a:pt x="130" y="307"/>
                  </a:lnTo>
                  <a:lnTo>
                    <a:pt x="130" y="307"/>
                  </a:lnTo>
                  <a:lnTo>
                    <a:pt x="124" y="288"/>
                  </a:lnTo>
                  <a:lnTo>
                    <a:pt x="114" y="269"/>
                  </a:lnTo>
                  <a:lnTo>
                    <a:pt x="103" y="254"/>
                  </a:lnTo>
                  <a:lnTo>
                    <a:pt x="91" y="239"/>
                  </a:lnTo>
                  <a:lnTo>
                    <a:pt x="75" y="226"/>
                  </a:lnTo>
                  <a:lnTo>
                    <a:pt x="59" y="215"/>
                  </a:lnTo>
                  <a:lnTo>
                    <a:pt x="41" y="205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7"/>
                  </a:lnTo>
                  <a:lnTo>
                    <a:pt x="13" y="195"/>
                  </a:lnTo>
                  <a:lnTo>
                    <a:pt x="9" y="193"/>
                  </a:lnTo>
                  <a:lnTo>
                    <a:pt x="6" y="189"/>
                  </a:lnTo>
                  <a:lnTo>
                    <a:pt x="3" y="184"/>
                  </a:lnTo>
                  <a:lnTo>
                    <a:pt x="1" y="180"/>
                  </a:lnTo>
                  <a:lnTo>
                    <a:pt x="0" y="176"/>
                  </a:lnTo>
                  <a:lnTo>
                    <a:pt x="0" y="171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5"/>
                  </a:lnTo>
                  <a:lnTo>
                    <a:pt x="6" y="141"/>
                  </a:lnTo>
                  <a:lnTo>
                    <a:pt x="9" y="138"/>
                  </a:lnTo>
                  <a:lnTo>
                    <a:pt x="13" y="134"/>
                  </a:lnTo>
                  <a:lnTo>
                    <a:pt x="17" y="132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41" y="124"/>
                  </a:lnTo>
                  <a:lnTo>
                    <a:pt x="59" y="115"/>
                  </a:lnTo>
                  <a:lnTo>
                    <a:pt x="75" y="104"/>
                  </a:lnTo>
                  <a:lnTo>
                    <a:pt x="91" y="91"/>
                  </a:lnTo>
                  <a:lnTo>
                    <a:pt x="103" y="75"/>
                  </a:lnTo>
                  <a:lnTo>
                    <a:pt x="114" y="60"/>
                  </a:lnTo>
                  <a:lnTo>
                    <a:pt x="124" y="41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31" y="17"/>
                  </a:lnTo>
                  <a:lnTo>
                    <a:pt x="134" y="13"/>
                  </a:lnTo>
                  <a:lnTo>
                    <a:pt x="137" y="10"/>
                  </a:lnTo>
                  <a:lnTo>
                    <a:pt x="140" y="6"/>
                  </a:lnTo>
                  <a:lnTo>
                    <a:pt x="145" y="4"/>
                  </a:lnTo>
                  <a:lnTo>
                    <a:pt x="148" y="1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5" y="0"/>
                  </a:lnTo>
                  <a:lnTo>
                    <a:pt x="180" y="1"/>
                  </a:lnTo>
                  <a:lnTo>
                    <a:pt x="184" y="4"/>
                  </a:lnTo>
                  <a:lnTo>
                    <a:pt x="189" y="6"/>
                  </a:lnTo>
                  <a:lnTo>
                    <a:pt x="191" y="10"/>
                  </a:lnTo>
                  <a:lnTo>
                    <a:pt x="195" y="13"/>
                  </a:lnTo>
                  <a:lnTo>
                    <a:pt x="197" y="17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204" y="41"/>
                  </a:lnTo>
                  <a:lnTo>
                    <a:pt x="214" y="60"/>
                  </a:lnTo>
                  <a:lnTo>
                    <a:pt x="225" y="75"/>
                  </a:lnTo>
                  <a:lnTo>
                    <a:pt x="239" y="91"/>
                  </a:lnTo>
                  <a:lnTo>
                    <a:pt x="253" y="104"/>
                  </a:lnTo>
                  <a:lnTo>
                    <a:pt x="269" y="115"/>
                  </a:lnTo>
                  <a:lnTo>
                    <a:pt x="287" y="124"/>
                  </a:lnTo>
                  <a:lnTo>
                    <a:pt x="307" y="130"/>
                  </a:lnTo>
                  <a:lnTo>
                    <a:pt x="307" y="130"/>
                  </a:lnTo>
                  <a:lnTo>
                    <a:pt x="312" y="132"/>
                  </a:lnTo>
                  <a:lnTo>
                    <a:pt x="315" y="134"/>
                  </a:lnTo>
                  <a:lnTo>
                    <a:pt x="320" y="138"/>
                  </a:lnTo>
                  <a:lnTo>
                    <a:pt x="323" y="141"/>
                  </a:lnTo>
                  <a:lnTo>
                    <a:pt x="325" y="145"/>
                  </a:lnTo>
                  <a:lnTo>
                    <a:pt x="328" y="149"/>
                  </a:lnTo>
                  <a:lnTo>
                    <a:pt x="329" y="154"/>
                  </a:lnTo>
                  <a:lnTo>
                    <a:pt x="329" y="158"/>
                  </a:lnTo>
                  <a:lnTo>
                    <a:pt x="329" y="171"/>
                  </a:lnTo>
                  <a:lnTo>
                    <a:pt x="329" y="171"/>
                  </a:lnTo>
                  <a:lnTo>
                    <a:pt x="329" y="176"/>
                  </a:lnTo>
                  <a:lnTo>
                    <a:pt x="328" y="180"/>
                  </a:lnTo>
                  <a:lnTo>
                    <a:pt x="325" y="184"/>
                  </a:lnTo>
                  <a:lnTo>
                    <a:pt x="323" y="189"/>
                  </a:lnTo>
                  <a:lnTo>
                    <a:pt x="320" y="193"/>
                  </a:lnTo>
                  <a:lnTo>
                    <a:pt x="315" y="195"/>
                  </a:lnTo>
                  <a:lnTo>
                    <a:pt x="312" y="197"/>
                  </a:lnTo>
                  <a:lnTo>
                    <a:pt x="307" y="199"/>
                  </a:lnTo>
                  <a:lnTo>
                    <a:pt x="307" y="199"/>
                  </a:lnTo>
                  <a:lnTo>
                    <a:pt x="287" y="205"/>
                  </a:lnTo>
                  <a:lnTo>
                    <a:pt x="269" y="215"/>
                  </a:lnTo>
                  <a:lnTo>
                    <a:pt x="253" y="226"/>
                  </a:lnTo>
                  <a:lnTo>
                    <a:pt x="239" y="239"/>
                  </a:lnTo>
                  <a:lnTo>
                    <a:pt x="225" y="254"/>
                  </a:lnTo>
                  <a:lnTo>
                    <a:pt x="214" y="269"/>
                  </a:lnTo>
                  <a:lnTo>
                    <a:pt x="204" y="288"/>
                  </a:lnTo>
                  <a:lnTo>
                    <a:pt x="198" y="307"/>
                  </a:lnTo>
                  <a:lnTo>
                    <a:pt x="198" y="307"/>
                  </a:lnTo>
                  <a:lnTo>
                    <a:pt x="197" y="312"/>
                  </a:lnTo>
                  <a:lnTo>
                    <a:pt x="195" y="317"/>
                  </a:lnTo>
                  <a:lnTo>
                    <a:pt x="191" y="321"/>
                  </a:lnTo>
                  <a:lnTo>
                    <a:pt x="189" y="323"/>
                  </a:lnTo>
                  <a:lnTo>
                    <a:pt x="184" y="326"/>
                  </a:lnTo>
                  <a:lnTo>
                    <a:pt x="180" y="328"/>
                  </a:lnTo>
                  <a:lnTo>
                    <a:pt x="175" y="329"/>
                  </a:lnTo>
                  <a:lnTo>
                    <a:pt x="170" y="329"/>
                  </a:lnTo>
                  <a:lnTo>
                    <a:pt x="170" y="329"/>
                  </a:lnTo>
                  <a:close/>
                  <a:moveTo>
                    <a:pt x="90" y="165"/>
                  </a:moveTo>
                  <a:lnTo>
                    <a:pt x="90" y="165"/>
                  </a:lnTo>
                  <a:lnTo>
                    <a:pt x="102" y="172"/>
                  </a:lnTo>
                  <a:lnTo>
                    <a:pt x="112" y="179"/>
                  </a:lnTo>
                  <a:lnTo>
                    <a:pt x="123" y="188"/>
                  </a:lnTo>
                  <a:lnTo>
                    <a:pt x="133" y="197"/>
                  </a:lnTo>
                  <a:lnTo>
                    <a:pt x="141" y="207"/>
                  </a:lnTo>
                  <a:lnTo>
                    <a:pt x="150" y="217"/>
                  </a:lnTo>
                  <a:lnTo>
                    <a:pt x="157" y="228"/>
                  </a:lnTo>
                  <a:lnTo>
                    <a:pt x="164" y="239"/>
                  </a:lnTo>
                  <a:lnTo>
                    <a:pt x="164" y="239"/>
                  </a:lnTo>
                  <a:lnTo>
                    <a:pt x="172" y="228"/>
                  </a:lnTo>
                  <a:lnTo>
                    <a:pt x="179" y="217"/>
                  </a:lnTo>
                  <a:lnTo>
                    <a:pt x="187" y="207"/>
                  </a:lnTo>
                  <a:lnTo>
                    <a:pt x="197" y="197"/>
                  </a:lnTo>
                  <a:lnTo>
                    <a:pt x="206" y="188"/>
                  </a:lnTo>
                  <a:lnTo>
                    <a:pt x="217" y="179"/>
                  </a:lnTo>
                  <a:lnTo>
                    <a:pt x="228" y="172"/>
                  </a:lnTo>
                  <a:lnTo>
                    <a:pt x="239" y="165"/>
                  </a:lnTo>
                  <a:lnTo>
                    <a:pt x="239" y="165"/>
                  </a:lnTo>
                  <a:lnTo>
                    <a:pt x="228" y="157"/>
                  </a:lnTo>
                  <a:lnTo>
                    <a:pt x="217" y="150"/>
                  </a:lnTo>
                  <a:lnTo>
                    <a:pt x="206" y="141"/>
                  </a:lnTo>
                  <a:lnTo>
                    <a:pt x="197" y="133"/>
                  </a:lnTo>
                  <a:lnTo>
                    <a:pt x="187" y="123"/>
                  </a:lnTo>
                  <a:lnTo>
                    <a:pt x="179" y="112"/>
                  </a:lnTo>
                  <a:lnTo>
                    <a:pt x="172" y="10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57" y="102"/>
                  </a:lnTo>
                  <a:lnTo>
                    <a:pt x="150" y="112"/>
                  </a:lnTo>
                  <a:lnTo>
                    <a:pt x="141" y="123"/>
                  </a:lnTo>
                  <a:lnTo>
                    <a:pt x="133" y="133"/>
                  </a:lnTo>
                  <a:lnTo>
                    <a:pt x="123" y="141"/>
                  </a:lnTo>
                  <a:lnTo>
                    <a:pt x="112" y="150"/>
                  </a:lnTo>
                  <a:lnTo>
                    <a:pt x="102" y="157"/>
                  </a:lnTo>
                  <a:lnTo>
                    <a:pt x="90" y="165"/>
                  </a:lnTo>
                  <a:lnTo>
                    <a:pt x="90" y="165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3606597" y="1766384"/>
              <a:ext cx="1256596" cy="48705"/>
            </a:xfrm>
            <a:custGeom>
              <a:avLst/>
              <a:gdLst>
                <a:gd name="T0" fmla="*/ 1548 w 1548"/>
                <a:gd name="T1" fmla="*/ 30 h 61"/>
                <a:gd name="T2" fmla="*/ 1548 w 1548"/>
                <a:gd name="T3" fmla="*/ 30 h 61"/>
                <a:gd name="T4" fmla="*/ 1548 w 1548"/>
                <a:gd name="T5" fmla="*/ 37 h 61"/>
                <a:gd name="T6" fmla="*/ 1545 w 1548"/>
                <a:gd name="T7" fmla="*/ 43 h 61"/>
                <a:gd name="T8" fmla="*/ 1543 w 1548"/>
                <a:gd name="T9" fmla="*/ 48 h 61"/>
                <a:gd name="T10" fmla="*/ 1539 w 1548"/>
                <a:gd name="T11" fmla="*/ 51 h 61"/>
                <a:gd name="T12" fmla="*/ 1534 w 1548"/>
                <a:gd name="T13" fmla="*/ 55 h 61"/>
                <a:gd name="T14" fmla="*/ 1530 w 1548"/>
                <a:gd name="T15" fmla="*/ 59 h 61"/>
                <a:gd name="T16" fmla="*/ 1523 w 1548"/>
                <a:gd name="T17" fmla="*/ 60 h 61"/>
                <a:gd name="T18" fmla="*/ 1517 w 1548"/>
                <a:gd name="T19" fmla="*/ 61 h 61"/>
                <a:gd name="T20" fmla="*/ 29 w 1548"/>
                <a:gd name="T21" fmla="*/ 61 h 61"/>
                <a:gd name="T22" fmla="*/ 29 w 1548"/>
                <a:gd name="T23" fmla="*/ 61 h 61"/>
                <a:gd name="T24" fmla="*/ 24 w 1548"/>
                <a:gd name="T25" fmla="*/ 60 h 61"/>
                <a:gd name="T26" fmla="*/ 18 w 1548"/>
                <a:gd name="T27" fmla="*/ 59 h 61"/>
                <a:gd name="T28" fmla="*/ 13 w 1548"/>
                <a:gd name="T29" fmla="*/ 55 h 61"/>
                <a:gd name="T30" fmla="*/ 8 w 1548"/>
                <a:gd name="T31" fmla="*/ 51 h 61"/>
                <a:gd name="T32" fmla="*/ 5 w 1548"/>
                <a:gd name="T33" fmla="*/ 48 h 61"/>
                <a:gd name="T34" fmla="*/ 2 w 1548"/>
                <a:gd name="T35" fmla="*/ 43 h 61"/>
                <a:gd name="T36" fmla="*/ 0 w 1548"/>
                <a:gd name="T37" fmla="*/ 37 h 61"/>
                <a:gd name="T38" fmla="*/ 0 w 1548"/>
                <a:gd name="T39" fmla="*/ 30 h 61"/>
                <a:gd name="T40" fmla="*/ 0 w 1548"/>
                <a:gd name="T41" fmla="*/ 30 h 61"/>
                <a:gd name="T42" fmla="*/ 0 w 1548"/>
                <a:gd name="T43" fmla="*/ 30 h 61"/>
                <a:gd name="T44" fmla="*/ 0 w 1548"/>
                <a:gd name="T45" fmla="*/ 24 h 61"/>
                <a:gd name="T46" fmla="*/ 2 w 1548"/>
                <a:gd name="T47" fmla="*/ 18 h 61"/>
                <a:gd name="T48" fmla="*/ 5 w 1548"/>
                <a:gd name="T49" fmla="*/ 13 h 61"/>
                <a:gd name="T50" fmla="*/ 8 w 1548"/>
                <a:gd name="T51" fmla="*/ 9 h 61"/>
                <a:gd name="T52" fmla="*/ 13 w 1548"/>
                <a:gd name="T53" fmla="*/ 5 h 61"/>
                <a:gd name="T54" fmla="*/ 18 w 1548"/>
                <a:gd name="T55" fmla="*/ 2 h 61"/>
                <a:gd name="T56" fmla="*/ 24 w 1548"/>
                <a:gd name="T57" fmla="*/ 1 h 61"/>
                <a:gd name="T58" fmla="*/ 29 w 1548"/>
                <a:gd name="T59" fmla="*/ 0 h 61"/>
                <a:gd name="T60" fmla="*/ 1517 w 1548"/>
                <a:gd name="T61" fmla="*/ 0 h 61"/>
                <a:gd name="T62" fmla="*/ 1517 w 1548"/>
                <a:gd name="T63" fmla="*/ 0 h 61"/>
                <a:gd name="T64" fmla="*/ 1523 w 1548"/>
                <a:gd name="T65" fmla="*/ 1 h 61"/>
                <a:gd name="T66" fmla="*/ 1530 w 1548"/>
                <a:gd name="T67" fmla="*/ 2 h 61"/>
                <a:gd name="T68" fmla="*/ 1534 w 1548"/>
                <a:gd name="T69" fmla="*/ 5 h 61"/>
                <a:gd name="T70" fmla="*/ 1539 w 1548"/>
                <a:gd name="T71" fmla="*/ 9 h 61"/>
                <a:gd name="T72" fmla="*/ 1543 w 1548"/>
                <a:gd name="T73" fmla="*/ 13 h 61"/>
                <a:gd name="T74" fmla="*/ 1545 w 1548"/>
                <a:gd name="T75" fmla="*/ 18 h 61"/>
                <a:gd name="T76" fmla="*/ 1548 w 1548"/>
                <a:gd name="T77" fmla="*/ 24 h 61"/>
                <a:gd name="T78" fmla="*/ 1548 w 1548"/>
                <a:gd name="T79" fmla="*/ 30 h 61"/>
                <a:gd name="T80" fmla="*/ 1548 w 1548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8" h="61">
                  <a:moveTo>
                    <a:pt x="1548" y="30"/>
                  </a:moveTo>
                  <a:lnTo>
                    <a:pt x="1548" y="30"/>
                  </a:lnTo>
                  <a:lnTo>
                    <a:pt x="1548" y="37"/>
                  </a:lnTo>
                  <a:lnTo>
                    <a:pt x="1545" y="43"/>
                  </a:lnTo>
                  <a:lnTo>
                    <a:pt x="1543" y="48"/>
                  </a:lnTo>
                  <a:lnTo>
                    <a:pt x="1539" y="51"/>
                  </a:lnTo>
                  <a:lnTo>
                    <a:pt x="1534" y="55"/>
                  </a:lnTo>
                  <a:lnTo>
                    <a:pt x="1530" y="59"/>
                  </a:lnTo>
                  <a:lnTo>
                    <a:pt x="1523" y="60"/>
                  </a:lnTo>
                  <a:lnTo>
                    <a:pt x="1517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1517" y="0"/>
                  </a:lnTo>
                  <a:lnTo>
                    <a:pt x="1517" y="0"/>
                  </a:lnTo>
                  <a:lnTo>
                    <a:pt x="1523" y="1"/>
                  </a:lnTo>
                  <a:lnTo>
                    <a:pt x="1530" y="2"/>
                  </a:lnTo>
                  <a:lnTo>
                    <a:pt x="1534" y="5"/>
                  </a:lnTo>
                  <a:lnTo>
                    <a:pt x="1539" y="9"/>
                  </a:lnTo>
                  <a:lnTo>
                    <a:pt x="1543" y="13"/>
                  </a:lnTo>
                  <a:lnTo>
                    <a:pt x="1545" y="18"/>
                  </a:lnTo>
                  <a:lnTo>
                    <a:pt x="1548" y="24"/>
                  </a:lnTo>
                  <a:lnTo>
                    <a:pt x="1548" y="30"/>
                  </a:lnTo>
                  <a:lnTo>
                    <a:pt x="1548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3309495" y="1894642"/>
              <a:ext cx="595827" cy="48705"/>
            </a:xfrm>
            <a:custGeom>
              <a:avLst/>
              <a:gdLst>
                <a:gd name="T0" fmla="*/ 735 w 735"/>
                <a:gd name="T1" fmla="*/ 30 h 59"/>
                <a:gd name="T2" fmla="*/ 735 w 735"/>
                <a:gd name="T3" fmla="*/ 30 h 59"/>
                <a:gd name="T4" fmla="*/ 734 w 735"/>
                <a:gd name="T5" fmla="*/ 35 h 59"/>
                <a:gd name="T6" fmla="*/ 732 w 735"/>
                <a:gd name="T7" fmla="*/ 41 h 59"/>
                <a:gd name="T8" fmla="*/ 730 w 735"/>
                <a:gd name="T9" fmla="*/ 46 h 59"/>
                <a:gd name="T10" fmla="*/ 726 w 735"/>
                <a:gd name="T11" fmla="*/ 51 h 59"/>
                <a:gd name="T12" fmla="*/ 721 w 735"/>
                <a:gd name="T13" fmla="*/ 54 h 59"/>
                <a:gd name="T14" fmla="*/ 717 w 735"/>
                <a:gd name="T15" fmla="*/ 57 h 59"/>
                <a:gd name="T16" fmla="*/ 711 w 735"/>
                <a:gd name="T17" fmla="*/ 59 h 59"/>
                <a:gd name="T18" fmla="*/ 704 w 735"/>
                <a:gd name="T19" fmla="*/ 59 h 59"/>
                <a:gd name="T20" fmla="*/ 30 w 735"/>
                <a:gd name="T21" fmla="*/ 59 h 59"/>
                <a:gd name="T22" fmla="*/ 30 w 735"/>
                <a:gd name="T23" fmla="*/ 59 h 59"/>
                <a:gd name="T24" fmla="*/ 24 w 735"/>
                <a:gd name="T25" fmla="*/ 59 h 59"/>
                <a:gd name="T26" fmla="*/ 18 w 735"/>
                <a:gd name="T27" fmla="*/ 57 h 59"/>
                <a:gd name="T28" fmla="*/ 13 w 735"/>
                <a:gd name="T29" fmla="*/ 54 h 59"/>
                <a:gd name="T30" fmla="*/ 8 w 735"/>
                <a:gd name="T31" fmla="*/ 51 h 59"/>
                <a:gd name="T32" fmla="*/ 5 w 735"/>
                <a:gd name="T33" fmla="*/ 46 h 59"/>
                <a:gd name="T34" fmla="*/ 2 w 735"/>
                <a:gd name="T35" fmla="*/ 41 h 59"/>
                <a:gd name="T36" fmla="*/ 1 w 735"/>
                <a:gd name="T37" fmla="*/ 35 h 59"/>
                <a:gd name="T38" fmla="*/ 0 w 735"/>
                <a:gd name="T39" fmla="*/ 30 h 59"/>
                <a:gd name="T40" fmla="*/ 0 w 735"/>
                <a:gd name="T41" fmla="*/ 30 h 59"/>
                <a:gd name="T42" fmla="*/ 0 w 735"/>
                <a:gd name="T43" fmla="*/ 30 h 59"/>
                <a:gd name="T44" fmla="*/ 1 w 735"/>
                <a:gd name="T45" fmla="*/ 24 h 59"/>
                <a:gd name="T46" fmla="*/ 2 w 735"/>
                <a:gd name="T47" fmla="*/ 18 h 59"/>
                <a:gd name="T48" fmla="*/ 5 w 735"/>
                <a:gd name="T49" fmla="*/ 13 h 59"/>
                <a:gd name="T50" fmla="*/ 8 w 735"/>
                <a:gd name="T51" fmla="*/ 8 h 59"/>
                <a:gd name="T52" fmla="*/ 13 w 735"/>
                <a:gd name="T53" fmla="*/ 4 h 59"/>
                <a:gd name="T54" fmla="*/ 18 w 735"/>
                <a:gd name="T55" fmla="*/ 2 h 59"/>
                <a:gd name="T56" fmla="*/ 24 w 735"/>
                <a:gd name="T57" fmla="*/ 0 h 59"/>
                <a:gd name="T58" fmla="*/ 30 w 735"/>
                <a:gd name="T59" fmla="*/ 0 h 59"/>
                <a:gd name="T60" fmla="*/ 704 w 735"/>
                <a:gd name="T61" fmla="*/ 0 h 59"/>
                <a:gd name="T62" fmla="*/ 704 w 735"/>
                <a:gd name="T63" fmla="*/ 0 h 59"/>
                <a:gd name="T64" fmla="*/ 711 w 735"/>
                <a:gd name="T65" fmla="*/ 0 h 59"/>
                <a:gd name="T66" fmla="*/ 717 w 735"/>
                <a:gd name="T67" fmla="*/ 2 h 59"/>
                <a:gd name="T68" fmla="*/ 721 w 735"/>
                <a:gd name="T69" fmla="*/ 4 h 59"/>
                <a:gd name="T70" fmla="*/ 726 w 735"/>
                <a:gd name="T71" fmla="*/ 8 h 59"/>
                <a:gd name="T72" fmla="*/ 730 w 735"/>
                <a:gd name="T73" fmla="*/ 13 h 59"/>
                <a:gd name="T74" fmla="*/ 732 w 735"/>
                <a:gd name="T75" fmla="*/ 18 h 59"/>
                <a:gd name="T76" fmla="*/ 734 w 735"/>
                <a:gd name="T77" fmla="*/ 24 h 59"/>
                <a:gd name="T78" fmla="*/ 735 w 735"/>
                <a:gd name="T79" fmla="*/ 30 h 59"/>
                <a:gd name="T80" fmla="*/ 735 w 735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5" h="59">
                  <a:moveTo>
                    <a:pt x="735" y="30"/>
                  </a:moveTo>
                  <a:lnTo>
                    <a:pt x="735" y="30"/>
                  </a:lnTo>
                  <a:lnTo>
                    <a:pt x="734" y="35"/>
                  </a:lnTo>
                  <a:lnTo>
                    <a:pt x="732" y="41"/>
                  </a:lnTo>
                  <a:lnTo>
                    <a:pt x="730" y="46"/>
                  </a:lnTo>
                  <a:lnTo>
                    <a:pt x="726" y="51"/>
                  </a:lnTo>
                  <a:lnTo>
                    <a:pt x="721" y="54"/>
                  </a:lnTo>
                  <a:lnTo>
                    <a:pt x="717" y="57"/>
                  </a:lnTo>
                  <a:lnTo>
                    <a:pt x="711" y="59"/>
                  </a:lnTo>
                  <a:lnTo>
                    <a:pt x="704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1" y="0"/>
                  </a:lnTo>
                  <a:lnTo>
                    <a:pt x="717" y="2"/>
                  </a:lnTo>
                  <a:lnTo>
                    <a:pt x="721" y="4"/>
                  </a:lnTo>
                  <a:lnTo>
                    <a:pt x="726" y="8"/>
                  </a:lnTo>
                  <a:lnTo>
                    <a:pt x="730" y="13"/>
                  </a:lnTo>
                  <a:lnTo>
                    <a:pt x="732" y="18"/>
                  </a:lnTo>
                  <a:lnTo>
                    <a:pt x="734" y="24"/>
                  </a:lnTo>
                  <a:lnTo>
                    <a:pt x="735" y="30"/>
                  </a:lnTo>
                  <a:lnTo>
                    <a:pt x="735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4916768" y="2014781"/>
              <a:ext cx="217550" cy="48705"/>
            </a:xfrm>
            <a:custGeom>
              <a:avLst/>
              <a:gdLst>
                <a:gd name="T0" fmla="*/ 268 w 268"/>
                <a:gd name="T1" fmla="*/ 31 h 61"/>
                <a:gd name="T2" fmla="*/ 268 w 268"/>
                <a:gd name="T3" fmla="*/ 31 h 61"/>
                <a:gd name="T4" fmla="*/ 268 w 268"/>
                <a:gd name="T5" fmla="*/ 37 h 61"/>
                <a:gd name="T6" fmla="*/ 266 w 268"/>
                <a:gd name="T7" fmla="*/ 43 h 61"/>
                <a:gd name="T8" fmla="*/ 263 w 268"/>
                <a:gd name="T9" fmla="*/ 48 h 61"/>
                <a:gd name="T10" fmla="*/ 260 w 268"/>
                <a:gd name="T11" fmla="*/ 52 h 61"/>
                <a:gd name="T12" fmla="*/ 255 w 268"/>
                <a:gd name="T13" fmla="*/ 55 h 61"/>
                <a:gd name="T14" fmla="*/ 250 w 268"/>
                <a:gd name="T15" fmla="*/ 59 h 61"/>
                <a:gd name="T16" fmla="*/ 245 w 268"/>
                <a:gd name="T17" fmla="*/ 60 h 61"/>
                <a:gd name="T18" fmla="*/ 239 w 268"/>
                <a:gd name="T19" fmla="*/ 61 h 61"/>
                <a:gd name="T20" fmla="*/ 30 w 268"/>
                <a:gd name="T21" fmla="*/ 61 h 61"/>
                <a:gd name="T22" fmla="*/ 30 w 268"/>
                <a:gd name="T23" fmla="*/ 61 h 61"/>
                <a:gd name="T24" fmla="*/ 24 w 268"/>
                <a:gd name="T25" fmla="*/ 60 h 61"/>
                <a:gd name="T26" fmla="*/ 18 w 268"/>
                <a:gd name="T27" fmla="*/ 59 h 61"/>
                <a:gd name="T28" fmla="*/ 13 w 268"/>
                <a:gd name="T29" fmla="*/ 55 h 61"/>
                <a:gd name="T30" fmla="*/ 8 w 268"/>
                <a:gd name="T31" fmla="*/ 52 h 61"/>
                <a:gd name="T32" fmla="*/ 5 w 268"/>
                <a:gd name="T33" fmla="*/ 48 h 61"/>
                <a:gd name="T34" fmla="*/ 2 w 268"/>
                <a:gd name="T35" fmla="*/ 43 h 61"/>
                <a:gd name="T36" fmla="*/ 0 w 268"/>
                <a:gd name="T37" fmla="*/ 37 h 61"/>
                <a:gd name="T38" fmla="*/ 0 w 268"/>
                <a:gd name="T39" fmla="*/ 31 h 61"/>
                <a:gd name="T40" fmla="*/ 0 w 268"/>
                <a:gd name="T41" fmla="*/ 31 h 61"/>
                <a:gd name="T42" fmla="*/ 0 w 268"/>
                <a:gd name="T43" fmla="*/ 31 h 61"/>
                <a:gd name="T44" fmla="*/ 0 w 268"/>
                <a:gd name="T45" fmla="*/ 25 h 61"/>
                <a:gd name="T46" fmla="*/ 2 w 268"/>
                <a:gd name="T47" fmla="*/ 19 h 61"/>
                <a:gd name="T48" fmla="*/ 5 w 268"/>
                <a:gd name="T49" fmla="*/ 14 h 61"/>
                <a:gd name="T50" fmla="*/ 8 w 268"/>
                <a:gd name="T51" fmla="*/ 10 h 61"/>
                <a:gd name="T52" fmla="*/ 13 w 268"/>
                <a:gd name="T53" fmla="*/ 6 h 61"/>
                <a:gd name="T54" fmla="*/ 18 w 268"/>
                <a:gd name="T55" fmla="*/ 3 h 61"/>
                <a:gd name="T56" fmla="*/ 24 w 268"/>
                <a:gd name="T57" fmla="*/ 2 h 61"/>
                <a:gd name="T58" fmla="*/ 30 w 268"/>
                <a:gd name="T59" fmla="*/ 0 h 61"/>
                <a:gd name="T60" fmla="*/ 239 w 268"/>
                <a:gd name="T61" fmla="*/ 0 h 61"/>
                <a:gd name="T62" fmla="*/ 239 w 268"/>
                <a:gd name="T63" fmla="*/ 0 h 61"/>
                <a:gd name="T64" fmla="*/ 245 w 268"/>
                <a:gd name="T65" fmla="*/ 2 h 61"/>
                <a:gd name="T66" fmla="*/ 250 w 268"/>
                <a:gd name="T67" fmla="*/ 3 h 61"/>
                <a:gd name="T68" fmla="*/ 255 w 268"/>
                <a:gd name="T69" fmla="*/ 6 h 61"/>
                <a:gd name="T70" fmla="*/ 260 w 268"/>
                <a:gd name="T71" fmla="*/ 10 h 61"/>
                <a:gd name="T72" fmla="*/ 263 w 268"/>
                <a:gd name="T73" fmla="*/ 14 h 61"/>
                <a:gd name="T74" fmla="*/ 266 w 268"/>
                <a:gd name="T75" fmla="*/ 19 h 61"/>
                <a:gd name="T76" fmla="*/ 268 w 268"/>
                <a:gd name="T77" fmla="*/ 25 h 61"/>
                <a:gd name="T78" fmla="*/ 268 w 268"/>
                <a:gd name="T79" fmla="*/ 31 h 61"/>
                <a:gd name="T80" fmla="*/ 268 w 268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8" h="61">
                  <a:moveTo>
                    <a:pt x="268" y="31"/>
                  </a:moveTo>
                  <a:lnTo>
                    <a:pt x="268" y="31"/>
                  </a:lnTo>
                  <a:lnTo>
                    <a:pt x="268" y="37"/>
                  </a:lnTo>
                  <a:lnTo>
                    <a:pt x="266" y="43"/>
                  </a:lnTo>
                  <a:lnTo>
                    <a:pt x="263" y="48"/>
                  </a:lnTo>
                  <a:lnTo>
                    <a:pt x="260" y="52"/>
                  </a:lnTo>
                  <a:lnTo>
                    <a:pt x="255" y="55"/>
                  </a:lnTo>
                  <a:lnTo>
                    <a:pt x="250" y="59"/>
                  </a:lnTo>
                  <a:lnTo>
                    <a:pt x="245" y="60"/>
                  </a:lnTo>
                  <a:lnTo>
                    <a:pt x="239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2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5" y="2"/>
                  </a:lnTo>
                  <a:lnTo>
                    <a:pt x="250" y="3"/>
                  </a:lnTo>
                  <a:lnTo>
                    <a:pt x="255" y="6"/>
                  </a:lnTo>
                  <a:lnTo>
                    <a:pt x="260" y="10"/>
                  </a:lnTo>
                  <a:lnTo>
                    <a:pt x="263" y="14"/>
                  </a:lnTo>
                  <a:lnTo>
                    <a:pt x="266" y="19"/>
                  </a:lnTo>
                  <a:lnTo>
                    <a:pt x="268" y="25"/>
                  </a:lnTo>
                  <a:lnTo>
                    <a:pt x="268" y="31"/>
                  </a:lnTo>
                  <a:lnTo>
                    <a:pt x="268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4981709" y="2136544"/>
              <a:ext cx="420488" cy="47082"/>
            </a:xfrm>
            <a:custGeom>
              <a:avLst/>
              <a:gdLst>
                <a:gd name="T0" fmla="*/ 518 w 518"/>
                <a:gd name="T1" fmla="*/ 31 h 60"/>
                <a:gd name="T2" fmla="*/ 518 w 518"/>
                <a:gd name="T3" fmla="*/ 31 h 60"/>
                <a:gd name="T4" fmla="*/ 517 w 518"/>
                <a:gd name="T5" fmla="*/ 37 h 60"/>
                <a:gd name="T6" fmla="*/ 515 w 518"/>
                <a:gd name="T7" fmla="*/ 42 h 60"/>
                <a:gd name="T8" fmla="*/ 512 w 518"/>
                <a:gd name="T9" fmla="*/ 46 h 60"/>
                <a:gd name="T10" fmla="*/ 508 w 518"/>
                <a:gd name="T11" fmla="*/ 51 h 60"/>
                <a:gd name="T12" fmla="*/ 505 w 518"/>
                <a:gd name="T13" fmla="*/ 55 h 60"/>
                <a:gd name="T14" fmla="*/ 500 w 518"/>
                <a:gd name="T15" fmla="*/ 57 h 60"/>
                <a:gd name="T16" fmla="*/ 494 w 518"/>
                <a:gd name="T17" fmla="*/ 60 h 60"/>
                <a:gd name="T18" fmla="*/ 487 w 518"/>
                <a:gd name="T19" fmla="*/ 60 h 60"/>
                <a:gd name="T20" fmla="*/ 30 w 518"/>
                <a:gd name="T21" fmla="*/ 60 h 60"/>
                <a:gd name="T22" fmla="*/ 30 w 518"/>
                <a:gd name="T23" fmla="*/ 60 h 60"/>
                <a:gd name="T24" fmla="*/ 24 w 518"/>
                <a:gd name="T25" fmla="*/ 60 h 60"/>
                <a:gd name="T26" fmla="*/ 18 w 518"/>
                <a:gd name="T27" fmla="*/ 57 h 60"/>
                <a:gd name="T28" fmla="*/ 13 w 518"/>
                <a:gd name="T29" fmla="*/ 55 h 60"/>
                <a:gd name="T30" fmla="*/ 8 w 518"/>
                <a:gd name="T31" fmla="*/ 51 h 60"/>
                <a:gd name="T32" fmla="*/ 5 w 518"/>
                <a:gd name="T33" fmla="*/ 46 h 60"/>
                <a:gd name="T34" fmla="*/ 2 w 518"/>
                <a:gd name="T35" fmla="*/ 42 h 60"/>
                <a:gd name="T36" fmla="*/ 1 w 518"/>
                <a:gd name="T37" fmla="*/ 37 h 60"/>
                <a:gd name="T38" fmla="*/ 0 w 518"/>
                <a:gd name="T39" fmla="*/ 31 h 60"/>
                <a:gd name="T40" fmla="*/ 0 w 518"/>
                <a:gd name="T41" fmla="*/ 31 h 60"/>
                <a:gd name="T42" fmla="*/ 0 w 518"/>
                <a:gd name="T43" fmla="*/ 31 h 60"/>
                <a:gd name="T44" fmla="*/ 1 w 518"/>
                <a:gd name="T45" fmla="*/ 24 h 60"/>
                <a:gd name="T46" fmla="*/ 2 w 518"/>
                <a:gd name="T47" fmla="*/ 18 h 60"/>
                <a:gd name="T48" fmla="*/ 5 w 518"/>
                <a:gd name="T49" fmla="*/ 13 h 60"/>
                <a:gd name="T50" fmla="*/ 8 w 518"/>
                <a:gd name="T51" fmla="*/ 9 h 60"/>
                <a:gd name="T52" fmla="*/ 13 w 518"/>
                <a:gd name="T53" fmla="*/ 5 h 60"/>
                <a:gd name="T54" fmla="*/ 18 w 518"/>
                <a:gd name="T55" fmla="*/ 2 h 60"/>
                <a:gd name="T56" fmla="*/ 24 w 518"/>
                <a:gd name="T57" fmla="*/ 0 h 60"/>
                <a:gd name="T58" fmla="*/ 30 w 518"/>
                <a:gd name="T59" fmla="*/ 0 h 60"/>
                <a:gd name="T60" fmla="*/ 487 w 518"/>
                <a:gd name="T61" fmla="*/ 0 h 60"/>
                <a:gd name="T62" fmla="*/ 487 w 518"/>
                <a:gd name="T63" fmla="*/ 0 h 60"/>
                <a:gd name="T64" fmla="*/ 494 w 518"/>
                <a:gd name="T65" fmla="*/ 0 h 60"/>
                <a:gd name="T66" fmla="*/ 500 w 518"/>
                <a:gd name="T67" fmla="*/ 2 h 60"/>
                <a:gd name="T68" fmla="*/ 505 w 518"/>
                <a:gd name="T69" fmla="*/ 5 h 60"/>
                <a:gd name="T70" fmla="*/ 508 w 518"/>
                <a:gd name="T71" fmla="*/ 9 h 60"/>
                <a:gd name="T72" fmla="*/ 512 w 518"/>
                <a:gd name="T73" fmla="*/ 13 h 60"/>
                <a:gd name="T74" fmla="*/ 515 w 518"/>
                <a:gd name="T75" fmla="*/ 18 h 60"/>
                <a:gd name="T76" fmla="*/ 517 w 518"/>
                <a:gd name="T77" fmla="*/ 24 h 60"/>
                <a:gd name="T78" fmla="*/ 518 w 518"/>
                <a:gd name="T79" fmla="*/ 31 h 60"/>
                <a:gd name="T80" fmla="*/ 518 w 518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60">
                  <a:moveTo>
                    <a:pt x="518" y="31"/>
                  </a:moveTo>
                  <a:lnTo>
                    <a:pt x="518" y="31"/>
                  </a:lnTo>
                  <a:lnTo>
                    <a:pt x="517" y="37"/>
                  </a:lnTo>
                  <a:lnTo>
                    <a:pt x="515" y="42"/>
                  </a:lnTo>
                  <a:lnTo>
                    <a:pt x="512" y="46"/>
                  </a:lnTo>
                  <a:lnTo>
                    <a:pt x="508" y="51"/>
                  </a:lnTo>
                  <a:lnTo>
                    <a:pt x="505" y="55"/>
                  </a:lnTo>
                  <a:lnTo>
                    <a:pt x="500" y="57"/>
                  </a:lnTo>
                  <a:lnTo>
                    <a:pt x="494" y="60"/>
                  </a:lnTo>
                  <a:lnTo>
                    <a:pt x="48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4" y="0"/>
                  </a:lnTo>
                  <a:lnTo>
                    <a:pt x="500" y="2"/>
                  </a:lnTo>
                  <a:lnTo>
                    <a:pt x="505" y="5"/>
                  </a:lnTo>
                  <a:lnTo>
                    <a:pt x="508" y="9"/>
                  </a:lnTo>
                  <a:lnTo>
                    <a:pt x="512" y="13"/>
                  </a:lnTo>
                  <a:lnTo>
                    <a:pt x="515" y="18"/>
                  </a:lnTo>
                  <a:lnTo>
                    <a:pt x="517" y="24"/>
                  </a:lnTo>
                  <a:lnTo>
                    <a:pt x="518" y="31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3384176" y="2466117"/>
              <a:ext cx="128257" cy="48705"/>
            </a:xfrm>
            <a:custGeom>
              <a:avLst/>
              <a:gdLst>
                <a:gd name="T0" fmla="*/ 157 w 157"/>
                <a:gd name="T1" fmla="*/ 30 h 60"/>
                <a:gd name="T2" fmla="*/ 157 w 157"/>
                <a:gd name="T3" fmla="*/ 30 h 60"/>
                <a:gd name="T4" fmla="*/ 156 w 157"/>
                <a:gd name="T5" fmla="*/ 36 h 60"/>
                <a:gd name="T6" fmla="*/ 154 w 157"/>
                <a:gd name="T7" fmla="*/ 42 h 60"/>
                <a:gd name="T8" fmla="*/ 152 w 157"/>
                <a:gd name="T9" fmla="*/ 47 h 60"/>
                <a:gd name="T10" fmla="*/ 148 w 157"/>
                <a:gd name="T11" fmla="*/ 51 h 60"/>
                <a:gd name="T12" fmla="*/ 143 w 157"/>
                <a:gd name="T13" fmla="*/ 55 h 60"/>
                <a:gd name="T14" fmla="*/ 138 w 157"/>
                <a:gd name="T15" fmla="*/ 58 h 60"/>
                <a:gd name="T16" fmla="*/ 132 w 157"/>
                <a:gd name="T17" fmla="*/ 60 h 60"/>
                <a:gd name="T18" fmla="*/ 126 w 157"/>
                <a:gd name="T19" fmla="*/ 60 h 60"/>
                <a:gd name="T20" fmla="*/ 29 w 157"/>
                <a:gd name="T21" fmla="*/ 60 h 60"/>
                <a:gd name="T22" fmla="*/ 29 w 157"/>
                <a:gd name="T23" fmla="*/ 60 h 60"/>
                <a:gd name="T24" fmla="*/ 23 w 157"/>
                <a:gd name="T25" fmla="*/ 60 h 60"/>
                <a:gd name="T26" fmla="*/ 18 w 157"/>
                <a:gd name="T27" fmla="*/ 58 h 60"/>
                <a:gd name="T28" fmla="*/ 12 w 157"/>
                <a:gd name="T29" fmla="*/ 55 h 60"/>
                <a:gd name="T30" fmla="*/ 8 w 157"/>
                <a:gd name="T31" fmla="*/ 51 h 60"/>
                <a:gd name="T32" fmla="*/ 4 w 157"/>
                <a:gd name="T33" fmla="*/ 47 h 60"/>
                <a:gd name="T34" fmla="*/ 2 w 157"/>
                <a:gd name="T35" fmla="*/ 42 h 60"/>
                <a:gd name="T36" fmla="*/ 0 w 157"/>
                <a:gd name="T37" fmla="*/ 36 h 60"/>
                <a:gd name="T38" fmla="*/ 0 w 157"/>
                <a:gd name="T39" fmla="*/ 30 h 60"/>
                <a:gd name="T40" fmla="*/ 0 w 157"/>
                <a:gd name="T41" fmla="*/ 30 h 60"/>
                <a:gd name="T42" fmla="*/ 0 w 157"/>
                <a:gd name="T43" fmla="*/ 30 h 60"/>
                <a:gd name="T44" fmla="*/ 0 w 157"/>
                <a:gd name="T45" fmla="*/ 23 h 60"/>
                <a:gd name="T46" fmla="*/ 2 w 157"/>
                <a:gd name="T47" fmla="*/ 19 h 60"/>
                <a:gd name="T48" fmla="*/ 4 w 157"/>
                <a:gd name="T49" fmla="*/ 14 h 60"/>
                <a:gd name="T50" fmla="*/ 8 w 157"/>
                <a:gd name="T51" fmla="*/ 9 h 60"/>
                <a:gd name="T52" fmla="*/ 12 w 157"/>
                <a:gd name="T53" fmla="*/ 5 h 60"/>
                <a:gd name="T54" fmla="*/ 18 w 157"/>
                <a:gd name="T55" fmla="*/ 3 h 60"/>
                <a:gd name="T56" fmla="*/ 23 w 157"/>
                <a:gd name="T57" fmla="*/ 0 h 60"/>
                <a:gd name="T58" fmla="*/ 29 w 157"/>
                <a:gd name="T59" fmla="*/ 0 h 60"/>
                <a:gd name="T60" fmla="*/ 126 w 157"/>
                <a:gd name="T61" fmla="*/ 0 h 60"/>
                <a:gd name="T62" fmla="*/ 126 w 157"/>
                <a:gd name="T63" fmla="*/ 0 h 60"/>
                <a:gd name="T64" fmla="*/ 132 w 157"/>
                <a:gd name="T65" fmla="*/ 0 h 60"/>
                <a:gd name="T66" fmla="*/ 138 w 157"/>
                <a:gd name="T67" fmla="*/ 3 h 60"/>
                <a:gd name="T68" fmla="*/ 143 w 157"/>
                <a:gd name="T69" fmla="*/ 5 h 60"/>
                <a:gd name="T70" fmla="*/ 148 w 157"/>
                <a:gd name="T71" fmla="*/ 9 h 60"/>
                <a:gd name="T72" fmla="*/ 152 w 157"/>
                <a:gd name="T73" fmla="*/ 14 h 60"/>
                <a:gd name="T74" fmla="*/ 154 w 157"/>
                <a:gd name="T75" fmla="*/ 19 h 60"/>
                <a:gd name="T76" fmla="*/ 156 w 157"/>
                <a:gd name="T77" fmla="*/ 23 h 60"/>
                <a:gd name="T78" fmla="*/ 157 w 157"/>
                <a:gd name="T79" fmla="*/ 30 h 60"/>
                <a:gd name="T80" fmla="*/ 157 w 157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60">
                  <a:moveTo>
                    <a:pt x="157" y="30"/>
                  </a:moveTo>
                  <a:lnTo>
                    <a:pt x="157" y="30"/>
                  </a:lnTo>
                  <a:lnTo>
                    <a:pt x="156" y="36"/>
                  </a:lnTo>
                  <a:lnTo>
                    <a:pt x="154" y="42"/>
                  </a:lnTo>
                  <a:lnTo>
                    <a:pt x="152" y="47"/>
                  </a:lnTo>
                  <a:lnTo>
                    <a:pt x="148" y="51"/>
                  </a:lnTo>
                  <a:lnTo>
                    <a:pt x="143" y="55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26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8"/>
                  </a:lnTo>
                  <a:lnTo>
                    <a:pt x="12" y="55"/>
                  </a:lnTo>
                  <a:lnTo>
                    <a:pt x="8" y="51"/>
                  </a:lnTo>
                  <a:lnTo>
                    <a:pt x="4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3"/>
                  </a:lnTo>
                  <a:lnTo>
                    <a:pt x="143" y="5"/>
                  </a:lnTo>
                  <a:lnTo>
                    <a:pt x="148" y="9"/>
                  </a:lnTo>
                  <a:lnTo>
                    <a:pt x="152" y="14"/>
                  </a:lnTo>
                  <a:lnTo>
                    <a:pt x="154" y="19"/>
                  </a:lnTo>
                  <a:lnTo>
                    <a:pt x="156" y="23"/>
                  </a:lnTo>
                  <a:lnTo>
                    <a:pt x="157" y="30"/>
                  </a:lnTo>
                  <a:lnTo>
                    <a:pt x="157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2755879" y="2477481"/>
              <a:ext cx="353925" cy="48705"/>
            </a:xfrm>
            <a:custGeom>
              <a:avLst/>
              <a:gdLst>
                <a:gd name="T0" fmla="*/ 436 w 436"/>
                <a:gd name="T1" fmla="*/ 29 h 60"/>
                <a:gd name="T2" fmla="*/ 436 w 436"/>
                <a:gd name="T3" fmla="*/ 29 h 60"/>
                <a:gd name="T4" fmla="*/ 436 w 436"/>
                <a:gd name="T5" fmla="*/ 35 h 60"/>
                <a:gd name="T6" fmla="*/ 433 w 436"/>
                <a:gd name="T7" fmla="*/ 41 h 60"/>
                <a:gd name="T8" fmla="*/ 431 w 436"/>
                <a:gd name="T9" fmla="*/ 46 h 60"/>
                <a:gd name="T10" fmla="*/ 427 w 436"/>
                <a:gd name="T11" fmla="*/ 51 h 60"/>
                <a:gd name="T12" fmla="*/ 422 w 436"/>
                <a:gd name="T13" fmla="*/ 55 h 60"/>
                <a:gd name="T14" fmla="*/ 417 w 436"/>
                <a:gd name="T15" fmla="*/ 57 h 60"/>
                <a:gd name="T16" fmla="*/ 412 w 436"/>
                <a:gd name="T17" fmla="*/ 60 h 60"/>
                <a:gd name="T18" fmla="*/ 406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20 w 436"/>
                <a:gd name="T27" fmla="*/ 57 h 60"/>
                <a:gd name="T28" fmla="*/ 14 w 436"/>
                <a:gd name="T29" fmla="*/ 55 h 60"/>
                <a:gd name="T30" fmla="*/ 10 w 436"/>
                <a:gd name="T31" fmla="*/ 51 h 60"/>
                <a:gd name="T32" fmla="*/ 7 w 436"/>
                <a:gd name="T33" fmla="*/ 46 h 60"/>
                <a:gd name="T34" fmla="*/ 3 w 436"/>
                <a:gd name="T35" fmla="*/ 41 h 60"/>
                <a:gd name="T36" fmla="*/ 2 w 436"/>
                <a:gd name="T37" fmla="*/ 35 h 60"/>
                <a:gd name="T38" fmla="*/ 0 w 436"/>
                <a:gd name="T39" fmla="*/ 29 h 60"/>
                <a:gd name="T40" fmla="*/ 0 w 436"/>
                <a:gd name="T41" fmla="*/ 29 h 60"/>
                <a:gd name="T42" fmla="*/ 0 w 436"/>
                <a:gd name="T43" fmla="*/ 29 h 60"/>
                <a:gd name="T44" fmla="*/ 2 w 436"/>
                <a:gd name="T45" fmla="*/ 23 h 60"/>
                <a:gd name="T46" fmla="*/ 3 w 436"/>
                <a:gd name="T47" fmla="*/ 18 h 60"/>
                <a:gd name="T48" fmla="*/ 7 w 436"/>
                <a:gd name="T49" fmla="*/ 13 h 60"/>
                <a:gd name="T50" fmla="*/ 10 w 436"/>
                <a:gd name="T51" fmla="*/ 8 h 60"/>
                <a:gd name="T52" fmla="*/ 14 w 436"/>
                <a:gd name="T53" fmla="*/ 5 h 60"/>
                <a:gd name="T54" fmla="*/ 20 w 436"/>
                <a:gd name="T55" fmla="*/ 2 h 60"/>
                <a:gd name="T56" fmla="*/ 25 w 436"/>
                <a:gd name="T57" fmla="*/ 0 h 60"/>
                <a:gd name="T58" fmla="*/ 31 w 436"/>
                <a:gd name="T59" fmla="*/ 0 h 60"/>
                <a:gd name="T60" fmla="*/ 406 w 436"/>
                <a:gd name="T61" fmla="*/ 0 h 60"/>
                <a:gd name="T62" fmla="*/ 406 w 436"/>
                <a:gd name="T63" fmla="*/ 0 h 60"/>
                <a:gd name="T64" fmla="*/ 412 w 436"/>
                <a:gd name="T65" fmla="*/ 0 h 60"/>
                <a:gd name="T66" fmla="*/ 417 w 436"/>
                <a:gd name="T67" fmla="*/ 2 h 60"/>
                <a:gd name="T68" fmla="*/ 422 w 436"/>
                <a:gd name="T69" fmla="*/ 5 h 60"/>
                <a:gd name="T70" fmla="*/ 427 w 436"/>
                <a:gd name="T71" fmla="*/ 8 h 60"/>
                <a:gd name="T72" fmla="*/ 431 w 436"/>
                <a:gd name="T73" fmla="*/ 13 h 60"/>
                <a:gd name="T74" fmla="*/ 433 w 436"/>
                <a:gd name="T75" fmla="*/ 18 h 60"/>
                <a:gd name="T76" fmla="*/ 436 w 436"/>
                <a:gd name="T77" fmla="*/ 23 h 60"/>
                <a:gd name="T78" fmla="*/ 436 w 436"/>
                <a:gd name="T79" fmla="*/ 29 h 60"/>
                <a:gd name="T80" fmla="*/ 436 w 436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29"/>
                  </a:moveTo>
                  <a:lnTo>
                    <a:pt x="436" y="29"/>
                  </a:lnTo>
                  <a:lnTo>
                    <a:pt x="436" y="35"/>
                  </a:lnTo>
                  <a:lnTo>
                    <a:pt x="433" y="41"/>
                  </a:lnTo>
                  <a:lnTo>
                    <a:pt x="431" y="46"/>
                  </a:lnTo>
                  <a:lnTo>
                    <a:pt x="427" y="51"/>
                  </a:lnTo>
                  <a:lnTo>
                    <a:pt x="422" y="55"/>
                  </a:lnTo>
                  <a:lnTo>
                    <a:pt x="417" y="57"/>
                  </a:lnTo>
                  <a:lnTo>
                    <a:pt x="412" y="60"/>
                  </a:lnTo>
                  <a:lnTo>
                    <a:pt x="406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20" y="57"/>
                  </a:lnTo>
                  <a:lnTo>
                    <a:pt x="14" y="55"/>
                  </a:lnTo>
                  <a:lnTo>
                    <a:pt x="10" y="51"/>
                  </a:lnTo>
                  <a:lnTo>
                    <a:pt x="7" y="46"/>
                  </a:lnTo>
                  <a:lnTo>
                    <a:pt x="3" y="41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0" y="8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2" y="0"/>
                  </a:lnTo>
                  <a:lnTo>
                    <a:pt x="417" y="2"/>
                  </a:lnTo>
                  <a:lnTo>
                    <a:pt x="422" y="5"/>
                  </a:lnTo>
                  <a:lnTo>
                    <a:pt x="427" y="8"/>
                  </a:lnTo>
                  <a:lnTo>
                    <a:pt x="431" y="13"/>
                  </a:lnTo>
                  <a:lnTo>
                    <a:pt x="433" y="18"/>
                  </a:lnTo>
                  <a:lnTo>
                    <a:pt x="436" y="23"/>
                  </a:lnTo>
                  <a:lnTo>
                    <a:pt x="436" y="29"/>
                  </a:lnTo>
                  <a:lnTo>
                    <a:pt x="436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2923100" y="3133378"/>
              <a:ext cx="353925" cy="48705"/>
            </a:xfrm>
            <a:custGeom>
              <a:avLst/>
              <a:gdLst>
                <a:gd name="T0" fmla="*/ 436 w 436"/>
                <a:gd name="T1" fmla="*/ 30 h 60"/>
                <a:gd name="T2" fmla="*/ 436 w 436"/>
                <a:gd name="T3" fmla="*/ 30 h 60"/>
                <a:gd name="T4" fmla="*/ 434 w 436"/>
                <a:gd name="T5" fmla="*/ 36 h 60"/>
                <a:gd name="T6" fmla="*/ 433 w 436"/>
                <a:gd name="T7" fmla="*/ 42 h 60"/>
                <a:gd name="T8" fmla="*/ 430 w 436"/>
                <a:gd name="T9" fmla="*/ 47 h 60"/>
                <a:gd name="T10" fmla="*/ 426 w 436"/>
                <a:gd name="T11" fmla="*/ 52 h 60"/>
                <a:gd name="T12" fmla="*/ 422 w 436"/>
                <a:gd name="T13" fmla="*/ 55 h 60"/>
                <a:gd name="T14" fmla="*/ 417 w 436"/>
                <a:gd name="T15" fmla="*/ 58 h 60"/>
                <a:gd name="T16" fmla="*/ 411 w 436"/>
                <a:gd name="T17" fmla="*/ 60 h 60"/>
                <a:gd name="T18" fmla="*/ 405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19 w 436"/>
                <a:gd name="T27" fmla="*/ 58 h 60"/>
                <a:gd name="T28" fmla="*/ 14 w 436"/>
                <a:gd name="T29" fmla="*/ 55 h 60"/>
                <a:gd name="T30" fmla="*/ 9 w 436"/>
                <a:gd name="T31" fmla="*/ 52 h 60"/>
                <a:gd name="T32" fmla="*/ 5 w 436"/>
                <a:gd name="T33" fmla="*/ 47 h 60"/>
                <a:gd name="T34" fmla="*/ 3 w 436"/>
                <a:gd name="T35" fmla="*/ 42 h 60"/>
                <a:gd name="T36" fmla="*/ 0 w 436"/>
                <a:gd name="T37" fmla="*/ 36 h 60"/>
                <a:gd name="T38" fmla="*/ 0 w 436"/>
                <a:gd name="T39" fmla="*/ 30 h 60"/>
                <a:gd name="T40" fmla="*/ 0 w 436"/>
                <a:gd name="T41" fmla="*/ 30 h 60"/>
                <a:gd name="T42" fmla="*/ 0 w 436"/>
                <a:gd name="T43" fmla="*/ 30 h 60"/>
                <a:gd name="T44" fmla="*/ 0 w 436"/>
                <a:gd name="T45" fmla="*/ 24 h 60"/>
                <a:gd name="T46" fmla="*/ 3 w 436"/>
                <a:gd name="T47" fmla="*/ 19 h 60"/>
                <a:gd name="T48" fmla="*/ 5 w 436"/>
                <a:gd name="T49" fmla="*/ 14 h 60"/>
                <a:gd name="T50" fmla="*/ 9 w 436"/>
                <a:gd name="T51" fmla="*/ 9 h 60"/>
                <a:gd name="T52" fmla="*/ 14 w 436"/>
                <a:gd name="T53" fmla="*/ 5 h 60"/>
                <a:gd name="T54" fmla="*/ 19 w 436"/>
                <a:gd name="T55" fmla="*/ 3 h 60"/>
                <a:gd name="T56" fmla="*/ 25 w 436"/>
                <a:gd name="T57" fmla="*/ 0 h 60"/>
                <a:gd name="T58" fmla="*/ 31 w 436"/>
                <a:gd name="T59" fmla="*/ 0 h 60"/>
                <a:gd name="T60" fmla="*/ 405 w 436"/>
                <a:gd name="T61" fmla="*/ 0 h 60"/>
                <a:gd name="T62" fmla="*/ 405 w 436"/>
                <a:gd name="T63" fmla="*/ 0 h 60"/>
                <a:gd name="T64" fmla="*/ 411 w 436"/>
                <a:gd name="T65" fmla="*/ 0 h 60"/>
                <a:gd name="T66" fmla="*/ 417 w 436"/>
                <a:gd name="T67" fmla="*/ 3 h 60"/>
                <a:gd name="T68" fmla="*/ 422 w 436"/>
                <a:gd name="T69" fmla="*/ 5 h 60"/>
                <a:gd name="T70" fmla="*/ 426 w 436"/>
                <a:gd name="T71" fmla="*/ 9 h 60"/>
                <a:gd name="T72" fmla="*/ 430 w 436"/>
                <a:gd name="T73" fmla="*/ 14 h 60"/>
                <a:gd name="T74" fmla="*/ 433 w 436"/>
                <a:gd name="T75" fmla="*/ 19 h 60"/>
                <a:gd name="T76" fmla="*/ 434 w 436"/>
                <a:gd name="T77" fmla="*/ 24 h 60"/>
                <a:gd name="T78" fmla="*/ 436 w 436"/>
                <a:gd name="T79" fmla="*/ 30 h 60"/>
                <a:gd name="T80" fmla="*/ 436 w 436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30"/>
                  </a:moveTo>
                  <a:lnTo>
                    <a:pt x="436" y="30"/>
                  </a:lnTo>
                  <a:lnTo>
                    <a:pt x="434" y="36"/>
                  </a:lnTo>
                  <a:lnTo>
                    <a:pt x="433" y="42"/>
                  </a:lnTo>
                  <a:lnTo>
                    <a:pt x="430" y="47"/>
                  </a:lnTo>
                  <a:lnTo>
                    <a:pt x="426" y="52"/>
                  </a:lnTo>
                  <a:lnTo>
                    <a:pt x="422" y="55"/>
                  </a:lnTo>
                  <a:lnTo>
                    <a:pt x="417" y="58"/>
                  </a:lnTo>
                  <a:lnTo>
                    <a:pt x="411" y="60"/>
                  </a:lnTo>
                  <a:lnTo>
                    <a:pt x="40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11" y="0"/>
                  </a:lnTo>
                  <a:lnTo>
                    <a:pt x="417" y="3"/>
                  </a:lnTo>
                  <a:lnTo>
                    <a:pt x="422" y="5"/>
                  </a:lnTo>
                  <a:lnTo>
                    <a:pt x="426" y="9"/>
                  </a:lnTo>
                  <a:lnTo>
                    <a:pt x="430" y="14"/>
                  </a:lnTo>
                  <a:lnTo>
                    <a:pt x="433" y="19"/>
                  </a:lnTo>
                  <a:lnTo>
                    <a:pt x="434" y="24"/>
                  </a:lnTo>
                  <a:lnTo>
                    <a:pt x="436" y="30"/>
                  </a:lnTo>
                  <a:lnTo>
                    <a:pt x="43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2866278" y="2665808"/>
              <a:ext cx="603945" cy="48705"/>
            </a:xfrm>
            <a:custGeom>
              <a:avLst/>
              <a:gdLst>
                <a:gd name="T0" fmla="*/ 742 w 742"/>
                <a:gd name="T1" fmla="*/ 30 h 59"/>
                <a:gd name="T2" fmla="*/ 742 w 742"/>
                <a:gd name="T3" fmla="*/ 30 h 59"/>
                <a:gd name="T4" fmla="*/ 741 w 742"/>
                <a:gd name="T5" fmla="*/ 35 h 59"/>
                <a:gd name="T6" fmla="*/ 740 w 742"/>
                <a:gd name="T7" fmla="*/ 41 h 59"/>
                <a:gd name="T8" fmla="*/ 737 w 742"/>
                <a:gd name="T9" fmla="*/ 46 h 59"/>
                <a:gd name="T10" fmla="*/ 734 w 742"/>
                <a:gd name="T11" fmla="*/ 51 h 59"/>
                <a:gd name="T12" fmla="*/ 729 w 742"/>
                <a:gd name="T13" fmla="*/ 55 h 59"/>
                <a:gd name="T14" fmla="*/ 724 w 742"/>
                <a:gd name="T15" fmla="*/ 57 h 59"/>
                <a:gd name="T16" fmla="*/ 718 w 742"/>
                <a:gd name="T17" fmla="*/ 59 h 59"/>
                <a:gd name="T18" fmla="*/ 712 w 742"/>
                <a:gd name="T19" fmla="*/ 59 h 59"/>
                <a:gd name="T20" fmla="*/ 30 w 742"/>
                <a:gd name="T21" fmla="*/ 59 h 59"/>
                <a:gd name="T22" fmla="*/ 30 w 742"/>
                <a:gd name="T23" fmla="*/ 59 h 59"/>
                <a:gd name="T24" fmla="*/ 24 w 742"/>
                <a:gd name="T25" fmla="*/ 59 h 59"/>
                <a:gd name="T26" fmla="*/ 18 w 742"/>
                <a:gd name="T27" fmla="*/ 57 h 59"/>
                <a:gd name="T28" fmla="*/ 13 w 742"/>
                <a:gd name="T29" fmla="*/ 55 h 59"/>
                <a:gd name="T30" fmla="*/ 9 w 742"/>
                <a:gd name="T31" fmla="*/ 51 h 59"/>
                <a:gd name="T32" fmla="*/ 5 w 742"/>
                <a:gd name="T33" fmla="*/ 46 h 59"/>
                <a:gd name="T34" fmla="*/ 2 w 742"/>
                <a:gd name="T35" fmla="*/ 41 h 59"/>
                <a:gd name="T36" fmla="*/ 0 w 742"/>
                <a:gd name="T37" fmla="*/ 35 h 59"/>
                <a:gd name="T38" fmla="*/ 0 w 742"/>
                <a:gd name="T39" fmla="*/ 30 h 59"/>
                <a:gd name="T40" fmla="*/ 0 w 742"/>
                <a:gd name="T41" fmla="*/ 30 h 59"/>
                <a:gd name="T42" fmla="*/ 0 w 742"/>
                <a:gd name="T43" fmla="*/ 30 h 59"/>
                <a:gd name="T44" fmla="*/ 0 w 742"/>
                <a:gd name="T45" fmla="*/ 24 h 59"/>
                <a:gd name="T46" fmla="*/ 2 w 742"/>
                <a:gd name="T47" fmla="*/ 18 h 59"/>
                <a:gd name="T48" fmla="*/ 5 w 742"/>
                <a:gd name="T49" fmla="*/ 13 h 59"/>
                <a:gd name="T50" fmla="*/ 9 w 742"/>
                <a:gd name="T51" fmla="*/ 8 h 59"/>
                <a:gd name="T52" fmla="*/ 13 w 742"/>
                <a:gd name="T53" fmla="*/ 5 h 59"/>
                <a:gd name="T54" fmla="*/ 18 w 742"/>
                <a:gd name="T55" fmla="*/ 2 h 59"/>
                <a:gd name="T56" fmla="*/ 24 w 742"/>
                <a:gd name="T57" fmla="*/ 0 h 59"/>
                <a:gd name="T58" fmla="*/ 30 w 742"/>
                <a:gd name="T59" fmla="*/ 0 h 59"/>
                <a:gd name="T60" fmla="*/ 712 w 742"/>
                <a:gd name="T61" fmla="*/ 0 h 59"/>
                <a:gd name="T62" fmla="*/ 712 w 742"/>
                <a:gd name="T63" fmla="*/ 0 h 59"/>
                <a:gd name="T64" fmla="*/ 718 w 742"/>
                <a:gd name="T65" fmla="*/ 0 h 59"/>
                <a:gd name="T66" fmla="*/ 724 w 742"/>
                <a:gd name="T67" fmla="*/ 2 h 59"/>
                <a:gd name="T68" fmla="*/ 729 w 742"/>
                <a:gd name="T69" fmla="*/ 5 h 59"/>
                <a:gd name="T70" fmla="*/ 734 w 742"/>
                <a:gd name="T71" fmla="*/ 8 h 59"/>
                <a:gd name="T72" fmla="*/ 737 w 742"/>
                <a:gd name="T73" fmla="*/ 13 h 59"/>
                <a:gd name="T74" fmla="*/ 740 w 742"/>
                <a:gd name="T75" fmla="*/ 18 h 59"/>
                <a:gd name="T76" fmla="*/ 741 w 742"/>
                <a:gd name="T77" fmla="*/ 24 h 59"/>
                <a:gd name="T78" fmla="*/ 742 w 742"/>
                <a:gd name="T79" fmla="*/ 30 h 59"/>
                <a:gd name="T80" fmla="*/ 742 w 742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59">
                  <a:moveTo>
                    <a:pt x="742" y="30"/>
                  </a:moveTo>
                  <a:lnTo>
                    <a:pt x="742" y="30"/>
                  </a:lnTo>
                  <a:lnTo>
                    <a:pt x="741" y="35"/>
                  </a:lnTo>
                  <a:lnTo>
                    <a:pt x="740" y="41"/>
                  </a:lnTo>
                  <a:lnTo>
                    <a:pt x="737" y="46"/>
                  </a:lnTo>
                  <a:lnTo>
                    <a:pt x="734" y="51"/>
                  </a:lnTo>
                  <a:lnTo>
                    <a:pt x="729" y="55"/>
                  </a:lnTo>
                  <a:lnTo>
                    <a:pt x="724" y="57"/>
                  </a:lnTo>
                  <a:lnTo>
                    <a:pt x="718" y="59"/>
                  </a:lnTo>
                  <a:lnTo>
                    <a:pt x="712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8" y="0"/>
                  </a:lnTo>
                  <a:lnTo>
                    <a:pt x="724" y="2"/>
                  </a:lnTo>
                  <a:lnTo>
                    <a:pt x="729" y="5"/>
                  </a:lnTo>
                  <a:lnTo>
                    <a:pt x="734" y="8"/>
                  </a:lnTo>
                  <a:lnTo>
                    <a:pt x="737" y="13"/>
                  </a:lnTo>
                  <a:lnTo>
                    <a:pt x="740" y="18"/>
                  </a:lnTo>
                  <a:lnTo>
                    <a:pt x="741" y="24"/>
                  </a:lnTo>
                  <a:lnTo>
                    <a:pt x="742" y="30"/>
                  </a:lnTo>
                  <a:lnTo>
                    <a:pt x="74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0" name="Freeform 20"/>
            <p:cNvSpPr/>
            <p:nvPr/>
          </p:nvSpPr>
          <p:spPr bwMode="auto">
            <a:xfrm>
              <a:off x="3015640" y="2813547"/>
              <a:ext cx="165598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3320860" y="3425610"/>
              <a:ext cx="163974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3 w 203"/>
                <a:gd name="T5" fmla="*/ 37 h 61"/>
                <a:gd name="T6" fmla="*/ 201 w 203"/>
                <a:gd name="T7" fmla="*/ 43 h 61"/>
                <a:gd name="T8" fmla="*/ 198 w 203"/>
                <a:gd name="T9" fmla="*/ 48 h 61"/>
                <a:gd name="T10" fmla="*/ 194 w 203"/>
                <a:gd name="T11" fmla="*/ 52 h 61"/>
                <a:gd name="T12" fmla="*/ 190 w 203"/>
                <a:gd name="T13" fmla="*/ 55 h 61"/>
                <a:gd name="T14" fmla="*/ 184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1 w 203"/>
                <a:gd name="T21" fmla="*/ 61 h 61"/>
                <a:gd name="T22" fmla="*/ 31 w 203"/>
                <a:gd name="T23" fmla="*/ 61 h 61"/>
                <a:gd name="T24" fmla="*/ 25 w 203"/>
                <a:gd name="T25" fmla="*/ 60 h 61"/>
                <a:gd name="T26" fmla="*/ 19 w 203"/>
                <a:gd name="T27" fmla="*/ 59 h 61"/>
                <a:gd name="T28" fmla="*/ 14 w 203"/>
                <a:gd name="T29" fmla="*/ 55 h 61"/>
                <a:gd name="T30" fmla="*/ 9 w 203"/>
                <a:gd name="T31" fmla="*/ 52 h 61"/>
                <a:gd name="T32" fmla="*/ 5 w 203"/>
                <a:gd name="T33" fmla="*/ 48 h 61"/>
                <a:gd name="T34" fmla="*/ 3 w 203"/>
                <a:gd name="T35" fmla="*/ 43 h 61"/>
                <a:gd name="T36" fmla="*/ 0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0 w 203"/>
                <a:gd name="T45" fmla="*/ 25 h 61"/>
                <a:gd name="T46" fmla="*/ 3 w 203"/>
                <a:gd name="T47" fmla="*/ 19 h 61"/>
                <a:gd name="T48" fmla="*/ 5 w 203"/>
                <a:gd name="T49" fmla="*/ 14 h 61"/>
                <a:gd name="T50" fmla="*/ 9 w 203"/>
                <a:gd name="T51" fmla="*/ 9 h 61"/>
                <a:gd name="T52" fmla="*/ 14 w 203"/>
                <a:gd name="T53" fmla="*/ 5 h 61"/>
                <a:gd name="T54" fmla="*/ 19 w 203"/>
                <a:gd name="T55" fmla="*/ 3 h 61"/>
                <a:gd name="T56" fmla="*/ 25 w 203"/>
                <a:gd name="T57" fmla="*/ 2 h 61"/>
                <a:gd name="T58" fmla="*/ 31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4 w 203"/>
                <a:gd name="T67" fmla="*/ 3 h 61"/>
                <a:gd name="T68" fmla="*/ 190 w 203"/>
                <a:gd name="T69" fmla="*/ 5 h 61"/>
                <a:gd name="T70" fmla="*/ 194 w 203"/>
                <a:gd name="T71" fmla="*/ 9 h 61"/>
                <a:gd name="T72" fmla="*/ 198 w 203"/>
                <a:gd name="T73" fmla="*/ 14 h 61"/>
                <a:gd name="T74" fmla="*/ 201 w 203"/>
                <a:gd name="T75" fmla="*/ 19 h 61"/>
                <a:gd name="T76" fmla="*/ 203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3" y="37"/>
                  </a:lnTo>
                  <a:lnTo>
                    <a:pt x="201" y="43"/>
                  </a:lnTo>
                  <a:lnTo>
                    <a:pt x="198" y="48"/>
                  </a:lnTo>
                  <a:lnTo>
                    <a:pt x="194" y="52"/>
                  </a:lnTo>
                  <a:lnTo>
                    <a:pt x="190" y="55"/>
                  </a:lnTo>
                  <a:lnTo>
                    <a:pt x="184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60"/>
                  </a:lnTo>
                  <a:lnTo>
                    <a:pt x="19" y="59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3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90" y="5"/>
                  </a:lnTo>
                  <a:lnTo>
                    <a:pt x="194" y="9"/>
                  </a:lnTo>
                  <a:lnTo>
                    <a:pt x="198" y="14"/>
                  </a:lnTo>
                  <a:lnTo>
                    <a:pt x="201" y="19"/>
                  </a:lnTo>
                  <a:lnTo>
                    <a:pt x="203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2" name="Freeform 22"/>
            <p:cNvSpPr/>
            <p:nvPr/>
          </p:nvSpPr>
          <p:spPr bwMode="auto">
            <a:xfrm>
              <a:off x="2564305" y="2982392"/>
              <a:ext cx="832859" cy="48705"/>
            </a:xfrm>
            <a:custGeom>
              <a:avLst/>
              <a:gdLst>
                <a:gd name="T0" fmla="*/ 1025 w 1025"/>
                <a:gd name="T1" fmla="*/ 31 h 60"/>
                <a:gd name="T2" fmla="*/ 1025 w 1025"/>
                <a:gd name="T3" fmla="*/ 31 h 60"/>
                <a:gd name="T4" fmla="*/ 1025 w 1025"/>
                <a:gd name="T5" fmla="*/ 37 h 60"/>
                <a:gd name="T6" fmla="*/ 1024 w 1025"/>
                <a:gd name="T7" fmla="*/ 42 h 60"/>
                <a:gd name="T8" fmla="*/ 1020 w 1025"/>
                <a:gd name="T9" fmla="*/ 46 h 60"/>
                <a:gd name="T10" fmla="*/ 1017 w 1025"/>
                <a:gd name="T11" fmla="*/ 51 h 60"/>
                <a:gd name="T12" fmla="*/ 1013 w 1025"/>
                <a:gd name="T13" fmla="*/ 55 h 60"/>
                <a:gd name="T14" fmla="*/ 1007 w 1025"/>
                <a:gd name="T15" fmla="*/ 57 h 60"/>
                <a:gd name="T16" fmla="*/ 1002 w 1025"/>
                <a:gd name="T17" fmla="*/ 60 h 60"/>
                <a:gd name="T18" fmla="*/ 996 w 1025"/>
                <a:gd name="T19" fmla="*/ 60 h 60"/>
                <a:gd name="T20" fmla="*/ 30 w 1025"/>
                <a:gd name="T21" fmla="*/ 60 h 60"/>
                <a:gd name="T22" fmla="*/ 30 w 1025"/>
                <a:gd name="T23" fmla="*/ 60 h 60"/>
                <a:gd name="T24" fmla="*/ 24 w 1025"/>
                <a:gd name="T25" fmla="*/ 60 h 60"/>
                <a:gd name="T26" fmla="*/ 18 w 1025"/>
                <a:gd name="T27" fmla="*/ 57 h 60"/>
                <a:gd name="T28" fmla="*/ 13 w 1025"/>
                <a:gd name="T29" fmla="*/ 55 h 60"/>
                <a:gd name="T30" fmla="*/ 10 w 1025"/>
                <a:gd name="T31" fmla="*/ 51 h 60"/>
                <a:gd name="T32" fmla="*/ 6 w 1025"/>
                <a:gd name="T33" fmla="*/ 46 h 60"/>
                <a:gd name="T34" fmla="*/ 2 w 1025"/>
                <a:gd name="T35" fmla="*/ 42 h 60"/>
                <a:gd name="T36" fmla="*/ 1 w 1025"/>
                <a:gd name="T37" fmla="*/ 37 h 60"/>
                <a:gd name="T38" fmla="*/ 0 w 1025"/>
                <a:gd name="T39" fmla="*/ 31 h 60"/>
                <a:gd name="T40" fmla="*/ 0 w 1025"/>
                <a:gd name="T41" fmla="*/ 31 h 60"/>
                <a:gd name="T42" fmla="*/ 0 w 1025"/>
                <a:gd name="T43" fmla="*/ 31 h 60"/>
                <a:gd name="T44" fmla="*/ 1 w 1025"/>
                <a:gd name="T45" fmla="*/ 24 h 60"/>
                <a:gd name="T46" fmla="*/ 2 w 1025"/>
                <a:gd name="T47" fmla="*/ 18 h 60"/>
                <a:gd name="T48" fmla="*/ 6 w 1025"/>
                <a:gd name="T49" fmla="*/ 13 h 60"/>
                <a:gd name="T50" fmla="*/ 10 w 1025"/>
                <a:gd name="T51" fmla="*/ 9 h 60"/>
                <a:gd name="T52" fmla="*/ 13 w 1025"/>
                <a:gd name="T53" fmla="*/ 5 h 60"/>
                <a:gd name="T54" fmla="*/ 18 w 1025"/>
                <a:gd name="T55" fmla="*/ 2 h 60"/>
                <a:gd name="T56" fmla="*/ 24 w 1025"/>
                <a:gd name="T57" fmla="*/ 0 h 60"/>
                <a:gd name="T58" fmla="*/ 30 w 1025"/>
                <a:gd name="T59" fmla="*/ 0 h 60"/>
                <a:gd name="T60" fmla="*/ 996 w 1025"/>
                <a:gd name="T61" fmla="*/ 0 h 60"/>
                <a:gd name="T62" fmla="*/ 996 w 1025"/>
                <a:gd name="T63" fmla="*/ 0 h 60"/>
                <a:gd name="T64" fmla="*/ 1002 w 1025"/>
                <a:gd name="T65" fmla="*/ 0 h 60"/>
                <a:gd name="T66" fmla="*/ 1007 w 1025"/>
                <a:gd name="T67" fmla="*/ 2 h 60"/>
                <a:gd name="T68" fmla="*/ 1013 w 1025"/>
                <a:gd name="T69" fmla="*/ 5 h 60"/>
                <a:gd name="T70" fmla="*/ 1017 w 1025"/>
                <a:gd name="T71" fmla="*/ 9 h 60"/>
                <a:gd name="T72" fmla="*/ 1020 w 1025"/>
                <a:gd name="T73" fmla="*/ 13 h 60"/>
                <a:gd name="T74" fmla="*/ 1024 w 1025"/>
                <a:gd name="T75" fmla="*/ 18 h 60"/>
                <a:gd name="T76" fmla="*/ 1025 w 1025"/>
                <a:gd name="T77" fmla="*/ 24 h 60"/>
                <a:gd name="T78" fmla="*/ 1025 w 1025"/>
                <a:gd name="T79" fmla="*/ 31 h 60"/>
                <a:gd name="T80" fmla="*/ 1025 w 102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5" h="60">
                  <a:moveTo>
                    <a:pt x="1025" y="31"/>
                  </a:moveTo>
                  <a:lnTo>
                    <a:pt x="1025" y="31"/>
                  </a:lnTo>
                  <a:lnTo>
                    <a:pt x="1025" y="37"/>
                  </a:lnTo>
                  <a:lnTo>
                    <a:pt x="1024" y="42"/>
                  </a:lnTo>
                  <a:lnTo>
                    <a:pt x="1020" y="46"/>
                  </a:lnTo>
                  <a:lnTo>
                    <a:pt x="1017" y="51"/>
                  </a:lnTo>
                  <a:lnTo>
                    <a:pt x="1013" y="55"/>
                  </a:lnTo>
                  <a:lnTo>
                    <a:pt x="1007" y="57"/>
                  </a:lnTo>
                  <a:lnTo>
                    <a:pt x="1002" y="60"/>
                  </a:lnTo>
                  <a:lnTo>
                    <a:pt x="996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996" y="0"/>
                  </a:lnTo>
                  <a:lnTo>
                    <a:pt x="996" y="0"/>
                  </a:lnTo>
                  <a:lnTo>
                    <a:pt x="1002" y="0"/>
                  </a:lnTo>
                  <a:lnTo>
                    <a:pt x="1007" y="2"/>
                  </a:lnTo>
                  <a:lnTo>
                    <a:pt x="1013" y="5"/>
                  </a:lnTo>
                  <a:lnTo>
                    <a:pt x="1017" y="9"/>
                  </a:lnTo>
                  <a:lnTo>
                    <a:pt x="1020" y="13"/>
                  </a:lnTo>
                  <a:lnTo>
                    <a:pt x="1024" y="18"/>
                  </a:lnTo>
                  <a:lnTo>
                    <a:pt x="1025" y="24"/>
                  </a:lnTo>
                  <a:lnTo>
                    <a:pt x="1025" y="31"/>
                  </a:lnTo>
                  <a:lnTo>
                    <a:pt x="1025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3" name="Freeform 23"/>
            <p:cNvSpPr/>
            <p:nvPr/>
          </p:nvSpPr>
          <p:spPr bwMode="auto">
            <a:xfrm>
              <a:off x="2866278" y="3298976"/>
              <a:ext cx="530887" cy="48705"/>
            </a:xfrm>
            <a:custGeom>
              <a:avLst/>
              <a:gdLst>
                <a:gd name="T0" fmla="*/ 652 w 652"/>
                <a:gd name="T1" fmla="*/ 30 h 60"/>
                <a:gd name="T2" fmla="*/ 652 w 652"/>
                <a:gd name="T3" fmla="*/ 30 h 60"/>
                <a:gd name="T4" fmla="*/ 652 w 652"/>
                <a:gd name="T5" fmla="*/ 36 h 60"/>
                <a:gd name="T6" fmla="*/ 651 w 652"/>
                <a:gd name="T7" fmla="*/ 42 h 60"/>
                <a:gd name="T8" fmla="*/ 647 w 652"/>
                <a:gd name="T9" fmla="*/ 47 h 60"/>
                <a:gd name="T10" fmla="*/ 644 w 652"/>
                <a:gd name="T11" fmla="*/ 52 h 60"/>
                <a:gd name="T12" fmla="*/ 640 w 652"/>
                <a:gd name="T13" fmla="*/ 55 h 60"/>
                <a:gd name="T14" fmla="*/ 634 w 652"/>
                <a:gd name="T15" fmla="*/ 58 h 60"/>
                <a:gd name="T16" fmla="*/ 629 w 652"/>
                <a:gd name="T17" fmla="*/ 59 h 60"/>
                <a:gd name="T18" fmla="*/ 623 w 652"/>
                <a:gd name="T19" fmla="*/ 60 h 60"/>
                <a:gd name="T20" fmla="*/ 30 w 652"/>
                <a:gd name="T21" fmla="*/ 60 h 60"/>
                <a:gd name="T22" fmla="*/ 30 w 652"/>
                <a:gd name="T23" fmla="*/ 60 h 60"/>
                <a:gd name="T24" fmla="*/ 24 w 652"/>
                <a:gd name="T25" fmla="*/ 59 h 60"/>
                <a:gd name="T26" fmla="*/ 18 w 652"/>
                <a:gd name="T27" fmla="*/ 58 h 60"/>
                <a:gd name="T28" fmla="*/ 13 w 652"/>
                <a:gd name="T29" fmla="*/ 55 h 60"/>
                <a:gd name="T30" fmla="*/ 10 w 652"/>
                <a:gd name="T31" fmla="*/ 52 h 60"/>
                <a:gd name="T32" fmla="*/ 6 w 652"/>
                <a:gd name="T33" fmla="*/ 47 h 60"/>
                <a:gd name="T34" fmla="*/ 2 w 652"/>
                <a:gd name="T35" fmla="*/ 42 h 60"/>
                <a:gd name="T36" fmla="*/ 1 w 652"/>
                <a:gd name="T37" fmla="*/ 36 h 60"/>
                <a:gd name="T38" fmla="*/ 0 w 652"/>
                <a:gd name="T39" fmla="*/ 30 h 60"/>
                <a:gd name="T40" fmla="*/ 0 w 652"/>
                <a:gd name="T41" fmla="*/ 30 h 60"/>
                <a:gd name="T42" fmla="*/ 0 w 652"/>
                <a:gd name="T43" fmla="*/ 30 h 60"/>
                <a:gd name="T44" fmla="*/ 1 w 652"/>
                <a:gd name="T45" fmla="*/ 24 h 60"/>
                <a:gd name="T46" fmla="*/ 2 w 652"/>
                <a:gd name="T47" fmla="*/ 19 h 60"/>
                <a:gd name="T48" fmla="*/ 6 w 652"/>
                <a:gd name="T49" fmla="*/ 13 h 60"/>
                <a:gd name="T50" fmla="*/ 10 w 652"/>
                <a:gd name="T51" fmla="*/ 9 h 60"/>
                <a:gd name="T52" fmla="*/ 13 w 652"/>
                <a:gd name="T53" fmla="*/ 5 h 60"/>
                <a:gd name="T54" fmla="*/ 18 w 652"/>
                <a:gd name="T55" fmla="*/ 3 h 60"/>
                <a:gd name="T56" fmla="*/ 24 w 652"/>
                <a:gd name="T57" fmla="*/ 0 h 60"/>
                <a:gd name="T58" fmla="*/ 30 w 652"/>
                <a:gd name="T59" fmla="*/ 0 h 60"/>
                <a:gd name="T60" fmla="*/ 623 w 652"/>
                <a:gd name="T61" fmla="*/ 0 h 60"/>
                <a:gd name="T62" fmla="*/ 623 w 652"/>
                <a:gd name="T63" fmla="*/ 0 h 60"/>
                <a:gd name="T64" fmla="*/ 629 w 652"/>
                <a:gd name="T65" fmla="*/ 0 h 60"/>
                <a:gd name="T66" fmla="*/ 634 w 652"/>
                <a:gd name="T67" fmla="*/ 3 h 60"/>
                <a:gd name="T68" fmla="*/ 640 w 652"/>
                <a:gd name="T69" fmla="*/ 5 h 60"/>
                <a:gd name="T70" fmla="*/ 644 w 652"/>
                <a:gd name="T71" fmla="*/ 9 h 60"/>
                <a:gd name="T72" fmla="*/ 647 w 652"/>
                <a:gd name="T73" fmla="*/ 13 h 60"/>
                <a:gd name="T74" fmla="*/ 651 w 652"/>
                <a:gd name="T75" fmla="*/ 19 h 60"/>
                <a:gd name="T76" fmla="*/ 652 w 652"/>
                <a:gd name="T77" fmla="*/ 24 h 60"/>
                <a:gd name="T78" fmla="*/ 652 w 652"/>
                <a:gd name="T79" fmla="*/ 30 h 60"/>
                <a:gd name="T80" fmla="*/ 652 w 652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2" h="60">
                  <a:moveTo>
                    <a:pt x="652" y="30"/>
                  </a:moveTo>
                  <a:lnTo>
                    <a:pt x="652" y="30"/>
                  </a:lnTo>
                  <a:lnTo>
                    <a:pt x="652" y="36"/>
                  </a:lnTo>
                  <a:lnTo>
                    <a:pt x="651" y="42"/>
                  </a:lnTo>
                  <a:lnTo>
                    <a:pt x="647" y="47"/>
                  </a:lnTo>
                  <a:lnTo>
                    <a:pt x="644" y="52"/>
                  </a:lnTo>
                  <a:lnTo>
                    <a:pt x="640" y="55"/>
                  </a:lnTo>
                  <a:lnTo>
                    <a:pt x="634" y="58"/>
                  </a:lnTo>
                  <a:lnTo>
                    <a:pt x="629" y="59"/>
                  </a:lnTo>
                  <a:lnTo>
                    <a:pt x="623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10" y="52"/>
                  </a:lnTo>
                  <a:lnTo>
                    <a:pt x="6" y="47"/>
                  </a:lnTo>
                  <a:lnTo>
                    <a:pt x="2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9" y="0"/>
                  </a:lnTo>
                  <a:lnTo>
                    <a:pt x="634" y="3"/>
                  </a:lnTo>
                  <a:lnTo>
                    <a:pt x="640" y="5"/>
                  </a:lnTo>
                  <a:lnTo>
                    <a:pt x="644" y="9"/>
                  </a:lnTo>
                  <a:lnTo>
                    <a:pt x="647" y="13"/>
                  </a:lnTo>
                  <a:lnTo>
                    <a:pt x="651" y="19"/>
                  </a:lnTo>
                  <a:lnTo>
                    <a:pt x="652" y="24"/>
                  </a:lnTo>
                  <a:lnTo>
                    <a:pt x="652" y="30"/>
                  </a:lnTo>
                  <a:lnTo>
                    <a:pt x="65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4" name="Freeform 24"/>
            <p:cNvSpPr/>
            <p:nvPr/>
          </p:nvSpPr>
          <p:spPr bwMode="auto">
            <a:xfrm>
              <a:off x="3994615" y="4243858"/>
              <a:ext cx="680250" cy="48705"/>
            </a:xfrm>
            <a:custGeom>
              <a:avLst/>
              <a:gdLst>
                <a:gd name="T0" fmla="*/ 839 w 839"/>
                <a:gd name="T1" fmla="*/ 30 h 60"/>
                <a:gd name="T2" fmla="*/ 839 w 839"/>
                <a:gd name="T3" fmla="*/ 30 h 60"/>
                <a:gd name="T4" fmla="*/ 838 w 839"/>
                <a:gd name="T5" fmla="*/ 36 h 60"/>
                <a:gd name="T6" fmla="*/ 837 w 839"/>
                <a:gd name="T7" fmla="*/ 42 h 60"/>
                <a:gd name="T8" fmla="*/ 834 w 839"/>
                <a:gd name="T9" fmla="*/ 47 h 60"/>
                <a:gd name="T10" fmla="*/ 830 w 839"/>
                <a:gd name="T11" fmla="*/ 51 h 60"/>
                <a:gd name="T12" fmla="*/ 826 w 839"/>
                <a:gd name="T13" fmla="*/ 55 h 60"/>
                <a:gd name="T14" fmla="*/ 821 w 839"/>
                <a:gd name="T15" fmla="*/ 58 h 60"/>
                <a:gd name="T16" fmla="*/ 815 w 839"/>
                <a:gd name="T17" fmla="*/ 60 h 60"/>
                <a:gd name="T18" fmla="*/ 809 w 839"/>
                <a:gd name="T19" fmla="*/ 60 h 60"/>
                <a:gd name="T20" fmla="*/ 30 w 839"/>
                <a:gd name="T21" fmla="*/ 60 h 60"/>
                <a:gd name="T22" fmla="*/ 30 w 839"/>
                <a:gd name="T23" fmla="*/ 60 h 60"/>
                <a:gd name="T24" fmla="*/ 24 w 839"/>
                <a:gd name="T25" fmla="*/ 60 h 60"/>
                <a:gd name="T26" fmla="*/ 19 w 839"/>
                <a:gd name="T27" fmla="*/ 58 h 60"/>
                <a:gd name="T28" fmla="*/ 14 w 839"/>
                <a:gd name="T29" fmla="*/ 55 h 60"/>
                <a:gd name="T30" fmla="*/ 9 w 839"/>
                <a:gd name="T31" fmla="*/ 51 h 60"/>
                <a:gd name="T32" fmla="*/ 5 w 839"/>
                <a:gd name="T33" fmla="*/ 47 h 60"/>
                <a:gd name="T34" fmla="*/ 3 w 839"/>
                <a:gd name="T35" fmla="*/ 42 h 60"/>
                <a:gd name="T36" fmla="*/ 0 w 839"/>
                <a:gd name="T37" fmla="*/ 36 h 60"/>
                <a:gd name="T38" fmla="*/ 0 w 839"/>
                <a:gd name="T39" fmla="*/ 30 h 60"/>
                <a:gd name="T40" fmla="*/ 0 w 839"/>
                <a:gd name="T41" fmla="*/ 30 h 60"/>
                <a:gd name="T42" fmla="*/ 0 w 839"/>
                <a:gd name="T43" fmla="*/ 30 h 60"/>
                <a:gd name="T44" fmla="*/ 0 w 839"/>
                <a:gd name="T45" fmla="*/ 23 h 60"/>
                <a:gd name="T46" fmla="*/ 3 w 839"/>
                <a:gd name="T47" fmla="*/ 19 h 60"/>
                <a:gd name="T48" fmla="*/ 5 w 839"/>
                <a:gd name="T49" fmla="*/ 12 h 60"/>
                <a:gd name="T50" fmla="*/ 9 w 839"/>
                <a:gd name="T51" fmla="*/ 9 h 60"/>
                <a:gd name="T52" fmla="*/ 14 w 839"/>
                <a:gd name="T53" fmla="*/ 5 h 60"/>
                <a:gd name="T54" fmla="*/ 19 w 839"/>
                <a:gd name="T55" fmla="*/ 3 h 60"/>
                <a:gd name="T56" fmla="*/ 24 w 839"/>
                <a:gd name="T57" fmla="*/ 0 h 60"/>
                <a:gd name="T58" fmla="*/ 30 w 839"/>
                <a:gd name="T59" fmla="*/ 0 h 60"/>
                <a:gd name="T60" fmla="*/ 809 w 839"/>
                <a:gd name="T61" fmla="*/ 0 h 60"/>
                <a:gd name="T62" fmla="*/ 809 w 839"/>
                <a:gd name="T63" fmla="*/ 0 h 60"/>
                <a:gd name="T64" fmla="*/ 815 w 839"/>
                <a:gd name="T65" fmla="*/ 0 h 60"/>
                <a:gd name="T66" fmla="*/ 821 w 839"/>
                <a:gd name="T67" fmla="*/ 3 h 60"/>
                <a:gd name="T68" fmla="*/ 826 w 839"/>
                <a:gd name="T69" fmla="*/ 5 h 60"/>
                <a:gd name="T70" fmla="*/ 830 w 839"/>
                <a:gd name="T71" fmla="*/ 9 h 60"/>
                <a:gd name="T72" fmla="*/ 834 w 839"/>
                <a:gd name="T73" fmla="*/ 12 h 60"/>
                <a:gd name="T74" fmla="*/ 837 w 839"/>
                <a:gd name="T75" fmla="*/ 19 h 60"/>
                <a:gd name="T76" fmla="*/ 838 w 839"/>
                <a:gd name="T77" fmla="*/ 23 h 60"/>
                <a:gd name="T78" fmla="*/ 839 w 839"/>
                <a:gd name="T79" fmla="*/ 30 h 60"/>
                <a:gd name="T80" fmla="*/ 839 w 839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9" h="60">
                  <a:moveTo>
                    <a:pt x="839" y="30"/>
                  </a:moveTo>
                  <a:lnTo>
                    <a:pt x="839" y="30"/>
                  </a:lnTo>
                  <a:lnTo>
                    <a:pt x="838" y="36"/>
                  </a:lnTo>
                  <a:lnTo>
                    <a:pt x="837" y="42"/>
                  </a:lnTo>
                  <a:lnTo>
                    <a:pt x="834" y="47"/>
                  </a:lnTo>
                  <a:lnTo>
                    <a:pt x="830" y="51"/>
                  </a:lnTo>
                  <a:lnTo>
                    <a:pt x="826" y="55"/>
                  </a:lnTo>
                  <a:lnTo>
                    <a:pt x="821" y="58"/>
                  </a:lnTo>
                  <a:lnTo>
                    <a:pt x="815" y="60"/>
                  </a:lnTo>
                  <a:lnTo>
                    <a:pt x="80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5" y="12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15" y="0"/>
                  </a:lnTo>
                  <a:lnTo>
                    <a:pt x="821" y="3"/>
                  </a:lnTo>
                  <a:lnTo>
                    <a:pt x="826" y="5"/>
                  </a:lnTo>
                  <a:lnTo>
                    <a:pt x="830" y="9"/>
                  </a:lnTo>
                  <a:lnTo>
                    <a:pt x="834" y="12"/>
                  </a:lnTo>
                  <a:lnTo>
                    <a:pt x="837" y="19"/>
                  </a:lnTo>
                  <a:lnTo>
                    <a:pt x="838" y="23"/>
                  </a:lnTo>
                  <a:lnTo>
                    <a:pt x="839" y="30"/>
                  </a:lnTo>
                  <a:lnTo>
                    <a:pt x="839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5" name="Freeform 25"/>
            <p:cNvSpPr/>
            <p:nvPr/>
          </p:nvSpPr>
          <p:spPr bwMode="auto">
            <a:xfrm>
              <a:off x="5264199" y="2259931"/>
              <a:ext cx="141245" cy="48705"/>
            </a:xfrm>
            <a:custGeom>
              <a:avLst/>
              <a:gdLst>
                <a:gd name="T0" fmla="*/ 176 w 176"/>
                <a:gd name="T1" fmla="*/ 30 h 61"/>
                <a:gd name="T2" fmla="*/ 176 w 176"/>
                <a:gd name="T3" fmla="*/ 30 h 61"/>
                <a:gd name="T4" fmla="*/ 175 w 176"/>
                <a:gd name="T5" fmla="*/ 36 h 61"/>
                <a:gd name="T6" fmla="*/ 173 w 176"/>
                <a:gd name="T7" fmla="*/ 42 h 61"/>
                <a:gd name="T8" fmla="*/ 170 w 176"/>
                <a:gd name="T9" fmla="*/ 47 h 61"/>
                <a:gd name="T10" fmla="*/ 166 w 176"/>
                <a:gd name="T11" fmla="*/ 52 h 61"/>
                <a:gd name="T12" fmla="*/ 162 w 176"/>
                <a:gd name="T13" fmla="*/ 56 h 61"/>
                <a:gd name="T14" fmla="*/ 158 w 176"/>
                <a:gd name="T15" fmla="*/ 58 h 61"/>
                <a:gd name="T16" fmla="*/ 151 w 176"/>
                <a:gd name="T17" fmla="*/ 59 h 61"/>
                <a:gd name="T18" fmla="*/ 145 w 176"/>
                <a:gd name="T19" fmla="*/ 61 h 61"/>
                <a:gd name="T20" fmla="*/ 31 w 176"/>
                <a:gd name="T21" fmla="*/ 61 h 61"/>
                <a:gd name="T22" fmla="*/ 31 w 176"/>
                <a:gd name="T23" fmla="*/ 61 h 61"/>
                <a:gd name="T24" fmla="*/ 25 w 176"/>
                <a:gd name="T25" fmla="*/ 59 h 61"/>
                <a:gd name="T26" fmla="*/ 19 w 176"/>
                <a:gd name="T27" fmla="*/ 58 h 61"/>
                <a:gd name="T28" fmla="*/ 14 w 176"/>
                <a:gd name="T29" fmla="*/ 56 h 61"/>
                <a:gd name="T30" fmla="*/ 9 w 176"/>
                <a:gd name="T31" fmla="*/ 52 h 61"/>
                <a:gd name="T32" fmla="*/ 5 w 176"/>
                <a:gd name="T33" fmla="*/ 47 h 61"/>
                <a:gd name="T34" fmla="*/ 3 w 176"/>
                <a:gd name="T35" fmla="*/ 42 h 61"/>
                <a:gd name="T36" fmla="*/ 1 w 176"/>
                <a:gd name="T37" fmla="*/ 36 h 61"/>
                <a:gd name="T38" fmla="*/ 0 w 176"/>
                <a:gd name="T39" fmla="*/ 30 h 61"/>
                <a:gd name="T40" fmla="*/ 0 w 176"/>
                <a:gd name="T41" fmla="*/ 30 h 61"/>
                <a:gd name="T42" fmla="*/ 0 w 176"/>
                <a:gd name="T43" fmla="*/ 30 h 61"/>
                <a:gd name="T44" fmla="*/ 1 w 176"/>
                <a:gd name="T45" fmla="*/ 24 h 61"/>
                <a:gd name="T46" fmla="*/ 3 w 176"/>
                <a:gd name="T47" fmla="*/ 18 h 61"/>
                <a:gd name="T48" fmla="*/ 5 w 176"/>
                <a:gd name="T49" fmla="*/ 13 h 61"/>
                <a:gd name="T50" fmla="*/ 9 w 176"/>
                <a:gd name="T51" fmla="*/ 9 h 61"/>
                <a:gd name="T52" fmla="*/ 14 w 176"/>
                <a:gd name="T53" fmla="*/ 6 h 61"/>
                <a:gd name="T54" fmla="*/ 19 w 176"/>
                <a:gd name="T55" fmla="*/ 2 h 61"/>
                <a:gd name="T56" fmla="*/ 25 w 176"/>
                <a:gd name="T57" fmla="*/ 1 h 61"/>
                <a:gd name="T58" fmla="*/ 31 w 176"/>
                <a:gd name="T59" fmla="*/ 0 h 61"/>
                <a:gd name="T60" fmla="*/ 145 w 176"/>
                <a:gd name="T61" fmla="*/ 0 h 61"/>
                <a:gd name="T62" fmla="*/ 145 w 176"/>
                <a:gd name="T63" fmla="*/ 0 h 61"/>
                <a:gd name="T64" fmla="*/ 151 w 176"/>
                <a:gd name="T65" fmla="*/ 1 h 61"/>
                <a:gd name="T66" fmla="*/ 158 w 176"/>
                <a:gd name="T67" fmla="*/ 2 h 61"/>
                <a:gd name="T68" fmla="*/ 162 w 176"/>
                <a:gd name="T69" fmla="*/ 6 h 61"/>
                <a:gd name="T70" fmla="*/ 166 w 176"/>
                <a:gd name="T71" fmla="*/ 9 h 61"/>
                <a:gd name="T72" fmla="*/ 170 w 176"/>
                <a:gd name="T73" fmla="*/ 13 h 61"/>
                <a:gd name="T74" fmla="*/ 173 w 176"/>
                <a:gd name="T75" fmla="*/ 18 h 61"/>
                <a:gd name="T76" fmla="*/ 175 w 176"/>
                <a:gd name="T77" fmla="*/ 24 h 61"/>
                <a:gd name="T78" fmla="*/ 176 w 176"/>
                <a:gd name="T79" fmla="*/ 30 h 61"/>
                <a:gd name="T80" fmla="*/ 176 w 176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61">
                  <a:moveTo>
                    <a:pt x="176" y="30"/>
                  </a:moveTo>
                  <a:lnTo>
                    <a:pt x="176" y="30"/>
                  </a:lnTo>
                  <a:lnTo>
                    <a:pt x="175" y="36"/>
                  </a:lnTo>
                  <a:lnTo>
                    <a:pt x="173" y="42"/>
                  </a:lnTo>
                  <a:lnTo>
                    <a:pt x="170" y="47"/>
                  </a:lnTo>
                  <a:lnTo>
                    <a:pt x="166" y="52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1" y="59"/>
                  </a:lnTo>
                  <a:lnTo>
                    <a:pt x="145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6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51" y="1"/>
                  </a:lnTo>
                  <a:lnTo>
                    <a:pt x="158" y="2"/>
                  </a:lnTo>
                  <a:lnTo>
                    <a:pt x="162" y="6"/>
                  </a:lnTo>
                  <a:lnTo>
                    <a:pt x="166" y="9"/>
                  </a:lnTo>
                  <a:lnTo>
                    <a:pt x="170" y="13"/>
                  </a:lnTo>
                  <a:lnTo>
                    <a:pt x="173" y="18"/>
                  </a:lnTo>
                  <a:lnTo>
                    <a:pt x="175" y="24"/>
                  </a:lnTo>
                  <a:lnTo>
                    <a:pt x="176" y="30"/>
                  </a:lnTo>
                  <a:lnTo>
                    <a:pt x="17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6" name="Freeform 26"/>
            <p:cNvSpPr/>
            <p:nvPr/>
          </p:nvSpPr>
          <p:spPr bwMode="auto">
            <a:xfrm>
              <a:off x="5288552" y="2665808"/>
              <a:ext cx="556863" cy="4870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7" name="Freeform 27"/>
            <p:cNvSpPr/>
            <p:nvPr/>
          </p:nvSpPr>
          <p:spPr bwMode="auto">
            <a:xfrm>
              <a:off x="5407068" y="2534304"/>
              <a:ext cx="211056" cy="48705"/>
            </a:xfrm>
            <a:custGeom>
              <a:avLst/>
              <a:gdLst>
                <a:gd name="T0" fmla="*/ 261 w 261"/>
                <a:gd name="T1" fmla="*/ 31 h 60"/>
                <a:gd name="T2" fmla="*/ 261 w 261"/>
                <a:gd name="T3" fmla="*/ 31 h 60"/>
                <a:gd name="T4" fmla="*/ 261 w 261"/>
                <a:gd name="T5" fmla="*/ 37 h 60"/>
                <a:gd name="T6" fmla="*/ 258 w 261"/>
                <a:gd name="T7" fmla="*/ 42 h 60"/>
                <a:gd name="T8" fmla="*/ 256 w 261"/>
                <a:gd name="T9" fmla="*/ 48 h 60"/>
                <a:gd name="T10" fmla="*/ 252 w 261"/>
                <a:gd name="T11" fmla="*/ 52 h 60"/>
                <a:gd name="T12" fmla="*/ 249 w 261"/>
                <a:gd name="T13" fmla="*/ 55 h 60"/>
                <a:gd name="T14" fmla="*/ 243 w 261"/>
                <a:gd name="T15" fmla="*/ 58 h 60"/>
                <a:gd name="T16" fmla="*/ 238 w 261"/>
                <a:gd name="T17" fmla="*/ 60 h 60"/>
                <a:gd name="T18" fmla="*/ 232 w 261"/>
                <a:gd name="T19" fmla="*/ 60 h 60"/>
                <a:gd name="T20" fmla="*/ 30 w 261"/>
                <a:gd name="T21" fmla="*/ 60 h 60"/>
                <a:gd name="T22" fmla="*/ 30 w 261"/>
                <a:gd name="T23" fmla="*/ 60 h 60"/>
                <a:gd name="T24" fmla="*/ 24 w 261"/>
                <a:gd name="T25" fmla="*/ 60 h 60"/>
                <a:gd name="T26" fmla="*/ 18 w 261"/>
                <a:gd name="T27" fmla="*/ 58 h 60"/>
                <a:gd name="T28" fmla="*/ 13 w 261"/>
                <a:gd name="T29" fmla="*/ 55 h 60"/>
                <a:gd name="T30" fmla="*/ 9 w 261"/>
                <a:gd name="T31" fmla="*/ 52 h 60"/>
                <a:gd name="T32" fmla="*/ 5 w 261"/>
                <a:gd name="T33" fmla="*/ 48 h 60"/>
                <a:gd name="T34" fmla="*/ 2 w 261"/>
                <a:gd name="T35" fmla="*/ 42 h 60"/>
                <a:gd name="T36" fmla="*/ 1 w 261"/>
                <a:gd name="T37" fmla="*/ 37 h 60"/>
                <a:gd name="T38" fmla="*/ 0 w 261"/>
                <a:gd name="T39" fmla="*/ 31 h 60"/>
                <a:gd name="T40" fmla="*/ 0 w 261"/>
                <a:gd name="T41" fmla="*/ 31 h 60"/>
                <a:gd name="T42" fmla="*/ 0 w 261"/>
                <a:gd name="T43" fmla="*/ 31 h 60"/>
                <a:gd name="T44" fmla="*/ 1 w 261"/>
                <a:gd name="T45" fmla="*/ 25 h 60"/>
                <a:gd name="T46" fmla="*/ 2 w 261"/>
                <a:gd name="T47" fmla="*/ 19 h 60"/>
                <a:gd name="T48" fmla="*/ 5 w 261"/>
                <a:gd name="T49" fmla="*/ 14 h 60"/>
                <a:gd name="T50" fmla="*/ 9 w 261"/>
                <a:gd name="T51" fmla="*/ 9 h 60"/>
                <a:gd name="T52" fmla="*/ 13 w 261"/>
                <a:gd name="T53" fmla="*/ 5 h 60"/>
                <a:gd name="T54" fmla="*/ 18 w 261"/>
                <a:gd name="T55" fmla="*/ 3 h 60"/>
                <a:gd name="T56" fmla="*/ 24 w 261"/>
                <a:gd name="T57" fmla="*/ 2 h 60"/>
                <a:gd name="T58" fmla="*/ 30 w 261"/>
                <a:gd name="T59" fmla="*/ 0 h 60"/>
                <a:gd name="T60" fmla="*/ 232 w 261"/>
                <a:gd name="T61" fmla="*/ 0 h 60"/>
                <a:gd name="T62" fmla="*/ 232 w 261"/>
                <a:gd name="T63" fmla="*/ 0 h 60"/>
                <a:gd name="T64" fmla="*/ 238 w 261"/>
                <a:gd name="T65" fmla="*/ 2 h 60"/>
                <a:gd name="T66" fmla="*/ 243 w 261"/>
                <a:gd name="T67" fmla="*/ 3 h 60"/>
                <a:gd name="T68" fmla="*/ 249 w 261"/>
                <a:gd name="T69" fmla="*/ 5 h 60"/>
                <a:gd name="T70" fmla="*/ 252 w 261"/>
                <a:gd name="T71" fmla="*/ 9 h 60"/>
                <a:gd name="T72" fmla="*/ 256 w 261"/>
                <a:gd name="T73" fmla="*/ 14 h 60"/>
                <a:gd name="T74" fmla="*/ 258 w 261"/>
                <a:gd name="T75" fmla="*/ 19 h 60"/>
                <a:gd name="T76" fmla="*/ 261 w 261"/>
                <a:gd name="T77" fmla="*/ 25 h 60"/>
                <a:gd name="T78" fmla="*/ 261 w 261"/>
                <a:gd name="T79" fmla="*/ 31 h 60"/>
                <a:gd name="T80" fmla="*/ 261 w 261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" h="60">
                  <a:moveTo>
                    <a:pt x="261" y="31"/>
                  </a:moveTo>
                  <a:lnTo>
                    <a:pt x="261" y="31"/>
                  </a:lnTo>
                  <a:lnTo>
                    <a:pt x="261" y="37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2" y="52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60"/>
                  </a:lnTo>
                  <a:lnTo>
                    <a:pt x="232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2"/>
                  </a:lnTo>
                  <a:lnTo>
                    <a:pt x="243" y="3"/>
                  </a:lnTo>
                  <a:lnTo>
                    <a:pt x="249" y="5"/>
                  </a:lnTo>
                  <a:lnTo>
                    <a:pt x="252" y="9"/>
                  </a:lnTo>
                  <a:lnTo>
                    <a:pt x="256" y="14"/>
                  </a:lnTo>
                  <a:lnTo>
                    <a:pt x="258" y="19"/>
                  </a:lnTo>
                  <a:lnTo>
                    <a:pt x="261" y="25"/>
                  </a:lnTo>
                  <a:lnTo>
                    <a:pt x="261" y="31"/>
                  </a:lnTo>
                  <a:lnTo>
                    <a:pt x="261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8" name="Freeform 28"/>
            <p:cNvSpPr/>
            <p:nvPr/>
          </p:nvSpPr>
          <p:spPr bwMode="auto">
            <a:xfrm>
              <a:off x="5183024" y="2935310"/>
              <a:ext cx="212679" cy="50329"/>
            </a:xfrm>
            <a:custGeom>
              <a:avLst/>
              <a:gdLst>
                <a:gd name="T0" fmla="*/ 262 w 262"/>
                <a:gd name="T1" fmla="*/ 30 h 61"/>
                <a:gd name="T2" fmla="*/ 262 w 262"/>
                <a:gd name="T3" fmla="*/ 30 h 61"/>
                <a:gd name="T4" fmla="*/ 261 w 262"/>
                <a:gd name="T5" fmla="*/ 36 h 61"/>
                <a:gd name="T6" fmla="*/ 260 w 262"/>
                <a:gd name="T7" fmla="*/ 41 h 61"/>
                <a:gd name="T8" fmla="*/ 256 w 262"/>
                <a:gd name="T9" fmla="*/ 47 h 61"/>
                <a:gd name="T10" fmla="*/ 253 w 262"/>
                <a:gd name="T11" fmla="*/ 51 h 61"/>
                <a:gd name="T12" fmla="*/ 249 w 262"/>
                <a:gd name="T13" fmla="*/ 55 h 61"/>
                <a:gd name="T14" fmla="*/ 243 w 262"/>
                <a:gd name="T15" fmla="*/ 58 h 61"/>
                <a:gd name="T16" fmla="*/ 238 w 262"/>
                <a:gd name="T17" fmla="*/ 59 h 61"/>
                <a:gd name="T18" fmla="*/ 232 w 262"/>
                <a:gd name="T19" fmla="*/ 61 h 61"/>
                <a:gd name="T20" fmla="*/ 31 w 262"/>
                <a:gd name="T21" fmla="*/ 61 h 61"/>
                <a:gd name="T22" fmla="*/ 31 w 262"/>
                <a:gd name="T23" fmla="*/ 61 h 61"/>
                <a:gd name="T24" fmla="*/ 25 w 262"/>
                <a:gd name="T25" fmla="*/ 59 h 61"/>
                <a:gd name="T26" fmla="*/ 19 w 262"/>
                <a:gd name="T27" fmla="*/ 58 h 61"/>
                <a:gd name="T28" fmla="*/ 14 w 262"/>
                <a:gd name="T29" fmla="*/ 55 h 61"/>
                <a:gd name="T30" fmla="*/ 9 w 262"/>
                <a:gd name="T31" fmla="*/ 51 h 61"/>
                <a:gd name="T32" fmla="*/ 5 w 262"/>
                <a:gd name="T33" fmla="*/ 47 h 61"/>
                <a:gd name="T34" fmla="*/ 3 w 262"/>
                <a:gd name="T35" fmla="*/ 41 h 61"/>
                <a:gd name="T36" fmla="*/ 2 w 262"/>
                <a:gd name="T37" fmla="*/ 36 h 61"/>
                <a:gd name="T38" fmla="*/ 0 w 262"/>
                <a:gd name="T39" fmla="*/ 30 h 61"/>
                <a:gd name="T40" fmla="*/ 0 w 262"/>
                <a:gd name="T41" fmla="*/ 30 h 61"/>
                <a:gd name="T42" fmla="*/ 0 w 262"/>
                <a:gd name="T43" fmla="*/ 30 h 61"/>
                <a:gd name="T44" fmla="*/ 2 w 262"/>
                <a:gd name="T45" fmla="*/ 24 h 61"/>
                <a:gd name="T46" fmla="*/ 3 w 262"/>
                <a:gd name="T47" fmla="*/ 18 h 61"/>
                <a:gd name="T48" fmla="*/ 5 w 262"/>
                <a:gd name="T49" fmla="*/ 13 h 61"/>
                <a:gd name="T50" fmla="*/ 9 w 262"/>
                <a:gd name="T51" fmla="*/ 8 h 61"/>
                <a:gd name="T52" fmla="*/ 14 w 262"/>
                <a:gd name="T53" fmla="*/ 5 h 61"/>
                <a:gd name="T54" fmla="*/ 19 w 262"/>
                <a:gd name="T55" fmla="*/ 2 h 61"/>
                <a:gd name="T56" fmla="*/ 25 w 262"/>
                <a:gd name="T57" fmla="*/ 1 h 61"/>
                <a:gd name="T58" fmla="*/ 31 w 262"/>
                <a:gd name="T59" fmla="*/ 0 h 61"/>
                <a:gd name="T60" fmla="*/ 232 w 262"/>
                <a:gd name="T61" fmla="*/ 0 h 61"/>
                <a:gd name="T62" fmla="*/ 232 w 262"/>
                <a:gd name="T63" fmla="*/ 0 h 61"/>
                <a:gd name="T64" fmla="*/ 238 w 262"/>
                <a:gd name="T65" fmla="*/ 1 h 61"/>
                <a:gd name="T66" fmla="*/ 243 w 262"/>
                <a:gd name="T67" fmla="*/ 2 h 61"/>
                <a:gd name="T68" fmla="*/ 249 w 262"/>
                <a:gd name="T69" fmla="*/ 5 h 61"/>
                <a:gd name="T70" fmla="*/ 253 w 262"/>
                <a:gd name="T71" fmla="*/ 8 h 61"/>
                <a:gd name="T72" fmla="*/ 256 w 262"/>
                <a:gd name="T73" fmla="*/ 13 h 61"/>
                <a:gd name="T74" fmla="*/ 260 w 262"/>
                <a:gd name="T75" fmla="*/ 18 h 61"/>
                <a:gd name="T76" fmla="*/ 261 w 262"/>
                <a:gd name="T77" fmla="*/ 24 h 61"/>
                <a:gd name="T78" fmla="*/ 262 w 262"/>
                <a:gd name="T79" fmla="*/ 30 h 61"/>
                <a:gd name="T80" fmla="*/ 262 w 262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61">
                  <a:moveTo>
                    <a:pt x="262" y="30"/>
                  </a:moveTo>
                  <a:lnTo>
                    <a:pt x="262" y="30"/>
                  </a:lnTo>
                  <a:lnTo>
                    <a:pt x="261" y="36"/>
                  </a:lnTo>
                  <a:lnTo>
                    <a:pt x="260" y="41"/>
                  </a:lnTo>
                  <a:lnTo>
                    <a:pt x="256" y="47"/>
                  </a:lnTo>
                  <a:lnTo>
                    <a:pt x="253" y="51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59"/>
                  </a:lnTo>
                  <a:lnTo>
                    <a:pt x="232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1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1"/>
                  </a:lnTo>
                  <a:lnTo>
                    <a:pt x="243" y="2"/>
                  </a:lnTo>
                  <a:lnTo>
                    <a:pt x="249" y="5"/>
                  </a:lnTo>
                  <a:lnTo>
                    <a:pt x="253" y="8"/>
                  </a:lnTo>
                  <a:lnTo>
                    <a:pt x="256" y="13"/>
                  </a:lnTo>
                  <a:lnTo>
                    <a:pt x="260" y="18"/>
                  </a:lnTo>
                  <a:lnTo>
                    <a:pt x="261" y="24"/>
                  </a:lnTo>
                  <a:lnTo>
                    <a:pt x="262" y="30"/>
                  </a:lnTo>
                  <a:lnTo>
                    <a:pt x="26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9" name="Freeform 29"/>
            <p:cNvSpPr/>
            <p:nvPr/>
          </p:nvSpPr>
          <p:spPr bwMode="auto">
            <a:xfrm>
              <a:off x="5240836" y="3662642"/>
              <a:ext cx="428606" cy="48705"/>
            </a:xfrm>
            <a:custGeom>
              <a:avLst/>
              <a:gdLst>
                <a:gd name="T0" fmla="*/ 528 w 528"/>
                <a:gd name="T1" fmla="*/ 29 h 60"/>
                <a:gd name="T2" fmla="*/ 528 w 528"/>
                <a:gd name="T3" fmla="*/ 29 h 60"/>
                <a:gd name="T4" fmla="*/ 526 w 528"/>
                <a:gd name="T5" fmla="*/ 35 h 60"/>
                <a:gd name="T6" fmla="*/ 525 w 528"/>
                <a:gd name="T7" fmla="*/ 41 h 60"/>
                <a:gd name="T8" fmla="*/ 521 w 528"/>
                <a:gd name="T9" fmla="*/ 46 h 60"/>
                <a:gd name="T10" fmla="*/ 518 w 528"/>
                <a:gd name="T11" fmla="*/ 51 h 60"/>
                <a:gd name="T12" fmla="*/ 514 w 528"/>
                <a:gd name="T13" fmla="*/ 55 h 60"/>
                <a:gd name="T14" fmla="*/ 509 w 528"/>
                <a:gd name="T15" fmla="*/ 57 h 60"/>
                <a:gd name="T16" fmla="*/ 503 w 528"/>
                <a:gd name="T17" fmla="*/ 60 h 60"/>
                <a:gd name="T18" fmla="*/ 497 w 528"/>
                <a:gd name="T19" fmla="*/ 60 h 60"/>
                <a:gd name="T20" fmla="*/ 29 w 528"/>
                <a:gd name="T21" fmla="*/ 60 h 60"/>
                <a:gd name="T22" fmla="*/ 29 w 528"/>
                <a:gd name="T23" fmla="*/ 60 h 60"/>
                <a:gd name="T24" fmla="*/ 23 w 528"/>
                <a:gd name="T25" fmla="*/ 60 h 60"/>
                <a:gd name="T26" fmla="*/ 18 w 528"/>
                <a:gd name="T27" fmla="*/ 57 h 60"/>
                <a:gd name="T28" fmla="*/ 13 w 528"/>
                <a:gd name="T29" fmla="*/ 55 h 60"/>
                <a:gd name="T30" fmla="*/ 8 w 528"/>
                <a:gd name="T31" fmla="*/ 51 h 60"/>
                <a:gd name="T32" fmla="*/ 5 w 528"/>
                <a:gd name="T33" fmla="*/ 46 h 60"/>
                <a:gd name="T34" fmla="*/ 2 w 528"/>
                <a:gd name="T35" fmla="*/ 41 h 60"/>
                <a:gd name="T36" fmla="*/ 0 w 528"/>
                <a:gd name="T37" fmla="*/ 35 h 60"/>
                <a:gd name="T38" fmla="*/ 0 w 528"/>
                <a:gd name="T39" fmla="*/ 29 h 60"/>
                <a:gd name="T40" fmla="*/ 0 w 528"/>
                <a:gd name="T41" fmla="*/ 29 h 60"/>
                <a:gd name="T42" fmla="*/ 0 w 528"/>
                <a:gd name="T43" fmla="*/ 29 h 60"/>
                <a:gd name="T44" fmla="*/ 0 w 528"/>
                <a:gd name="T45" fmla="*/ 23 h 60"/>
                <a:gd name="T46" fmla="*/ 2 w 528"/>
                <a:gd name="T47" fmla="*/ 18 h 60"/>
                <a:gd name="T48" fmla="*/ 5 w 528"/>
                <a:gd name="T49" fmla="*/ 13 h 60"/>
                <a:gd name="T50" fmla="*/ 8 w 528"/>
                <a:gd name="T51" fmla="*/ 8 h 60"/>
                <a:gd name="T52" fmla="*/ 13 w 528"/>
                <a:gd name="T53" fmla="*/ 5 h 60"/>
                <a:gd name="T54" fmla="*/ 18 w 528"/>
                <a:gd name="T55" fmla="*/ 2 h 60"/>
                <a:gd name="T56" fmla="*/ 23 w 528"/>
                <a:gd name="T57" fmla="*/ 0 h 60"/>
                <a:gd name="T58" fmla="*/ 29 w 528"/>
                <a:gd name="T59" fmla="*/ 0 h 60"/>
                <a:gd name="T60" fmla="*/ 497 w 528"/>
                <a:gd name="T61" fmla="*/ 0 h 60"/>
                <a:gd name="T62" fmla="*/ 497 w 528"/>
                <a:gd name="T63" fmla="*/ 0 h 60"/>
                <a:gd name="T64" fmla="*/ 503 w 528"/>
                <a:gd name="T65" fmla="*/ 0 h 60"/>
                <a:gd name="T66" fmla="*/ 509 w 528"/>
                <a:gd name="T67" fmla="*/ 2 h 60"/>
                <a:gd name="T68" fmla="*/ 514 w 528"/>
                <a:gd name="T69" fmla="*/ 5 h 60"/>
                <a:gd name="T70" fmla="*/ 518 w 528"/>
                <a:gd name="T71" fmla="*/ 8 h 60"/>
                <a:gd name="T72" fmla="*/ 521 w 528"/>
                <a:gd name="T73" fmla="*/ 13 h 60"/>
                <a:gd name="T74" fmla="*/ 525 w 528"/>
                <a:gd name="T75" fmla="*/ 18 h 60"/>
                <a:gd name="T76" fmla="*/ 526 w 528"/>
                <a:gd name="T77" fmla="*/ 23 h 60"/>
                <a:gd name="T78" fmla="*/ 528 w 528"/>
                <a:gd name="T79" fmla="*/ 29 h 60"/>
                <a:gd name="T80" fmla="*/ 528 w 528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8" h="60">
                  <a:moveTo>
                    <a:pt x="528" y="29"/>
                  </a:moveTo>
                  <a:lnTo>
                    <a:pt x="528" y="29"/>
                  </a:lnTo>
                  <a:lnTo>
                    <a:pt x="526" y="35"/>
                  </a:lnTo>
                  <a:lnTo>
                    <a:pt x="525" y="41"/>
                  </a:lnTo>
                  <a:lnTo>
                    <a:pt x="521" y="46"/>
                  </a:lnTo>
                  <a:lnTo>
                    <a:pt x="518" y="51"/>
                  </a:lnTo>
                  <a:lnTo>
                    <a:pt x="514" y="55"/>
                  </a:lnTo>
                  <a:lnTo>
                    <a:pt x="509" y="57"/>
                  </a:lnTo>
                  <a:lnTo>
                    <a:pt x="503" y="60"/>
                  </a:lnTo>
                  <a:lnTo>
                    <a:pt x="497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9" y="2"/>
                  </a:lnTo>
                  <a:lnTo>
                    <a:pt x="514" y="5"/>
                  </a:lnTo>
                  <a:lnTo>
                    <a:pt x="518" y="8"/>
                  </a:lnTo>
                  <a:lnTo>
                    <a:pt x="521" y="13"/>
                  </a:lnTo>
                  <a:lnTo>
                    <a:pt x="525" y="18"/>
                  </a:lnTo>
                  <a:lnTo>
                    <a:pt x="526" y="23"/>
                  </a:lnTo>
                  <a:lnTo>
                    <a:pt x="528" y="29"/>
                  </a:lnTo>
                  <a:lnTo>
                    <a:pt x="528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0" name="Freeform 30"/>
            <p:cNvSpPr/>
            <p:nvPr/>
          </p:nvSpPr>
          <p:spPr bwMode="auto">
            <a:xfrm>
              <a:off x="5158671" y="3329823"/>
              <a:ext cx="240279" cy="48705"/>
            </a:xfrm>
            <a:custGeom>
              <a:avLst/>
              <a:gdLst>
                <a:gd name="T0" fmla="*/ 295 w 295"/>
                <a:gd name="T1" fmla="*/ 31 h 60"/>
                <a:gd name="T2" fmla="*/ 295 w 295"/>
                <a:gd name="T3" fmla="*/ 31 h 60"/>
                <a:gd name="T4" fmla="*/ 294 w 295"/>
                <a:gd name="T5" fmla="*/ 37 h 60"/>
                <a:gd name="T6" fmla="*/ 293 w 295"/>
                <a:gd name="T7" fmla="*/ 42 h 60"/>
                <a:gd name="T8" fmla="*/ 289 w 295"/>
                <a:gd name="T9" fmla="*/ 47 h 60"/>
                <a:gd name="T10" fmla="*/ 285 w 295"/>
                <a:gd name="T11" fmla="*/ 51 h 60"/>
                <a:gd name="T12" fmla="*/ 282 w 295"/>
                <a:gd name="T13" fmla="*/ 55 h 60"/>
                <a:gd name="T14" fmla="*/ 276 w 295"/>
                <a:gd name="T15" fmla="*/ 58 h 60"/>
                <a:gd name="T16" fmla="*/ 271 w 295"/>
                <a:gd name="T17" fmla="*/ 60 h 60"/>
                <a:gd name="T18" fmla="*/ 265 w 295"/>
                <a:gd name="T19" fmla="*/ 60 h 60"/>
                <a:gd name="T20" fmla="*/ 31 w 295"/>
                <a:gd name="T21" fmla="*/ 60 h 60"/>
                <a:gd name="T22" fmla="*/ 31 w 295"/>
                <a:gd name="T23" fmla="*/ 60 h 60"/>
                <a:gd name="T24" fmla="*/ 24 w 295"/>
                <a:gd name="T25" fmla="*/ 60 h 60"/>
                <a:gd name="T26" fmla="*/ 18 w 295"/>
                <a:gd name="T27" fmla="*/ 58 h 60"/>
                <a:gd name="T28" fmla="*/ 13 w 295"/>
                <a:gd name="T29" fmla="*/ 55 h 60"/>
                <a:gd name="T30" fmla="*/ 9 w 295"/>
                <a:gd name="T31" fmla="*/ 51 h 60"/>
                <a:gd name="T32" fmla="*/ 5 w 295"/>
                <a:gd name="T33" fmla="*/ 47 h 60"/>
                <a:gd name="T34" fmla="*/ 2 w 295"/>
                <a:gd name="T35" fmla="*/ 42 h 60"/>
                <a:gd name="T36" fmla="*/ 1 w 295"/>
                <a:gd name="T37" fmla="*/ 37 h 60"/>
                <a:gd name="T38" fmla="*/ 0 w 295"/>
                <a:gd name="T39" fmla="*/ 31 h 60"/>
                <a:gd name="T40" fmla="*/ 0 w 295"/>
                <a:gd name="T41" fmla="*/ 31 h 60"/>
                <a:gd name="T42" fmla="*/ 0 w 295"/>
                <a:gd name="T43" fmla="*/ 31 h 60"/>
                <a:gd name="T44" fmla="*/ 1 w 295"/>
                <a:gd name="T45" fmla="*/ 25 h 60"/>
                <a:gd name="T46" fmla="*/ 2 w 295"/>
                <a:gd name="T47" fmla="*/ 19 h 60"/>
                <a:gd name="T48" fmla="*/ 5 w 295"/>
                <a:gd name="T49" fmla="*/ 14 h 60"/>
                <a:gd name="T50" fmla="*/ 9 w 295"/>
                <a:gd name="T51" fmla="*/ 9 h 60"/>
                <a:gd name="T52" fmla="*/ 13 w 295"/>
                <a:gd name="T53" fmla="*/ 5 h 60"/>
                <a:gd name="T54" fmla="*/ 18 w 295"/>
                <a:gd name="T55" fmla="*/ 3 h 60"/>
                <a:gd name="T56" fmla="*/ 24 w 295"/>
                <a:gd name="T57" fmla="*/ 0 h 60"/>
                <a:gd name="T58" fmla="*/ 31 w 295"/>
                <a:gd name="T59" fmla="*/ 0 h 60"/>
                <a:gd name="T60" fmla="*/ 265 w 295"/>
                <a:gd name="T61" fmla="*/ 0 h 60"/>
                <a:gd name="T62" fmla="*/ 265 w 295"/>
                <a:gd name="T63" fmla="*/ 0 h 60"/>
                <a:gd name="T64" fmla="*/ 271 w 295"/>
                <a:gd name="T65" fmla="*/ 0 h 60"/>
                <a:gd name="T66" fmla="*/ 276 w 295"/>
                <a:gd name="T67" fmla="*/ 3 h 60"/>
                <a:gd name="T68" fmla="*/ 282 w 295"/>
                <a:gd name="T69" fmla="*/ 5 h 60"/>
                <a:gd name="T70" fmla="*/ 285 w 295"/>
                <a:gd name="T71" fmla="*/ 9 h 60"/>
                <a:gd name="T72" fmla="*/ 289 w 295"/>
                <a:gd name="T73" fmla="*/ 14 h 60"/>
                <a:gd name="T74" fmla="*/ 293 w 295"/>
                <a:gd name="T75" fmla="*/ 19 h 60"/>
                <a:gd name="T76" fmla="*/ 294 w 295"/>
                <a:gd name="T77" fmla="*/ 25 h 60"/>
                <a:gd name="T78" fmla="*/ 295 w 295"/>
                <a:gd name="T79" fmla="*/ 31 h 60"/>
                <a:gd name="T80" fmla="*/ 295 w 29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60">
                  <a:moveTo>
                    <a:pt x="295" y="31"/>
                  </a:moveTo>
                  <a:lnTo>
                    <a:pt x="295" y="31"/>
                  </a:lnTo>
                  <a:lnTo>
                    <a:pt x="294" y="37"/>
                  </a:lnTo>
                  <a:lnTo>
                    <a:pt x="293" y="42"/>
                  </a:lnTo>
                  <a:lnTo>
                    <a:pt x="289" y="47"/>
                  </a:lnTo>
                  <a:lnTo>
                    <a:pt x="285" y="51"/>
                  </a:lnTo>
                  <a:lnTo>
                    <a:pt x="282" y="55"/>
                  </a:lnTo>
                  <a:lnTo>
                    <a:pt x="276" y="58"/>
                  </a:lnTo>
                  <a:lnTo>
                    <a:pt x="271" y="60"/>
                  </a:lnTo>
                  <a:lnTo>
                    <a:pt x="26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6" y="3"/>
                  </a:lnTo>
                  <a:lnTo>
                    <a:pt x="282" y="5"/>
                  </a:lnTo>
                  <a:lnTo>
                    <a:pt x="285" y="9"/>
                  </a:lnTo>
                  <a:lnTo>
                    <a:pt x="289" y="14"/>
                  </a:lnTo>
                  <a:lnTo>
                    <a:pt x="293" y="19"/>
                  </a:lnTo>
                  <a:lnTo>
                    <a:pt x="294" y="25"/>
                  </a:lnTo>
                  <a:lnTo>
                    <a:pt x="295" y="31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1" name="Freeform 31"/>
            <p:cNvSpPr/>
            <p:nvPr/>
          </p:nvSpPr>
          <p:spPr bwMode="auto">
            <a:xfrm>
              <a:off x="3064346" y="3875322"/>
              <a:ext cx="918906" cy="48705"/>
            </a:xfrm>
            <a:custGeom>
              <a:avLst/>
              <a:gdLst>
                <a:gd name="T0" fmla="*/ 1132 w 1132"/>
                <a:gd name="T1" fmla="*/ 31 h 61"/>
                <a:gd name="T2" fmla="*/ 1132 w 1132"/>
                <a:gd name="T3" fmla="*/ 31 h 61"/>
                <a:gd name="T4" fmla="*/ 1131 w 1132"/>
                <a:gd name="T5" fmla="*/ 37 h 61"/>
                <a:gd name="T6" fmla="*/ 1130 w 1132"/>
                <a:gd name="T7" fmla="*/ 43 h 61"/>
                <a:gd name="T8" fmla="*/ 1126 w 1132"/>
                <a:gd name="T9" fmla="*/ 48 h 61"/>
                <a:gd name="T10" fmla="*/ 1122 w 1132"/>
                <a:gd name="T11" fmla="*/ 51 h 61"/>
                <a:gd name="T12" fmla="*/ 1119 w 1132"/>
                <a:gd name="T13" fmla="*/ 55 h 61"/>
                <a:gd name="T14" fmla="*/ 1114 w 1132"/>
                <a:gd name="T15" fmla="*/ 59 h 61"/>
                <a:gd name="T16" fmla="*/ 1108 w 1132"/>
                <a:gd name="T17" fmla="*/ 60 h 61"/>
                <a:gd name="T18" fmla="*/ 1101 w 1132"/>
                <a:gd name="T19" fmla="*/ 61 h 61"/>
                <a:gd name="T20" fmla="*/ 29 w 1132"/>
                <a:gd name="T21" fmla="*/ 61 h 61"/>
                <a:gd name="T22" fmla="*/ 29 w 1132"/>
                <a:gd name="T23" fmla="*/ 61 h 61"/>
                <a:gd name="T24" fmla="*/ 23 w 1132"/>
                <a:gd name="T25" fmla="*/ 60 h 61"/>
                <a:gd name="T26" fmla="*/ 18 w 1132"/>
                <a:gd name="T27" fmla="*/ 59 h 61"/>
                <a:gd name="T28" fmla="*/ 13 w 1132"/>
                <a:gd name="T29" fmla="*/ 55 h 61"/>
                <a:gd name="T30" fmla="*/ 8 w 1132"/>
                <a:gd name="T31" fmla="*/ 51 h 61"/>
                <a:gd name="T32" fmla="*/ 4 w 1132"/>
                <a:gd name="T33" fmla="*/ 48 h 61"/>
                <a:gd name="T34" fmla="*/ 2 w 1132"/>
                <a:gd name="T35" fmla="*/ 43 h 61"/>
                <a:gd name="T36" fmla="*/ 0 w 1132"/>
                <a:gd name="T37" fmla="*/ 37 h 61"/>
                <a:gd name="T38" fmla="*/ 0 w 1132"/>
                <a:gd name="T39" fmla="*/ 31 h 61"/>
                <a:gd name="T40" fmla="*/ 0 w 1132"/>
                <a:gd name="T41" fmla="*/ 31 h 61"/>
                <a:gd name="T42" fmla="*/ 0 w 1132"/>
                <a:gd name="T43" fmla="*/ 31 h 61"/>
                <a:gd name="T44" fmla="*/ 0 w 1132"/>
                <a:gd name="T45" fmla="*/ 25 h 61"/>
                <a:gd name="T46" fmla="*/ 2 w 1132"/>
                <a:gd name="T47" fmla="*/ 18 h 61"/>
                <a:gd name="T48" fmla="*/ 4 w 1132"/>
                <a:gd name="T49" fmla="*/ 14 h 61"/>
                <a:gd name="T50" fmla="*/ 8 w 1132"/>
                <a:gd name="T51" fmla="*/ 9 h 61"/>
                <a:gd name="T52" fmla="*/ 13 w 1132"/>
                <a:gd name="T53" fmla="*/ 5 h 61"/>
                <a:gd name="T54" fmla="*/ 18 w 1132"/>
                <a:gd name="T55" fmla="*/ 3 h 61"/>
                <a:gd name="T56" fmla="*/ 23 w 1132"/>
                <a:gd name="T57" fmla="*/ 1 h 61"/>
                <a:gd name="T58" fmla="*/ 29 w 1132"/>
                <a:gd name="T59" fmla="*/ 0 h 61"/>
                <a:gd name="T60" fmla="*/ 1101 w 1132"/>
                <a:gd name="T61" fmla="*/ 0 h 61"/>
                <a:gd name="T62" fmla="*/ 1101 w 1132"/>
                <a:gd name="T63" fmla="*/ 0 h 61"/>
                <a:gd name="T64" fmla="*/ 1108 w 1132"/>
                <a:gd name="T65" fmla="*/ 1 h 61"/>
                <a:gd name="T66" fmla="*/ 1114 w 1132"/>
                <a:gd name="T67" fmla="*/ 3 h 61"/>
                <a:gd name="T68" fmla="*/ 1119 w 1132"/>
                <a:gd name="T69" fmla="*/ 5 h 61"/>
                <a:gd name="T70" fmla="*/ 1122 w 1132"/>
                <a:gd name="T71" fmla="*/ 9 h 61"/>
                <a:gd name="T72" fmla="*/ 1126 w 1132"/>
                <a:gd name="T73" fmla="*/ 14 h 61"/>
                <a:gd name="T74" fmla="*/ 1130 w 1132"/>
                <a:gd name="T75" fmla="*/ 18 h 61"/>
                <a:gd name="T76" fmla="*/ 1131 w 1132"/>
                <a:gd name="T77" fmla="*/ 25 h 61"/>
                <a:gd name="T78" fmla="*/ 1132 w 1132"/>
                <a:gd name="T79" fmla="*/ 31 h 61"/>
                <a:gd name="T80" fmla="*/ 1132 w 1132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2" h="61">
                  <a:moveTo>
                    <a:pt x="1132" y="31"/>
                  </a:moveTo>
                  <a:lnTo>
                    <a:pt x="1132" y="31"/>
                  </a:lnTo>
                  <a:lnTo>
                    <a:pt x="1131" y="37"/>
                  </a:lnTo>
                  <a:lnTo>
                    <a:pt x="1130" y="43"/>
                  </a:lnTo>
                  <a:lnTo>
                    <a:pt x="1126" y="48"/>
                  </a:lnTo>
                  <a:lnTo>
                    <a:pt x="1122" y="51"/>
                  </a:lnTo>
                  <a:lnTo>
                    <a:pt x="1119" y="55"/>
                  </a:lnTo>
                  <a:lnTo>
                    <a:pt x="1114" y="59"/>
                  </a:lnTo>
                  <a:lnTo>
                    <a:pt x="1108" y="60"/>
                  </a:lnTo>
                  <a:lnTo>
                    <a:pt x="1101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3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4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1101" y="0"/>
                  </a:lnTo>
                  <a:lnTo>
                    <a:pt x="1101" y="0"/>
                  </a:lnTo>
                  <a:lnTo>
                    <a:pt x="1108" y="1"/>
                  </a:lnTo>
                  <a:lnTo>
                    <a:pt x="1114" y="3"/>
                  </a:lnTo>
                  <a:lnTo>
                    <a:pt x="1119" y="5"/>
                  </a:lnTo>
                  <a:lnTo>
                    <a:pt x="1122" y="9"/>
                  </a:lnTo>
                  <a:lnTo>
                    <a:pt x="1126" y="14"/>
                  </a:lnTo>
                  <a:lnTo>
                    <a:pt x="1130" y="18"/>
                  </a:lnTo>
                  <a:lnTo>
                    <a:pt x="1131" y="25"/>
                  </a:lnTo>
                  <a:lnTo>
                    <a:pt x="1132" y="31"/>
                  </a:lnTo>
                  <a:lnTo>
                    <a:pt x="1132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2" name="Freeform 32"/>
            <p:cNvSpPr/>
            <p:nvPr/>
          </p:nvSpPr>
          <p:spPr bwMode="auto">
            <a:xfrm>
              <a:off x="3363071" y="4008450"/>
              <a:ext cx="1298807" cy="48705"/>
            </a:xfrm>
            <a:custGeom>
              <a:avLst/>
              <a:gdLst>
                <a:gd name="T0" fmla="*/ 1599 w 1599"/>
                <a:gd name="T1" fmla="*/ 29 h 60"/>
                <a:gd name="T2" fmla="*/ 1599 w 1599"/>
                <a:gd name="T3" fmla="*/ 29 h 60"/>
                <a:gd name="T4" fmla="*/ 1598 w 1599"/>
                <a:gd name="T5" fmla="*/ 35 h 60"/>
                <a:gd name="T6" fmla="*/ 1597 w 1599"/>
                <a:gd name="T7" fmla="*/ 41 h 60"/>
                <a:gd name="T8" fmla="*/ 1593 w 1599"/>
                <a:gd name="T9" fmla="*/ 46 h 60"/>
                <a:gd name="T10" fmla="*/ 1589 w 1599"/>
                <a:gd name="T11" fmla="*/ 51 h 60"/>
                <a:gd name="T12" fmla="*/ 1586 w 1599"/>
                <a:gd name="T13" fmla="*/ 55 h 60"/>
                <a:gd name="T14" fmla="*/ 1580 w 1599"/>
                <a:gd name="T15" fmla="*/ 57 h 60"/>
                <a:gd name="T16" fmla="*/ 1575 w 1599"/>
                <a:gd name="T17" fmla="*/ 60 h 60"/>
                <a:gd name="T18" fmla="*/ 1569 w 1599"/>
                <a:gd name="T19" fmla="*/ 60 h 60"/>
                <a:gd name="T20" fmla="*/ 30 w 1599"/>
                <a:gd name="T21" fmla="*/ 60 h 60"/>
                <a:gd name="T22" fmla="*/ 30 w 1599"/>
                <a:gd name="T23" fmla="*/ 60 h 60"/>
                <a:gd name="T24" fmla="*/ 24 w 1599"/>
                <a:gd name="T25" fmla="*/ 60 h 60"/>
                <a:gd name="T26" fmla="*/ 18 w 1599"/>
                <a:gd name="T27" fmla="*/ 57 h 60"/>
                <a:gd name="T28" fmla="*/ 13 w 1599"/>
                <a:gd name="T29" fmla="*/ 55 h 60"/>
                <a:gd name="T30" fmla="*/ 8 w 1599"/>
                <a:gd name="T31" fmla="*/ 51 h 60"/>
                <a:gd name="T32" fmla="*/ 5 w 1599"/>
                <a:gd name="T33" fmla="*/ 46 h 60"/>
                <a:gd name="T34" fmla="*/ 2 w 1599"/>
                <a:gd name="T35" fmla="*/ 41 h 60"/>
                <a:gd name="T36" fmla="*/ 0 w 1599"/>
                <a:gd name="T37" fmla="*/ 35 h 60"/>
                <a:gd name="T38" fmla="*/ 0 w 1599"/>
                <a:gd name="T39" fmla="*/ 29 h 60"/>
                <a:gd name="T40" fmla="*/ 0 w 1599"/>
                <a:gd name="T41" fmla="*/ 29 h 60"/>
                <a:gd name="T42" fmla="*/ 0 w 1599"/>
                <a:gd name="T43" fmla="*/ 29 h 60"/>
                <a:gd name="T44" fmla="*/ 0 w 1599"/>
                <a:gd name="T45" fmla="*/ 23 h 60"/>
                <a:gd name="T46" fmla="*/ 2 w 1599"/>
                <a:gd name="T47" fmla="*/ 18 h 60"/>
                <a:gd name="T48" fmla="*/ 5 w 1599"/>
                <a:gd name="T49" fmla="*/ 13 h 60"/>
                <a:gd name="T50" fmla="*/ 8 w 1599"/>
                <a:gd name="T51" fmla="*/ 8 h 60"/>
                <a:gd name="T52" fmla="*/ 13 w 1599"/>
                <a:gd name="T53" fmla="*/ 5 h 60"/>
                <a:gd name="T54" fmla="*/ 18 w 1599"/>
                <a:gd name="T55" fmla="*/ 2 h 60"/>
                <a:gd name="T56" fmla="*/ 24 w 1599"/>
                <a:gd name="T57" fmla="*/ 0 h 60"/>
                <a:gd name="T58" fmla="*/ 30 w 1599"/>
                <a:gd name="T59" fmla="*/ 0 h 60"/>
                <a:gd name="T60" fmla="*/ 1569 w 1599"/>
                <a:gd name="T61" fmla="*/ 0 h 60"/>
                <a:gd name="T62" fmla="*/ 1569 w 1599"/>
                <a:gd name="T63" fmla="*/ 0 h 60"/>
                <a:gd name="T64" fmla="*/ 1575 w 1599"/>
                <a:gd name="T65" fmla="*/ 0 h 60"/>
                <a:gd name="T66" fmla="*/ 1580 w 1599"/>
                <a:gd name="T67" fmla="*/ 2 h 60"/>
                <a:gd name="T68" fmla="*/ 1586 w 1599"/>
                <a:gd name="T69" fmla="*/ 5 h 60"/>
                <a:gd name="T70" fmla="*/ 1589 w 1599"/>
                <a:gd name="T71" fmla="*/ 8 h 60"/>
                <a:gd name="T72" fmla="*/ 1593 w 1599"/>
                <a:gd name="T73" fmla="*/ 13 h 60"/>
                <a:gd name="T74" fmla="*/ 1597 w 1599"/>
                <a:gd name="T75" fmla="*/ 18 h 60"/>
                <a:gd name="T76" fmla="*/ 1598 w 1599"/>
                <a:gd name="T77" fmla="*/ 23 h 60"/>
                <a:gd name="T78" fmla="*/ 1599 w 1599"/>
                <a:gd name="T79" fmla="*/ 29 h 60"/>
                <a:gd name="T80" fmla="*/ 1599 w 1599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9" h="60">
                  <a:moveTo>
                    <a:pt x="1599" y="29"/>
                  </a:moveTo>
                  <a:lnTo>
                    <a:pt x="1599" y="29"/>
                  </a:lnTo>
                  <a:lnTo>
                    <a:pt x="1598" y="35"/>
                  </a:lnTo>
                  <a:lnTo>
                    <a:pt x="1597" y="41"/>
                  </a:lnTo>
                  <a:lnTo>
                    <a:pt x="1593" y="46"/>
                  </a:lnTo>
                  <a:lnTo>
                    <a:pt x="1589" y="51"/>
                  </a:lnTo>
                  <a:lnTo>
                    <a:pt x="1586" y="55"/>
                  </a:lnTo>
                  <a:lnTo>
                    <a:pt x="1580" y="57"/>
                  </a:lnTo>
                  <a:lnTo>
                    <a:pt x="1575" y="60"/>
                  </a:lnTo>
                  <a:lnTo>
                    <a:pt x="156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1569" y="0"/>
                  </a:lnTo>
                  <a:lnTo>
                    <a:pt x="1569" y="0"/>
                  </a:lnTo>
                  <a:lnTo>
                    <a:pt x="1575" y="0"/>
                  </a:lnTo>
                  <a:lnTo>
                    <a:pt x="1580" y="2"/>
                  </a:lnTo>
                  <a:lnTo>
                    <a:pt x="1586" y="5"/>
                  </a:lnTo>
                  <a:lnTo>
                    <a:pt x="1589" y="8"/>
                  </a:lnTo>
                  <a:lnTo>
                    <a:pt x="1593" y="13"/>
                  </a:lnTo>
                  <a:lnTo>
                    <a:pt x="1597" y="18"/>
                  </a:lnTo>
                  <a:lnTo>
                    <a:pt x="1598" y="23"/>
                  </a:lnTo>
                  <a:lnTo>
                    <a:pt x="1599" y="29"/>
                  </a:lnTo>
                  <a:lnTo>
                    <a:pt x="1599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3213708" y="3657772"/>
              <a:ext cx="314961" cy="4870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5234164" y="3448339"/>
              <a:ext cx="556863" cy="4870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6" name="Freeform 20"/>
            <p:cNvSpPr/>
            <p:nvPr/>
          </p:nvSpPr>
          <p:spPr bwMode="auto">
            <a:xfrm>
              <a:off x="3015640" y="2370330"/>
              <a:ext cx="165598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7" name="Freeform 34"/>
            <p:cNvSpPr/>
            <p:nvPr/>
          </p:nvSpPr>
          <p:spPr bwMode="auto">
            <a:xfrm>
              <a:off x="5244717" y="1894642"/>
              <a:ext cx="314961" cy="4870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980014" y="2148976"/>
            <a:ext cx="1305240" cy="1301666"/>
            <a:chOff x="4040187" y="581025"/>
            <a:chExt cx="579437" cy="577850"/>
          </a:xfrm>
        </p:grpSpPr>
        <p:sp>
          <p:nvSpPr>
            <p:cNvPr id="80" name="Freeform 117"/>
            <p:cNvSpPr>
              <a:spLocks noEditPoints="1"/>
            </p:cNvSpPr>
            <p:nvPr/>
          </p:nvSpPr>
          <p:spPr bwMode="auto">
            <a:xfrm>
              <a:off x="4462462" y="869950"/>
              <a:ext cx="41275" cy="44450"/>
            </a:xfrm>
            <a:custGeom>
              <a:avLst/>
              <a:gdLst>
                <a:gd name="T0" fmla="*/ 11 w 11"/>
                <a:gd name="T1" fmla="*/ 7 h 12"/>
                <a:gd name="T2" fmla="*/ 7 w 11"/>
                <a:gd name="T3" fmla="*/ 4 h 12"/>
                <a:gd name="T4" fmla="*/ 0 w 11"/>
                <a:gd name="T5" fmla="*/ 11 h 12"/>
                <a:gd name="T6" fmla="*/ 0 w 11"/>
                <a:gd name="T7" fmla="*/ 12 h 12"/>
                <a:gd name="T8" fmla="*/ 11 w 11"/>
                <a:gd name="T9" fmla="*/ 7 h 12"/>
                <a:gd name="T10" fmla="*/ 5 w 11"/>
                <a:gd name="T11" fmla="*/ 1 h 12"/>
                <a:gd name="T12" fmla="*/ 2 w 11"/>
                <a:gd name="T13" fmla="*/ 4 h 12"/>
                <a:gd name="T14" fmla="*/ 3 w 11"/>
                <a:gd name="T15" fmla="*/ 0 h 12"/>
                <a:gd name="T16" fmla="*/ 5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6"/>
                    <a:pt x="9" y="5"/>
                    <a:pt x="7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0"/>
                    <a:pt x="7" y="9"/>
                    <a:pt x="11" y="7"/>
                  </a:cubicBezTo>
                  <a:close/>
                  <a:moveTo>
                    <a:pt x="5" y="1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1"/>
                    <a:pt x="3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8"/>
            <p:cNvSpPr>
              <a:spLocks noEditPoints="1"/>
            </p:cNvSpPr>
            <p:nvPr/>
          </p:nvSpPr>
          <p:spPr bwMode="auto">
            <a:xfrm>
              <a:off x="4341812" y="746125"/>
              <a:ext cx="120650" cy="93663"/>
            </a:xfrm>
            <a:custGeom>
              <a:avLst/>
              <a:gdLst>
                <a:gd name="T0" fmla="*/ 31 w 32"/>
                <a:gd name="T1" fmla="*/ 10 h 25"/>
                <a:gd name="T2" fmla="*/ 31 w 32"/>
                <a:gd name="T3" fmla="*/ 10 h 25"/>
                <a:gd name="T4" fmla="*/ 23 w 32"/>
                <a:gd name="T5" fmla="*/ 18 h 25"/>
                <a:gd name="T6" fmla="*/ 27 w 32"/>
                <a:gd name="T7" fmla="*/ 21 h 25"/>
                <a:gd name="T8" fmla="*/ 32 w 32"/>
                <a:gd name="T9" fmla="*/ 16 h 25"/>
                <a:gd name="T10" fmla="*/ 31 w 32"/>
                <a:gd name="T11" fmla="*/ 10 h 25"/>
                <a:gd name="T12" fmla="*/ 27 w 32"/>
                <a:gd name="T13" fmla="*/ 10 h 25"/>
                <a:gd name="T14" fmla="*/ 20 w 32"/>
                <a:gd name="T15" fmla="*/ 16 h 25"/>
                <a:gd name="T16" fmla="*/ 15 w 32"/>
                <a:gd name="T17" fmla="*/ 14 h 25"/>
                <a:gd name="T18" fmla="*/ 22 w 32"/>
                <a:gd name="T19" fmla="*/ 7 h 25"/>
                <a:gd name="T20" fmla="*/ 27 w 32"/>
                <a:gd name="T21" fmla="*/ 10 h 25"/>
                <a:gd name="T22" fmla="*/ 19 w 32"/>
                <a:gd name="T23" fmla="*/ 5 h 25"/>
                <a:gd name="T24" fmla="*/ 17 w 32"/>
                <a:gd name="T25" fmla="*/ 1 h 25"/>
                <a:gd name="T26" fmla="*/ 8 w 32"/>
                <a:gd name="T27" fmla="*/ 10 h 25"/>
                <a:gd name="T28" fmla="*/ 12 w 32"/>
                <a:gd name="T29" fmla="*/ 12 h 25"/>
                <a:gd name="T30" fmla="*/ 19 w 32"/>
                <a:gd name="T31" fmla="*/ 5 h 25"/>
                <a:gd name="T32" fmla="*/ 13 w 32"/>
                <a:gd name="T33" fmla="*/ 0 h 25"/>
                <a:gd name="T34" fmla="*/ 5 w 32"/>
                <a:gd name="T35" fmla="*/ 8 h 25"/>
                <a:gd name="T36" fmla="*/ 0 w 32"/>
                <a:gd name="T37" fmla="*/ 6 h 25"/>
                <a:gd name="T38" fmla="*/ 3 w 32"/>
                <a:gd name="T39" fmla="*/ 2 h 25"/>
                <a:gd name="T40" fmla="*/ 13 w 32"/>
                <a:gd name="T41" fmla="*/ 0 h 25"/>
                <a:gd name="T42" fmla="*/ 30 w 32"/>
                <a:gd name="T43" fmla="*/ 23 h 25"/>
                <a:gd name="T44" fmla="*/ 32 w 32"/>
                <a:gd name="T45" fmla="*/ 20 h 25"/>
                <a:gd name="T46" fmla="*/ 32 w 32"/>
                <a:gd name="T47" fmla="*/ 25 h 25"/>
                <a:gd name="T48" fmla="*/ 30 w 32"/>
                <a:gd name="T4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25">
                  <a:moveTo>
                    <a:pt x="31" y="10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9"/>
                    <a:pt x="25" y="20"/>
                    <a:pt x="27" y="2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2" y="12"/>
                    <a:pt x="31" y="10"/>
                  </a:cubicBezTo>
                  <a:close/>
                  <a:moveTo>
                    <a:pt x="27" y="1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18" y="16"/>
                    <a:pt x="17" y="15"/>
                    <a:pt x="15" y="1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8"/>
                    <a:pt x="25" y="9"/>
                    <a:pt x="27" y="10"/>
                  </a:cubicBezTo>
                  <a:close/>
                  <a:moveTo>
                    <a:pt x="19" y="5"/>
                  </a:moveTo>
                  <a:cubicBezTo>
                    <a:pt x="18" y="4"/>
                    <a:pt x="17" y="2"/>
                    <a:pt x="17" y="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1" y="11"/>
                    <a:pt x="12" y="12"/>
                  </a:cubicBezTo>
                  <a:cubicBezTo>
                    <a:pt x="19" y="5"/>
                    <a:pt x="19" y="5"/>
                    <a:pt x="19" y="5"/>
                  </a:cubicBezTo>
                  <a:close/>
                  <a:moveTo>
                    <a:pt x="13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7"/>
                    <a:pt x="2" y="6"/>
                    <a:pt x="0" y="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7" y="1"/>
                    <a:pt x="10" y="1"/>
                    <a:pt x="13" y="0"/>
                  </a:cubicBezTo>
                  <a:close/>
                  <a:moveTo>
                    <a:pt x="30" y="23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2" y="24"/>
                    <a:pt x="32" y="25"/>
                  </a:cubicBezTo>
                  <a:cubicBezTo>
                    <a:pt x="31" y="25"/>
                    <a:pt x="30" y="24"/>
                    <a:pt x="30" y="2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19"/>
            <p:cNvSpPr>
              <a:spLocks noEditPoints="1"/>
            </p:cNvSpPr>
            <p:nvPr/>
          </p:nvSpPr>
          <p:spPr bwMode="auto">
            <a:xfrm>
              <a:off x="4416425" y="700087"/>
              <a:ext cx="68262" cy="68263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8 w 18"/>
                <a:gd name="T5" fmla="*/ 8 h 18"/>
                <a:gd name="T6" fmla="*/ 18 w 18"/>
                <a:gd name="T7" fmla="*/ 8 h 18"/>
                <a:gd name="T8" fmla="*/ 18 w 18"/>
                <a:gd name="T9" fmla="*/ 8 h 18"/>
                <a:gd name="T10" fmla="*/ 17 w 18"/>
                <a:gd name="T11" fmla="*/ 4 h 18"/>
                <a:gd name="T12" fmla="*/ 5 w 18"/>
                <a:gd name="T13" fmla="*/ 17 h 18"/>
                <a:gd name="T14" fmla="*/ 9 w 18"/>
                <a:gd name="T15" fmla="*/ 18 h 18"/>
                <a:gd name="T16" fmla="*/ 10 w 18"/>
                <a:gd name="T17" fmla="*/ 18 h 18"/>
                <a:gd name="T18" fmla="*/ 18 w 18"/>
                <a:gd name="T19" fmla="*/ 10 h 18"/>
                <a:gd name="T20" fmla="*/ 18 w 18"/>
                <a:gd name="T21" fmla="*/ 9 h 18"/>
                <a:gd name="T22" fmla="*/ 18 w 18"/>
                <a:gd name="T23" fmla="*/ 8 h 18"/>
                <a:gd name="T24" fmla="*/ 15 w 18"/>
                <a:gd name="T25" fmla="*/ 2 h 18"/>
                <a:gd name="T26" fmla="*/ 2 w 18"/>
                <a:gd name="T27" fmla="*/ 14 h 18"/>
                <a:gd name="T28" fmla="*/ 0 w 18"/>
                <a:gd name="T29" fmla="*/ 9 h 18"/>
                <a:gd name="T30" fmla="*/ 10 w 18"/>
                <a:gd name="T31" fmla="*/ 0 h 18"/>
                <a:gd name="T32" fmla="*/ 15 w 18"/>
                <a:gd name="T3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lose/>
                  <a:moveTo>
                    <a:pt x="15" y="2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5" y="2"/>
                  </a:cubicBezTo>
                  <a:close/>
                </a:path>
              </a:pathLst>
            </a:custGeom>
            <a:solidFill>
              <a:srgbClr val="F24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20"/>
            <p:cNvSpPr>
              <a:spLocks noEditPoints="1"/>
            </p:cNvSpPr>
            <p:nvPr/>
          </p:nvSpPr>
          <p:spPr bwMode="auto">
            <a:xfrm>
              <a:off x="4187825" y="738187"/>
              <a:ext cx="96837" cy="68263"/>
            </a:xfrm>
            <a:custGeom>
              <a:avLst/>
              <a:gdLst>
                <a:gd name="T0" fmla="*/ 10 w 26"/>
                <a:gd name="T1" fmla="*/ 18 h 18"/>
                <a:gd name="T2" fmla="*/ 23 w 26"/>
                <a:gd name="T3" fmla="*/ 9 h 18"/>
                <a:gd name="T4" fmla="*/ 26 w 26"/>
                <a:gd name="T5" fmla="*/ 6 h 18"/>
                <a:gd name="T6" fmla="*/ 21 w 26"/>
                <a:gd name="T7" fmla="*/ 4 h 18"/>
                <a:gd name="T8" fmla="*/ 9 w 26"/>
                <a:gd name="T9" fmla="*/ 17 h 18"/>
                <a:gd name="T10" fmla="*/ 10 w 26"/>
                <a:gd name="T11" fmla="*/ 18 h 18"/>
                <a:gd name="T12" fmla="*/ 17 w 26"/>
                <a:gd name="T13" fmla="*/ 3 h 18"/>
                <a:gd name="T14" fmla="*/ 6 w 26"/>
                <a:gd name="T15" fmla="*/ 15 h 18"/>
                <a:gd name="T16" fmla="*/ 1 w 26"/>
                <a:gd name="T17" fmla="*/ 14 h 18"/>
                <a:gd name="T18" fmla="*/ 1 w 26"/>
                <a:gd name="T19" fmla="*/ 14 h 18"/>
                <a:gd name="T20" fmla="*/ 1 w 26"/>
                <a:gd name="T21" fmla="*/ 13 h 18"/>
                <a:gd name="T22" fmla="*/ 12 w 26"/>
                <a:gd name="T23" fmla="*/ 2 h 18"/>
                <a:gd name="T24" fmla="*/ 17 w 26"/>
                <a:gd name="T25" fmla="*/ 3 h 18"/>
                <a:gd name="T26" fmla="*/ 8 w 26"/>
                <a:gd name="T27" fmla="*/ 1 h 18"/>
                <a:gd name="T28" fmla="*/ 2 w 26"/>
                <a:gd name="T29" fmla="*/ 0 h 18"/>
                <a:gd name="T30" fmla="*/ 0 w 26"/>
                <a:gd name="T31" fmla="*/ 2 h 18"/>
                <a:gd name="T32" fmla="*/ 0 w 26"/>
                <a:gd name="T33" fmla="*/ 8 h 18"/>
                <a:gd name="T34" fmla="*/ 8 w 26"/>
                <a:gd name="T3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8">
                  <a:moveTo>
                    <a:pt x="10" y="18"/>
                  </a:moveTo>
                  <a:cubicBezTo>
                    <a:pt x="14" y="15"/>
                    <a:pt x="18" y="12"/>
                    <a:pt x="23" y="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4" y="5"/>
                    <a:pt x="23" y="5"/>
                    <a:pt x="21" y="4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8"/>
                  </a:cubicBezTo>
                  <a:close/>
                  <a:moveTo>
                    <a:pt x="17" y="3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3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5" y="3"/>
                    <a:pt x="17" y="3"/>
                  </a:cubicBezTo>
                  <a:close/>
                  <a:moveTo>
                    <a:pt x="8" y="1"/>
                  </a:moveTo>
                  <a:cubicBezTo>
                    <a:pt x="6" y="1"/>
                    <a:pt x="4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6"/>
                    <a:pt x="0" y="8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21"/>
            <p:cNvSpPr>
              <a:spLocks noEditPoints="1"/>
            </p:cNvSpPr>
            <p:nvPr/>
          </p:nvSpPr>
          <p:spPr bwMode="auto">
            <a:xfrm>
              <a:off x="4221162" y="771525"/>
              <a:ext cx="236537" cy="173038"/>
            </a:xfrm>
            <a:custGeom>
              <a:avLst/>
              <a:gdLst>
                <a:gd name="T0" fmla="*/ 0 w 63"/>
                <a:gd name="T1" fmla="*/ 31 h 46"/>
                <a:gd name="T2" fmla="*/ 2 w 63"/>
                <a:gd name="T3" fmla="*/ 36 h 46"/>
                <a:gd name="T4" fmla="*/ 34 w 63"/>
                <a:gd name="T5" fmla="*/ 4 h 46"/>
                <a:gd name="T6" fmla="*/ 29 w 63"/>
                <a:gd name="T7" fmla="*/ 2 h 46"/>
                <a:gd name="T8" fmla="*/ 0 w 63"/>
                <a:gd name="T9" fmla="*/ 31 h 46"/>
                <a:gd name="T10" fmla="*/ 4 w 63"/>
                <a:gd name="T11" fmla="*/ 39 h 46"/>
                <a:gd name="T12" fmla="*/ 37 w 63"/>
                <a:gd name="T13" fmla="*/ 6 h 46"/>
                <a:gd name="T14" fmla="*/ 42 w 63"/>
                <a:gd name="T15" fmla="*/ 8 h 46"/>
                <a:gd name="T16" fmla="*/ 7 w 63"/>
                <a:gd name="T17" fmla="*/ 43 h 46"/>
                <a:gd name="T18" fmla="*/ 4 w 63"/>
                <a:gd name="T19" fmla="*/ 39 h 46"/>
                <a:gd name="T20" fmla="*/ 9 w 63"/>
                <a:gd name="T21" fmla="*/ 46 h 46"/>
                <a:gd name="T22" fmla="*/ 45 w 63"/>
                <a:gd name="T23" fmla="*/ 10 h 46"/>
                <a:gd name="T24" fmla="*/ 49 w 63"/>
                <a:gd name="T25" fmla="*/ 12 h 46"/>
                <a:gd name="T26" fmla="*/ 15 w 63"/>
                <a:gd name="T27" fmla="*/ 46 h 46"/>
                <a:gd name="T28" fmla="*/ 9 w 63"/>
                <a:gd name="T29" fmla="*/ 46 h 46"/>
                <a:gd name="T30" fmla="*/ 9 w 63"/>
                <a:gd name="T31" fmla="*/ 46 h 46"/>
                <a:gd name="T32" fmla="*/ 20 w 63"/>
                <a:gd name="T33" fmla="*/ 46 h 46"/>
                <a:gd name="T34" fmla="*/ 52 w 63"/>
                <a:gd name="T35" fmla="*/ 14 h 46"/>
                <a:gd name="T36" fmla="*/ 56 w 63"/>
                <a:gd name="T37" fmla="*/ 17 h 46"/>
                <a:gd name="T38" fmla="*/ 28 w 63"/>
                <a:gd name="T39" fmla="*/ 45 h 46"/>
                <a:gd name="T40" fmla="*/ 20 w 63"/>
                <a:gd name="T41" fmla="*/ 46 h 46"/>
                <a:gd name="T42" fmla="*/ 33 w 63"/>
                <a:gd name="T43" fmla="*/ 44 h 46"/>
                <a:gd name="T44" fmla="*/ 59 w 63"/>
                <a:gd name="T45" fmla="*/ 19 h 46"/>
                <a:gd name="T46" fmla="*/ 63 w 63"/>
                <a:gd name="T47" fmla="*/ 22 h 46"/>
                <a:gd name="T48" fmla="*/ 42 w 63"/>
                <a:gd name="T49" fmla="*/ 43 h 46"/>
                <a:gd name="T50" fmla="*/ 33 w 63"/>
                <a:gd name="T51" fmla="*/ 44 h 46"/>
                <a:gd name="T52" fmla="*/ 48 w 63"/>
                <a:gd name="T53" fmla="*/ 42 h 46"/>
                <a:gd name="T54" fmla="*/ 49 w 63"/>
                <a:gd name="T55" fmla="*/ 42 h 46"/>
                <a:gd name="T56" fmla="*/ 57 w 63"/>
                <a:gd name="T57" fmla="*/ 40 h 46"/>
                <a:gd name="T58" fmla="*/ 60 w 63"/>
                <a:gd name="T59" fmla="*/ 36 h 46"/>
                <a:gd name="T60" fmla="*/ 62 w 63"/>
                <a:gd name="T61" fmla="*/ 32 h 46"/>
                <a:gd name="T62" fmla="*/ 63 w 63"/>
                <a:gd name="T63" fmla="*/ 26 h 46"/>
                <a:gd name="T64" fmla="*/ 48 w 63"/>
                <a:gd name="T65" fmla="*/ 42 h 46"/>
                <a:gd name="T66" fmla="*/ 26 w 63"/>
                <a:gd name="T67" fmla="*/ 0 h 46"/>
                <a:gd name="T68" fmla="*/ 5 w 63"/>
                <a:gd name="T69" fmla="*/ 21 h 46"/>
                <a:gd name="T70" fmla="*/ 5 w 63"/>
                <a:gd name="T71" fmla="*/ 18 h 46"/>
                <a:gd name="T72" fmla="*/ 5 w 63"/>
                <a:gd name="T73" fmla="*/ 14 h 46"/>
                <a:gd name="T74" fmla="*/ 15 w 63"/>
                <a:gd name="T75" fmla="*/ 4 h 46"/>
                <a:gd name="T76" fmla="*/ 24 w 63"/>
                <a:gd name="T77" fmla="*/ 0 h 46"/>
                <a:gd name="T78" fmla="*/ 26 w 63"/>
                <a:gd name="T7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" h="46">
                  <a:moveTo>
                    <a:pt x="0" y="31"/>
                  </a:moveTo>
                  <a:cubicBezTo>
                    <a:pt x="0" y="33"/>
                    <a:pt x="1" y="34"/>
                    <a:pt x="2" y="3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0" y="31"/>
                    <a:pt x="0" y="31"/>
                    <a:pt x="0" y="31"/>
                  </a:cubicBezTo>
                  <a:close/>
                  <a:moveTo>
                    <a:pt x="4" y="39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0" y="7"/>
                    <a:pt x="42" y="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2"/>
                    <a:pt x="5" y="40"/>
                    <a:pt x="4" y="39"/>
                  </a:cubicBezTo>
                  <a:close/>
                  <a:moveTo>
                    <a:pt x="9" y="46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6" y="10"/>
                    <a:pt x="48" y="11"/>
                    <a:pt x="49" y="12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3" y="46"/>
                    <a:pt x="11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lose/>
                  <a:moveTo>
                    <a:pt x="20" y="46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53" y="15"/>
                    <a:pt x="55" y="16"/>
                    <a:pt x="56" y="1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5" y="45"/>
                    <a:pt x="23" y="45"/>
                    <a:pt x="20" y="46"/>
                  </a:cubicBezTo>
                  <a:close/>
                  <a:moveTo>
                    <a:pt x="33" y="44"/>
                  </a:moveTo>
                  <a:cubicBezTo>
                    <a:pt x="59" y="19"/>
                    <a:pt x="59" y="19"/>
                    <a:pt x="59" y="19"/>
                  </a:cubicBezTo>
                  <a:cubicBezTo>
                    <a:pt x="60" y="20"/>
                    <a:pt x="61" y="21"/>
                    <a:pt x="63" y="22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39" y="44"/>
                    <a:pt x="36" y="44"/>
                    <a:pt x="33" y="44"/>
                  </a:cubicBezTo>
                  <a:close/>
                  <a:moveTo>
                    <a:pt x="48" y="42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2" y="41"/>
                    <a:pt x="54" y="41"/>
                    <a:pt x="57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5"/>
                    <a:pt x="61" y="33"/>
                    <a:pt x="62" y="32"/>
                  </a:cubicBezTo>
                  <a:cubicBezTo>
                    <a:pt x="62" y="30"/>
                    <a:pt x="63" y="28"/>
                    <a:pt x="63" y="26"/>
                  </a:cubicBezTo>
                  <a:cubicBezTo>
                    <a:pt x="48" y="42"/>
                    <a:pt x="48" y="42"/>
                    <a:pt x="48" y="42"/>
                  </a:cubicBezTo>
                  <a:close/>
                  <a:moveTo>
                    <a:pt x="26" y="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19"/>
                    <a:pt x="5" y="18"/>
                  </a:cubicBezTo>
                  <a:cubicBezTo>
                    <a:pt x="5" y="17"/>
                    <a:pt x="5" y="16"/>
                    <a:pt x="5" y="1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8" y="3"/>
                    <a:pt x="21" y="1"/>
                    <a:pt x="24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22"/>
            <p:cNvSpPr>
              <a:spLocks noEditPoints="1"/>
            </p:cNvSpPr>
            <p:nvPr/>
          </p:nvSpPr>
          <p:spPr bwMode="auto">
            <a:xfrm>
              <a:off x="4135437" y="884237"/>
              <a:ext cx="101600" cy="60325"/>
            </a:xfrm>
            <a:custGeom>
              <a:avLst/>
              <a:gdLst>
                <a:gd name="T0" fmla="*/ 3 w 27"/>
                <a:gd name="T1" fmla="*/ 9 h 16"/>
                <a:gd name="T2" fmla="*/ 0 w 27"/>
                <a:gd name="T3" fmla="*/ 15 h 16"/>
                <a:gd name="T4" fmla="*/ 4 w 27"/>
                <a:gd name="T5" fmla="*/ 15 h 16"/>
                <a:gd name="T6" fmla="*/ 18 w 27"/>
                <a:gd name="T7" fmla="*/ 1 h 16"/>
                <a:gd name="T8" fmla="*/ 18 w 27"/>
                <a:gd name="T9" fmla="*/ 1 h 16"/>
                <a:gd name="T10" fmla="*/ 15 w 27"/>
                <a:gd name="T11" fmla="*/ 1 h 16"/>
                <a:gd name="T12" fmla="*/ 12 w 27"/>
                <a:gd name="T13" fmla="*/ 0 h 16"/>
                <a:gd name="T14" fmla="*/ 3 w 27"/>
                <a:gd name="T15" fmla="*/ 9 h 16"/>
                <a:gd name="T16" fmla="*/ 8 w 27"/>
                <a:gd name="T17" fmla="*/ 15 h 16"/>
                <a:gd name="T18" fmla="*/ 20 w 27"/>
                <a:gd name="T19" fmla="*/ 4 h 16"/>
                <a:gd name="T20" fmla="*/ 22 w 27"/>
                <a:gd name="T21" fmla="*/ 9 h 16"/>
                <a:gd name="T22" fmla="*/ 15 w 27"/>
                <a:gd name="T23" fmla="*/ 16 h 16"/>
                <a:gd name="T24" fmla="*/ 8 w 27"/>
                <a:gd name="T25" fmla="*/ 15 h 16"/>
                <a:gd name="T26" fmla="*/ 20 w 27"/>
                <a:gd name="T27" fmla="*/ 16 h 16"/>
                <a:gd name="T28" fmla="*/ 26 w 27"/>
                <a:gd name="T29" fmla="*/ 16 h 16"/>
                <a:gd name="T30" fmla="*/ 27 w 27"/>
                <a:gd name="T31" fmla="*/ 16 h 16"/>
                <a:gd name="T32" fmla="*/ 24 w 27"/>
                <a:gd name="T33" fmla="*/ 12 h 16"/>
                <a:gd name="T34" fmla="*/ 20 w 27"/>
                <a:gd name="T3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6">
                  <a:moveTo>
                    <a:pt x="3" y="9"/>
                  </a:moveTo>
                  <a:cubicBezTo>
                    <a:pt x="2" y="11"/>
                    <a:pt x="1" y="13"/>
                    <a:pt x="0" y="15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1"/>
                    <a:pt x="15" y="1"/>
                  </a:cubicBezTo>
                  <a:cubicBezTo>
                    <a:pt x="14" y="1"/>
                    <a:pt x="13" y="1"/>
                    <a:pt x="12" y="0"/>
                  </a:cubicBezTo>
                  <a:cubicBezTo>
                    <a:pt x="3" y="9"/>
                    <a:pt x="3" y="9"/>
                    <a:pt x="3" y="9"/>
                  </a:cubicBezTo>
                  <a:close/>
                  <a:moveTo>
                    <a:pt x="8" y="15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6"/>
                    <a:pt x="21" y="7"/>
                    <a:pt x="22" y="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6"/>
                    <a:pt x="11" y="16"/>
                    <a:pt x="8" y="15"/>
                  </a:cubicBezTo>
                  <a:close/>
                  <a:moveTo>
                    <a:pt x="20" y="16"/>
                  </a:moveTo>
                  <a:cubicBezTo>
                    <a:pt x="22" y="16"/>
                    <a:pt x="24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4"/>
                    <a:pt x="25" y="13"/>
                    <a:pt x="24" y="12"/>
                  </a:cubicBezTo>
                  <a:lnTo>
                    <a:pt x="20" y="1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23"/>
            <p:cNvSpPr>
              <a:spLocks noEditPoints="1"/>
            </p:cNvSpPr>
            <p:nvPr/>
          </p:nvSpPr>
          <p:spPr bwMode="auto">
            <a:xfrm>
              <a:off x="4157662" y="806450"/>
              <a:ext cx="68262" cy="66675"/>
            </a:xfrm>
            <a:custGeom>
              <a:avLst/>
              <a:gdLst>
                <a:gd name="T0" fmla="*/ 4 w 18"/>
                <a:gd name="T1" fmla="*/ 16 h 18"/>
                <a:gd name="T2" fmla="*/ 4 w 18"/>
                <a:gd name="T3" fmla="*/ 16 h 18"/>
                <a:gd name="T4" fmla="*/ 5 w 18"/>
                <a:gd name="T5" fmla="*/ 17 h 18"/>
                <a:gd name="T6" fmla="*/ 17 w 18"/>
                <a:gd name="T7" fmla="*/ 5 h 18"/>
                <a:gd name="T8" fmla="*/ 15 w 18"/>
                <a:gd name="T9" fmla="*/ 3 h 18"/>
                <a:gd name="T10" fmla="*/ 14 w 18"/>
                <a:gd name="T11" fmla="*/ 1 h 18"/>
                <a:gd name="T12" fmla="*/ 1 w 18"/>
                <a:gd name="T13" fmla="*/ 14 h 18"/>
                <a:gd name="T14" fmla="*/ 3 w 18"/>
                <a:gd name="T15" fmla="*/ 15 h 18"/>
                <a:gd name="T16" fmla="*/ 4 w 18"/>
                <a:gd name="T17" fmla="*/ 16 h 18"/>
                <a:gd name="T18" fmla="*/ 9 w 18"/>
                <a:gd name="T19" fmla="*/ 18 h 18"/>
                <a:gd name="T20" fmla="*/ 18 w 18"/>
                <a:gd name="T21" fmla="*/ 9 h 18"/>
                <a:gd name="T22" fmla="*/ 18 w 18"/>
                <a:gd name="T23" fmla="*/ 9 h 18"/>
                <a:gd name="T24" fmla="*/ 15 w 18"/>
                <a:gd name="T25" fmla="*/ 15 h 18"/>
                <a:gd name="T26" fmla="*/ 9 w 18"/>
                <a:gd name="T27" fmla="*/ 18 h 18"/>
                <a:gd name="T28" fmla="*/ 9 w 18"/>
                <a:gd name="T29" fmla="*/ 18 h 18"/>
                <a:gd name="T30" fmla="*/ 10 w 18"/>
                <a:gd name="T31" fmla="*/ 0 h 18"/>
                <a:gd name="T32" fmla="*/ 0 w 18"/>
                <a:gd name="T33" fmla="*/ 10 h 18"/>
                <a:gd name="T34" fmla="*/ 0 w 18"/>
                <a:gd name="T35" fmla="*/ 9 h 18"/>
                <a:gd name="T36" fmla="*/ 3 w 18"/>
                <a:gd name="T37" fmla="*/ 3 h 18"/>
                <a:gd name="T38" fmla="*/ 9 w 18"/>
                <a:gd name="T39" fmla="*/ 0 h 18"/>
                <a:gd name="T40" fmla="*/ 10 w 18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8"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6" y="3"/>
                    <a:pt x="15" y="3"/>
                  </a:cubicBezTo>
                  <a:cubicBezTo>
                    <a:pt x="15" y="2"/>
                    <a:pt x="14" y="2"/>
                    <a:pt x="14" y="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5"/>
                    <a:pt x="3" y="15"/>
                  </a:cubicBezTo>
                  <a:cubicBezTo>
                    <a:pt x="3" y="16"/>
                    <a:pt x="3" y="16"/>
                    <a:pt x="4" y="16"/>
                  </a:cubicBezTo>
                  <a:close/>
                  <a:moveTo>
                    <a:pt x="9" y="18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4"/>
                    <a:pt x="15" y="15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lose/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24"/>
            <p:cNvSpPr>
              <a:spLocks noEditPoints="1"/>
            </p:cNvSpPr>
            <p:nvPr/>
          </p:nvSpPr>
          <p:spPr bwMode="auto">
            <a:xfrm>
              <a:off x="4273550" y="941387"/>
              <a:ext cx="158750" cy="55563"/>
            </a:xfrm>
            <a:custGeom>
              <a:avLst/>
              <a:gdLst>
                <a:gd name="T0" fmla="*/ 32 w 42"/>
                <a:gd name="T1" fmla="*/ 14 h 15"/>
                <a:gd name="T2" fmla="*/ 42 w 42"/>
                <a:gd name="T3" fmla="*/ 1 h 15"/>
                <a:gd name="T4" fmla="*/ 30 w 42"/>
                <a:gd name="T5" fmla="*/ 12 h 15"/>
                <a:gd name="T6" fmla="*/ 32 w 42"/>
                <a:gd name="T7" fmla="*/ 14 h 15"/>
                <a:gd name="T8" fmla="*/ 37 w 42"/>
                <a:gd name="T9" fmla="*/ 0 h 15"/>
                <a:gd name="T10" fmla="*/ 26 w 42"/>
                <a:gd name="T11" fmla="*/ 11 h 15"/>
                <a:gd name="T12" fmla="*/ 24 w 42"/>
                <a:gd name="T13" fmla="*/ 11 h 15"/>
                <a:gd name="T14" fmla="*/ 18 w 42"/>
                <a:gd name="T15" fmla="*/ 12 h 15"/>
                <a:gd name="T16" fmla="*/ 29 w 42"/>
                <a:gd name="T17" fmla="*/ 2 h 15"/>
                <a:gd name="T18" fmla="*/ 36 w 42"/>
                <a:gd name="T19" fmla="*/ 0 h 15"/>
                <a:gd name="T20" fmla="*/ 37 w 42"/>
                <a:gd name="T21" fmla="*/ 0 h 15"/>
                <a:gd name="T22" fmla="*/ 23 w 42"/>
                <a:gd name="T23" fmla="*/ 3 h 15"/>
                <a:gd name="T24" fmla="*/ 15 w 42"/>
                <a:gd name="T25" fmla="*/ 4 h 15"/>
                <a:gd name="T26" fmla="*/ 7 w 42"/>
                <a:gd name="T27" fmla="*/ 12 h 15"/>
                <a:gd name="T28" fmla="*/ 11 w 42"/>
                <a:gd name="T29" fmla="*/ 15 h 15"/>
                <a:gd name="T30" fmla="*/ 23 w 42"/>
                <a:gd name="T31" fmla="*/ 3 h 15"/>
                <a:gd name="T32" fmla="*/ 10 w 42"/>
                <a:gd name="T33" fmla="*/ 4 h 15"/>
                <a:gd name="T34" fmla="*/ 4 w 42"/>
                <a:gd name="T35" fmla="*/ 10 h 15"/>
                <a:gd name="T36" fmla="*/ 0 w 42"/>
                <a:gd name="T37" fmla="*/ 7 h 15"/>
                <a:gd name="T38" fmla="*/ 2 w 42"/>
                <a:gd name="T39" fmla="*/ 5 h 15"/>
                <a:gd name="T40" fmla="*/ 10 w 42"/>
                <a:gd name="T4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5">
                  <a:moveTo>
                    <a:pt x="32" y="14"/>
                  </a:moveTo>
                  <a:cubicBezTo>
                    <a:pt x="36" y="10"/>
                    <a:pt x="39" y="5"/>
                    <a:pt x="42" y="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2" y="14"/>
                  </a:cubicBezTo>
                  <a:close/>
                  <a:moveTo>
                    <a:pt x="37" y="0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2" y="11"/>
                    <a:pt x="20" y="11"/>
                    <a:pt x="18" y="1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4" y="1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lose/>
                  <a:moveTo>
                    <a:pt x="23" y="3"/>
                  </a:moveTo>
                  <a:cubicBezTo>
                    <a:pt x="20" y="3"/>
                    <a:pt x="18" y="4"/>
                    <a:pt x="15" y="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9" y="14"/>
                    <a:pt x="11" y="15"/>
                  </a:cubicBezTo>
                  <a:cubicBezTo>
                    <a:pt x="23" y="3"/>
                    <a:pt x="23" y="3"/>
                    <a:pt x="23" y="3"/>
                  </a:cubicBezTo>
                  <a:close/>
                  <a:moveTo>
                    <a:pt x="10" y="4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1" y="8"/>
                    <a:pt x="0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5"/>
                    <a:pt x="7" y="4"/>
                    <a:pt x="10" y="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25"/>
            <p:cNvSpPr>
              <a:spLocks noEditPoints="1"/>
            </p:cNvSpPr>
            <p:nvPr/>
          </p:nvSpPr>
          <p:spPr bwMode="auto">
            <a:xfrm>
              <a:off x="4352925" y="595312"/>
              <a:ext cx="219075" cy="146050"/>
            </a:xfrm>
            <a:custGeom>
              <a:avLst/>
              <a:gdLst>
                <a:gd name="T0" fmla="*/ 58 w 58"/>
                <a:gd name="T1" fmla="*/ 38 h 39"/>
                <a:gd name="T2" fmla="*/ 56 w 58"/>
                <a:gd name="T3" fmla="*/ 34 h 39"/>
                <a:gd name="T4" fmla="*/ 53 w 58"/>
                <a:gd name="T5" fmla="*/ 37 h 39"/>
                <a:gd name="T6" fmla="*/ 58 w 58"/>
                <a:gd name="T7" fmla="*/ 39 h 39"/>
                <a:gd name="T8" fmla="*/ 58 w 58"/>
                <a:gd name="T9" fmla="*/ 38 h 39"/>
                <a:gd name="T10" fmla="*/ 54 w 58"/>
                <a:gd name="T11" fmla="*/ 31 h 39"/>
                <a:gd name="T12" fmla="*/ 49 w 58"/>
                <a:gd name="T13" fmla="*/ 36 h 39"/>
                <a:gd name="T14" fmla="*/ 43 w 58"/>
                <a:gd name="T15" fmla="*/ 35 h 39"/>
                <a:gd name="T16" fmla="*/ 51 w 58"/>
                <a:gd name="T17" fmla="*/ 27 h 39"/>
                <a:gd name="T18" fmla="*/ 54 w 58"/>
                <a:gd name="T19" fmla="*/ 31 h 39"/>
                <a:gd name="T20" fmla="*/ 49 w 58"/>
                <a:gd name="T21" fmla="*/ 24 h 39"/>
                <a:gd name="T22" fmla="*/ 45 w 58"/>
                <a:gd name="T23" fmla="*/ 21 h 39"/>
                <a:gd name="T24" fmla="*/ 45 w 58"/>
                <a:gd name="T25" fmla="*/ 21 h 39"/>
                <a:gd name="T26" fmla="*/ 37 w 58"/>
                <a:gd name="T27" fmla="*/ 29 h 39"/>
                <a:gd name="T28" fmla="*/ 39 w 58"/>
                <a:gd name="T29" fmla="*/ 34 h 39"/>
                <a:gd name="T30" fmla="*/ 49 w 58"/>
                <a:gd name="T31" fmla="*/ 24 h 39"/>
                <a:gd name="T32" fmla="*/ 43 w 58"/>
                <a:gd name="T33" fmla="*/ 19 h 39"/>
                <a:gd name="T34" fmla="*/ 35 w 58"/>
                <a:gd name="T35" fmla="*/ 27 h 39"/>
                <a:gd name="T36" fmla="*/ 30 w 58"/>
                <a:gd name="T37" fmla="*/ 25 h 39"/>
                <a:gd name="T38" fmla="*/ 39 w 58"/>
                <a:gd name="T39" fmla="*/ 15 h 39"/>
                <a:gd name="T40" fmla="*/ 43 w 58"/>
                <a:gd name="T41" fmla="*/ 19 h 39"/>
                <a:gd name="T42" fmla="*/ 36 w 58"/>
                <a:gd name="T43" fmla="*/ 13 h 39"/>
                <a:gd name="T44" fmla="*/ 32 w 58"/>
                <a:gd name="T45" fmla="*/ 10 h 39"/>
                <a:gd name="T46" fmla="*/ 21 w 58"/>
                <a:gd name="T47" fmla="*/ 22 h 39"/>
                <a:gd name="T48" fmla="*/ 23 w 58"/>
                <a:gd name="T49" fmla="*/ 25 h 39"/>
                <a:gd name="T50" fmla="*/ 26 w 58"/>
                <a:gd name="T51" fmla="*/ 24 h 39"/>
                <a:gd name="T52" fmla="*/ 36 w 58"/>
                <a:gd name="T53" fmla="*/ 13 h 39"/>
                <a:gd name="T54" fmla="*/ 29 w 58"/>
                <a:gd name="T55" fmla="*/ 9 h 39"/>
                <a:gd name="T56" fmla="*/ 19 w 58"/>
                <a:gd name="T57" fmla="*/ 19 h 39"/>
                <a:gd name="T58" fmla="*/ 16 w 58"/>
                <a:gd name="T59" fmla="*/ 15 h 39"/>
                <a:gd name="T60" fmla="*/ 25 w 58"/>
                <a:gd name="T61" fmla="*/ 6 h 39"/>
                <a:gd name="T62" fmla="*/ 29 w 58"/>
                <a:gd name="T63" fmla="*/ 9 h 39"/>
                <a:gd name="T64" fmla="*/ 21 w 58"/>
                <a:gd name="T65" fmla="*/ 5 h 39"/>
                <a:gd name="T66" fmla="*/ 14 w 58"/>
                <a:gd name="T67" fmla="*/ 13 h 39"/>
                <a:gd name="T68" fmla="*/ 11 w 58"/>
                <a:gd name="T69" fmla="*/ 10 h 39"/>
                <a:gd name="T70" fmla="*/ 10 w 58"/>
                <a:gd name="T71" fmla="*/ 9 h 39"/>
                <a:gd name="T72" fmla="*/ 16 w 58"/>
                <a:gd name="T73" fmla="*/ 3 h 39"/>
                <a:gd name="T74" fmla="*/ 21 w 58"/>
                <a:gd name="T75" fmla="*/ 5 h 39"/>
                <a:gd name="T76" fmla="*/ 12 w 58"/>
                <a:gd name="T77" fmla="*/ 2 h 39"/>
                <a:gd name="T78" fmla="*/ 7 w 58"/>
                <a:gd name="T79" fmla="*/ 1 h 39"/>
                <a:gd name="T80" fmla="*/ 4 w 58"/>
                <a:gd name="T81" fmla="*/ 3 h 39"/>
                <a:gd name="T82" fmla="*/ 8 w 58"/>
                <a:gd name="T83" fmla="*/ 7 h 39"/>
                <a:gd name="T84" fmla="*/ 12 w 58"/>
                <a:gd name="T85" fmla="*/ 2 h 39"/>
                <a:gd name="T86" fmla="*/ 3 w 58"/>
                <a:gd name="T87" fmla="*/ 0 h 39"/>
                <a:gd name="T88" fmla="*/ 0 w 58"/>
                <a:gd name="T89" fmla="*/ 0 h 39"/>
                <a:gd name="T90" fmla="*/ 2 w 58"/>
                <a:gd name="T91" fmla="*/ 1 h 39"/>
                <a:gd name="T92" fmla="*/ 3 w 58"/>
                <a:gd name="T9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" h="39">
                  <a:moveTo>
                    <a:pt x="58" y="38"/>
                  </a:moveTo>
                  <a:cubicBezTo>
                    <a:pt x="58" y="37"/>
                    <a:pt x="57" y="35"/>
                    <a:pt x="56" y="34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5" y="37"/>
                    <a:pt x="56" y="38"/>
                    <a:pt x="58" y="39"/>
                  </a:cubicBezTo>
                  <a:cubicBezTo>
                    <a:pt x="58" y="38"/>
                    <a:pt x="58" y="38"/>
                    <a:pt x="58" y="38"/>
                  </a:cubicBezTo>
                  <a:close/>
                  <a:moveTo>
                    <a:pt x="54" y="31"/>
                  </a:moveTo>
                  <a:cubicBezTo>
                    <a:pt x="49" y="36"/>
                    <a:pt x="49" y="36"/>
                    <a:pt x="49" y="36"/>
                  </a:cubicBezTo>
                  <a:cubicBezTo>
                    <a:pt x="47" y="36"/>
                    <a:pt x="45" y="35"/>
                    <a:pt x="43" y="35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2" y="28"/>
                    <a:pt x="53" y="30"/>
                    <a:pt x="54" y="31"/>
                  </a:cubicBezTo>
                  <a:close/>
                  <a:moveTo>
                    <a:pt x="49" y="24"/>
                  </a:moveTo>
                  <a:cubicBezTo>
                    <a:pt x="48" y="23"/>
                    <a:pt x="47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1"/>
                    <a:pt x="39" y="32"/>
                    <a:pt x="39" y="34"/>
                  </a:cubicBezTo>
                  <a:cubicBezTo>
                    <a:pt x="49" y="24"/>
                    <a:pt x="49" y="24"/>
                    <a:pt x="49" y="24"/>
                  </a:cubicBezTo>
                  <a:close/>
                  <a:moveTo>
                    <a:pt x="43" y="19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3" y="26"/>
                    <a:pt x="32" y="25"/>
                    <a:pt x="30" y="2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0" y="16"/>
                    <a:pt x="42" y="17"/>
                    <a:pt x="43" y="19"/>
                  </a:cubicBezTo>
                  <a:close/>
                  <a:moveTo>
                    <a:pt x="36" y="13"/>
                  </a:moveTo>
                  <a:cubicBezTo>
                    <a:pt x="35" y="12"/>
                    <a:pt x="34" y="11"/>
                    <a:pt x="32" y="1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3"/>
                    <a:pt x="22" y="24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36" y="13"/>
                    <a:pt x="36" y="13"/>
                    <a:pt x="36" y="13"/>
                  </a:cubicBezTo>
                  <a:close/>
                  <a:moveTo>
                    <a:pt x="29" y="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8" y="18"/>
                    <a:pt x="17" y="16"/>
                    <a:pt x="16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8" y="8"/>
                    <a:pt x="29" y="9"/>
                  </a:cubicBezTo>
                  <a:close/>
                  <a:moveTo>
                    <a:pt x="21" y="5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3" y="12"/>
                    <a:pt x="12" y="11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4"/>
                    <a:pt x="20" y="4"/>
                    <a:pt x="21" y="5"/>
                  </a:cubicBezTo>
                  <a:close/>
                  <a:moveTo>
                    <a:pt x="12" y="2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4"/>
                    <a:pt x="7" y="5"/>
                    <a:pt x="8" y="7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26"/>
            <p:cNvSpPr>
              <a:spLocks noEditPoints="1"/>
            </p:cNvSpPr>
            <p:nvPr/>
          </p:nvSpPr>
          <p:spPr bwMode="auto">
            <a:xfrm>
              <a:off x="4473575" y="738187"/>
              <a:ext cx="123825" cy="150813"/>
            </a:xfrm>
            <a:custGeom>
              <a:avLst/>
              <a:gdLst>
                <a:gd name="T0" fmla="*/ 33 w 33"/>
                <a:gd name="T1" fmla="*/ 17 h 40"/>
                <a:gd name="T2" fmla="*/ 31 w 33"/>
                <a:gd name="T3" fmla="*/ 12 h 40"/>
                <a:gd name="T4" fmla="*/ 7 w 33"/>
                <a:gd name="T5" fmla="*/ 36 h 40"/>
                <a:gd name="T6" fmla="*/ 11 w 33"/>
                <a:gd name="T7" fmla="*/ 40 h 40"/>
                <a:gd name="T8" fmla="*/ 33 w 33"/>
                <a:gd name="T9" fmla="*/ 17 h 40"/>
                <a:gd name="T10" fmla="*/ 30 w 33"/>
                <a:gd name="T11" fmla="*/ 8 h 40"/>
                <a:gd name="T12" fmla="*/ 5 w 33"/>
                <a:gd name="T13" fmla="*/ 34 h 40"/>
                <a:gd name="T14" fmla="*/ 1 w 33"/>
                <a:gd name="T15" fmla="*/ 30 h 40"/>
                <a:gd name="T16" fmla="*/ 27 w 33"/>
                <a:gd name="T17" fmla="*/ 5 h 40"/>
                <a:gd name="T18" fmla="*/ 29 w 33"/>
                <a:gd name="T19" fmla="*/ 6 h 40"/>
                <a:gd name="T20" fmla="*/ 30 w 33"/>
                <a:gd name="T21" fmla="*/ 8 h 40"/>
                <a:gd name="T22" fmla="*/ 23 w 33"/>
                <a:gd name="T23" fmla="*/ 4 h 40"/>
                <a:gd name="T24" fmla="*/ 1 w 33"/>
                <a:gd name="T25" fmla="*/ 25 h 40"/>
                <a:gd name="T26" fmla="*/ 1 w 33"/>
                <a:gd name="T27" fmla="*/ 19 h 40"/>
                <a:gd name="T28" fmla="*/ 18 w 33"/>
                <a:gd name="T29" fmla="*/ 2 h 40"/>
                <a:gd name="T30" fmla="*/ 18 w 33"/>
                <a:gd name="T31" fmla="*/ 2 h 40"/>
                <a:gd name="T32" fmla="*/ 23 w 33"/>
                <a:gd name="T33" fmla="*/ 4 h 40"/>
                <a:gd name="T34" fmla="*/ 14 w 33"/>
                <a:gd name="T35" fmla="*/ 1 h 40"/>
                <a:gd name="T36" fmla="*/ 1 w 33"/>
                <a:gd name="T37" fmla="*/ 14 h 40"/>
                <a:gd name="T38" fmla="*/ 0 w 33"/>
                <a:gd name="T39" fmla="*/ 11 h 40"/>
                <a:gd name="T40" fmla="*/ 4 w 33"/>
                <a:gd name="T41" fmla="*/ 8 h 40"/>
                <a:gd name="T42" fmla="*/ 7 w 33"/>
                <a:gd name="T43" fmla="*/ 1 h 40"/>
                <a:gd name="T44" fmla="*/ 8 w 33"/>
                <a:gd name="T45" fmla="*/ 0 h 40"/>
                <a:gd name="T46" fmla="*/ 14 w 33"/>
                <a:gd name="T47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40">
                  <a:moveTo>
                    <a:pt x="33" y="17"/>
                  </a:moveTo>
                  <a:cubicBezTo>
                    <a:pt x="32" y="16"/>
                    <a:pt x="32" y="14"/>
                    <a:pt x="31" y="12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7"/>
                    <a:pt x="10" y="38"/>
                    <a:pt x="11" y="40"/>
                  </a:cubicBezTo>
                  <a:cubicBezTo>
                    <a:pt x="33" y="17"/>
                    <a:pt x="33" y="17"/>
                    <a:pt x="33" y="17"/>
                  </a:cubicBezTo>
                  <a:close/>
                  <a:moveTo>
                    <a:pt x="30" y="8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3"/>
                    <a:pt x="2" y="32"/>
                    <a:pt x="1" y="3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8" y="5"/>
                    <a:pt x="29" y="6"/>
                  </a:cubicBezTo>
                  <a:cubicBezTo>
                    <a:pt x="29" y="7"/>
                    <a:pt x="30" y="8"/>
                    <a:pt x="30" y="8"/>
                  </a:cubicBezTo>
                  <a:close/>
                  <a:moveTo>
                    <a:pt x="23" y="4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23"/>
                    <a:pt x="1" y="21"/>
                    <a:pt x="1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3"/>
                    <a:pt x="21" y="3"/>
                    <a:pt x="23" y="4"/>
                  </a:cubicBezTo>
                  <a:close/>
                  <a:moveTo>
                    <a:pt x="14" y="1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1" y="10"/>
                    <a:pt x="3" y="9"/>
                    <a:pt x="4" y="8"/>
                  </a:cubicBezTo>
                  <a:cubicBezTo>
                    <a:pt x="5" y="6"/>
                    <a:pt x="7" y="4"/>
                    <a:pt x="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2" y="1"/>
                    <a:pt x="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27"/>
            <p:cNvSpPr>
              <a:spLocks noEditPoints="1"/>
            </p:cNvSpPr>
            <p:nvPr/>
          </p:nvSpPr>
          <p:spPr bwMode="auto">
            <a:xfrm>
              <a:off x="4525962" y="828675"/>
              <a:ext cx="79375" cy="157163"/>
            </a:xfrm>
            <a:custGeom>
              <a:avLst/>
              <a:gdLst>
                <a:gd name="T0" fmla="*/ 14 w 21"/>
                <a:gd name="T1" fmla="*/ 42 h 42"/>
                <a:gd name="T2" fmla="*/ 16 w 21"/>
                <a:gd name="T3" fmla="*/ 36 h 42"/>
                <a:gd name="T4" fmla="*/ 13 w 21"/>
                <a:gd name="T5" fmla="*/ 39 h 42"/>
                <a:gd name="T6" fmla="*/ 14 w 21"/>
                <a:gd name="T7" fmla="*/ 42 h 42"/>
                <a:gd name="T8" fmla="*/ 18 w 21"/>
                <a:gd name="T9" fmla="*/ 29 h 42"/>
                <a:gd name="T10" fmla="*/ 11 w 21"/>
                <a:gd name="T11" fmla="*/ 36 h 42"/>
                <a:gd name="T12" fmla="*/ 9 w 21"/>
                <a:gd name="T13" fmla="*/ 32 h 42"/>
                <a:gd name="T14" fmla="*/ 20 w 21"/>
                <a:gd name="T15" fmla="*/ 20 h 42"/>
                <a:gd name="T16" fmla="*/ 18 w 21"/>
                <a:gd name="T17" fmla="*/ 29 h 42"/>
                <a:gd name="T18" fmla="*/ 21 w 21"/>
                <a:gd name="T19" fmla="*/ 15 h 42"/>
                <a:gd name="T20" fmla="*/ 21 w 21"/>
                <a:gd name="T21" fmla="*/ 11 h 42"/>
                <a:gd name="T22" fmla="*/ 21 w 21"/>
                <a:gd name="T23" fmla="*/ 8 h 42"/>
                <a:gd name="T24" fmla="*/ 4 w 21"/>
                <a:gd name="T25" fmla="*/ 25 h 42"/>
                <a:gd name="T26" fmla="*/ 7 w 21"/>
                <a:gd name="T27" fmla="*/ 29 h 42"/>
                <a:gd name="T28" fmla="*/ 21 w 21"/>
                <a:gd name="T29" fmla="*/ 15 h 42"/>
                <a:gd name="T30" fmla="*/ 20 w 21"/>
                <a:gd name="T31" fmla="*/ 4 h 42"/>
                <a:gd name="T32" fmla="*/ 20 w 21"/>
                <a:gd name="T33" fmla="*/ 0 h 42"/>
                <a:gd name="T34" fmla="*/ 0 w 21"/>
                <a:gd name="T35" fmla="*/ 19 h 42"/>
                <a:gd name="T36" fmla="*/ 2 w 21"/>
                <a:gd name="T37" fmla="*/ 22 h 42"/>
                <a:gd name="T38" fmla="*/ 20 w 21"/>
                <a:gd name="T39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42">
                  <a:moveTo>
                    <a:pt x="14" y="42"/>
                  </a:moveTo>
                  <a:cubicBezTo>
                    <a:pt x="15" y="40"/>
                    <a:pt x="16" y="38"/>
                    <a:pt x="16" y="36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40"/>
                    <a:pt x="14" y="41"/>
                    <a:pt x="14" y="42"/>
                  </a:cubicBezTo>
                  <a:close/>
                  <a:moveTo>
                    <a:pt x="18" y="29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0" y="33"/>
                    <a:pt x="9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3"/>
                    <a:pt x="19" y="26"/>
                    <a:pt x="18" y="29"/>
                  </a:cubicBezTo>
                  <a:close/>
                  <a:moveTo>
                    <a:pt x="21" y="15"/>
                  </a:moveTo>
                  <a:cubicBezTo>
                    <a:pt x="21" y="14"/>
                    <a:pt x="21" y="12"/>
                    <a:pt x="21" y="11"/>
                  </a:cubicBezTo>
                  <a:cubicBezTo>
                    <a:pt x="21" y="10"/>
                    <a:pt x="21" y="9"/>
                    <a:pt x="21" y="8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6" y="27"/>
                    <a:pt x="7" y="29"/>
                  </a:cubicBezTo>
                  <a:cubicBezTo>
                    <a:pt x="21" y="15"/>
                    <a:pt x="21" y="15"/>
                    <a:pt x="21" y="15"/>
                  </a:cubicBezTo>
                  <a:close/>
                  <a:moveTo>
                    <a:pt x="20" y="4"/>
                  </a:moveTo>
                  <a:cubicBezTo>
                    <a:pt x="20" y="2"/>
                    <a:pt x="20" y="1"/>
                    <a:pt x="20" y="0"/>
                  </a:cubicBezTo>
                  <a:cubicBezTo>
                    <a:pt x="15" y="8"/>
                    <a:pt x="8" y="14"/>
                    <a:pt x="0" y="19"/>
                  </a:cubicBezTo>
                  <a:cubicBezTo>
                    <a:pt x="1" y="20"/>
                    <a:pt x="1" y="21"/>
                    <a:pt x="2" y="22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28"/>
            <p:cNvSpPr>
              <a:spLocks noEditPoints="1"/>
            </p:cNvSpPr>
            <p:nvPr/>
          </p:nvSpPr>
          <p:spPr bwMode="auto">
            <a:xfrm>
              <a:off x="4410075" y="908050"/>
              <a:ext cx="157162" cy="146050"/>
            </a:xfrm>
            <a:custGeom>
              <a:avLst/>
              <a:gdLst>
                <a:gd name="T0" fmla="*/ 40 w 42"/>
                <a:gd name="T1" fmla="*/ 29 h 39"/>
                <a:gd name="T2" fmla="*/ 42 w 42"/>
                <a:gd name="T3" fmla="*/ 25 h 39"/>
                <a:gd name="T4" fmla="*/ 41 w 42"/>
                <a:gd name="T5" fmla="*/ 21 h 39"/>
                <a:gd name="T6" fmla="*/ 23 w 42"/>
                <a:gd name="T7" fmla="*/ 39 h 39"/>
                <a:gd name="T8" fmla="*/ 30 w 42"/>
                <a:gd name="T9" fmla="*/ 39 h 39"/>
                <a:gd name="T10" fmla="*/ 40 w 42"/>
                <a:gd name="T11" fmla="*/ 29 h 39"/>
                <a:gd name="T12" fmla="*/ 39 w 42"/>
                <a:gd name="T13" fmla="*/ 18 h 39"/>
                <a:gd name="T14" fmla="*/ 19 w 42"/>
                <a:gd name="T15" fmla="*/ 39 h 39"/>
                <a:gd name="T16" fmla="*/ 15 w 42"/>
                <a:gd name="T17" fmla="*/ 38 h 39"/>
                <a:gd name="T18" fmla="*/ 13 w 42"/>
                <a:gd name="T19" fmla="*/ 38 h 39"/>
                <a:gd name="T20" fmla="*/ 37 w 42"/>
                <a:gd name="T21" fmla="*/ 14 h 39"/>
                <a:gd name="T22" fmla="*/ 39 w 42"/>
                <a:gd name="T23" fmla="*/ 18 h 39"/>
                <a:gd name="T24" fmla="*/ 35 w 42"/>
                <a:gd name="T25" fmla="*/ 11 h 39"/>
                <a:gd name="T26" fmla="*/ 8 w 42"/>
                <a:gd name="T27" fmla="*/ 37 h 39"/>
                <a:gd name="T28" fmla="*/ 3 w 42"/>
                <a:gd name="T29" fmla="*/ 36 h 39"/>
                <a:gd name="T30" fmla="*/ 32 w 42"/>
                <a:gd name="T31" fmla="*/ 6 h 39"/>
                <a:gd name="T32" fmla="*/ 35 w 42"/>
                <a:gd name="T33" fmla="*/ 11 h 39"/>
                <a:gd name="T34" fmla="*/ 30 w 42"/>
                <a:gd name="T35" fmla="*/ 4 h 39"/>
                <a:gd name="T36" fmla="*/ 1 w 42"/>
                <a:gd name="T37" fmla="*/ 33 h 39"/>
                <a:gd name="T38" fmla="*/ 1 w 42"/>
                <a:gd name="T39" fmla="*/ 33 h 39"/>
                <a:gd name="T40" fmla="*/ 0 w 42"/>
                <a:gd name="T41" fmla="*/ 27 h 39"/>
                <a:gd name="T42" fmla="*/ 27 w 42"/>
                <a:gd name="T43" fmla="*/ 1 h 39"/>
                <a:gd name="T44" fmla="*/ 27 w 42"/>
                <a:gd name="T45" fmla="*/ 0 h 39"/>
                <a:gd name="T46" fmla="*/ 30 w 42"/>
                <a:gd name="T47" fmla="*/ 4 h 39"/>
                <a:gd name="T48" fmla="*/ 18 w 42"/>
                <a:gd name="T49" fmla="*/ 4 h 39"/>
                <a:gd name="T50" fmla="*/ 12 w 42"/>
                <a:gd name="T51" fmla="*/ 6 h 39"/>
                <a:gd name="T52" fmla="*/ 7 w 42"/>
                <a:gd name="T53" fmla="*/ 16 h 39"/>
                <a:gd name="T54" fmla="*/ 18 w 42"/>
                <a:gd name="T55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39">
                  <a:moveTo>
                    <a:pt x="40" y="29"/>
                  </a:moveTo>
                  <a:cubicBezTo>
                    <a:pt x="41" y="28"/>
                    <a:pt x="42" y="27"/>
                    <a:pt x="42" y="25"/>
                  </a:cubicBezTo>
                  <a:cubicBezTo>
                    <a:pt x="42" y="24"/>
                    <a:pt x="42" y="23"/>
                    <a:pt x="41" y="21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6" y="39"/>
                    <a:pt x="28" y="39"/>
                    <a:pt x="30" y="39"/>
                  </a:cubicBezTo>
                  <a:cubicBezTo>
                    <a:pt x="40" y="29"/>
                    <a:pt x="40" y="29"/>
                    <a:pt x="40" y="29"/>
                  </a:cubicBezTo>
                  <a:close/>
                  <a:moveTo>
                    <a:pt x="39" y="18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18" y="39"/>
                    <a:pt x="16" y="38"/>
                    <a:pt x="15" y="38"/>
                  </a:cubicBezTo>
                  <a:cubicBezTo>
                    <a:pt x="14" y="38"/>
                    <a:pt x="13" y="38"/>
                    <a:pt x="13" y="38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5"/>
                    <a:pt x="39" y="17"/>
                    <a:pt x="39" y="18"/>
                  </a:cubicBezTo>
                  <a:close/>
                  <a:moveTo>
                    <a:pt x="35" y="11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8"/>
                    <a:pt x="34" y="9"/>
                    <a:pt x="35" y="11"/>
                  </a:cubicBezTo>
                  <a:close/>
                  <a:moveTo>
                    <a:pt x="30" y="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30" y="4"/>
                  </a:cubicBezTo>
                  <a:close/>
                  <a:moveTo>
                    <a:pt x="18" y="4"/>
                  </a:moveTo>
                  <a:cubicBezTo>
                    <a:pt x="16" y="5"/>
                    <a:pt x="14" y="6"/>
                    <a:pt x="12" y="6"/>
                  </a:cubicBezTo>
                  <a:cubicBezTo>
                    <a:pt x="10" y="10"/>
                    <a:pt x="8" y="13"/>
                    <a:pt x="7" y="16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9"/>
            <p:cNvSpPr>
              <a:spLocks noEditPoints="1"/>
            </p:cNvSpPr>
            <p:nvPr/>
          </p:nvSpPr>
          <p:spPr bwMode="auto">
            <a:xfrm>
              <a:off x="4191000" y="1054100"/>
              <a:ext cx="315912" cy="90488"/>
            </a:xfrm>
            <a:custGeom>
              <a:avLst/>
              <a:gdLst>
                <a:gd name="T0" fmla="*/ 0 w 84"/>
                <a:gd name="T1" fmla="*/ 14 h 24"/>
                <a:gd name="T2" fmla="*/ 2 w 84"/>
                <a:gd name="T3" fmla="*/ 15 h 24"/>
                <a:gd name="T4" fmla="*/ 4 w 84"/>
                <a:gd name="T5" fmla="*/ 14 h 24"/>
                <a:gd name="T6" fmla="*/ 0 w 84"/>
                <a:gd name="T7" fmla="*/ 14 h 24"/>
                <a:gd name="T8" fmla="*/ 6 w 84"/>
                <a:gd name="T9" fmla="*/ 17 h 24"/>
                <a:gd name="T10" fmla="*/ 11 w 84"/>
                <a:gd name="T11" fmla="*/ 19 h 24"/>
                <a:gd name="T12" fmla="*/ 19 w 84"/>
                <a:gd name="T13" fmla="*/ 11 h 24"/>
                <a:gd name="T14" fmla="*/ 17 w 84"/>
                <a:gd name="T15" fmla="*/ 11 h 24"/>
                <a:gd name="T16" fmla="*/ 9 w 84"/>
                <a:gd name="T17" fmla="*/ 13 h 24"/>
                <a:gd name="T18" fmla="*/ 6 w 84"/>
                <a:gd name="T19" fmla="*/ 17 h 24"/>
                <a:gd name="T20" fmla="*/ 14 w 84"/>
                <a:gd name="T21" fmla="*/ 20 h 24"/>
                <a:gd name="T22" fmla="*/ 26 w 84"/>
                <a:gd name="T23" fmla="*/ 8 h 24"/>
                <a:gd name="T24" fmla="*/ 37 w 84"/>
                <a:gd name="T25" fmla="*/ 3 h 24"/>
                <a:gd name="T26" fmla="*/ 37 w 84"/>
                <a:gd name="T27" fmla="*/ 3 h 24"/>
                <a:gd name="T28" fmla="*/ 38 w 84"/>
                <a:gd name="T29" fmla="*/ 4 h 24"/>
                <a:gd name="T30" fmla="*/ 19 w 84"/>
                <a:gd name="T31" fmla="*/ 22 h 24"/>
                <a:gd name="T32" fmla="*/ 14 w 84"/>
                <a:gd name="T33" fmla="*/ 20 h 24"/>
                <a:gd name="T34" fmla="*/ 23 w 84"/>
                <a:gd name="T35" fmla="*/ 23 h 24"/>
                <a:gd name="T36" fmla="*/ 30 w 84"/>
                <a:gd name="T37" fmla="*/ 23 h 24"/>
                <a:gd name="T38" fmla="*/ 46 w 84"/>
                <a:gd name="T39" fmla="*/ 7 h 24"/>
                <a:gd name="T40" fmla="*/ 46 w 84"/>
                <a:gd name="T41" fmla="*/ 7 h 24"/>
                <a:gd name="T42" fmla="*/ 40 w 84"/>
                <a:gd name="T43" fmla="*/ 6 h 24"/>
                <a:gd name="T44" fmla="*/ 23 w 84"/>
                <a:gd name="T45" fmla="*/ 23 h 24"/>
                <a:gd name="T46" fmla="*/ 34 w 84"/>
                <a:gd name="T47" fmla="*/ 24 h 24"/>
                <a:gd name="T48" fmla="*/ 37 w 84"/>
                <a:gd name="T49" fmla="*/ 24 h 24"/>
                <a:gd name="T50" fmla="*/ 41 w 84"/>
                <a:gd name="T51" fmla="*/ 24 h 24"/>
                <a:gd name="T52" fmla="*/ 63 w 84"/>
                <a:gd name="T53" fmla="*/ 2 h 24"/>
                <a:gd name="T54" fmla="*/ 57 w 84"/>
                <a:gd name="T55" fmla="*/ 0 h 24"/>
                <a:gd name="T56" fmla="*/ 56 w 84"/>
                <a:gd name="T57" fmla="*/ 1 h 24"/>
                <a:gd name="T58" fmla="*/ 55 w 84"/>
                <a:gd name="T59" fmla="*/ 3 h 24"/>
                <a:gd name="T60" fmla="*/ 55 w 84"/>
                <a:gd name="T61" fmla="*/ 3 h 24"/>
                <a:gd name="T62" fmla="*/ 53 w 84"/>
                <a:gd name="T63" fmla="*/ 4 h 24"/>
                <a:gd name="T64" fmla="*/ 34 w 84"/>
                <a:gd name="T65" fmla="*/ 24 h 24"/>
                <a:gd name="T66" fmla="*/ 46 w 84"/>
                <a:gd name="T67" fmla="*/ 23 h 24"/>
                <a:gd name="T68" fmla="*/ 67 w 84"/>
                <a:gd name="T69" fmla="*/ 2 h 24"/>
                <a:gd name="T70" fmla="*/ 73 w 84"/>
                <a:gd name="T71" fmla="*/ 3 h 24"/>
                <a:gd name="T72" fmla="*/ 73 w 84"/>
                <a:gd name="T73" fmla="*/ 3 h 24"/>
                <a:gd name="T74" fmla="*/ 55 w 84"/>
                <a:gd name="T75" fmla="*/ 21 h 24"/>
                <a:gd name="T76" fmla="*/ 46 w 84"/>
                <a:gd name="T77" fmla="*/ 23 h 24"/>
                <a:gd name="T78" fmla="*/ 62 w 84"/>
                <a:gd name="T79" fmla="*/ 19 h 24"/>
                <a:gd name="T80" fmla="*/ 78 w 84"/>
                <a:gd name="T81" fmla="*/ 4 h 24"/>
                <a:gd name="T82" fmla="*/ 84 w 84"/>
                <a:gd name="T83" fmla="*/ 4 h 24"/>
                <a:gd name="T84" fmla="*/ 76 w 84"/>
                <a:gd name="T85" fmla="*/ 12 h 24"/>
                <a:gd name="T86" fmla="*/ 62 w 84"/>
                <a:gd name="T87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4" h="24">
                  <a:moveTo>
                    <a:pt x="0" y="14"/>
                  </a:moveTo>
                  <a:cubicBezTo>
                    <a:pt x="1" y="15"/>
                    <a:pt x="2" y="15"/>
                    <a:pt x="2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2" y="14"/>
                    <a:pt x="0" y="14"/>
                  </a:cubicBezTo>
                  <a:close/>
                  <a:moveTo>
                    <a:pt x="6" y="17"/>
                  </a:moveTo>
                  <a:cubicBezTo>
                    <a:pt x="7" y="18"/>
                    <a:pt x="9" y="18"/>
                    <a:pt x="11" y="1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1"/>
                    <a:pt x="17" y="11"/>
                    <a:pt x="17" y="11"/>
                  </a:cubicBezTo>
                  <a:cubicBezTo>
                    <a:pt x="14" y="12"/>
                    <a:pt x="12" y="13"/>
                    <a:pt x="9" y="13"/>
                  </a:cubicBezTo>
                  <a:cubicBezTo>
                    <a:pt x="6" y="17"/>
                    <a:pt x="6" y="17"/>
                    <a:pt x="6" y="17"/>
                  </a:cubicBezTo>
                  <a:close/>
                  <a:moveTo>
                    <a:pt x="14" y="20"/>
                  </a:moveTo>
                  <a:cubicBezTo>
                    <a:pt x="26" y="8"/>
                    <a:pt x="26" y="8"/>
                    <a:pt x="26" y="8"/>
                  </a:cubicBezTo>
                  <a:cubicBezTo>
                    <a:pt x="30" y="7"/>
                    <a:pt x="33" y="5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4"/>
                    <a:pt x="38" y="4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6" y="21"/>
                    <a:pt x="14" y="20"/>
                  </a:cubicBezTo>
                  <a:close/>
                  <a:moveTo>
                    <a:pt x="23" y="23"/>
                  </a:moveTo>
                  <a:cubicBezTo>
                    <a:pt x="25" y="23"/>
                    <a:pt x="28" y="23"/>
                    <a:pt x="30" y="23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7"/>
                    <a:pt x="42" y="6"/>
                    <a:pt x="40" y="6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24"/>
                  </a:moveTo>
                  <a:cubicBezTo>
                    <a:pt x="35" y="24"/>
                    <a:pt x="36" y="24"/>
                    <a:pt x="37" y="24"/>
                  </a:cubicBezTo>
                  <a:cubicBezTo>
                    <a:pt x="38" y="24"/>
                    <a:pt x="40" y="24"/>
                    <a:pt x="41" y="24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59" y="1"/>
                    <a:pt x="57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2"/>
                    <a:pt x="56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4"/>
                    <a:pt x="54" y="4"/>
                    <a:pt x="53" y="4"/>
                  </a:cubicBezTo>
                  <a:cubicBezTo>
                    <a:pt x="34" y="24"/>
                    <a:pt x="34" y="24"/>
                    <a:pt x="34" y="24"/>
                  </a:cubicBezTo>
                  <a:close/>
                  <a:moveTo>
                    <a:pt x="46" y="23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9" y="3"/>
                    <a:pt x="71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2"/>
                    <a:pt x="49" y="23"/>
                    <a:pt x="46" y="23"/>
                  </a:cubicBezTo>
                  <a:close/>
                  <a:moveTo>
                    <a:pt x="62" y="19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80" y="4"/>
                    <a:pt x="82" y="4"/>
                    <a:pt x="84" y="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2" y="15"/>
                    <a:pt x="67" y="17"/>
                    <a:pt x="62" y="1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30"/>
            <p:cNvSpPr>
              <a:spLocks noEditPoints="1"/>
            </p:cNvSpPr>
            <p:nvPr/>
          </p:nvSpPr>
          <p:spPr bwMode="auto">
            <a:xfrm>
              <a:off x="4111625" y="952500"/>
              <a:ext cx="203200" cy="139700"/>
            </a:xfrm>
            <a:custGeom>
              <a:avLst/>
              <a:gdLst>
                <a:gd name="T0" fmla="*/ 0 w 54"/>
                <a:gd name="T1" fmla="*/ 23 h 37"/>
                <a:gd name="T2" fmla="*/ 4 w 54"/>
                <a:gd name="T3" fmla="*/ 27 h 37"/>
                <a:gd name="T4" fmla="*/ 29 w 54"/>
                <a:gd name="T5" fmla="*/ 2 h 37"/>
                <a:gd name="T6" fmla="*/ 22 w 54"/>
                <a:gd name="T7" fmla="*/ 2 h 37"/>
                <a:gd name="T8" fmla="*/ 0 w 54"/>
                <a:gd name="T9" fmla="*/ 23 h 37"/>
                <a:gd name="T10" fmla="*/ 6 w 54"/>
                <a:gd name="T11" fmla="*/ 29 h 37"/>
                <a:gd name="T12" fmla="*/ 33 w 54"/>
                <a:gd name="T13" fmla="*/ 2 h 37"/>
                <a:gd name="T14" fmla="*/ 36 w 54"/>
                <a:gd name="T15" fmla="*/ 2 h 37"/>
                <a:gd name="T16" fmla="*/ 37 w 54"/>
                <a:gd name="T17" fmla="*/ 2 h 37"/>
                <a:gd name="T18" fmla="*/ 38 w 54"/>
                <a:gd name="T19" fmla="*/ 4 h 37"/>
                <a:gd name="T20" fmla="*/ 10 w 54"/>
                <a:gd name="T21" fmla="*/ 33 h 37"/>
                <a:gd name="T22" fmla="*/ 6 w 54"/>
                <a:gd name="T23" fmla="*/ 29 h 37"/>
                <a:gd name="T24" fmla="*/ 6 w 54"/>
                <a:gd name="T25" fmla="*/ 29 h 37"/>
                <a:gd name="T26" fmla="*/ 12 w 54"/>
                <a:gd name="T27" fmla="*/ 35 h 37"/>
                <a:gd name="T28" fmla="*/ 41 w 54"/>
                <a:gd name="T29" fmla="*/ 7 h 37"/>
                <a:gd name="T30" fmla="*/ 44 w 54"/>
                <a:gd name="T31" fmla="*/ 10 h 37"/>
                <a:gd name="T32" fmla="*/ 16 w 54"/>
                <a:gd name="T33" fmla="*/ 37 h 37"/>
                <a:gd name="T34" fmla="*/ 16 w 54"/>
                <a:gd name="T35" fmla="*/ 37 h 37"/>
                <a:gd name="T36" fmla="*/ 12 w 54"/>
                <a:gd name="T37" fmla="*/ 35 h 37"/>
                <a:gd name="T38" fmla="*/ 21 w 54"/>
                <a:gd name="T39" fmla="*/ 37 h 37"/>
                <a:gd name="T40" fmla="*/ 47 w 54"/>
                <a:gd name="T41" fmla="*/ 12 h 37"/>
                <a:gd name="T42" fmla="*/ 51 w 54"/>
                <a:gd name="T43" fmla="*/ 15 h 37"/>
                <a:gd name="T44" fmla="*/ 29 w 54"/>
                <a:gd name="T45" fmla="*/ 36 h 37"/>
                <a:gd name="T46" fmla="*/ 21 w 54"/>
                <a:gd name="T47" fmla="*/ 37 h 37"/>
                <a:gd name="T48" fmla="*/ 36 w 54"/>
                <a:gd name="T49" fmla="*/ 35 h 37"/>
                <a:gd name="T50" fmla="*/ 37 w 54"/>
                <a:gd name="T51" fmla="*/ 35 h 37"/>
                <a:gd name="T52" fmla="*/ 46 w 54"/>
                <a:gd name="T53" fmla="*/ 31 h 37"/>
                <a:gd name="T54" fmla="*/ 54 w 54"/>
                <a:gd name="T55" fmla="*/ 23 h 37"/>
                <a:gd name="T56" fmla="*/ 54 w 54"/>
                <a:gd name="T57" fmla="*/ 21 h 37"/>
                <a:gd name="T58" fmla="*/ 54 w 54"/>
                <a:gd name="T59" fmla="*/ 17 h 37"/>
                <a:gd name="T60" fmla="*/ 54 w 54"/>
                <a:gd name="T61" fmla="*/ 17 h 37"/>
                <a:gd name="T62" fmla="*/ 36 w 54"/>
                <a:gd name="T63" fmla="*/ 35 h 37"/>
                <a:gd name="T64" fmla="*/ 17 w 54"/>
                <a:gd name="T65" fmla="*/ 1 h 37"/>
                <a:gd name="T66" fmla="*/ 0 w 54"/>
                <a:gd name="T67" fmla="*/ 19 h 37"/>
                <a:gd name="T68" fmla="*/ 2 w 54"/>
                <a:gd name="T69" fmla="*/ 10 h 37"/>
                <a:gd name="T70" fmla="*/ 11 w 54"/>
                <a:gd name="T71" fmla="*/ 1 h 37"/>
                <a:gd name="T72" fmla="*/ 17 w 54"/>
                <a:gd name="T73" fmla="*/ 1 h 37"/>
                <a:gd name="T74" fmla="*/ 7 w 54"/>
                <a:gd name="T75" fmla="*/ 0 h 37"/>
                <a:gd name="T76" fmla="*/ 4 w 54"/>
                <a:gd name="T77" fmla="*/ 3 h 37"/>
                <a:gd name="T78" fmla="*/ 5 w 54"/>
                <a:gd name="T79" fmla="*/ 0 h 37"/>
                <a:gd name="T80" fmla="*/ 5 w 54"/>
                <a:gd name="T81" fmla="*/ 0 h 37"/>
                <a:gd name="T82" fmla="*/ 7 w 54"/>
                <a:gd name="T8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37">
                  <a:moveTo>
                    <a:pt x="0" y="23"/>
                  </a:moveTo>
                  <a:cubicBezTo>
                    <a:pt x="1" y="24"/>
                    <a:pt x="2" y="26"/>
                    <a:pt x="4" y="2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2"/>
                    <a:pt x="24" y="2"/>
                    <a:pt x="22" y="2"/>
                  </a:cubicBezTo>
                  <a:cubicBezTo>
                    <a:pt x="0" y="23"/>
                    <a:pt x="0" y="23"/>
                    <a:pt x="0" y="23"/>
                  </a:cubicBezTo>
                  <a:close/>
                  <a:moveTo>
                    <a:pt x="6" y="29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8" y="4"/>
                    <a:pt x="38" y="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2"/>
                    <a:pt x="7" y="30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lose/>
                  <a:moveTo>
                    <a:pt x="12" y="35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2" y="8"/>
                    <a:pt x="43" y="9"/>
                    <a:pt x="44" y="10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7"/>
                    <a:pt x="13" y="36"/>
                    <a:pt x="12" y="35"/>
                  </a:cubicBezTo>
                  <a:close/>
                  <a:moveTo>
                    <a:pt x="21" y="37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1" y="1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7" y="37"/>
                    <a:pt x="24" y="37"/>
                    <a:pt x="21" y="37"/>
                  </a:cubicBezTo>
                  <a:close/>
                  <a:moveTo>
                    <a:pt x="36" y="35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40" y="34"/>
                    <a:pt x="43" y="33"/>
                    <a:pt x="46" y="31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4" y="20"/>
                    <a:pt x="54" y="19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36" y="35"/>
                    <a:pt x="36" y="35"/>
                    <a:pt x="36" y="35"/>
                  </a:cubicBezTo>
                  <a:close/>
                  <a:moveTo>
                    <a:pt x="17" y="1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1" y="13"/>
                    <a:pt x="2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1"/>
                    <a:pt x="15" y="1"/>
                    <a:pt x="17" y="1"/>
                  </a:cubicBezTo>
                  <a:close/>
                  <a:moveTo>
                    <a:pt x="7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31"/>
            <p:cNvSpPr>
              <a:spLocks noEditPoints="1"/>
            </p:cNvSpPr>
            <p:nvPr/>
          </p:nvSpPr>
          <p:spPr bwMode="auto">
            <a:xfrm>
              <a:off x="4067175" y="944562"/>
              <a:ext cx="49212" cy="71438"/>
            </a:xfrm>
            <a:custGeom>
              <a:avLst/>
              <a:gdLst>
                <a:gd name="T0" fmla="*/ 0 w 13"/>
                <a:gd name="T1" fmla="*/ 2 h 19"/>
                <a:gd name="T2" fmla="*/ 2 w 13"/>
                <a:gd name="T3" fmla="*/ 7 h 19"/>
                <a:gd name="T4" fmla="*/ 8 w 13"/>
                <a:gd name="T5" fmla="*/ 1 h 19"/>
                <a:gd name="T6" fmla="*/ 3 w 13"/>
                <a:gd name="T7" fmla="*/ 0 h 19"/>
                <a:gd name="T8" fmla="*/ 0 w 13"/>
                <a:gd name="T9" fmla="*/ 2 h 19"/>
                <a:gd name="T10" fmla="*/ 3 w 13"/>
                <a:gd name="T11" fmla="*/ 11 h 19"/>
                <a:gd name="T12" fmla="*/ 12 w 13"/>
                <a:gd name="T13" fmla="*/ 2 h 19"/>
                <a:gd name="T14" fmla="*/ 13 w 13"/>
                <a:gd name="T15" fmla="*/ 2 h 19"/>
                <a:gd name="T16" fmla="*/ 10 w 13"/>
                <a:gd name="T17" fmla="*/ 11 h 19"/>
                <a:gd name="T18" fmla="*/ 6 w 13"/>
                <a:gd name="T19" fmla="*/ 15 h 19"/>
                <a:gd name="T20" fmla="*/ 3 w 13"/>
                <a:gd name="T21" fmla="*/ 11 h 19"/>
                <a:gd name="T22" fmla="*/ 8 w 13"/>
                <a:gd name="T23" fmla="*/ 18 h 19"/>
                <a:gd name="T24" fmla="*/ 8 w 13"/>
                <a:gd name="T25" fmla="*/ 19 h 19"/>
                <a:gd name="T26" fmla="*/ 9 w 13"/>
                <a:gd name="T27" fmla="*/ 17 h 19"/>
                <a:gd name="T28" fmla="*/ 8 w 13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9">
                  <a:moveTo>
                    <a:pt x="0" y="2"/>
                  </a:moveTo>
                  <a:cubicBezTo>
                    <a:pt x="1" y="4"/>
                    <a:pt x="1" y="6"/>
                    <a:pt x="2" y="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3" y="1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8"/>
                    <a:pt x="10" y="1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4"/>
                    <a:pt x="4" y="12"/>
                    <a:pt x="3" y="11"/>
                  </a:cubicBezTo>
                  <a:close/>
                  <a:moveTo>
                    <a:pt x="8" y="18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32"/>
            <p:cNvSpPr>
              <a:spLocks noEditPoints="1"/>
            </p:cNvSpPr>
            <p:nvPr/>
          </p:nvSpPr>
          <p:spPr bwMode="auto">
            <a:xfrm>
              <a:off x="4056062" y="730250"/>
              <a:ext cx="120650" cy="207963"/>
            </a:xfrm>
            <a:custGeom>
              <a:avLst/>
              <a:gdLst>
                <a:gd name="T0" fmla="*/ 9 w 32"/>
                <a:gd name="T1" fmla="*/ 1 h 55"/>
                <a:gd name="T2" fmla="*/ 8 w 32"/>
                <a:gd name="T3" fmla="*/ 2 h 55"/>
                <a:gd name="T4" fmla="*/ 10 w 32"/>
                <a:gd name="T5" fmla="*/ 1 h 55"/>
                <a:gd name="T6" fmla="*/ 9 w 32"/>
                <a:gd name="T7" fmla="*/ 1 h 55"/>
                <a:gd name="T8" fmla="*/ 4 w 32"/>
                <a:gd name="T9" fmla="*/ 11 h 55"/>
                <a:gd name="T10" fmla="*/ 15 w 32"/>
                <a:gd name="T11" fmla="*/ 1 h 55"/>
                <a:gd name="T12" fmla="*/ 22 w 32"/>
                <a:gd name="T13" fmla="*/ 1 h 55"/>
                <a:gd name="T14" fmla="*/ 1 w 32"/>
                <a:gd name="T15" fmla="*/ 21 h 55"/>
                <a:gd name="T16" fmla="*/ 4 w 32"/>
                <a:gd name="T17" fmla="*/ 11 h 55"/>
                <a:gd name="T18" fmla="*/ 0 w 32"/>
                <a:gd name="T19" fmla="*/ 27 h 55"/>
                <a:gd name="T20" fmla="*/ 26 w 32"/>
                <a:gd name="T21" fmla="*/ 1 h 55"/>
                <a:gd name="T22" fmla="*/ 31 w 32"/>
                <a:gd name="T23" fmla="*/ 1 h 55"/>
                <a:gd name="T24" fmla="*/ 31 w 32"/>
                <a:gd name="T25" fmla="*/ 3 h 55"/>
                <a:gd name="T26" fmla="*/ 0 w 32"/>
                <a:gd name="T27" fmla="*/ 34 h 55"/>
                <a:gd name="T28" fmla="*/ 0 w 32"/>
                <a:gd name="T29" fmla="*/ 27 h 55"/>
                <a:gd name="T30" fmla="*/ 0 w 32"/>
                <a:gd name="T31" fmla="*/ 39 h 55"/>
                <a:gd name="T32" fmla="*/ 0 w 32"/>
                <a:gd name="T33" fmla="*/ 46 h 55"/>
                <a:gd name="T34" fmla="*/ 32 w 32"/>
                <a:gd name="T35" fmla="*/ 14 h 55"/>
                <a:gd name="T36" fmla="*/ 31 w 32"/>
                <a:gd name="T37" fmla="*/ 8 h 55"/>
                <a:gd name="T38" fmla="*/ 0 w 32"/>
                <a:gd name="T39" fmla="*/ 39 h 55"/>
                <a:gd name="T40" fmla="*/ 1 w 32"/>
                <a:gd name="T41" fmla="*/ 50 h 55"/>
                <a:gd name="T42" fmla="*/ 1 w 32"/>
                <a:gd name="T43" fmla="*/ 51 h 55"/>
                <a:gd name="T44" fmla="*/ 5 w 32"/>
                <a:gd name="T45" fmla="*/ 52 h 55"/>
                <a:gd name="T46" fmla="*/ 24 w 32"/>
                <a:gd name="T47" fmla="*/ 34 h 55"/>
                <a:gd name="T48" fmla="*/ 23 w 32"/>
                <a:gd name="T49" fmla="*/ 29 h 55"/>
                <a:gd name="T50" fmla="*/ 23 w 32"/>
                <a:gd name="T51" fmla="*/ 27 h 55"/>
                <a:gd name="T52" fmla="*/ 1 w 32"/>
                <a:gd name="T53" fmla="*/ 50 h 55"/>
                <a:gd name="T54" fmla="*/ 9 w 32"/>
                <a:gd name="T55" fmla="*/ 53 h 55"/>
                <a:gd name="T56" fmla="*/ 26 w 32"/>
                <a:gd name="T57" fmla="*/ 37 h 55"/>
                <a:gd name="T58" fmla="*/ 27 w 32"/>
                <a:gd name="T59" fmla="*/ 38 h 55"/>
                <a:gd name="T60" fmla="*/ 27 w 32"/>
                <a:gd name="T61" fmla="*/ 38 h 55"/>
                <a:gd name="T62" fmla="*/ 27 w 32"/>
                <a:gd name="T63" fmla="*/ 38 h 55"/>
                <a:gd name="T64" fmla="*/ 20 w 32"/>
                <a:gd name="T65" fmla="*/ 49 h 55"/>
                <a:gd name="T66" fmla="*/ 15 w 32"/>
                <a:gd name="T67" fmla="*/ 55 h 55"/>
                <a:gd name="T68" fmla="*/ 9 w 32"/>
                <a:gd name="T6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55">
                  <a:moveTo>
                    <a:pt x="9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4" y="1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18"/>
                    <a:pt x="3" y="14"/>
                    <a:pt x="4" y="11"/>
                  </a:cubicBezTo>
                  <a:close/>
                  <a:moveTo>
                    <a:pt x="0" y="27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0" y="29"/>
                    <a:pt x="0" y="27"/>
                  </a:cubicBezTo>
                  <a:close/>
                  <a:moveTo>
                    <a:pt x="0" y="39"/>
                  </a:moveTo>
                  <a:cubicBezTo>
                    <a:pt x="0" y="41"/>
                    <a:pt x="0" y="43"/>
                    <a:pt x="0" y="4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2"/>
                    <a:pt x="31" y="10"/>
                    <a:pt x="31" y="8"/>
                  </a:cubicBezTo>
                  <a:cubicBezTo>
                    <a:pt x="0" y="39"/>
                    <a:pt x="0" y="39"/>
                    <a:pt x="0" y="39"/>
                  </a:cubicBezTo>
                  <a:close/>
                  <a:moveTo>
                    <a:pt x="1" y="50"/>
                  </a:moveTo>
                  <a:cubicBezTo>
                    <a:pt x="1" y="51"/>
                    <a:pt x="1" y="51"/>
                    <a:pt x="1" y="51"/>
                  </a:cubicBezTo>
                  <a:cubicBezTo>
                    <a:pt x="2" y="52"/>
                    <a:pt x="3" y="52"/>
                    <a:pt x="5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2"/>
                    <a:pt x="23" y="31"/>
                    <a:pt x="23" y="29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1" y="50"/>
                    <a:pt x="1" y="50"/>
                    <a:pt x="1" y="50"/>
                  </a:cubicBezTo>
                  <a:close/>
                  <a:moveTo>
                    <a:pt x="9" y="53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4" y="42"/>
                    <a:pt x="22" y="45"/>
                    <a:pt x="20" y="49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4"/>
                    <a:pt x="11" y="54"/>
                    <a:pt x="9" y="5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33"/>
            <p:cNvSpPr>
              <a:spLocks noEditPoints="1"/>
            </p:cNvSpPr>
            <p:nvPr/>
          </p:nvSpPr>
          <p:spPr bwMode="auto">
            <a:xfrm>
              <a:off x="4097337" y="633412"/>
              <a:ext cx="90487" cy="85725"/>
            </a:xfrm>
            <a:custGeom>
              <a:avLst/>
              <a:gdLst>
                <a:gd name="T0" fmla="*/ 24 w 24"/>
                <a:gd name="T1" fmla="*/ 0 h 23"/>
                <a:gd name="T2" fmla="*/ 10 w 24"/>
                <a:gd name="T3" fmla="*/ 11 h 23"/>
                <a:gd name="T4" fmla="*/ 0 w 24"/>
                <a:gd name="T5" fmla="*/ 23 h 23"/>
                <a:gd name="T6" fmla="*/ 3 w 24"/>
                <a:gd name="T7" fmla="*/ 23 h 23"/>
                <a:gd name="T8" fmla="*/ 24 w 24"/>
                <a:gd name="T9" fmla="*/ 2 h 23"/>
                <a:gd name="T10" fmla="*/ 24 w 24"/>
                <a:gd name="T11" fmla="*/ 0 h 23"/>
                <a:gd name="T12" fmla="*/ 8 w 24"/>
                <a:gd name="T13" fmla="*/ 23 h 23"/>
                <a:gd name="T14" fmla="*/ 22 w 24"/>
                <a:gd name="T15" fmla="*/ 8 h 23"/>
                <a:gd name="T16" fmla="*/ 21 w 24"/>
                <a:gd name="T17" fmla="*/ 16 h 23"/>
                <a:gd name="T18" fmla="*/ 14 w 24"/>
                <a:gd name="T19" fmla="*/ 23 h 23"/>
                <a:gd name="T20" fmla="*/ 8 w 24"/>
                <a:gd name="T21" fmla="*/ 23 h 23"/>
                <a:gd name="T22" fmla="*/ 19 w 24"/>
                <a:gd name="T23" fmla="*/ 23 h 23"/>
                <a:gd name="T24" fmla="*/ 20 w 24"/>
                <a:gd name="T25" fmla="*/ 22 h 23"/>
                <a:gd name="T26" fmla="*/ 20 w 24"/>
                <a:gd name="T27" fmla="*/ 23 h 23"/>
                <a:gd name="T28" fmla="*/ 19 w 24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9" y="3"/>
                    <a:pt x="14" y="7"/>
                    <a:pt x="10" y="11"/>
                  </a:cubicBezTo>
                  <a:cubicBezTo>
                    <a:pt x="6" y="15"/>
                    <a:pt x="3" y="19"/>
                    <a:pt x="0" y="23"/>
                  </a:cubicBezTo>
                  <a:cubicBezTo>
                    <a:pt x="1" y="23"/>
                    <a:pt x="2" y="23"/>
                    <a:pt x="3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4" y="0"/>
                    <a:pt x="24" y="0"/>
                  </a:cubicBezTo>
                  <a:close/>
                  <a:moveTo>
                    <a:pt x="8" y="23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2" y="11"/>
                    <a:pt x="21" y="14"/>
                    <a:pt x="21" y="1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2" y="23"/>
                    <a:pt x="10" y="23"/>
                    <a:pt x="8" y="23"/>
                  </a:cubicBezTo>
                  <a:close/>
                  <a:moveTo>
                    <a:pt x="19" y="23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34"/>
            <p:cNvSpPr>
              <a:spLocks noEditPoints="1"/>
            </p:cNvSpPr>
            <p:nvPr/>
          </p:nvSpPr>
          <p:spPr bwMode="auto">
            <a:xfrm>
              <a:off x="4187825" y="595312"/>
              <a:ext cx="236537" cy="158750"/>
            </a:xfrm>
            <a:custGeom>
              <a:avLst/>
              <a:gdLst>
                <a:gd name="T0" fmla="*/ 35 w 63"/>
                <a:gd name="T1" fmla="*/ 0 h 42"/>
                <a:gd name="T2" fmla="*/ 28 w 63"/>
                <a:gd name="T3" fmla="*/ 0 h 42"/>
                <a:gd name="T4" fmla="*/ 1 w 63"/>
                <a:gd name="T5" fmla="*/ 27 h 42"/>
                <a:gd name="T6" fmla="*/ 0 w 63"/>
                <a:gd name="T7" fmla="*/ 30 h 42"/>
                <a:gd name="T8" fmla="*/ 0 w 63"/>
                <a:gd name="T9" fmla="*/ 34 h 42"/>
                <a:gd name="T10" fmla="*/ 1 w 63"/>
                <a:gd name="T11" fmla="*/ 34 h 42"/>
                <a:gd name="T12" fmla="*/ 35 w 63"/>
                <a:gd name="T13" fmla="*/ 0 h 42"/>
                <a:gd name="T14" fmla="*/ 22 w 63"/>
                <a:gd name="T15" fmla="*/ 1 h 42"/>
                <a:gd name="T16" fmla="*/ 1 w 63"/>
                <a:gd name="T17" fmla="*/ 22 h 42"/>
                <a:gd name="T18" fmla="*/ 3 w 63"/>
                <a:gd name="T19" fmla="*/ 13 h 42"/>
                <a:gd name="T20" fmla="*/ 12 w 63"/>
                <a:gd name="T21" fmla="*/ 4 h 42"/>
                <a:gd name="T22" fmla="*/ 22 w 63"/>
                <a:gd name="T23" fmla="*/ 1 h 42"/>
                <a:gd name="T24" fmla="*/ 5 w 63"/>
                <a:gd name="T25" fmla="*/ 35 h 42"/>
                <a:gd name="T26" fmla="*/ 39 w 63"/>
                <a:gd name="T27" fmla="*/ 1 h 42"/>
                <a:gd name="T28" fmla="*/ 43 w 63"/>
                <a:gd name="T29" fmla="*/ 4 h 42"/>
                <a:gd name="T30" fmla="*/ 11 w 63"/>
                <a:gd name="T31" fmla="*/ 36 h 42"/>
                <a:gd name="T32" fmla="*/ 5 w 63"/>
                <a:gd name="T33" fmla="*/ 35 h 42"/>
                <a:gd name="T34" fmla="*/ 15 w 63"/>
                <a:gd name="T35" fmla="*/ 37 h 42"/>
                <a:gd name="T36" fmla="*/ 45 w 63"/>
                <a:gd name="T37" fmla="*/ 6 h 42"/>
                <a:gd name="T38" fmla="*/ 49 w 63"/>
                <a:gd name="T39" fmla="*/ 9 h 42"/>
                <a:gd name="T40" fmla="*/ 20 w 63"/>
                <a:gd name="T41" fmla="*/ 38 h 42"/>
                <a:gd name="T42" fmla="*/ 15 w 63"/>
                <a:gd name="T43" fmla="*/ 37 h 42"/>
                <a:gd name="T44" fmla="*/ 24 w 63"/>
                <a:gd name="T45" fmla="*/ 39 h 42"/>
                <a:gd name="T46" fmla="*/ 52 w 63"/>
                <a:gd name="T47" fmla="*/ 12 h 42"/>
                <a:gd name="T48" fmla="*/ 53 w 63"/>
                <a:gd name="T49" fmla="*/ 13 h 42"/>
                <a:gd name="T50" fmla="*/ 55 w 63"/>
                <a:gd name="T51" fmla="*/ 15 h 42"/>
                <a:gd name="T52" fmla="*/ 29 w 63"/>
                <a:gd name="T53" fmla="*/ 41 h 42"/>
                <a:gd name="T54" fmla="*/ 24 w 63"/>
                <a:gd name="T55" fmla="*/ 39 h 42"/>
                <a:gd name="T56" fmla="*/ 33 w 63"/>
                <a:gd name="T57" fmla="*/ 42 h 42"/>
                <a:gd name="T58" fmla="*/ 57 w 63"/>
                <a:gd name="T59" fmla="*/ 18 h 42"/>
                <a:gd name="T60" fmla="*/ 60 w 63"/>
                <a:gd name="T61" fmla="*/ 22 h 42"/>
                <a:gd name="T62" fmla="*/ 43 w 63"/>
                <a:gd name="T63" fmla="*/ 39 h 42"/>
                <a:gd name="T64" fmla="*/ 33 w 63"/>
                <a:gd name="T65" fmla="*/ 42 h 42"/>
                <a:gd name="T66" fmla="*/ 33 w 63"/>
                <a:gd name="T67" fmla="*/ 42 h 42"/>
                <a:gd name="T68" fmla="*/ 50 w 63"/>
                <a:gd name="T69" fmla="*/ 37 h 42"/>
                <a:gd name="T70" fmla="*/ 58 w 63"/>
                <a:gd name="T71" fmla="*/ 35 h 42"/>
                <a:gd name="T72" fmla="*/ 61 w 63"/>
                <a:gd name="T73" fmla="*/ 28 h 42"/>
                <a:gd name="T74" fmla="*/ 63 w 63"/>
                <a:gd name="T75" fmla="*/ 26 h 42"/>
                <a:gd name="T76" fmla="*/ 62 w 63"/>
                <a:gd name="T77" fmla="*/ 25 h 42"/>
                <a:gd name="T78" fmla="*/ 50 w 63"/>
                <a:gd name="T79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" h="42">
                  <a:moveTo>
                    <a:pt x="35" y="0"/>
                  </a:moveTo>
                  <a:cubicBezTo>
                    <a:pt x="33" y="0"/>
                    <a:pt x="30" y="0"/>
                    <a:pt x="28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22" y="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2" y="19"/>
                    <a:pt x="3" y="16"/>
                    <a:pt x="3" y="1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3"/>
                    <a:pt x="19" y="2"/>
                    <a:pt x="22" y="1"/>
                  </a:cubicBezTo>
                  <a:close/>
                  <a:moveTo>
                    <a:pt x="5" y="35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40" y="2"/>
                    <a:pt x="42" y="3"/>
                    <a:pt x="43" y="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5"/>
                    <a:pt x="7" y="35"/>
                    <a:pt x="5" y="35"/>
                  </a:cubicBezTo>
                  <a:close/>
                  <a:moveTo>
                    <a:pt x="15" y="37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7" y="7"/>
                    <a:pt x="48" y="8"/>
                    <a:pt x="49" y="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7"/>
                    <a:pt x="15" y="37"/>
                  </a:cubicBezTo>
                  <a:close/>
                  <a:moveTo>
                    <a:pt x="24" y="39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4" y="14"/>
                    <a:pt x="55" y="1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0"/>
                    <a:pt x="26" y="40"/>
                    <a:pt x="24" y="39"/>
                  </a:cubicBezTo>
                  <a:close/>
                  <a:moveTo>
                    <a:pt x="33" y="42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58" y="19"/>
                    <a:pt x="59" y="20"/>
                    <a:pt x="60" y="22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6" y="41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lose/>
                  <a:moveTo>
                    <a:pt x="50" y="37"/>
                  </a:moveTo>
                  <a:cubicBezTo>
                    <a:pt x="53" y="36"/>
                    <a:pt x="55" y="36"/>
                    <a:pt x="58" y="35"/>
                  </a:cubicBezTo>
                  <a:cubicBezTo>
                    <a:pt x="58" y="32"/>
                    <a:pt x="59" y="30"/>
                    <a:pt x="61" y="28"/>
                  </a:cubicBezTo>
                  <a:cubicBezTo>
                    <a:pt x="62" y="27"/>
                    <a:pt x="62" y="27"/>
                    <a:pt x="63" y="26"/>
                  </a:cubicBezTo>
                  <a:cubicBezTo>
                    <a:pt x="62" y="25"/>
                    <a:pt x="62" y="25"/>
                    <a:pt x="62" y="25"/>
                  </a:cubicBezTo>
                  <a:lnTo>
                    <a:pt x="50" y="3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35"/>
            <p:cNvSpPr>
              <a:spLocks noEditPoints="1"/>
            </p:cNvSpPr>
            <p:nvPr/>
          </p:nvSpPr>
          <p:spPr bwMode="auto">
            <a:xfrm>
              <a:off x="4330700" y="996950"/>
              <a:ext cx="68262" cy="68263"/>
            </a:xfrm>
            <a:custGeom>
              <a:avLst/>
              <a:gdLst>
                <a:gd name="T0" fmla="*/ 9 w 18"/>
                <a:gd name="T1" fmla="*/ 18 h 18"/>
                <a:gd name="T2" fmla="*/ 15 w 18"/>
                <a:gd name="T3" fmla="*/ 15 h 18"/>
                <a:gd name="T4" fmla="*/ 15 w 18"/>
                <a:gd name="T5" fmla="*/ 15 h 18"/>
                <a:gd name="T6" fmla="*/ 15 w 18"/>
                <a:gd name="T7" fmla="*/ 15 h 18"/>
                <a:gd name="T8" fmla="*/ 18 w 18"/>
                <a:gd name="T9" fmla="*/ 9 h 18"/>
                <a:gd name="T10" fmla="*/ 18 w 18"/>
                <a:gd name="T11" fmla="*/ 6 h 18"/>
                <a:gd name="T12" fmla="*/ 6 w 18"/>
                <a:gd name="T13" fmla="*/ 18 h 18"/>
                <a:gd name="T14" fmla="*/ 9 w 18"/>
                <a:gd name="T15" fmla="*/ 18 h 18"/>
                <a:gd name="T16" fmla="*/ 16 w 18"/>
                <a:gd name="T17" fmla="*/ 3 h 18"/>
                <a:gd name="T18" fmla="*/ 3 w 18"/>
                <a:gd name="T19" fmla="*/ 16 h 18"/>
                <a:gd name="T20" fmla="*/ 3 w 18"/>
                <a:gd name="T21" fmla="*/ 15 h 18"/>
                <a:gd name="T22" fmla="*/ 0 w 18"/>
                <a:gd name="T23" fmla="*/ 12 h 18"/>
                <a:gd name="T24" fmla="*/ 12 w 18"/>
                <a:gd name="T25" fmla="*/ 0 h 18"/>
                <a:gd name="T26" fmla="*/ 15 w 18"/>
                <a:gd name="T27" fmla="*/ 2 h 18"/>
                <a:gd name="T28" fmla="*/ 15 w 18"/>
                <a:gd name="T29" fmla="*/ 2 h 18"/>
                <a:gd name="T30" fmla="*/ 16 w 18"/>
                <a:gd name="T31" fmla="*/ 3 h 18"/>
                <a:gd name="T32" fmla="*/ 8 w 18"/>
                <a:gd name="T33" fmla="*/ 0 h 18"/>
                <a:gd name="T34" fmla="*/ 0 w 18"/>
                <a:gd name="T35" fmla="*/ 8 h 18"/>
                <a:gd name="T36" fmla="*/ 3 w 18"/>
                <a:gd name="T37" fmla="*/ 2 h 18"/>
                <a:gd name="T38" fmla="*/ 8 w 18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11" y="18"/>
                    <a:pt x="14" y="17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7" y="14"/>
                    <a:pt x="18" y="11"/>
                    <a:pt x="18" y="9"/>
                  </a:cubicBezTo>
                  <a:cubicBezTo>
                    <a:pt x="18" y="8"/>
                    <a:pt x="18" y="7"/>
                    <a:pt x="18" y="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8" y="18"/>
                    <a:pt x="9" y="18"/>
                  </a:cubicBezTo>
                  <a:close/>
                  <a:moveTo>
                    <a:pt x="16" y="3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"/>
                    <a:pt x="14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40B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36"/>
            <p:cNvSpPr>
              <a:spLocks noEditPoints="1"/>
            </p:cNvSpPr>
            <p:nvPr/>
          </p:nvSpPr>
          <p:spPr bwMode="auto">
            <a:xfrm>
              <a:off x="4040187" y="581025"/>
              <a:ext cx="579437" cy="577850"/>
            </a:xfrm>
            <a:custGeom>
              <a:avLst/>
              <a:gdLst>
                <a:gd name="T0" fmla="*/ 92 w 154"/>
                <a:gd name="T1" fmla="*/ 126 h 154"/>
                <a:gd name="T2" fmla="*/ 92 w 154"/>
                <a:gd name="T3" fmla="*/ 113 h 154"/>
                <a:gd name="T4" fmla="*/ 80 w 154"/>
                <a:gd name="T5" fmla="*/ 113 h 154"/>
                <a:gd name="T6" fmla="*/ 86 w 154"/>
                <a:gd name="T7" fmla="*/ 129 h 154"/>
                <a:gd name="T8" fmla="*/ 39 w 154"/>
                <a:gd name="T9" fmla="*/ 34 h 154"/>
                <a:gd name="T10" fmla="*/ 97 w 154"/>
                <a:gd name="T11" fmla="*/ 39 h 154"/>
                <a:gd name="T12" fmla="*/ 92 w 154"/>
                <a:gd name="T13" fmla="*/ 17 h 154"/>
                <a:gd name="T14" fmla="*/ 35 w 154"/>
                <a:gd name="T15" fmla="*/ 33 h 154"/>
                <a:gd name="T16" fmla="*/ 25 w 154"/>
                <a:gd name="T17" fmla="*/ 25 h 154"/>
                <a:gd name="T18" fmla="*/ 4 w 154"/>
                <a:gd name="T19" fmla="*/ 77 h 154"/>
                <a:gd name="T20" fmla="*/ 31 w 154"/>
                <a:gd name="T21" fmla="*/ 78 h 154"/>
                <a:gd name="T22" fmla="*/ 27 w 154"/>
                <a:gd name="T23" fmla="*/ 69 h 154"/>
                <a:gd name="T24" fmla="*/ 35 w 154"/>
                <a:gd name="T25" fmla="*/ 41 h 154"/>
                <a:gd name="T26" fmla="*/ 15 w 154"/>
                <a:gd name="T27" fmla="*/ 116 h 154"/>
                <a:gd name="T28" fmla="*/ 19 w 154"/>
                <a:gd name="T29" fmla="*/ 121 h 154"/>
                <a:gd name="T30" fmla="*/ 55 w 154"/>
                <a:gd name="T31" fmla="*/ 101 h 154"/>
                <a:gd name="T32" fmla="*/ 73 w 154"/>
                <a:gd name="T33" fmla="*/ 120 h 154"/>
                <a:gd name="T34" fmla="*/ 35 w 154"/>
                <a:gd name="T35" fmla="*/ 137 h 154"/>
                <a:gd name="T36" fmla="*/ 40 w 154"/>
                <a:gd name="T37" fmla="*/ 140 h 154"/>
                <a:gd name="T38" fmla="*/ 77 w 154"/>
                <a:gd name="T39" fmla="*/ 129 h 154"/>
                <a:gd name="T40" fmla="*/ 95 w 154"/>
                <a:gd name="T41" fmla="*/ 129 h 154"/>
                <a:gd name="T42" fmla="*/ 127 w 154"/>
                <a:gd name="T43" fmla="*/ 130 h 154"/>
                <a:gd name="T44" fmla="*/ 131 w 154"/>
                <a:gd name="T45" fmla="*/ 126 h 154"/>
                <a:gd name="T46" fmla="*/ 110 w 154"/>
                <a:gd name="T47" fmla="*/ 93 h 154"/>
                <a:gd name="T48" fmla="*/ 99 w 154"/>
                <a:gd name="T49" fmla="*/ 123 h 154"/>
                <a:gd name="T50" fmla="*/ 143 w 154"/>
                <a:gd name="T51" fmla="*/ 108 h 154"/>
                <a:gd name="T52" fmla="*/ 150 w 154"/>
                <a:gd name="T53" fmla="*/ 77 h 154"/>
                <a:gd name="T54" fmla="*/ 144 w 154"/>
                <a:gd name="T55" fmla="*/ 48 h 154"/>
                <a:gd name="T56" fmla="*/ 119 w 154"/>
                <a:gd name="T57" fmla="*/ 50 h 154"/>
                <a:gd name="T58" fmla="*/ 126 w 154"/>
                <a:gd name="T59" fmla="*/ 82 h 154"/>
                <a:gd name="T60" fmla="*/ 134 w 154"/>
                <a:gd name="T61" fmla="*/ 40 h 154"/>
                <a:gd name="T62" fmla="*/ 109 w 154"/>
                <a:gd name="T63" fmla="*/ 28 h 154"/>
                <a:gd name="T64" fmla="*/ 83 w 154"/>
                <a:gd name="T65" fmla="*/ 4 h 154"/>
                <a:gd name="T66" fmla="*/ 22 w 154"/>
                <a:gd name="T67" fmla="*/ 22 h 154"/>
                <a:gd name="T68" fmla="*/ 154 w 154"/>
                <a:gd name="T69" fmla="*/ 77 h 154"/>
                <a:gd name="T70" fmla="*/ 22 w 154"/>
                <a:gd name="T71" fmla="*/ 131 h 154"/>
                <a:gd name="T72" fmla="*/ 0 w 154"/>
                <a:gd name="T73" fmla="*/ 77 h 154"/>
                <a:gd name="T74" fmla="*/ 86 w 154"/>
                <a:gd name="T75" fmla="*/ 107 h 154"/>
                <a:gd name="T76" fmla="*/ 60 w 154"/>
                <a:gd name="T77" fmla="*/ 101 h 154"/>
                <a:gd name="T78" fmla="*/ 94 w 154"/>
                <a:gd name="T79" fmla="*/ 110 h 154"/>
                <a:gd name="T80" fmla="*/ 31 w 154"/>
                <a:gd name="T81" fmla="*/ 69 h 154"/>
                <a:gd name="T82" fmla="*/ 46 w 154"/>
                <a:gd name="T83" fmla="*/ 63 h 154"/>
                <a:gd name="T84" fmla="*/ 40 w 154"/>
                <a:gd name="T85" fmla="*/ 78 h 154"/>
                <a:gd name="T86" fmla="*/ 34 w 154"/>
                <a:gd name="T87" fmla="*/ 81 h 154"/>
                <a:gd name="T88" fmla="*/ 52 w 154"/>
                <a:gd name="T89" fmla="*/ 97 h 154"/>
                <a:gd name="T90" fmla="*/ 47 w 154"/>
                <a:gd name="T91" fmla="*/ 80 h 154"/>
                <a:gd name="T92" fmla="*/ 51 w 154"/>
                <a:gd name="T93" fmla="*/ 63 h 154"/>
                <a:gd name="T94" fmla="*/ 112 w 154"/>
                <a:gd name="T95" fmla="*/ 74 h 154"/>
                <a:gd name="T96" fmla="*/ 97 w 154"/>
                <a:gd name="T97" fmla="*/ 93 h 154"/>
                <a:gd name="T98" fmla="*/ 49 w 154"/>
                <a:gd name="T99" fmla="*/ 60 h 154"/>
                <a:gd name="T100" fmla="*/ 39 w 154"/>
                <a:gd name="T101" fmla="*/ 42 h 154"/>
                <a:gd name="T102" fmla="*/ 118 w 154"/>
                <a:gd name="T103" fmla="*/ 41 h 154"/>
                <a:gd name="T104" fmla="*/ 109 w 154"/>
                <a:gd name="T105" fmla="*/ 50 h 154"/>
                <a:gd name="T106" fmla="*/ 103 w 154"/>
                <a:gd name="T107" fmla="*/ 35 h 154"/>
                <a:gd name="T108" fmla="*/ 118 w 154"/>
                <a:gd name="T109" fmla="*/ 40 h 154"/>
                <a:gd name="T110" fmla="*/ 118 w 154"/>
                <a:gd name="T111" fmla="*/ 41 h 154"/>
                <a:gd name="T112" fmla="*/ 112 w 154"/>
                <a:gd name="T113" fmla="*/ 69 h 154"/>
                <a:gd name="T114" fmla="*/ 97 w 154"/>
                <a:gd name="T115" fmla="*/ 43 h 154"/>
                <a:gd name="T116" fmla="*/ 112 w 154"/>
                <a:gd name="T117" fmla="*/ 54 h 154"/>
                <a:gd name="T118" fmla="*/ 113 w 154"/>
                <a:gd name="T119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" h="154">
                  <a:moveTo>
                    <a:pt x="86" y="129"/>
                  </a:moveTo>
                  <a:cubicBezTo>
                    <a:pt x="88" y="129"/>
                    <a:pt x="91" y="128"/>
                    <a:pt x="92" y="126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94" y="125"/>
                    <a:pt x="95" y="122"/>
                    <a:pt x="95" y="120"/>
                  </a:cubicBezTo>
                  <a:cubicBezTo>
                    <a:pt x="95" y="117"/>
                    <a:pt x="94" y="115"/>
                    <a:pt x="92" y="113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91" y="112"/>
                    <a:pt x="88" y="111"/>
                    <a:pt x="86" y="111"/>
                  </a:cubicBezTo>
                  <a:cubicBezTo>
                    <a:pt x="83" y="111"/>
                    <a:pt x="81" y="112"/>
                    <a:pt x="80" y="113"/>
                  </a:cubicBezTo>
                  <a:cubicBezTo>
                    <a:pt x="78" y="115"/>
                    <a:pt x="77" y="117"/>
                    <a:pt x="77" y="120"/>
                  </a:cubicBezTo>
                  <a:cubicBezTo>
                    <a:pt x="77" y="122"/>
                    <a:pt x="78" y="125"/>
                    <a:pt x="80" y="126"/>
                  </a:cubicBezTo>
                  <a:cubicBezTo>
                    <a:pt x="81" y="128"/>
                    <a:pt x="83" y="129"/>
                    <a:pt x="86" y="129"/>
                  </a:cubicBezTo>
                  <a:close/>
                  <a:moveTo>
                    <a:pt x="76" y="4"/>
                  </a:moveTo>
                  <a:cubicBezTo>
                    <a:pt x="65" y="4"/>
                    <a:pt x="54" y="6"/>
                    <a:pt x="44" y="11"/>
                  </a:cubicBezTo>
                  <a:cubicBezTo>
                    <a:pt x="42" y="18"/>
                    <a:pt x="40" y="26"/>
                    <a:pt x="39" y="34"/>
                  </a:cubicBezTo>
                  <a:cubicBezTo>
                    <a:pt x="39" y="35"/>
                    <a:pt x="39" y="36"/>
                    <a:pt x="39" y="38"/>
                  </a:cubicBezTo>
                  <a:cubicBezTo>
                    <a:pt x="50" y="39"/>
                    <a:pt x="61" y="42"/>
                    <a:pt x="72" y="46"/>
                  </a:cubicBezTo>
                  <a:cubicBezTo>
                    <a:pt x="80" y="43"/>
                    <a:pt x="88" y="41"/>
                    <a:pt x="97" y="39"/>
                  </a:cubicBezTo>
                  <a:cubicBezTo>
                    <a:pt x="97" y="36"/>
                    <a:pt x="98" y="34"/>
                    <a:pt x="100" y="32"/>
                  </a:cubicBezTo>
                  <a:cubicBezTo>
                    <a:pt x="101" y="31"/>
                    <a:pt x="101" y="31"/>
                    <a:pt x="102" y="30"/>
                  </a:cubicBezTo>
                  <a:cubicBezTo>
                    <a:pt x="99" y="26"/>
                    <a:pt x="96" y="21"/>
                    <a:pt x="92" y="17"/>
                  </a:cubicBezTo>
                  <a:cubicBezTo>
                    <a:pt x="87" y="12"/>
                    <a:pt x="82" y="8"/>
                    <a:pt x="76" y="4"/>
                  </a:cubicBezTo>
                  <a:close/>
                  <a:moveTo>
                    <a:pt x="39" y="14"/>
                  </a:moveTo>
                  <a:cubicBezTo>
                    <a:pt x="37" y="20"/>
                    <a:pt x="36" y="27"/>
                    <a:pt x="35" y="33"/>
                  </a:cubicBezTo>
                  <a:cubicBezTo>
                    <a:pt x="35" y="35"/>
                    <a:pt x="35" y="36"/>
                    <a:pt x="35" y="37"/>
                  </a:cubicBezTo>
                  <a:cubicBezTo>
                    <a:pt x="28" y="37"/>
                    <a:pt x="22" y="36"/>
                    <a:pt x="15" y="37"/>
                  </a:cubicBezTo>
                  <a:cubicBezTo>
                    <a:pt x="18" y="33"/>
                    <a:pt x="21" y="29"/>
                    <a:pt x="25" y="25"/>
                  </a:cubicBezTo>
                  <a:cubicBezTo>
                    <a:pt x="29" y="21"/>
                    <a:pt x="34" y="17"/>
                    <a:pt x="39" y="14"/>
                  </a:cubicBezTo>
                  <a:close/>
                  <a:moveTo>
                    <a:pt x="13" y="41"/>
                  </a:moveTo>
                  <a:cubicBezTo>
                    <a:pt x="7" y="51"/>
                    <a:pt x="4" y="64"/>
                    <a:pt x="4" y="77"/>
                  </a:cubicBezTo>
                  <a:cubicBezTo>
                    <a:pt x="4" y="82"/>
                    <a:pt x="4" y="87"/>
                    <a:pt x="5" y="91"/>
                  </a:cubicBezTo>
                  <a:cubicBezTo>
                    <a:pt x="9" y="93"/>
                    <a:pt x="15" y="94"/>
                    <a:pt x="21" y="95"/>
                  </a:cubicBezTo>
                  <a:cubicBezTo>
                    <a:pt x="24" y="89"/>
                    <a:pt x="27" y="83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76"/>
                    <a:pt x="27" y="73"/>
                    <a:pt x="27" y="69"/>
                  </a:cubicBezTo>
                  <a:cubicBezTo>
                    <a:pt x="27" y="65"/>
                    <a:pt x="29" y="62"/>
                    <a:pt x="31" y="60"/>
                  </a:cubicBezTo>
                  <a:cubicBezTo>
                    <a:pt x="32" y="58"/>
                    <a:pt x="34" y="57"/>
                    <a:pt x="36" y="57"/>
                  </a:cubicBezTo>
                  <a:cubicBezTo>
                    <a:pt x="35" y="52"/>
                    <a:pt x="35" y="46"/>
                    <a:pt x="35" y="41"/>
                  </a:cubicBezTo>
                  <a:cubicBezTo>
                    <a:pt x="28" y="40"/>
                    <a:pt x="20" y="40"/>
                    <a:pt x="13" y="41"/>
                  </a:cubicBezTo>
                  <a:close/>
                  <a:moveTo>
                    <a:pt x="6" y="96"/>
                  </a:moveTo>
                  <a:cubicBezTo>
                    <a:pt x="8" y="103"/>
                    <a:pt x="11" y="110"/>
                    <a:pt x="15" y="116"/>
                  </a:cubicBezTo>
                  <a:cubicBezTo>
                    <a:pt x="16" y="110"/>
                    <a:pt x="18" y="104"/>
                    <a:pt x="20" y="99"/>
                  </a:cubicBezTo>
                  <a:cubicBezTo>
                    <a:pt x="14" y="98"/>
                    <a:pt x="10" y="97"/>
                    <a:pt x="6" y="96"/>
                  </a:cubicBezTo>
                  <a:close/>
                  <a:moveTo>
                    <a:pt x="19" y="121"/>
                  </a:moveTo>
                  <a:cubicBezTo>
                    <a:pt x="19" y="113"/>
                    <a:pt x="21" y="106"/>
                    <a:pt x="24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33" y="100"/>
                    <a:pt x="44" y="101"/>
                    <a:pt x="55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61" y="107"/>
                    <a:pt x="67" y="112"/>
                    <a:pt x="73" y="116"/>
                  </a:cubicBezTo>
                  <a:cubicBezTo>
                    <a:pt x="73" y="118"/>
                    <a:pt x="73" y="119"/>
                    <a:pt x="73" y="120"/>
                  </a:cubicBezTo>
                  <a:cubicBezTo>
                    <a:pt x="73" y="122"/>
                    <a:pt x="74" y="124"/>
                    <a:pt x="74" y="126"/>
                  </a:cubicBezTo>
                  <a:cubicBezTo>
                    <a:pt x="69" y="129"/>
                    <a:pt x="62" y="132"/>
                    <a:pt x="56" y="134"/>
                  </a:cubicBezTo>
                  <a:cubicBezTo>
                    <a:pt x="49" y="136"/>
                    <a:pt x="42" y="137"/>
                    <a:pt x="35" y="137"/>
                  </a:cubicBezTo>
                  <a:cubicBezTo>
                    <a:pt x="31" y="134"/>
                    <a:pt x="28" y="131"/>
                    <a:pt x="25" y="128"/>
                  </a:cubicBezTo>
                  <a:cubicBezTo>
                    <a:pt x="23" y="126"/>
                    <a:pt x="21" y="124"/>
                    <a:pt x="19" y="121"/>
                  </a:cubicBezTo>
                  <a:close/>
                  <a:moveTo>
                    <a:pt x="40" y="140"/>
                  </a:moveTo>
                  <a:cubicBezTo>
                    <a:pt x="46" y="140"/>
                    <a:pt x="52" y="139"/>
                    <a:pt x="57" y="137"/>
                  </a:cubicBezTo>
                  <a:cubicBezTo>
                    <a:pt x="64" y="135"/>
                    <a:pt x="71" y="133"/>
                    <a:pt x="77" y="129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89" y="133"/>
                    <a:pt x="93" y="131"/>
                    <a:pt x="95" y="129"/>
                  </a:cubicBezTo>
                  <a:cubicBezTo>
                    <a:pt x="95" y="129"/>
                    <a:pt x="95" y="129"/>
                    <a:pt x="95" y="129"/>
                  </a:cubicBezTo>
                  <a:cubicBezTo>
                    <a:pt x="96" y="128"/>
                    <a:pt x="97" y="127"/>
                    <a:pt x="97" y="126"/>
                  </a:cubicBezTo>
                  <a:cubicBezTo>
                    <a:pt x="102" y="128"/>
                    <a:pt x="107" y="129"/>
                    <a:pt x="113" y="129"/>
                  </a:cubicBezTo>
                  <a:cubicBezTo>
                    <a:pt x="117" y="130"/>
                    <a:pt x="122" y="130"/>
                    <a:pt x="127" y="130"/>
                  </a:cubicBezTo>
                  <a:cubicBezTo>
                    <a:pt x="114" y="142"/>
                    <a:pt x="96" y="150"/>
                    <a:pt x="77" y="150"/>
                  </a:cubicBezTo>
                  <a:cubicBezTo>
                    <a:pt x="64" y="150"/>
                    <a:pt x="51" y="146"/>
                    <a:pt x="40" y="140"/>
                  </a:cubicBezTo>
                  <a:close/>
                  <a:moveTo>
                    <a:pt x="131" y="126"/>
                  </a:moveTo>
                  <a:cubicBezTo>
                    <a:pt x="134" y="122"/>
                    <a:pt x="138" y="117"/>
                    <a:pt x="140" y="112"/>
                  </a:cubicBezTo>
                  <a:cubicBezTo>
                    <a:pt x="138" y="104"/>
                    <a:pt x="132" y="95"/>
                    <a:pt x="125" y="87"/>
                  </a:cubicBezTo>
                  <a:cubicBezTo>
                    <a:pt x="121" y="90"/>
                    <a:pt x="115" y="92"/>
                    <a:pt x="110" y="93"/>
                  </a:cubicBezTo>
                  <a:cubicBezTo>
                    <a:pt x="106" y="100"/>
                    <a:pt x="102" y="107"/>
                    <a:pt x="97" y="113"/>
                  </a:cubicBezTo>
                  <a:cubicBezTo>
                    <a:pt x="98" y="115"/>
                    <a:pt x="99" y="117"/>
                    <a:pt x="99" y="120"/>
                  </a:cubicBezTo>
                  <a:cubicBezTo>
                    <a:pt x="99" y="121"/>
                    <a:pt x="99" y="122"/>
                    <a:pt x="99" y="123"/>
                  </a:cubicBezTo>
                  <a:cubicBezTo>
                    <a:pt x="103" y="124"/>
                    <a:pt x="108" y="125"/>
                    <a:pt x="113" y="125"/>
                  </a:cubicBezTo>
                  <a:cubicBezTo>
                    <a:pt x="119" y="126"/>
                    <a:pt x="124" y="126"/>
                    <a:pt x="131" y="126"/>
                  </a:cubicBezTo>
                  <a:close/>
                  <a:moveTo>
                    <a:pt x="143" y="108"/>
                  </a:moveTo>
                  <a:cubicBezTo>
                    <a:pt x="140" y="100"/>
                    <a:pt x="135" y="92"/>
                    <a:pt x="129" y="85"/>
                  </a:cubicBezTo>
                  <a:cubicBezTo>
                    <a:pt x="137" y="80"/>
                    <a:pt x="145" y="74"/>
                    <a:pt x="149" y="66"/>
                  </a:cubicBezTo>
                  <a:cubicBezTo>
                    <a:pt x="150" y="70"/>
                    <a:pt x="150" y="73"/>
                    <a:pt x="150" y="77"/>
                  </a:cubicBezTo>
                  <a:cubicBezTo>
                    <a:pt x="150" y="88"/>
                    <a:pt x="147" y="98"/>
                    <a:pt x="143" y="108"/>
                  </a:cubicBezTo>
                  <a:close/>
                  <a:moveTo>
                    <a:pt x="148" y="60"/>
                  </a:moveTo>
                  <a:cubicBezTo>
                    <a:pt x="147" y="56"/>
                    <a:pt x="146" y="52"/>
                    <a:pt x="144" y="48"/>
                  </a:cubicBezTo>
                  <a:cubicBezTo>
                    <a:pt x="140" y="46"/>
                    <a:pt x="137" y="45"/>
                    <a:pt x="133" y="44"/>
                  </a:cubicBezTo>
                  <a:cubicBezTo>
                    <a:pt x="129" y="43"/>
                    <a:pt x="126" y="43"/>
                    <a:pt x="122" y="42"/>
                  </a:cubicBezTo>
                  <a:cubicBezTo>
                    <a:pt x="122" y="45"/>
                    <a:pt x="121" y="48"/>
                    <a:pt x="119" y="50"/>
                  </a:cubicBezTo>
                  <a:cubicBezTo>
                    <a:pt x="118" y="51"/>
                    <a:pt x="116" y="52"/>
                    <a:pt x="115" y="53"/>
                  </a:cubicBezTo>
                  <a:cubicBezTo>
                    <a:pt x="117" y="59"/>
                    <a:pt x="117" y="66"/>
                    <a:pt x="116" y="72"/>
                  </a:cubicBezTo>
                  <a:cubicBezTo>
                    <a:pt x="120" y="75"/>
                    <a:pt x="123" y="79"/>
                    <a:pt x="126" y="82"/>
                  </a:cubicBezTo>
                  <a:cubicBezTo>
                    <a:pt x="136" y="77"/>
                    <a:pt x="144" y="70"/>
                    <a:pt x="148" y="60"/>
                  </a:cubicBezTo>
                  <a:close/>
                  <a:moveTo>
                    <a:pt x="142" y="43"/>
                  </a:moveTo>
                  <a:cubicBezTo>
                    <a:pt x="139" y="42"/>
                    <a:pt x="136" y="41"/>
                    <a:pt x="134" y="40"/>
                  </a:cubicBezTo>
                  <a:cubicBezTo>
                    <a:pt x="130" y="40"/>
                    <a:pt x="126" y="39"/>
                    <a:pt x="122" y="39"/>
                  </a:cubicBezTo>
                  <a:cubicBezTo>
                    <a:pt x="122" y="36"/>
                    <a:pt x="120" y="34"/>
                    <a:pt x="119" y="32"/>
                  </a:cubicBezTo>
                  <a:cubicBezTo>
                    <a:pt x="116" y="29"/>
                    <a:pt x="113" y="28"/>
                    <a:pt x="109" y="28"/>
                  </a:cubicBezTo>
                  <a:cubicBezTo>
                    <a:pt x="108" y="28"/>
                    <a:pt x="107" y="28"/>
                    <a:pt x="106" y="29"/>
                  </a:cubicBezTo>
                  <a:cubicBezTo>
                    <a:pt x="103" y="24"/>
                    <a:pt x="99" y="19"/>
                    <a:pt x="94" y="14"/>
                  </a:cubicBezTo>
                  <a:cubicBezTo>
                    <a:pt x="91" y="11"/>
                    <a:pt x="87" y="7"/>
                    <a:pt x="83" y="4"/>
                  </a:cubicBezTo>
                  <a:cubicBezTo>
                    <a:pt x="101" y="5"/>
                    <a:pt x="117" y="13"/>
                    <a:pt x="128" y="25"/>
                  </a:cubicBezTo>
                  <a:cubicBezTo>
                    <a:pt x="134" y="30"/>
                    <a:pt x="138" y="36"/>
                    <a:pt x="142" y="43"/>
                  </a:cubicBezTo>
                  <a:close/>
                  <a:moveTo>
                    <a:pt x="22" y="22"/>
                  </a:moveTo>
                  <a:cubicBezTo>
                    <a:pt x="36" y="8"/>
                    <a:pt x="55" y="0"/>
                    <a:pt x="77" y="0"/>
                  </a:cubicBezTo>
                  <a:cubicBezTo>
                    <a:pt x="98" y="0"/>
                    <a:pt x="117" y="8"/>
                    <a:pt x="131" y="22"/>
                  </a:cubicBezTo>
                  <a:cubicBezTo>
                    <a:pt x="145" y="36"/>
                    <a:pt x="154" y="55"/>
                    <a:pt x="154" y="77"/>
                  </a:cubicBezTo>
                  <a:cubicBezTo>
                    <a:pt x="154" y="98"/>
                    <a:pt x="145" y="117"/>
                    <a:pt x="131" y="131"/>
                  </a:cubicBezTo>
                  <a:cubicBezTo>
                    <a:pt x="117" y="145"/>
                    <a:pt x="98" y="154"/>
                    <a:pt x="77" y="154"/>
                  </a:cubicBezTo>
                  <a:cubicBezTo>
                    <a:pt x="55" y="154"/>
                    <a:pt x="36" y="145"/>
                    <a:pt x="22" y="131"/>
                  </a:cubicBezTo>
                  <a:cubicBezTo>
                    <a:pt x="20" y="129"/>
                    <a:pt x="17" y="126"/>
                    <a:pt x="15" y="123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5" y="110"/>
                    <a:pt x="0" y="94"/>
                    <a:pt x="0" y="77"/>
                  </a:cubicBezTo>
                  <a:cubicBezTo>
                    <a:pt x="0" y="55"/>
                    <a:pt x="8" y="36"/>
                    <a:pt x="22" y="22"/>
                  </a:cubicBezTo>
                  <a:close/>
                  <a:moveTo>
                    <a:pt x="94" y="110"/>
                  </a:moveTo>
                  <a:cubicBezTo>
                    <a:pt x="92" y="108"/>
                    <a:pt x="89" y="107"/>
                    <a:pt x="86" y="107"/>
                  </a:cubicBezTo>
                  <a:cubicBezTo>
                    <a:pt x="82" y="107"/>
                    <a:pt x="79" y="108"/>
                    <a:pt x="77" y="111"/>
                  </a:cubicBezTo>
                  <a:cubicBezTo>
                    <a:pt x="76" y="111"/>
                    <a:pt x="76" y="112"/>
                    <a:pt x="75" y="113"/>
                  </a:cubicBezTo>
                  <a:cubicBezTo>
                    <a:pt x="70" y="109"/>
                    <a:pt x="65" y="105"/>
                    <a:pt x="60" y="101"/>
                  </a:cubicBezTo>
                  <a:cubicBezTo>
                    <a:pt x="73" y="101"/>
                    <a:pt x="86" y="99"/>
                    <a:pt x="98" y="97"/>
                  </a:cubicBezTo>
                  <a:cubicBezTo>
                    <a:pt x="100" y="96"/>
                    <a:pt x="102" y="95"/>
                    <a:pt x="105" y="95"/>
                  </a:cubicBezTo>
                  <a:cubicBezTo>
                    <a:pt x="102" y="100"/>
                    <a:pt x="98" y="105"/>
                    <a:pt x="94" y="110"/>
                  </a:cubicBezTo>
                  <a:close/>
                  <a:moveTo>
                    <a:pt x="35" y="76"/>
                  </a:moveTo>
                  <a:cubicBezTo>
                    <a:pt x="34" y="76"/>
                    <a:pt x="34" y="76"/>
                    <a:pt x="34" y="75"/>
                  </a:cubicBezTo>
                  <a:cubicBezTo>
                    <a:pt x="32" y="74"/>
                    <a:pt x="31" y="72"/>
                    <a:pt x="31" y="69"/>
                  </a:cubicBezTo>
                  <a:cubicBezTo>
                    <a:pt x="31" y="67"/>
                    <a:pt x="32" y="64"/>
                    <a:pt x="34" y="63"/>
                  </a:cubicBezTo>
                  <a:cubicBezTo>
                    <a:pt x="35" y="61"/>
                    <a:pt x="38" y="60"/>
                    <a:pt x="40" y="60"/>
                  </a:cubicBezTo>
                  <a:cubicBezTo>
                    <a:pt x="43" y="60"/>
                    <a:pt x="45" y="61"/>
                    <a:pt x="46" y="63"/>
                  </a:cubicBezTo>
                  <a:cubicBezTo>
                    <a:pt x="48" y="64"/>
                    <a:pt x="49" y="67"/>
                    <a:pt x="49" y="69"/>
                  </a:cubicBezTo>
                  <a:cubicBezTo>
                    <a:pt x="49" y="72"/>
                    <a:pt x="48" y="74"/>
                    <a:pt x="46" y="75"/>
                  </a:cubicBezTo>
                  <a:cubicBezTo>
                    <a:pt x="45" y="77"/>
                    <a:pt x="43" y="78"/>
                    <a:pt x="40" y="78"/>
                  </a:cubicBezTo>
                  <a:cubicBezTo>
                    <a:pt x="38" y="78"/>
                    <a:pt x="36" y="77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lose/>
                  <a:moveTo>
                    <a:pt x="34" y="81"/>
                  </a:moveTo>
                  <a:cubicBezTo>
                    <a:pt x="36" y="81"/>
                    <a:pt x="38" y="82"/>
                    <a:pt x="40" y="82"/>
                  </a:cubicBezTo>
                  <a:cubicBezTo>
                    <a:pt x="41" y="82"/>
                    <a:pt x="42" y="82"/>
                    <a:pt x="43" y="82"/>
                  </a:cubicBezTo>
                  <a:cubicBezTo>
                    <a:pt x="45" y="87"/>
                    <a:pt x="49" y="92"/>
                    <a:pt x="52" y="97"/>
                  </a:cubicBezTo>
                  <a:cubicBezTo>
                    <a:pt x="42" y="97"/>
                    <a:pt x="33" y="97"/>
                    <a:pt x="25" y="96"/>
                  </a:cubicBezTo>
                  <a:cubicBezTo>
                    <a:pt x="28" y="90"/>
                    <a:pt x="31" y="85"/>
                    <a:pt x="34" y="81"/>
                  </a:cubicBezTo>
                  <a:close/>
                  <a:moveTo>
                    <a:pt x="47" y="80"/>
                  </a:moveTo>
                  <a:cubicBezTo>
                    <a:pt x="48" y="80"/>
                    <a:pt x="48" y="79"/>
                    <a:pt x="49" y="78"/>
                  </a:cubicBezTo>
                  <a:cubicBezTo>
                    <a:pt x="52" y="76"/>
                    <a:pt x="53" y="73"/>
                    <a:pt x="53" y="69"/>
                  </a:cubicBezTo>
                  <a:cubicBezTo>
                    <a:pt x="53" y="67"/>
                    <a:pt x="52" y="65"/>
                    <a:pt x="51" y="63"/>
                  </a:cubicBezTo>
                  <a:cubicBezTo>
                    <a:pt x="58" y="58"/>
                    <a:pt x="65" y="54"/>
                    <a:pt x="72" y="51"/>
                  </a:cubicBezTo>
                  <a:cubicBezTo>
                    <a:pt x="78" y="53"/>
                    <a:pt x="85" y="56"/>
                    <a:pt x="91" y="60"/>
                  </a:cubicBezTo>
                  <a:cubicBezTo>
                    <a:pt x="98" y="64"/>
                    <a:pt x="105" y="69"/>
                    <a:pt x="112" y="74"/>
                  </a:cubicBezTo>
                  <a:cubicBezTo>
                    <a:pt x="111" y="77"/>
                    <a:pt x="111" y="80"/>
                    <a:pt x="110" y="83"/>
                  </a:cubicBezTo>
                  <a:cubicBezTo>
                    <a:pt x="109" y="85"/>
                    <a:pt x="108" y="88"/>
                    <a:pt x="107" y="90"/>
                  </a:cubicBezTo>
                  <a:cubicBezTo>
                    <a:pt x="104" y="91"/>
                    <a:pt x="100" y="92"/>
                    <a:pt x="97" y="93"/>
                  </a:cubicBezTo>
                  <a:cubicBezTo>
                    <a:pt x="84" y="96"/>
                    <a:pt x="70" y="97"/>
                    <a:pt x="57" y="97"/>
                  </a:cubicBezTo>
                  <a:cubicBezTo>
                    <a:pt x="53" y="92"/>
                    <a:pt x="49" y="86"/>
                    <a:pt x="47" y="80"/>
                  </a:cubicBezTo>
                  <a:close/>
                  <a:moveTo>
                    <a:pt x="49" y="60"/>
                  </a:moveTo>
                  <a:cubicBezTo>
                    <a:pt x="47" y="57"/>
                    <a:pt x="44" y="56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9" y="51"/>
                    <a:pt x="39" y="46"/>
                    <a:pt x="39" y="42"/>
                  </a:cubicBezTo>
                  <a:cubicBezTo>
                    <a:pt x="48" y="43"/>
                    <a:pt x="58" y="45"/>
                    <a:pt x="67" y="49"/>
                  </a:cubicBezTo>
                  <a:cubicBezTo>
                    <a:pt x="61" y="52"/>
                    <a:pt x="55" y="55"/>
                    <a:pt x="49" y="60"/>
                  </a:cubicBezTo>
                  <a:close/>
                  <a:moveTo>
                    <a:pt x="118" y="41"/>
                  </a:moveTo>
                  <a:cubicBezTo>
                    <a:pt x="118" y="41"/>
                    <a:pt x="118" y="41"/>
                    <a:pt x="118" y="41"/>
                  </a:cubicBezTo>
                  <a:cubicBezTo>
                    <a:pt x="118" y="43"/>
                    <a:pt x="117" y="46"/>
                    <a:pt x="116" y="47"/>
                  </a:cubicBezTo>
                  <a:cubicBezTo>
                    <a:pt x="114" y="49"/>
                    <a:pt x="112" y="50"/>
                    <a:pt x="109" y="50"/>
                  </a:cubicBezTo>
                  <a:cubicBezTo>
                    <a:pt x="107" y="50"/>
                    <a:pt x="105" y="49"/>
                    <a:pt x="103" y="47"/>
                  </a:cubicBezTo>
                  <a:cubicBezTo>
                    <a:pt x="101" y="46"/>
                    <a:pt x="100" y="43"/>
                    <a:pt x="100" y="41"/>
                  </a:cubicBezTo>
                  <a:cubicBezTo>
                    <a:pt x="100" y="38"/>
                    <a:pt x="101" y="36"/>
                    <a:pt x="103" y="35"/>
                  </a:cubicBezTo>
                  <a:cubicBezTo>
                    <a:pt x="105" y="33"/>
                    <a:pt x="107" y="32"/>
                    <a:pt x="109" y="32"/>
                  </a:cubicBezTo>
                  <a:cubicBezTo>
                    <a:pt x="112" y="32"/>
                    <a:pt x="114" y="33"/>
                    <a:pt x="116" y="35"/>
                  </a:cubicBezTo>
                  <a:cubicBezTo>
                    <a:pt x="117" y="36"/>
                    <a:pt x="118" y="38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8" y="41"/>
                    <a:pt x="118" y="41"/>
                    <a:pt x="118" y="41"/>
                  </a:cubicBezTo>
                  <a:close/>
                  <a:moveTo>
                    <a:pt x="112" y="54"/>
                  </a:moveTo>
                  <a:cubicBezTo>
                    <a:pt x="112" y="59"/>
                    <a:pt x="113" y="64"/>
                    <a:pt x="112" y="69"/>
                  </a:cubicBezTo>
                  <a:cubicBezTo>
                    <a:pt x="106" y="65"/>
                    <a:pt x="100" y="60"/>
                    <a:pt x="93" y="56"/>
                  </a:cubicBezTo>
                  <a:cubicBezTo>
                    <a:pt x="88" y="53"/>
                    <a:pt x="82" y="51"/>
                    <a:pt x="77" y="49"/>
                  </a:cubicBezTo>
                  <a:cubicBezTo>
                    <a:pt x="83" y="46"/>
                    <a:pt x="90" y="44"/>
                    <a:pt x="97" y="43"/>
                  </a:cubicBezTo>
                  <a:cubicBezTo>
                    <a:pt x="97" y="46"/>
                    <a:pt x="98" y="48"/>
                    <a:pt x="100" y="50"/>
                  </a:cubicBezTo>
                  <a:cubicBezTo>
                    <a:pt x="103" y="52"/>
                    <a:pt x="106" y="54"/>
                    <a:pt x="109" y="54"/>
                  </a:cubicBezTo>
                  <a:cubicBezTo>
                    <a:pt x="110" y="54"/>
                    <a:pt x="111" y="54"/>
                    <a:pt x="112" y="54"/>
                  </a:cubicBezTo>
                  <a:close/>
                  <a:moveTo>
                    <a:pt x="123" y="84"/>
                  </a:moveTo>
                  <a:cubicBezTo>
                    <a:pt x="119" y="86"/>
                    <a:pt x="116" y="87"/>
                    <a:pt x="112" y="89"/>
                  </a:cubicBezTo>
                  <a:cubicBezTo>
                    <a:pt x="112" y="87"/>
                    <a:pt x="113" y="86"/>
                    <a:pt x="113" y="84"/>
                  </a:cubicBezTo>
                  <a:cubicBezTo>
                    <a:pt x="114" y="82"/>
                    <a:pt x="115" y="79"/>
                    <a:pt x="115" y="77"/>
                  </a:cubicBezTo>
                  <a:cubicBezTo>
                    <a:pt x="118" y="79"/>
                    <a:pt x="120" y="82"/>
                    <a:pt x="123" y="84"/>
                  </a:cubicBez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矩形 99"/>
          <p:cNvSpPr/>
          <p:nvPr/>
        </p:nvSpPr>
        <p:spPr>
          <a:xfrm>
            <a:off x="4643508" y="2340111"/>
            <a:ext cx="3118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accent1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01.</a:t>
            </a:r>
            <a:r>
              <a:rPr lang="zh-CN" altLang="en-US" sz="2400" b="1" smtClean="0">
                <a:solidFill>
                  <a:schemeClr val="accent1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选题</a:t>
            </a:r>
            <a:r>
              <a:rPr lang="zh-CN" altLang="en-US" sz="2400" b="1">
                <a:solidFill>
                  <a:schemeClr val="accent1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的背景与意义</a:t>
            </a:r>
            <a:endParaRPr lang="zh-CN" altLang="en-US" sz="2400" b="1">
              <a:solidFill>
                <a:schemeClr val="accent1"/>
              </a:solidFill>
              <a:latin typeface="方正兰亭黑_GBK"/>
              <a:ea typeface="方正兰亭黑_GBK"/>
              <a:sym typeface="微软雅黑" panose="020B0503020204020204" pitchFamily="34" charset="-122"/>
            </a:endParaRPr>
          </a:p>
        </p:txBody>
      </p:sp>
      <p:sp>
        <p:nvSpPr>
          <p:cNvPr id="101" name="文本框 6"/>
          <p:cNvSpPr txBox="1">
            <a:spLocks noChangeArrowheads="1"/>
          </p:cNvSpPr>
          <p:nvPr/>
        </p:nvSpPr>
        <p:spPr bwMode="auto">
          <a:xfrm>
            <a:off x="4377599" y="2779503"/>
            <a:ext cx="3869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1"/>
                </a:solidFill>
                <a:latin typeface="方正兰亭黑_GBK"/>
                <a:ea typeface="方正兰亭黑_GBK"/>
              </a:rPr>
              <a:t>Background and significance of the selected topic</a:t>
            </a:r>
            <a:endParaRPr lang="en-US" altLang="zh-CN" sz="12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031358" y="3761981"/>
            <a:ext cx="5901627" cy="0"/>
          </a:xfrm>
          <a:prstGeom prst="line">
            <a:avLst/>
          </a:prstGeom>
          <a:ln w="38100" cap="rnd">
            <a:solidFill>
              <a:srgbClr val="403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2" r="-24" b="5959"/>
          <a:stretch>
            <a:fillRect/>
          </a:stretch>
        </p:blipFill>
        <p:spPr>
          <a:xfrm>
            <a:off x="0" y="1523397"/>
            <a:ext cx="9146132" cy="3380509"/>
          </a:xfrm>
          <a:prstGeom prst="rect">
            <a:avLst/>
          </a:prstGeom>
        </p:spPr>
      </p:pic>
      <p:sp>
        <p:nvSpPr>
          <p:cNvPr id="108" name="文本框 5"/>
          <p:cNvSpPr txBox="1">
            <a:spLocks noChangeArrowheads="1"/>
          </p:cNvSpPr>
          <p:nvPr/>
        </p:nvSpPr>
        <p:spPr bwMode="auto">
          <a:xfrm>
            <a:off x="3249362" y="457808"/>
            <a:ext cx="2645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accent1"/>
                </a:solidFill>
                <a:latin typeface="方正兰亭黑_GBK"/>
                <a:ea typeface="方正兰亭黑_GBK"/>
              </a:rPr>
              <a:t>01.</a:t>
            </a:r>
            <a:r>
              <a:rPr lang="zh-CN" altLang="en-US" sz="2000">
                <a:solidFill>
                  <a:schemeClr val="accent1"/>
                </a:solidFill>
                <a:latin typeface="方正兰亭黑_GBK"/>
                <a:ea typeface="方正兰亭黑_GBK"/>
              </a:rPr>
              <a:t>选题的背景与意义</a:t>
            </a:r>
            <a:endParaRPr lang="zh-CN" altLang="en-US" sz="20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631" y="1524000"/>
            <a:ext cx="3364523" cy="3379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34910" y="2636872"/>
            <a:ext cx="3023398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无论是企业和待就业者都迫切于更方便、简洁的招聘和面试途径，希望更好的了解彼此。待就业者和企业无法直接关联，互相无法获取必要的信息。同时信息闭塞导致很多待就业者找不到自己的理想的工作，在应聘过程中退而求其次选择自己并不那么喜欢的工作。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4834" y="217520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方正兰亭黑_GBK"/>
                <a:ea typeface="方正兰亭黑_GBK"/>
              </a:rPr>
              <a:t>选题的背景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5"/>
          <p:cNvSpPr txBox="1">
            <a:spLocks noChangeArrowheads="1"/>
          </p:cNvSpPr>
          <p:nvPr/>
        </p:nvSpPr>
        <p:spPr bwMode="auto">
          <a:xfrm>
            <a:off x="3249362" y="457808"/>
            <a:ext cx="2645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accent1"/>
                </a:solidFill>
                <a:latin typeface="方正兰亭黑_GBK"/>
                <a:ea typeface="方正兰亭黑_GBK"/>
              </a:rPr>
              <a:t>01.</a:t>
            </a:r>
            <a:r>
              <a:rPr lang="zh-CN" altLang="en-US" sz="2000">
                <a:solidFill>
                  <a:schemeClr val="accent1"/>
                </a:solidFill>
                <a:latin typeface="方正兰亭黑_GBK"/>
                <a:ea typeface="方正兰亭黑_GBK"/>
              </a:rPr>
              <a:t>选题的背景与意义</a:t>
            </a:r>
            <a:endParaRPr lang="zh-CN" altLang="en-US" sz="20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7735" y="1864485"/>
            <a:ext cx="1155700" cy="1155700"/>
            <a:chOff x="1177130" y="2089150"/>
            <a:chExt cx="1155700" cy="1155700"/>
          </a:xfrm>
        </p:grpSpPr>
        <p:sp>
          <p:nvSpPr>
            <p:cNvPr id="11" name="椭圆 10"/>
            <p:cNvSpPr/>
            <p:nvPr/>
          </p:nvSpPr>
          <p:spPr>
            <a:xfrm>
              <a:off x="1177130" y="2089150"/>
              <a:ext cx="1155700" cy="1155700"/>
            </a:xfrm>
            <a:prstGeom prst="ellipse">
              <a:avLst/>
            </a:prstGeom>
            <a:noFill/>
            <a:ln w="9525">
              <a:solidFill>
                <a:srgbClr val="403E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1484189" y="2279249"/>
              <a:ext cx="541581" cy="775503"/>
              <a:chOff x="-45794" y="573880"/>
              <a:chExt cx="676275" cy="968375"/>
            </a:xfrm>
          </p:grpSpPr>
          <p:sp>
            <p:nvSpPr>
              <p:cNvPr id="141" name="Freeform 5"/>
              <p:cNvSpPr>
                <a:spLocks noEditPoints="1"/>
              </p:cNvSpPr>
              <p:nvPr/>
            </p:nvSpPr>
            <p:spPr bwMode="auto">
              <a:xfrm>
                <a:off x="236781" y="1253330"/>
                <a:ext cx="107950" cy="271463"/>
              </a:xfrm>
              <a:custGeom>
                <a:avLst/>
                <a:gdLst>
                  <a:gd name="T0" fmla="*/ 0 w 29"/>
                  <a:gd name="T1" fmla="*/ 0 h 72"/>
                  <a:gd name="T2" fmla="*/ 0 w 29"/>
                  <a:gd name="T3" fmla="*/ 6 h 72"/>
                  <a:gd name="T4" fmla="*/ 29 w 29"/>
                  <a:gd name="T5" fmla="*/ 6 h 72"/>
                  <a:gd name="T6" fmla="*/ 29 w 29"/>
                  <a:gd name="T7" fmla="*/ 0 h 72"/>
                  <a:gd name="T8" fmla="*/ 0 w 29"/>
                  <a:gd name="T9" fmla="*/ 0 h 72"/>
                  <a:gd name="T10" fmla="*/ 0 w 29"/>
                  <a:gd name="T11" fmla="*/ 11 h 72"/>
                  <a:gd name="T12" fmla="*/ 0 w 29"/>
                  <a:gd name="T13" fmla="*/ 18 h 72"/>
                  <a:gd name="T14" fmla="*/ 29 w 29"/>
                  <a:gd name="T15" fmla="*/ 18 h 72"/>
                  <a:gd name="T16" fmla="*/ 29 w 29"/>
                  <a:gd name="T17" fmla="*/ 11 h 72"/>
                  <a:gd name="T18" fmla="*/ 0 w 29"/>
                  <a:gd name="T19" fmla="*/ 11 h 72"/>
                  <a:gd name="T20" fmla="*/ 0 w 29"/>
                  <a:gd name="T21" fmla="*/ 22 h 72"/>
                  <a:gd name="T22" fmla="*/ 0 w 29"/>
                  <a:gd name="T23" fmla="*/ 29 h 72"/>
                  <a:gd name="T24" fmla="*/ 29 w 29"/>
                  <a:gd name="T25" fmla="*/ 29 h 72"/>
                  <a:gd name="T26" fmla="*/ 29 w 29"/>
                  <a:gd name="T27" fmla="*/ 22 h 72"/>
                  <a:gd name="T28" fmla="*/ 0 w 29"/>
                  <a:gd name="T29" fmla="*/ 22 h 72"/>
                  <a:gd name="T30" fmla="*/ 0 w 29"/>
                  <a:gd name="T31" fmla="*/ 33 h 72"/>
                  <a:gd name="T32" fmla="*/ 0 w 29"/>
                  <a:gd name="T33" fmla="*/ 40 h 72"/>
                  <a:gd name="T34" fmla="*/ 29 w 29"/>
                  <a:gd name="T35" fmla="*/ 40 h 72"/>
                  <a:gd name="T36" fmla="*/ 29 w 29"/>
                  <a:gd name="T37" fmla="*/ 33 h 72"/>
                  <a:gd name="T38" fmla="*/ 0 w 29"/>
                  <a:gd name="T39" fmla="*/ 33 h 72"/>
                  <a:gd name="T40" fmla="*/ 0 w 29"/>
                  <a:gd name="T41" fmla="*/ 45 h 72"/>
                  <a:gd name="T42" fmla="*/ 0 w 29"/>
                  <a:gd name="T43" fmla="*/ 51 h 72"/>
                  <a:gd name="T44" fmla="*/ 29 w 29"/>
                  <a:gd name="T45" fmla="*/ 51 h 72"/>
                  <a:gd name="T46" fmla="*/ 29 w 29"/>
                  <a:gd name="T47" fmla="*/ 45 h 72"/>
                  <a:gd name="T48" fmla="*/ 0 w 29"/>
                  <a:gd name="T49" fmla="*/ 45 h 72"/>
                  <a:gd name="T50" fmla="*/ 0 w 29"/>
                  <a:gd name="T51" fmla="*/ 56 h 72"/>
                  <a:gd name="T52" fmla="*/ 0 w 29"/>
                  <a:gd name="T53" fmla="*/ 61 h 72"/>
                  <a:gd name="T54" fmla="*/ 0 w 29"/>
                  <a:gd name="T55" fmla="*/ 61 h 72"/>
                  <a:gd name="T56" fmla="*/ 0 w 29"/>
                  <a:gd name="T57" fmla="*/ 62 h 72"/>
                  <a:gd name="T58" fmla="*/ 29 w 29"/>
                  <a:gd name="T59" fmla="*/ 62 h 72"/>
                  <a:gd name="T60" fmla="*/ 29 w 29"/>
                  <a:gd name="T61" fmla="*/ 61 h 72"/>
                  <a:gd name="T62" fmla="*/ 29 w 29"/>
                  <a:gd name="T63" fmla="*/ 61 h 72"/>
                  <a:gd name="T64" fmla="*/ 29 w 29"/>
                  <a:gd name="T65" fmla="*/ 56 h 72"/>
                  <a:gd name="T66" fmla="*/ 0 w 29"/>
                  <a:gd name="T67" fmla="*/ 56 h 72"/>
                  <a:gd name="T68" fmla="*/ 2 w 29"/>
                  <a:gd name="T69" fmla="*/ 67 h 72"/>
                  <a:gd name="T70" fmla="*/ 3 w 29"/>
                  <a:gd name="T71" fmla="*/ 69 h 72"/>
                  <a:gd name="T72" fmla="*/ 11 w 29"/>
                  <a:gd name="T73" fmla="*/ 72 h 72"/>
                  <a:gd name="T74" fmla="*/ 19 w 29"/>
                  <a:gd name="T75" fmla="*/ 72 h 72"/>
                  <a:gd name="T76" fmla="*/ 19 w 29"/>
                  <a:gd name="T77" fmla="*/ 72 h 72"/>
                  <a:gd name="T78" fmla="*/ 26 w 29"/>
                  <a:gd name="T79" fmla="*/ 69 h 72"/>
                  <a:gd name="T80" fmla="*/ 28 w 29"/>
                  <a:gd name="T81" fmla="*/ 67 h 72"/>
                  <a:gd name="T82" fmla="*/ 2 w 29"/>
                  <a:gd name="T83" fmla="*/ 6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9" h="72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0" y="11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2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0" y="22"/>
                      <a:pt x="0" y="22"/>
                      <a:pt x="0" y="22"/>
                    </a:cubicBezTo>
                    <a:close/>
                    <a:moveTo>
                      <a:pt x="0" y="33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  <a:moveTo>
                      <a:pt x="0" y="45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0" y="45"/>
                      <a:pt x="0" y="45"/>
                      <a:pt x="0" y="45"/>
                    </a:cubicBezTo>
                    <a:close/>
                    <a:moveTo>
                      <a:pt x="0" y="56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0" y="56"/>
                      <a:pt x="0" y="56"/>
                      <a:pt x="0" y="56"/>
                    </a:cubicBezTo>
                    <a:close/>
                    <a:moveTo>
                      <a:pt x="2" y="67"/>
                    </a:moveTo>
                    <a:cubicBezTo>
                      <a:pt x="2" y="68"/>
                      <a:pt x="3" y="68"/>
                      <a:pt x="3" y="69"/>
                    </a:cubicBezTo>
                    <a:cubicBezTo>
                      <a:pt x="5" y="71"/>
                      <a:pt x="8" y="72"/>
                      <a:pt x="11" y="72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22" y="72"/>
                      <a:pt x="24" y="71"/>
                      <a:pt x="26" y="69"/>
                    </a:cubicBezTo>
                    <a:cubicBezTo>
                      <a:pt x="27" y="68"/>
                      <a:pt x="27" y="68"/>
                      <a:pt x="28" y="67"/>
                    </a:cubicBezTo>
                    <a:lnTo>
                      <a:pt x="2" y="67"/>
                    </a:lnTo>
                    <a:close/>
                  </a:path>
                </a:pathLst>
              </a:custGeom>
              <a:solidFill>
                <a:srgbClr val="FFC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-26744" y="591343"/>
                <a:ext cx="635000" cy="639763"/>
              </a:xfrm>
              <a:custGeom>
                <a:avLst/>
                <a:gdLst>
                  <a:gd name="T0" fmla="*/ 68 w 169"/>
                  <a:gd name="T1" fmla="*/ 168 h 170"/>
                  <a:gd name="T2" fmla="*/ 85 w 169"/>
                  <a:gd name="T3" fmla="*/ 170 h 170"/>
                  <a:gd name="T4" fmla="*/ 89 w 169"/>
                  <a:gd name="T5" fmla="*/ 169 h 170"/>
                  <a:gd name="T6" fmla="*/ 92 w 169"/>
                  <a:gd name="T7" fmla="*/ 169 h 170"/>
                  <a:gd name="T8" fmla="*/ 68 w 169"/>
                  <a:gd name="T9" fmla="*/ 168 h 170"/>
                  <a:gd name="T10" fmla="*/ 35 w 169"/>
                  <a:gd name="T11" fmla="*/ 153 h 170"/>
                  <a:gd name="T12" fmla="*/ 141 w 169"/>
                  <a:gd name="T13" fmla="*/ 149 h 170"/>
                  <a:gd name="T14" fmla="*/ 120 w 169"/>
                  <a:gd name="T15" fmla="*/ 142 h 170"/>
                  <a:gd name="T16" fmla="*/ 141 w 169"/>
                  <a:gd name="T17" fmla="*/ 149 h 170"/>
                  <a:gd name="T18" fmla="*/ 134 w 169"/>
                  <a:gd name="T19" fmla="*/ 131 h 170"/>
                  <a:gd name="T20" fmla="*/ 151 w 169"/>
                  <a:gd name="T21" fmla="*/ 137 h 170"/>
                  <a:gd name="T22" fmla="*/ 143 w 169"/>
                  <a:gd name="T23" fmla="*/ 120 h 170"/>
                  <a:gd name="T24" fmla="*/ 164 w 169"/>
                  <a:gd name="T25" fmla="*/ 115 h 170"/>
                  <a:gd name="T26" fmla="*/ 147 w 169"/>
                  <a:gd name="T27" fmla="*/ 111 h 170"/>
                  <a:gd name="T28" fmla="*/ 167 w 169"/>
                  <a:gd name="T29" fmla="*/ 104 h 170"/>
                  <a:gd name="T30" fmla="*/ 149 w 169"/>
                  <a:gd name="T31" fmla="*/ 104 h 170"/>
                  <a:gd name="T32" fmla="*/ 169 w 169"/>
                  <a:gd name="T33" fmla="*/ 86 h 170"/>
                  <a:gd name="T34" fmla="*/ 169 w 169"/>
                  <a:gd name="T35" fmla="*/ 92 h 170"/>
                  <a:gd name="T36" fmla="*/ 151 w 169"/>
                  <a:gd name="T37" fmla="*/ 75 h 170"/>
                  <a:gd name="T38" fmla="*/ 168 w 169"/>
                  <a:gd name="T39" fmla="*/ 70 h 170"/>
                  <a:gd name="T40" fmla="*/ 150 w 169"/>
                  <a:gd name="T41" fmla="*/ 70 h 170"/>
                  <a:gd name="T42" fmla="*/ 163 w 169"/>
                  <a:gd name="T43" fmla="*/ 52 h 170"/>
                  <a:gd name="T44" fmla="*/ 165 w 169"/>
                  <a:gd name="T45" fmla="*/ 59 h 170"/>
                  <a:gd name="T46" fmla="*/ 136 w 169"/>
                  <a:gd name="T47" fmla="*/ 41 h 170"/>
                  <a:gd name="T48" fmla="*/ 154 w 169"/>
                  <a:gd name="T49" fmla="*/ 36 h 170"/>
                  <a:gd name="T50" fmla="*/ 131 w 169"/>
                  <a:gd name="T51" fmla="*/ 36 h 170"/>
                  <a:gd name="T52" fmla="*/ 137 w 169"/>
                  <a:gd name="T53" fmla="*/ 19 h 170"/>
                  <a:gd name="T54" fmla="*/ 115 w 169"/>
                  <a:gd name="T55" fmla="*/ 25 h 170"/>
                  <a:gd name="T56" fmla="*/ 118 w 169"/>
                  <a:gd name="T57" fmla="*/ 7 h 170"/>
                  <a:gd name="T58" fmla="*/ 131 w 169"/>
                  <a:gd name="T59" fmla="*/ 14 h 170"/>
                  <a:gd name="T60" fmla="*/ 65 w 169"/>
                  <a:gd name="T61" fmla="*/ 3 h 170"/>
                  <a:gd name="T62" fmla="*/ 25 w 169"/>
                  <a:gd name="T63" fmla="*/ 25 h 170"/>
                  <a:gd name="T64" fmla="*/ 75 w 169"/>
                  <a:gd name="T65" fmla="*/ 19 h 170"/>
                  <a:gd name="T66" fmla="*/ 16 w 169"/>
                  <a:gd name="T67" fmla="*/ 36 h 170"/>
                  <a:gd name="T68" fmla="*/ 21 w 169"/>
                  <a:gd name="T69" fmla="*/ 30 h 170"/>
                  <a:gd name="T70" fmla="*/ 29 w 169"/>
                  <a:gd name="T71" fmla="*/ 48 h 170"/>
                  <a:gd name="T72" fmla="*/ 7 w 169"/>
                  <a:gd name="T73" fmla="*/ 52 h 170"/>
                  <a:gd name="T74" fmla="*/ 26 w 169"/>
                  <a:gd name="T75" fmla="*/ 52 h 170"/>
                  <a:gd name="T76" fmla="*/ 2 w 169"/>
                  <a:gd name="T77" fmla="*/ 70 h 170"/>
                  <a:gd name="T78" fmla="*/ 3 w 169"/>
                  <a:gd name="T79" fmla="*/ 63 h 170"/>
                  <a:gd name="T80" fmla="*/ 18 w 169"/>
                  <a:gd name="T81" fmla="*/ 81 h 170"/>
                  <a:gd name="T82" fmla="*/ 0 w 169"/>
                  <a:gd name="T83" fmla="*/ 86 h 170"/>
                  <a:gd name="T84" fmla="*/ 18 w 169"/>
                  <a:gd name="T85" fmla="*/ 86 h 170"/>
                  <a:gd name="T86" fmla="*/ 2 w 169"/>
                  <a:gd name="T87" fmla="*/ 104 h 170"/>
                  <a:gd name="T88" fmla="*/ 1 w 169"/>
                  <a:gd name="T89" fmla="*/ 97 h 170"/>
                  <a:gd name="T90" fmla="*/ 25 w 169"/>
                  <a:gd name="T91" fmla="*/ 115 h 170"/>
                  <a:gd name="T92" fmla="*/ 4 w 169"/>
                  <a:gd name="T93" fmla="*/ 108 h 170"/>
                  <a:gd name="T94" fmla="*/ 32 w 169"/>
                  <a:gd name="T95" fmla="*/ 126 h 170"/>
                  <a:gd name="T96" fmla="*/ 14 w 169"/>
                  <a:gd name="T97" fmla="*/ 131 h 170"/>
                  <a:gd name="T98" fmla="*/ 37 w 169"/>
                  <a:gd name="T99" fmla="*/ 132 h 170"/>
                  <a:gd name="T100" fmla="*/ 22 w 169"/>
                  <a:gd name="T101" fmla="*/ 142 h 170"/>
                  <a:gd name="T102" fmla="*/ 63 w 169"/>
                  <a:gd name="T103" fmla="*/ 149 h 170"/>
                  <a:gd name="T104" fmla="*/ 22 w 169"/>
                  <a:gd name="T105" fmla="*/ 14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9" h="170">
                    <a:moveTo>
                      <a:pt x="68" y="168"/>
                    </a:moveTo>
                    <a:cubicBezTo>
                      <a:pt x="68" y="168"/>
                      <a:pt x="68" y="168"/>
                      <a:pt x="68" y="168"/>
                    </a:cubicBezTo>
                    <a:cubicBezTo>
                      <a:pt x="68" y="168"/>
                      <a:pt x="68" y="168"/>
                      <a:pt x="68" y="168"/>
                    </a:cubicBezTo>
                    <a:cubicBezTo>
                      <a:pt x="68" y="168"/>
                      <a:pt x="68" y="168"/>
                      <a:pt x="68" y="168"/>
                    </a:cubicBezTo>
                    <a:cubicBezTo>
                      <a:pt x="68" y="168"/>
                      <a:pt x="68" y="168"/>
                      <a:pt x="68" y="168"/>
                    </a:cubicBezTo>
                    <a:cubicBezTo>
                      <a:pt x="74" y="169"/>
                      <a:pt x="79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6" y="170"/>
                      <a:pt x="88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90" y="169"/>
                      <a:pt x="91" y="169"/>
                      <a:pt x="92" y="169"/>
                    </a:cubicBezTo>
                    <a:cubicBezTo>
                      <a:pt x="92" y="169"/>
                      <a:pt x="92" y="169"/>
                      <a:pt x="92" y="169"/>
                    </a:cubicBezTo>
                    <a:cubicBezTo>
                      <a:pt x="92" y="169"/>
                      <a:pt x="92" y="169"/>
                      <a:pt x="92" y="169"/>
                    </a:cubicBezTo>
                    <a:cubicBezTo>
                      <a:pt x="99" y="169"/>
                      <a:pt x="107" y="167"/>
                      <a:pt x="114" y="164"/>
                    </a:cubicBezTo>
                    <a:cubicBezTo>
                      <a:pt x="56" y="164"/>
                      <a:pt x="56" y="164"/>
                      <a:pt x="56" y="164"/>
                    </a:cubicBezTo>
                    <a:cubicBezTo>
                      <a:pt x="60" y="166"/>
                      <a:pt x="64" y="167"/>
                      <a:pt x="68" y="168"/>
                    </a:cubicBezTo>
                    <a:close/>
                    <a:moveTo>
                      <a:pt x="124" y="160"/>
                    </a:moveTo>
                    <a:cubicBezTo>
                      <a:pt x="128" y="158"/>
                      <a:pt x="131" y="156"/>
                      <a:pt x="135" y="153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8" y="156"/>
                      <a:pt x="42" y="158"/>
                      <a:pt x="46" y="160"/>
                    </a:cubicBezTo>
                    <a:cubicBezTo>
                      <a:pt x="124" y="160"/>
                      <a:pt x="124" y="160"/>
                      <a:pt x="124" y="160"/>
                    </a:cubicBezTo>
                    <a:close/>
                    <a:moveTo>
                      <a:pt x="141" y="149"/>
                    </a:moveTo>
                    <a:cubicBezTo>
                      <a:pt x="142" y="147"/>
                      <a:pt x="143" y="146"/>
                      <a:pt x="145" y="145"/>
                    </a:cubicBezTo>
                    <a:cubicBezTo>
                      <a:pt x="146" y="144"/>
                      <a:pt x="146" y="143"/>
                      <a:pt x="147" y="142"/>
                    </a:cubicBezTo>
                    <a:cubicBezTo>
                      <a:pt x="120" y="142"/>
                      <a:pt x="120" y="142"/>
                      <a:pt x="120" y="142"/>
                    </a:cubicBezTo>
                    <a:cubicBezTo>
                      <a:pt x="117" y="144"/>
                      <a:pt x="114" y="146"/>
                      <a:pt x="111" y="147"/>
                    </a:cubicBezTo>
                    <a:cubicBezTo>
                      <a:pt x="109" y="148"/>
                      <a:pt x="108" y="148"/>
                      <a:pt x="106" y="149"/>
                    </a:cubicBezTo>
                    <a:cubicBezTo>
                      <a:pt x="141" y="149"/>
                      <a:pt x="141" y="149"/>
                      <a:pt x="141" y="149"/>
                    </a:cubicBezTo>
                    <a:close/>
                    <a:moveTo>
                      <a:pt x="151" y="137"/>
                    </a:moveTo>
                    <a:cubicBezTo>
                      <a:pt x="153" y="135"/>
                      <a:pt x="155" y="133"/>
                      <a:pt x="156" y="131"/>
                    </a:cubicBezTo>
                    <a:cubicBezTo>
                      <a:pt x="134" y="131"/>
                      <a:pt x="134" y="131"/>
                      <a:pt x="134" y="131"/>
                    </a:cubicBezTo>
                    <a:cubicBezTo>
                      <a:pt x="134" y="131"/>
                      <a:pt x="133" y="132"/>
                      <a:pt x="132" y="132"/>
                    </a:cubicBezTo>
                    <a:cubicBezTo>
                      <a:pt x="131" y="134"/>
                      <a:pt x="129" y="136"/>
                      <a:pt x="127" y="137"/>
                    </a:cubicBezTo>
                    <a:cubicBezTo>
                      <a:pt x="151" y="137"/>
                      <a:pt x="151" y="137"/>
                      <a:pt x="151" y="137"/>
                    </a:cubicBezTo>
                    <a:close/>
                    <a:moveTo>
                      <a:pt x="159" y="126"/>
                    </a:moveTo>
                    <a:cubicBezTo>
                      <a:pt x="160" y="124"/>
                      <a:pt x="161" y="122"/>
                      <a:pt x="16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1" y="122"/>
                      <a:pt x="140" y="124"/>
                      <a:pt x="138" y="126"/>
                    </a:cubicBezTo>
                    <a:cubicBezTo>
                      <a:pt x="159" y="126"/>
                      <a:pt x="159" y="126"/>
                      <a:pt x="159" y="126"/>
                    </a:cubicBezTo>
                    <a:close/>
                    <a:moveTo>
                      <a:pt x="164" y="115"/>
                    </a:moveTo>
                    <a:cubicBezTo>
                      <a:pt x="165" y="113"/>
                      <a:pt x="166" y="111"/>
                      <a:pt x="166" y="108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09"/>
                      <a:pt x="147" y="110"/>
                      <a:pt x="147" y="111"/>
                    </a:cubicBezTo>
                    <a:cubicBezTo>
                      <a:pt x="146" y="112"/>
                      <a:pt x="146" y="114"/>
                      <a:pt x="145" y="115"/>
                    </a:cubicBezTo>
                    <a:cubicBezTo>
                      <a:pt x="164" y="115"/>
                      <a:pt x="164" y="115"/>
                      <a:pt x="164" y="115"/>
                    </a:cubicBezTo>
                    <a:close/>
                    <a:moveTo>
                      <a:pt x="167" y="104"/>
                    </a:moveTo>
                    <a:cubicBezTo>
                      <a:pt x="168" y="102"/>
                      <a:pt x="168" y="99"/>
                      <a:pt x="169" y="97"/>
                    </a:cubicBezTo>
                    <a:cubicBezTo>
                      <a:pt x="151" y="97"/>
                      <a:pt x="151" y="97"/>
                      <a:pt x="151" y="97"/>
                    </a:cubicBezTo>
                    <a:cubicBezTo>
                      <a:pt x="151" y="99"/>
                      <a:pt x="150" y="102"/>
                      <a:pt x="149" y="104"/>
                    </a:cubicBezTo>
                    <a:cubicBezTo>
                      <a:pt x="167" y="104"/>
                      <a:pt x="167" y="104"/>
                      <a:pt x="167" y="104"/>
                    </a:cubicBezTo>
                    <a:close/>
                    <a:moveTo>
                      <a:pt x="169" y="92"/>
                    </a:moveTo>
                    <a:cubicBezTo>
                      <a:pt x="169" y="90"/>
                      <a:pt x="169" y="88"/>
                      <a:pt x="169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8"/>
                      <a:pt x="152" y="90"/>
                      <a:pt x="152" y="92"/>
                    </a:cubicBezTo>
                    <a:cubicBezTo>
                      <a:pt x="169" y="92"/>
                      <a:pt x="169" y="92"/>
                      <a:pt x="169" y="92"/>
                    </a:cubicBezTo>
                    <a:close/>
                    <a:moveTo>
                      <a:pt x="169" y="81"/>
                    </a:moveTo>
                    <a:cubicBezTo>
                      <a:pt x="169" y="79"/>
                      <a:pt x="169" y="77"/>
                      <a:pt x="169" y="75"/>
                    </a:cubicBezTo>
                    <a:cubicBezTo>
                      <a:pt x="151" y="75"/>
                      <a:pt x="151" y="75"/>
                      <a:pt x="151" y="75"/>
                    </a:cubicBezTo>
                    <a:cubicBezTo>
                      <a:pt x="152" y="77"/>
                      <a:pt x="152" y="79"/>
                      <a:pt x="152" y="81"/>
                    </a:cubicBezTo>
                    <a:cubicBezTo>
                      <a:pt x="169" y="81"/>
                      <a:pt x="169" y="81"/>
                      <a:pt x="169" y="81"/>
                    </a:cubicBezTo>
                    <a:close/>
                    <a:moveTo>
                      <a:pt x="168" y="70"/>
                    </a:moveTo>
                    <a:cubicBezTo>
                      <a:pt x="168" y="68"/>
                      <a:pt x="167" y="66"/>
                      <a:pt x="167" y="63"/>
                    </a:cubicBezTo>
                    <a:cubicBezTo>
                      <a:pt x="149" y="63"/>
                      <a:pt x="149" y="63"/>
                      <a:pt x="149" y="63"/>
                    </a:cubicBezTo>
                    <a:cubicBezTo>
                      <a:pt x="149" y="66"/>
                      <a:pt x="150" y="68"/>
                      <a:pt x="150" y="70"/>
                    </a:cubicBezTo>
                    <a:cubicBezTo>
                      <a:pt x="168" y="70"/>
                      <a:pt x="168" y="70"/>
                      <a:pt x="168" y="70"/>
                    </a:cubicBezTo>
                    <a:close/>
                    <a:moveTo>
                      <a:pt x="165" y="59"/>
                    </a:moveTo>
                    <a:cubicBezTo>
                      <a:pt x="165" y="57"/>
                      <a:pt x="164" y="54"/>
                      <a:pt x="163" y="52"/>
                    </a:cubicBezTo>
                    <a:cubicBezTo>
                      <a:pt x="144" y="52"/>
                      <a:pt x="144" y="52"/>
                      <a:pt x="144" y="52"/>
                    </a:cubicBezTo>
                    <a:cubicBezTo>
                      <a:pt x="145" y="54"/>
                      <a:pt x="146" y="57"/>
                      <a:pt x="147" y="59"/>
                    </a:cubicBezTo>
                    <a:cubicBezTo>
                      <a:pt x="165" y="59"/>
                      <a:pt x="165" y="59"/>
                      <a:pt x="165" y="59"/>
                    </a:cubicBezTo>
                    <a:close/>
                    <a:moveTo>
                      <a:pt x="161" y="48"/>
                    </a:moveTo>
                    <a:cubicBezTo>
                      <a:pt x="160" y="45"/>
                      <a:pt x="158" y="43"/>
                      <a:pt x="157" y="41"/>
                    </a:cubicBezTo>
                    <a:cubicBezTo>
                      <a:pt x="136" y="41"/>
                      <a:pt x="136" y="41"/>
                      <a:pt x="136" y="41"/>
                    </a:cubicBezTo>
                    <a:cubicBezTo>
                      <a:pt x="138" y="43"/>
                      <a:pt x="139" y="45"/>
                      <a:pt x="141" y="48"/>
                    </a:cubicBezTo>
                    <a:cubicBezTo>
                      <a:pt x="161" y="48"/>
                      <a:pt x="161" y="48"/>
                      <a:pt x="161" y="48"/>
                    </a:cubicBezTo>
                    <a:close/>
                    <a:moveTo>
                      <a:pt x="154" y="36"/>
                    </a:moveTo>
                    <a:cubicBezTo>
                      <a:pt x="153" y="34"/>
                      <a:pt x="151" y="32"/>
                      <a:pt x="149" y="30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6" y="32"/>
                      <a:pt x="129" y="34"/>
                      <a:pt x="131" y="36"/>
                    </a:cubicBezTo>
                    <a:cubicBezTo>
                      <a:pt x="154" y="36"/>
                      <a:pt x="154" y="36"/>
                      <a:pt x="154" y="36"/>
                    </a:cubicBezTo>
                    <a:close/>
                    <a:moveTo>
                      <a:pt x="145" y="25"/>
                    </a:moveTo>
                    <a:cubicBezTo>
                      <a:pt x="142" y="23"/>
                      <a:pt x="140" y="21"/>
                      <a:pt x="137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100" y="19"/>
                      <a:pt x="106" y="21"/>
                      <a:pt x="111" y="23"/>
                    </a:cubicBezTo>
                    <a:cubicBezTo>
                      <a:pt x="112" y="24"/>
                      <a:pt x="114" y="24"/>
                      <a:pt x="115" y="25"/>
                    </a:cubicBezTo>
                    <a:cubicBezTo>
                      <a:pt x="145" y="25"/>
                      <a:pt x="145" y="25"/>
                      <a:pt x="145" y="25"/>
                    </a:cubicBezTo>
                    <a:close/>
                    <a:moveTo>
                      <a:pt x="131" y="14"/>
                    </a:moveTo>
                    <a:cubicBezTo>
                      <a:pt x="127" y="11"/>
                      <a:pt x="123" y="9"/>
                      <a:pt x="118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7" y="9"/>
                      <a:pt x="43" y="11"/>
                      <a:pt x="39" y="14"/>
                    </a:cubicBezTo>
                    <a:cubicBezTo>
                      <a:pt x="131" y="14"/>
                      <a:pt x="131" y="14"/>
                      <a:pt x="131" y="14"/>
                    </a:cubicBezTo>
                    <a:close/>
                    <a:moveTo>
                      <a:pt x="104" y="3"/>
                    </a:moveTo>
                    <a:cubicBezTo>
                      <a:pt x="98" y="1"/>
                      <a:pt x="91" y="0"/>
                      <a:pt x="85" y="0"/>
                    </a:cubicBezTo>
                    <a:cubicBezTo>
                      <a:pt x="78" y="0"/>
                      <a:pt x="72" y="1"/>
                      <a:pt x="65" y="3"/>
                    </a:cubicBezTo>
                    <a:cubicBezTo>
                      <a:pt x="104" y="3"/>
                      <a:pt x="104" y="3"/>
                      <a:pt x="104" y="3"/>
                    </a:cubicBezTo>
                    <a:close/>
                    <a:moveTo>
                      <a:pt x="33" y="19"/>
                    </a:moveTo>
                    <a:cubicBezTo>
                      <a:pt x="30" y="21"/>
                      <a:pt x="28" y="23"/>
                      <a:pt x="25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6" y="24"/>
                      <a:pt x="58" y="24"/>
                      <a:pt x="59" y="23"/>
                    </a:cubicBezTo>
                    <a:cubicBezTo>
                      <a:pt x="64" y="21"/>
                      <a:pt x="70" y="19"/>
                      <a:pt x="75" y="19"/>
                    </a:cubicBezTo>
                    <a:cubicBezTo>
                      <a:pt x="33" y="19"/>
                      <a:pt x="33" y="19"/>
                      <a:pt x="33" y="19"/>
                    </a:cubicBezTo>
                    <a:close/>
                    <a:moveTo>
                      <a:pt x="21" y="30"/>
                    </a:moveTo>
                    <a:cubicBezTo>
                      <a:pt x="19" y="32"/>
                      <a:pt x="17" y="34"/>
                      <a:pt x="16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1" y="34"/>
                      <a:pt x="44" y="32"/>
                      <a:pt x="47" y="30"/>
                    </a:cubicBezTo>
                    <a:cubicBezTo>
                      <a:pt x="21" y="30"/>
                      <a:pt x="21" y="30"/>
                      <a:pt x="21" y="30"/>
                    </a:cubicBezTo>
                    <a:close/>
                    <a:moveTo>
                      <a:pt x="13" y="41"/>
                    </a:moveTo>
                    <a:cubicBezTo>
                      <a:pt x="11" y="43"/>
                      <a:pt x="10" y="45"/>
                      <a:pt x="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5"/>
                      <a:pt x="32" y="43"/>
                      <a:pt x="34" y="41"/>
                    </a:cubicBezTo>
                    <a:cubicBezTo>
                      <a:pt x="13" y="41"/>
                      <a:pt x="13" y="41"/>
                      <a:pt x="13" y="41"/>
                    </a:cubicBezTo>
                    <a:close/>
                    <a:moveTo>
                      <a:pt x="7" y="52"/>
                    </a:moveTo>
                    <a:cubicBezTo>
                      <a:pt x="6" y="54"/>
                      <a:pt x="5" y="57"/>
                      <a:pt x="4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4" y="57"/>
                      <a:pt x="25" y="54"/>
                      <a:pt x="26" y="52"/>
                    </a:cubicBezTo>
                    <a:cubicBezTo>
                      <a:pt x="7" y="52"/>
                      <a:pt x="7" y="52"/>
                      <a:pt x="7" y="52"/>
                    </a:cubicBezTo>
                    <a:close/>
                    <a:moveTo>
                      <a:pt x="3" y="63"/>
                    </a:moveTo>
                    <a:cubicBezTo>
                      <a:pt x="3" y="66"/>
                      <a:pt x="2" y="68"/>
                      <a:pt x="2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0" y="68"/>
                      <a:pt x="21" y="66"/>
                      <a:pt x="21" y="63"/>
                    </a:cubicBezTo>
                    <a:cubicBezTo>
                      <a:pt x="3" y="63"/>
                      <a:pt x="3" y="63"/>
                      <a:pt x="3" y="63"/>
                    </a:cubicBezTo>
                    <a:close/>
                    <a:moveTo>
                      <a:pt x="1" y="75"/>
                    </a:moveTo>
                    <a:cubicBezTo>
                      <a:pt x="1" y="77"/>
                      <a:pt x="1" y="79"/>
                      <a:pt x="0" y="8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18" y="79"/>
                      <a:pt x="18" y="77"/>
                      <a:pt x="19" y="75"/>
                    </a:cubicBezTo>
                    <a:cubicBezTo>
                      <a:pt x="1" y="75"/>
                      <a:pt x="1" y="75"/>
                      <a:pt x="1" y="75"/>
                    </a:cubicBezTo>
                    <a:close/>
                    <a:moveTo>
                      <a:pt x="0" y="86"/>
                    </a:moveTo>
                    <a:cubicBezTo>
                      <a:pt x="0" y="88"/>
                      <a:pt x="0" y="90"/>
                      <a:pt x="1" y="92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18" y="90"/>
                      <a:pt x="18" y="88"/>
                      <a:pt x="18" y="86"/>
                    </a:cubicBezTo>
                    <a:cubicBezTo>
                      <a:pt x="0" y="86"/>
                      <a:pt x="0" y="86"/>
                      <a:pt x="0" y="86"/>
                    </a:cubicBezTo>
                    <a:close/>
                    <a:moveTo>
                      <a:pt x="1" y="97"/>
                    </a:moveTo>
                    <a:cubicBezTo>
                      <a:pt x="2" y="99"/>
                      <a:pt x="2" y="102"/>
                      <a:pt x="2" y="104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2"/>
                      <a:pt x="19" y="99"/>
                      <a:pt x="19" y="97"/>
                    </a:cubicBezTo>
                    <a:cubicBezTo>
                      <a:pt x="1" y="97"/>
                      <a:pt x="1" y="97"/>
                      <a:pt x="1" y="97"/>
                    </a:cubicBezTo>
                    <a:close/>
                    <a:moveTo>
                      <a:pt x="4" y="108"/>
                    </a:moveTo>
                    <a:cubicBezTo>
                      <a:pt x="4" y="111"/>
                      <a:pt x="5" y="113"/>
                      <a:pt x="6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4" y="114"/>
                      <a:pt x="23" y="112"/>
                      <a:pt x="23" y="111"/>
                    </a:cubicBezTo>
                    <a:cubicBezTo>
                      <a:pt x="23" y="110"/>
                      <a:pt x="22" y="109"/>
                      <a:pt x="22" y="108"/>
                    </a:cubicBezTo>
                    <a:cubicBezTo>
                      <a:pt x="4" y="108"/>
                      <a:pt x="4" y="108"/>
                      <a:pt x="4" y="108"/>
                    </a:cubicBezTo>
                    <a:close/>
                    <a:moveTo>
                      <a:pt x="8" y="120"/>
                    </a:moveTo>
                    <a:cubicBezTo>
                      <a:pt x="9" y="122"/>
                      <a:pt x="10" y="124"/>
                      <a:pt x="11" y="126"/>
                    </a:cubicBezTo>
                    <a:cubicBezTo>
                      <a:pt x="32" y="126"/>
                      <a:pt x="32" y="126"/>
                      <a:pt x="32" y="126"/>
                    </a:cubicBezTo>
                    <a:cubicBezTo>
                      <a:pt x="30" y="124"/>
                      <a:pt x="29" y="122"/>
                      <a:pt x="27" y="120"/>
                    </a:cubicBezTo>
                    <a:cubicBezTo>
                      <a:pt x="8" y="120"/>
                      <a:pt x="8" y="120"/>
                      <a:pt x="8" y="120"/>
                    </a:cubicBezTo>
                    <a:close/>
                    <a:moveTo>
                      <a:pt x="14" y="131"/>
                    </a:moveTo>
                    <a:cubicBezTo>
                      <a:pt x="15" y="133"/>
                      <a:pt x="17" y="135"/>
                      <a:pt x="19" y="137"/>
                    </a:cubicBezTo>
                    <a:cubicBezTo>
                      <a:pt x="43" y="137"/>
                      <a:pt x="43" y="137"/>
                      <a:pt x="43" y="137"/>
                    </a:cubicBezTo>
                    <a:cubicBezTo>
                      <a:pt x="41" y="136"/>
                      <a:pt x="39" y="134"/>
                      <a:pt x="37" y="132"/>
                    </a:cubicBezTo>
                    <a:cubicBezTo>
                      <a:pt x="37" y="132"/>
                      <a:pt x="36" y="131"/>
                      <a:pt x="36" y="131"/>
                    </a:cubicBezTo>
                    <a:cubicBezTo>
                      <a:pt x="14" y="131"/>
                      <a:pt x="14" y="131"/>
                      <a:pt x="14" y="131"/>
                    </a:cubicBezTo>
                    <a:close/>
                    <a:moveTo>
                      <a:pt x="22" y="142"/>
                    </a:moveTo>
                    <a:cubicBezTo>
                      <a:pt x="23" y="143"/>
                      <a:pt x="24" y="144"/>
                      <a:pt x="25" y="145"/>
                    </a:cubicBezTo>
                    <a:cubicBezTo>
                      <a:pt x="26" y="146"/>
                      <a:pt x="28" y="147"/>
                      <a:pt x="29" y="149"/>
                    </a:cubicBezTo>
                    <a:cubicBezTo>
                      <a:pt x="63" y="149"/>
                      <a:pt x="63" y="149"/>
                      <a:pt x="63" y="149"/>
                    </a:cubicBezTo>
                    <a:cubicBezTo>
                      <a:pt x="62" y="148"/>
                      <a:pt x="61" y="148"/>
                      <a:pt x="59" y="147"/>
                    </a:cubicBezTo>
                    <a:cubicBezTo>
                      <a:pt x="56" y="146"/>
                      <a:pt x="53" y="144"/>
                      <a:pt x="49" y="142"/>
                    </a:cubicBezTo>
                    <a:lnTo>
                      <a:pt x="22" y="142"/>
                    </a:lnTo>
                    <a:close/>
                  </a:path>
                </a:pathLst>
              </a:custGeom>
              <a:solidFill>
                <a:srgbClr val="BF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"/>
              <p:cNvSpPr>
                <a:spLocks noEditPoints="1"/>
              </p:cNvSpPr>
              <p:nvPr/>
            </p:nvSpPr>
            <p:spPr bwMode="auto">
              <a:xfrm>
                <a:off x="58981" y="678655"/>
                <a:ext cx="466725" cy="465138"/>
              </a:xfrm>
              <a:custGeom>
                <a:avLst/>
                <a:gdLst>
                  <a:gd name="T0" fmla="*/ 123 w 124"/>
                  <a:gd name="T1" fmla="*/ 52 h 124"/>
                  <a:gd name="T2" fmla="*/ 0 w 124"/>
                  <a:gd name="T3" fmla="*/ 58 h 124"/>
                  <a:gd name="T4" fmla="*/ 122 w 124"/>
                  <a:gd name="T5" fmla="*/ 47 h 124"/>
                  <a:gd name="T6" fmla="*/ 4 w 124"/>
                  <a:gd name="T7" fmla="*/ 40 h 124"/>
                  <a:gd name="T8" fmla="*/ 122 w 124"/>
                  <a:gd name="T9" fmla="*/ 47 h 124"/>
                  <a:gd name="T10" fmla="*/ 114 w 124"/>
                  <a:gd name="T11" fmla="*/ 29 h 124"/>
                  <a:gd name="T12" fmla="*/ 6 w 124"/>
                  <a:gd name="T13" fmla="*/ 36 h 124"/>
                  <a:gd name="T14" fmla="*/ 111 w 124"/>
                  <a:gd name="T15" fmla="*/ 25 h 124"/>
                  <a:gd name="T16" fmla="*/ 105 w 124"/>
                  <a:gd name="T17" fmla="*/ 18 h 124"/>
                  <a:gd name="T18" fmla="*/ 18 w 124"/>
                  <a:gd name="T19" fmla="*/ 18 h 124"/>
                  <a:gd name="T20" fmla="*/ 111 w 124"/>
                  <a:gd name="T21" fmla="*/ 25 h 124"/>
                  <a:gd name="T22" fmla="*/ 90 w 124"/>
                  <a:gd name="T23" fmla="*/ 7 h 124"/>
                  <a:gd name="T24" fmla="*/ 24 w 124"/>
                  <a:gd name="T25" fmla="*/ 13 h 124"/>
                  <a:gd name="T26" fmla="*/ 78 w 124"/>
                  <a:gd name="T27" fmla="*/ 2 h 124"/>
                  <a:gd name="T28" fmla="*/ 46 w 124"/>
                  <a:gd name="T29" fmla="*/ 2 h 124"/>
                  <a:gd name="T30" fmla="*/ 0 w 124"/>
                  <a:gd name="T31" fmla="*/ 63 h 124"/>
                  <a:gd name="T32" fmla="*/ 123 w 124"/>
                  <a:gd name="T33" fmla="*/ 69 h 124"/>
                  <a:gd name="T34" fmla="*/ 0 w 124"/>
                  <a:gd name="T35" fmla="*/ 63 h 124"/>
                  <a:gd name="T36" fmla="*/ 3 w 124"/>
                  <a:gd name="T37" fmla="*/ 81 h 124"/>
                  <a:gd name="T38" fmla="*/ 123 w 124"/>
                  <a:gd name="T39" fmla="*/ 74 h 124"/>
                  <a:gd name="T40" fmla="*/ 5 w 124"/>
                  <a:gd name="T41" fmla="*/ 85 h 124"/>
                  <a:gd name="T42" fmla="*/ 8 w 124"/>
                  <a:gd name="T43" fmla="*/ 92 h 124"/>
                  <a:gd name="T44" fmla="*/ 119 w 124"/>
                  <a:gd name="T45" fmla="*/ 86 h 124"/>
                  <a:gd name="T46" fmla="*/ 5 w 124"/>
                  <a:gd name="T47" fmla="*/ 85 h 124"/>
                  <a:gd name="T48" fmla="*/ 16 w 124"/>
                  <a:gd name="T49" fmla="*/ 103 h 124"/>
                  <a:gd name="T50" fmla="*/ 113 w 124"/>
                  <a:gd name="T51" fmla="*/ 97 h 124"/>
                  <a:gd name="T52" fmla="*/ 20 w 124"/>
                  <a:gd name="T53" fmla="*/ 108 h 124"/>
                  <a:gd name="T54" fmla="*/ 95 w 124"/>
                  <a:gd name="T55" fmla="*/ 114 h 124"/>
                  <a:gd name="T56" fmla="*/ 20 w 124"/>
                  <a:gd name="T57" fmla="*/ 108 h 124"/>
                  <a:gd name="T58" fmla="*/ 38 w 124"/>
                  <a:gd name="T59" fmla="*/ 119 h 124"/>
                  <a:gd name="T60" fmla="*/ 62 w 124"/>
                  <a:gd name="T61" fmla="*/ 124 h 124"/>
                  <a:gd name="T62" fmla="*/ 86 w 124"/>
                  <a:gd name="T63" fmla="*/ 119 h 124"/>
                  <a:gd name="T64" fmla="*/ 38 w 124"/>
                  <a:gd name="T65" fmla="*/ 1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24">
                    <a:moveTo>
                      <a:pt x="124" y="58"/>
                    </a:moveTo>
                    <a:cubicBezTo>
                      <a:pt x="124" y="56"/>
                      <a:pt x="123" y="54"/>
                      <a:pt x="123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4"/>
                      <a:pt x="0" y="56"/>
                      <a:pt x="0" y="58"/>
                    </a:cubicBezTo>
                    <a:cubicBezTo>
                      <a:pt x="124" y="58"/>
                      <a:pt x="124" y="58"/>
                      <a:pt x="124" y="58"/>
                    </a:cubicBezTo>
                    <a:close/>
                    <a:moveTo>
                      <a:pt x="122" y="47"/>
                    </a:moveTo>
                    <a:cubicBezTo>
                      <a:pt x="121" y="45"/>
                      <a:pt x="121" y="43"/>
                      <a:pt x="120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3" y="43"/>
                      <a:pt x="2" y="45"/>
                      <a:pt x="2" y="47"/>
                    </a:cubicBezTo>
                    <a:cubicBezTo>
                      <a:pt x="122" y="47"/>
                      <a:pt x="122" y="47"/>
                      <a:pt x="122" y="47"/>
                    </a:cubicBezTo>
                    <a:close/>
                    <a:moveTo>
                      <a:pt x="118" y="36"/>
                    </a:moveTo>
                    <a:cubicBezTo>
                      <a:pt x="117" y="34"/>
                      <a:pt x="116" y="31"/>
                      <a:pt x="114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8" y="31"/>
                      <a:pt x="7" y="34"/>
                      <a:pt x="6" y="36"/>
                    </a:cubicBezTo>
                    <a:cubicBezTo>
                      <a:pt x="118" y="36"/>
                      <a:pt x="118" y="36"/>
                      <a:pt x="118" y="36"/>
                    </a:cubicBezTo>
                    <a:close/>
                    <a:moveTo>
                      <a:pt x="111" y="25"/>
                    </a:moveTo>
                    <a:cubicBezTo>
                      <a:pt x="110" y="22"/>
                      <a:pt x="108" y="20"/>
                      <a:pt x="106" y="18"/>
                    </a:cubicBezTo>
                    <a:cubicBezTo>
                      <a:pt x="105" y="18"/>
                      <a:pt x="105" y="18"/>
                      <a:pt x="10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4" y="22"/>
                      <a:pt x="13" y="25"/>
                    </a:cubicBezTo>
                    <a:cubicBezTo>
                      <a:pt x="111" y="25"/>
                      <a:pt x="111" y="25"/>
                      <a:pt x="111" y="25"/>
                    </a:cubicBezTo>
                    <a:close/>
                    <a:moveTo>
                      <a:pt x="100" y="13"/>
                    </a:moveTo>
                    <a:cubicBezTo>
                      <a:pt x="97" y="11"/>
                      <a:pt x="94" y="9"/>
                      <a:pt x="90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9"/>
                      <a:pt x="27" y="11"/>
                      <a:pt x="24" y="13"/>
                    </a:cubicBezTo>
                    <a:cubicBezTo>
                      <a:pt x="100" y="13"/>
                      <a:pt x="100" y="13"/>
                      <a:pt x="100" y="13"/>
                    </a:cubicBezTo>
                    <a:close/>
                    <a:moveTo>
                      <a:pt x="78" y="2"/>
                    </a:moveTo>
                    <a:cubicBezTo>
                      <a:pt x="73" y="1"/>
                      <a:pt x="67" y="0"/>
                      <a:pt x="62" y="0"/>
                    </a:cubicBezTo>
                    <a:cubicBezTo>
                      <a:pt x="57" y="0"/>
                      <a:pt x="51" y="1"/>
                      <a:pt x="46" y="2"/>
                    </a:cubicBezTo>
                    <a:cubicBezTo>
                      <a:pt x="78" y="2"/>
                      <a:pt x="78" y="2"/>
                      <a:pt x="78" y="2"/>
                    </a:cubicBezTo>
                    <a:close/>
                    <a:moveTo>
                      <a:pt x="0" y="63"/>
                    </a:moveTo>
                    <a:cubicBezTo>
                      <a:pt x="0" y="65"/>
                      <a:pt x="0" y="67"/>
                      <a:pt x="0" y="69"/>
                    </a:cubicBezTo>
                    <a:cubicBezTo>
                      <a:pt x="123" y="69"/>
                      <a:pt x="123" y="69"/>
                      <a:pt x="123" y="69"/>
                    </a:cubicBezTo>
                    <a:cubicBezTo>
                      <a:pt x="124" y="67"/>
                      <a:pt x="124" y="65"/>
                      <a:pt x="124" y="63"/>
                    </a:cubicBezTo>
                    <a:cubicBezTo>
                      <a:pt x="0" y="63"/>
                      <a:pt x="0" y="63"/>
                      <a:pt x="0" y="63"/>
                    </a:cubicBezTo>
                    <a:close/>
                    <a:moveTo>
                      <a:pt x="1" y="74"/>
                    </a:moveTo>
                    <a:cubicBezTo>
                      <a:pt x="2" y="76"/>
                      <a:pt x="2" y="79"/>
                      <a:pt x="3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2" y="79"/>
                      <a:pt x="122" y="76"/>
                      <a:pt x="123" y="74"/>
                    </a:cubicBezTo>
                    <a:cubicBezTo>
                      <a:pt x="1" y="74"/>
                      <a:pt x="1" y="74"/>
                      <a:pt x="1" y="74"/>
                    </a:cubicBezTo>
                    <a:close/>
                    <a:moveTo>
                      <a:pt x="5" y="85"/>
                    </a:moveTo>
                    <a:cubicBezTo>
                      <a:pt x="5" y="86"/>
                      <a:pt x="5" y="86"/>
                      <a:pt x="5" y="86"/>
                    </a:cubicBezTo>
                    <a:cubicBezTo>
                      <a:pt x="6" y="88"/>
                      <a:pt x="7" y="90"/>
                      <a:pt x="8" y="92"/>
                    </a:cubicBezTo>
                    <a:cubicBezTo>
                      <a:pt x="116" y="92"/>
                      <a:pt x="116" y="92"/>
                      <a:pt x="116" y="92"/>
                    </a:cubicBezTo>
                    <a:cubicBezTo>
                      <a:pt x="117" y="90"/>
                      <a:pt x="118" y="88"/>
                      <a:pt x="119" y="86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5" y="85"/>
                      <a:pt x="5" y="85"/>
                      <a:pt x="5" y="85"/>
                    </a:cubicBezTo>
                    <a:close/>
                    <a:moveTo>
                      <a:pt x="11" y="97"/>
                    </a:moveTo>
                    <a:cubicBezTo>
                      <a:pt x="12" y="99"/>
                      <a:pt x="14" y="101"/>
                      <a:pt x="16" y="103"/>
                    </a:cubicBezTo>
                    <a:cubicBezTo>
                      <a:pt x="108" y="103"/>
                      <a:pt x="108" y="103"/>
                      <a:pt x="108" y="103"/>
                    </a:cubicBezTo>
                    <a:cubicBezTo>
                      <a:pt x="110" y="101"/>
                      <a:pt x="112" y="99"/>
                      <a:pt x="113" y="97"/>
                    </a:cubicBezTo>
                    <a:cubicBezTo>
                      <a:pt x="11" y="97"/>
                      <a:pt x="11" y="97"/>
                      <a:pt x="11" y="97"/>
                    </a:cubicBezTo>
                    <a:close/>
                    <a:moveTo>
                      <a:pt x="20" y="108"/>
                    </a:moveTo>
                    <a:cubicBezTo>
                      <a:pt x="23" y="110"/>
                      <a:pt x="26" y="112"/>
                      <a:pt x="29" y="114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8" y="112"/>
                      <a:pt x="101" y="110"/>
                      <a:pt x="104" y="108"/>
                    </a:cubicBezTo>
                    <a:cubicBezTo>
                      <a:pt x="20" y="108"/>
                      <a:pt x="20" y="108"/>
                      <a:pt x="20" y="108"/>
                    </a:cubicBezTo>
                    <a:close/>
                    <a:moveTo>
                      <a:pt x="38" y="119"/>
                    </a:moveTo>
                    <a:cubicBezTo>
                      <a:pt x="38" y="119"/>
                      <a:pt x="38" y="119"/>
                      <a:pt x="38" y="119"/>
                    </a:cubicBezTo>
                    <a:cubicBezTo>
                      <a:pt x="46" y="122"/>
                      <a:pt x="54" y="124"/>
                      <a:pt x="62" y="124"/>
                    </a:cubicBezTo>
                    <a:cubicBezTo>
                      <a:pt x="62" y="124"/>
                      <a:pt x="62" y="124"/>
                      <a:pt x="62" y="124"/>
                    </a:cubicBezTo>
                    <a:cubicBezTo>
                      <a:pt x="62" y="124"/>
                      <a:pt x="62" y="124"/>
                      <a:pt x="62" y="124"/>
                    </a:cubicBezTo>
                    <a:cubicBezTo>
                      <a:pt x="70" y="124"/>
                      <a:pt x="78" y="122"/>
                      <a:pt x="86" y="119"/>
                    </a:cubicBezTo>
                    <a:cubicBezTo>
                      <a:pt x="86" y="119"/>
                      <a:pt x="86" y="119"/>
                      <a:pt x="86" y="119"/>
                    </a:cubicBezTo>
                    <a:lnTo>
                      <a:pt x="38" y="119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8"/>
              <p:cNvSpPr>
                <a:spLocks noEditPoints="1"/>
              </p:cNvSpPr>
              <p:nvPr/>
            </p:nvSpPr>
            <p:spPr bwMode="auto">
              <a:xfrm>
                <a:off x="-45794" y="573880"/>
                <a:ext cx="676275" cy="968375"/>
              </a:xfrm>
              <a:custGeom>
                <a:avLst/>
                <a:gdLst>
                  <a:gd name="T0" fmla="*/ 110 w 180"/>
                  <a:gd name="T1" fmla="*/ 242 h 258"/>
                  <a:gd name="T2" fmla="*/ 105 w 180"/>
                  <a:gd name="T3" fmla="*/ 253 h 258"/>
                  <a:gd name="T4" fmla="*/ 94 w 180"/>
                  <a:gd name="T5" fmla="*/ 258 h 258"/>
                  <a:gd name="T6" fmla="*/ 86 w 180"/>
                  <a:gd name="T7" fmla="*/ 258 h 258"/>
                  <a:gd name="T8" fmla="*/ 70 w 180"/>
                  <a:gd name="T9" fmla="*/ 242 h 258"/>
                  <a:gd name="T10" fmla="*/ 70 w 180"/>
                  <a:gd name="T11" fmla="*/ 242 h 258"/>
                  <a:gd name="T12" fmla="*/ 26 w 180"/>
                  <a:gd name="T13" fmla="*/ 153 h 258"/>
                  <a:gd name="T14" fmla="*/ 26 w 180"/>
                  <a:gd name="T15" fmla="*/ 26 h 258"/>
                  <a:gd name="T16" fmla="*/ 153 w 180"/>
                  <a:gd name="T17" fmla="*/ 26 h 258"/>
                  <a:gd name="T18" fmla="*/ 153 w 180"/>
                  <a:gd name="T19" fmla="*/ 153 h 258"/>
                  <a:gd name="T20" fmla="*/ 152 w 180"/>
                  <a:gd name="T21" fmla="*/ 90 h 258"/>
                  <a:gd name="T22" fmla="*/ 134 w 180"/>
                  <a:gd name="T23" fmla="*/ 46 h 258"/>
                  <a:gd name="T24" fmla="*/ 90 w 180"/>
                  <a:gd name="T25" fmla="*/ 28 h 258"/>
                  <a:gd name="T26" fmla="*/ 46 w 180"/>
                  <a:gd name="T27" fmla="*/ 46 h 258"/>
                  <a:gd name="T28" fmla="*/ 28 w 180"/>
                  <a:gd name="T29" fmla="*/ 90 h 258"/>
                  <a:gd name="T30" fmla="*/ 28 w 180"/>
                  <a:gd name="T31" fmla="*/ 90 h 258"/>
                  <a:gd name="T32" fmla="*/ 46 w 180"/>
                  <a:gd name="T33" fmla="*/ 134 h 258"/>
                  <a:gd name="T34" fmla="*/ 90 w 180"/>
                  <a:gd name="T35" fmla="*/ 152 h 258"/>
                  <a:gd name="T36" fmla="*/ 90 w 180"/>
                  <a:gd name="T37" fmla="*/ 152 h 258"/>
                  <a:gd name="T38" fmla="*/ 134 w 180"/>
                  <a:gd name="T39" fmla="*/ 134 h 258"/>
                  <a:gd name="T40" fmla="*/ 152 w 180"/>
                  <a:gd name="T41" fmla="*/ 90 h 258"/>
                  <a:gd name="T42" fmla="*/ 137 w 180"/>
                  <a:gd name="T43" fmla="*/ 42 h 258"/>
                  <a:gd name="T44" fmla="*/ 90 w 180"/>
                  <a:gd name="T45" fmla="*/ 23 h 258"/>
                  <a:gd name="T46" fmla="*/ 42 w 180"/>
                  <a:gd name="T47" fmla="*/ 42 h 258"/>
                  <a:gd name="T48" fmla="*/ 23 w 180"/>
                  <a:gd name="T49" fmla="*/ 90 h 258"/>
                  <a:gd name="T50" fmla="*/ 28 w 180"/>
                  <a:gd name="T51" fmla="*/ 116 h 258"/>
                  <a:gd name="T52" fmla="*/ 64 w 180"/>
                  <a:gd name="T53" fmla="*/ 152 h 258"/>
                  <a:gd name="T54" fmla="*/ 90 w 180"/>
                  <a:gd name="T55" fmla="*/ 157 h 258"/>
                  <a:gd name="T56" fmla="*/ 137 w 180"/>
                  <a:gd name="T57" fmla="*/ 137 h 258"/>
                  <a:gd name="T58" fmla="*/ 157 w 180"/>
                  <a:gd name="T59" fmla="*/ 90 h 258"/>
                  <a:gd name="T60" fmla="*/ 73 w 180"/>
                  <a:gd name="T61" fmla="*/ 173 h 258"/>
                  <a:gd name="T62" fmla="*/ 73 w 180"/>
                  <a:gd name="T63" fmla="*/ 173 h 258"/>
                  <a:gd name="T64" fmla="*/ 73 w 180"/>
                  <a:gd name="T65" fmla="*/ 173 h 258"/>
                  <a:gd name="T66" fmla="*/ 90 w 180"/>
                  <a:gd name="T67" fmla="*/ 175 h 258"/>
                  <a:gd name="T68" fmla="*/ 94 w 180"/>
                  <a:gd name="T69" fmla="*/ 174 h 258"/>
                  <a:gd name="T70" fmla="*/ 97 w 180"/>
                  <a:gd name="T71" fmla="*/ 174 h 258"/>
                  <a:gd name="T72" fmla="*/ 150 w 180"/>
                  <a:gd name="T73" fmla="*/ 150 h 258"/>
                  <a:gd name="T74" fmla="*/ 150 w 180"/>
                  <a:gd name="T75" fmla="*/ 30 h 258"/>
                  <a:gd name="T76" fmla="*/ 30 w 180"/>
                  <a:gd name="T77" fmla="*/ 30 h 258"/>
                  <a:gd name="T78" fmla="*/ 30 w 180"/>
                  <a:gd name="T79" fmla="*/ 150 h 258"/>
                  <a:gd name="T80" fmla="*/ 104 w 180"/>
                  <a:gd name="T81" fmla="*/ 179 h 258"/>
                  <a:gd name="T82" fmla="*/ 75 w 180"/>
                  <a:gd name="T83" fmla="*/ 179 h 258"/>
                  <a:gd name="T84" fmla="*/ 75 w 180"/>
                  <a:gd name="T85" fmla="*/ 242 h 258"/>
                  <a:gd name="T86" fmla="*/ 86 w 180"/>
                  <a:gd name="T87" fmla="*/ 253 h 258"/>
                  <a:gd name="T88" fmla="*/ 94 w 180"/>
                  <a:gd name="T89" fmla="*/ 253 h 258"/>
                  <a:gd name="T90" fmla="*/ 104 w 180"/>
                  <a:gd name="T91" fmla="*/ 242 h 258"/>
                  <a:gd name="T92" fmla="*/ 104 w 180"/>
                  <a:gd name="T93" fmla="*/ 17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0" h="258">
                    <a:moveTo>
                      <a:pt x="110" y="178"/>
                    </a:moveTo>
                    <a:cubicBezTo>
                      <a:pt x="110" y="242"/>
                      <a:pt x="110" y="242"/>
                      <a:pt x="110" y="242"/>
                    </a:cubicBezTo>
                    <a:cubicBezTo>
                      <a:pt x="110" y="242"/>
                      <a:pt x="110" y="242"/>
                      <a:pt x="110" y="242"/>
                    </a:cubicBezTo>
                    <a:cubicBezTo>
                      <a:pt x="110" y="247"/>
                      <a:pt x="108" y="251"/>
                      <a:pt x="105" y="253"/>
                    </a:cubicBezTo>
                    <a:cubicBezTo>
                      <a:pt x="102" y="256"/>
                      <a:pt x="98" y="258"/>
                      <a:pt x="94" y="258"/>
                    </a:cubicBezTo>
                    <a:cubicBezTo>
                      <a:pt x="94" y="258"/>
                      <a:pt x="94" y="258"/>
                      <a:pt x="94" y="258"/>
                    </a:cubicBezTo>
                    <a:cubicBezTo>
                      <a:pt x="94" y="258"/>
                      <a:pt x="94" y="258"/>
                      <a:pt x="94" y="258"/>
                    </a:cubicBezTo>
                    <a:cubicBezTo>
                      <a:pt x="86" y="258"/>
                      <a:pt x="86" y="258"/>
                      <a:pt x="86" y="258"/>
                    </a:cubicBezTo>
                    <a:cubicBezTo>
                      <a:pt x="82" y="258"/>
                      <a:pt x="78" y="256"/>
                      <a:pt x="75" y="253"/>
                    </a:cubicBezTo>
                    <a:cubicBezTo>
                      <a:pt x="72" y="251"/>
                      <a:pt x="70" y="247"/>
                      <a:pt x="70" y="242"/>
                    </a:cubicBezTo>
                    <a:cubicBezTo>
                      <a:pt x="70" y="242"/>
                      <a:pt x="70" y="242"/>
                      <a:pt x="70" y="242"/>
                    </a:cubicBezTo>
                    <a:cubicBezTo>
                      <a:pt x="70" y="242"/>
                      <a:pt x="70" y="242"/>
                      <a:pt x="70" y="242"/>
                    </a:cubicBezTo>
                    <a:cubicBezTo>
                      <a:pt x="70" y="178"/>
                      <a:pt x="70" y="178"/>
                      <a:pt x="70" y="178"/>
                    </a:cubicBezTo>
                    <a:cubicBezTo>
                      <a:pt x="54" y="174"/>
                      <a:pt x="39" y="166"/>
                      <a:pt x="26" y="153"/>
                    </a:cubicBezTo>
                    <a:cubicBezTo>
                      <a:pt x="9" y="136"/>
                      <a:pt x="0" y="113"/>
                      <a:pt x="0" y="90"/>
                    </a:cubicBezTo>
                    <a:cubicBezTo>
                      <a:pt x="0" y="67"/>
                      <a:pt x="9" y="44"/>
                      <a:pt x="26" y="26"/>
                    </a:cubicBezTo>
                    <a:cubicBezTo>
                      <a:pt x="44" y="9"/>
                      <a:pt x="67" y="0"/>
                      <a:pt x="90" y="0"/>
                    </a:cubicBezTo>
                    <a:cubicBezTo>
                      <a:pt x="113" y="0"/>
                      <a:pt x="136" y="9"/>
                      <a:pt x="153" y="26"/>
                    </a:cubicBezTo>
                    <a:cubicBezTo>
                      <a:pt x="171" y="44"/>
                      <a:pt x="180" y="67"/>
                      <a:pt x="180" y="90"/>
                    </a:cubicBezTo>
                    <a:cubicBezTo>
                      <a:pt x="180" y="113"/>
                      <a:pt x="171" y="136"/>
                      <a:pt x="153" y="153"/>
                    </a:cubicBezTo>
                    <a:cubicBezTo>
                      <a:pt x="141" y="166"/>
                      <a:pt x="126" y="174"/>
                      <a:pt x="110" y="178"/>
                    </a:cubicBezTo>
                    <a:close/>
                    <a:moveTo>
                      <a:pt x="152" y="90"/>
                    </a:moveTo>
                    <a:cubicBezTo>
                      <a:pt x="152" y="82"/>
                      <a:pt x="150" y="74"/>
                      <a:pt x="147" y="66"/>
                    </a:cubicBezTo>
                    <a:cubicBezTo>
                      <a:pt x="144" y="59"/>
                      <a:pt x="140" y="52"/>
                      <a:pt x="134" y="46"/>
                    </a:cubicBezTo>
                    <a:cubicBezTo>
                      <a:pt x="128" y="40"/>
                      <a:pt x="121" y="36"/>
                      <a:pt x="114" y="33"/>
                    </a:cubicBezTo>
                    <a:cubicBezTo>
                      <a:pt x="106" y="30"/>
                      <a:pt x="98" y="28"/>
                      <a:pt x="90" y="28"/>
                    </a:cubicBezTo>
                    <a:cubicBezTo>
                      <a:pt x="82" y="28"/>
                      <a:pt x="74" y="30"/>
                      <a:pt x="66" y="33"/>
                    </a:cubicBezTo>
                    <a:cubicBezTo>
                      <a:pt x="59" y="36"/>
                      <a:pt x="52" y="40"/>
                      <a:pt x="46" y="46"/>
                    </a:cubicBezTo>
                    <a:cubicBezTo>
                      <a:pt x="40" y="52"/>
                      <a:pt x="36" y="59"/>
                      <a:pt x="33" y="66"/>
                    </a:cubicBezTo>
                    <a:cubicBezTo>
                      <a:pt x="30" y="74"/>
                      <a:pt x="28" y="82"/>
                      <a:pt x="28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8"/>
                      <a:pt x="30" y="106"/>
                      <a:pt x="33" y="114"/>
                    </a:cubicBezTo>
                    <a:cubicBezTo>
                      <a:pt x="36" y="121"/>
                      <a:pt x="40" y="128"/>
                      <a:pt x="46" y="134"/>
                    </a:cubicBezTo>
                    <a:cubicBezTo>
                      <a:pt x="52" y="140"/>
                      <a:pt x="59" y="144"/>
                      <a:pt x="66" y="147"/>
                    </a:cubicBezTo>
                    <a:cubicBezTo>
                      <a:pt x="74" y="150"/>
                      <a:pt x="82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8" y="152"/>
                      <a:pt x="106" y="150"/>
                      <a:pt x="114" y="147"/>
                    </a:cubicBezTo>
                    <a:cubicBezTo>
                      <a:pt x="121" y="144"/>
                      <a:pt x="128" y="140"/>
                      <a:pt x="134" y="134"/>
                    </a:cubicBezTo>
                    <a:cubicBezTo>
                      <a:pt x="140" y="128"/>
                      <a:pt x="144" y="121"/>
                      <a:pt x="147" y="114"/>
                    </a:cubicBezTo>
                    <a:cubicBezTo>
                      <a:pt x="150" y="106"/>
                      <a:pt x="152" y="98"/>
                      <a:pt x="152" y="90"/>
                    </a:cubicBezTo>
                    <a:close/>
                    <a:moveTo>
                      <a:pt x="152" y="64"/>
                    </a:moveTo>
                    <a:cubicBezTo>
                      <a:pt x="149" y="56"/>
                      <a:pt x="144" y="49"/>
                      <a:pt x="137" y="42"/>
                    </a:cubicBezTo>
                    <a:cubicBezTo>
                      <a:pt x="131" y="36"/>
                      <a:pt x="124" y="31"/>
                      <a:pt x="116" y="28"/>
                    </a:cubicBezTo>
                    <a:cubicBezTo>
                      <a:pt x="107" y="24"/>
                      <a:pt x="99" y="23"/>
                      <a:pt x="90" y="23"/>
                    </a:cubicBezTo>
                    <a:cubicBezTo>
                      <a:pt x="81" y="23"/>
                      <a:pt x="72" y="24"/>
                      <a:pt x="64" y="28"/>
                    </a:cubicBezTo>
                    <a:cubicBezTo>
                      <a:pt x="56" y="31"/>
                      <a:pt x="49" y="36"/>
                      <a:pt x="42" y="42"/>
                    </a:cubicBezTo>
                    <a:cubicBezTo>
                      <a:pt x="36" y="49"/>
                      <a:pt x="31" y="56"/>
                      <a:pt x="28" y="64"/>
                    </a:cubicBezTo>
                    <a:cubicBezTo>
                      <a:pt x="24" y="72"/>
                      <a:pt x="23" y="81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99"/>
                      <a:pt x="24" y="107"/>
                      <a:pt x="28" y="116"/>
                    </a:cubicBezTo>
                    <a:cubicBezTo>
                      <a:pt x="31" y="124"/>
                      <a:pt x="36" y="131"/>
                      <a:pt x="42" y="137"/>
                    </a:cubicBezTo>
                    <a:cubicBezTo>
                      <a:pt x="49" y="144"/>
                      <a:pt x="56" y="149"/>
                      <a:pt x="64" y="152"/>
                    </a:cubicBezTo>
                    <a:cubicBezTo>
                      <a:pt x="72" y="155"/>
                      <a:pt x="81" y="157"/>
                      <a:pt x="90" y="157"/>
                    </a:cubicBezTo>
                    <a:cubicBezTo>
                      <a:pt x="90" y="157"/>
                      <a:pt x="90" y="157"/>
                      <a:pt x="90" y="157"/>
                    </a:cubicBezTo>
                    <a:cubicBezTo>
                      <a:pt x="99" y="157"/>
                      <a:pt x="107" y="155"/>
                      <a:pt x="116" y="152"/>
                    </a:cubicBezTo>
                    <a:cubicBezTo>
                      <a:pt x="124" y="149"/>
                      <a:pt x="131" y="144"/>
                      <a:pt x="137" y="137"/>
                    </a:cubicBezTo>
                    <a:cubicBezTo>
                      <a:pt x="144" y="131"/>
                      <a:pt x="149" y="124"/>
                      <a:pt x="152" y="116"/>
                    </a:cubicBezTo>
                    <a:cubicBezTo>
                      <a:pt x="155" y="107"/>
                      <a:pt x="157" y="99"/>
                      <a:pt x="157" y="90"/>
                    </a:cubicBezTo>
                    <a:cubicBezTo>
                      <a:pt x="157" y="81"/>
                      <a:pt x="155" y="72"/>
                      <a:pt x="152" y="64"/>
                    </a:cubicBezTo>
                    <a:close/>
                    <a:moveTo>
                      <a:pt x="73" y="173"/>
                    </a:moveTo>
                    <a:cubicBezTo>
                      <a:pt x="73" y="173"/>
                      <a:pt x="73" y="173"/>
                      <a:pt x="73" y="173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9" y="174"/>
                      <a:pt x="84" y="175"/>
                      <a:pt x="90" y="175"/>
                    </a:cubicBezTo>
                    <a:cubicBezTo>
                      <a:pt x="90" y="175"/>
                      <a:pt x="90" y="175"/>
                      <a:pt x="90" y="175"/>
                    </a:cubicBezTo>
                    <a:cubicBezTo>
                      <a:pt x="91" y="175"/>
                      <a:pt x="93" y="174"/>
                      <a:pt x="94" y="174"/>
                    </a:cubicBezTo>
                    <a:cubicBezTo>
                      <a:pt x="94" y="174"/>
                      <a:pt x="94" y="174"/>
                      <a:pt x="94" y="174"/>
                    </a:cubicBezTo>
                    <a:cubicBezTo>
                      <a:pt x="95" y="174"/>
                      <a:pt x="96" y="174"/>
                      <a:pt x="97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116" y="173"/>
                      <a:pt x="135" y="164"/>
                      <a:pt x="150" y="150"/>
                    </a:cubicBezTo>
                    <a:cubicBezTo>
                      <a:pt x="166" y="133"/>
                      <a:pt x="174" y="112"/>
                      <a:pt x="174" y="90"/>
                    </a:cubicBezTo>
                    <a:cubicBezTo>
                      <a:pt x="174" y="68"/>
                      <a:pt x="166" y="47"/>
                      <a:pt x="150" y="30"/>
                    </a:cubicBezTo>
                    <a:cubicBezTo>
                      <a:pt x="133" y="14"/>
                      <a:pt x="112" y="5"/>
                      <a:pt x="90" y="5"/>
                    </a:cubicBezTo>
                    <a:cubicBezTo>
                      <a:pt x="68" y="5"/>
                      <a:pt x="47" y="14"/>
                      <a:pt x="30" y="30"/>
                    </a:cubicBezTo>
                    <a:cubicBezTo>
                      <a:pt x="14" y="47"/>
                      <a:pt x="5" y="68"/>
                      <a:pt x="5" y="90"/>
                    </a:cubicBezTo>
                    <a:cubicBezTo>
                      <a:pt x="5" y="112"/>
                      <a:pt x="14" y="133"/>
                      <a:pt x="30" y="150"/>
                    </a:cubicBezTo>
                    <a:cubicBezTo>
                      <a:pt x="42" y="162"/>
                      <a:pt x="57" y="170"/>
                      <a:pt x="73" y="173"/>
                    </a:cubicBezTo>
                    <a:close/>
                    <a:moveTo>
                      <a:pt x="104" y="179"/>
                    </a:moveTo>
                    <a:cubicBezTo>
                      <a:pt x="100" y="179"/>
                      <a:pt x="95" y="180"/>
                      <a:pt x="90" y="180"/>
                    </a:cubicBezTo>
                    <a:cubicBezTo>
                      <a:pt x="85" y="180"/>
                      <a:pt x="80" y="179"/>
                      <a:pt x="75" y="179"/>
                    </a:cubicBezTo>
                    <a:cubicBezTo>
                      <a:pt x="75" y="242"/>
                      <a:pt x="75" y="242"/>
                      <a:pt x="75" y="242"/>
                    </a:cubicBezTo>
                    <a:cubicBezTo>
                      <a:pt x="75" y="242"/>
                      <a:pt x="75" y="242"/>
                      <a:pt x="75" y="242"/>
                    </a:cubicBezTo>
                    <a:cubicBezTo>
                      <a:pt x="75" y="245"/>
                      <a:pt x="77" y="248"/>
                      <a:pt x="78" y="250"/>
                    </a:cubicBezTo>
                    <a:cubicBezTo>
                      <a:pt x="80" y="252"/>
                      <a:pt x="83" y="253"/>
                      <a:pt x="86" y="253"/>
                    </a:cubicBezTo>
                    <a:cubicBezTo>
                      <a:pt x="94" y="253"/>
                      <a:pt x="94" y="253"/>
                      <a:pt x="94" y="253"/>
                    </a:cubicBezTo>
                    <a:cubicBezTo>
                      <a:pt x="94" y="253"/>
                      <a:pt x="94" y="253"/>
                      <a:pt x="94" y="253"/>
                    </a:cubicBezTo>
                    <a:cubicBezTo>
                      <a:pt x="97" y="253"/>
                      <a:pt x="99" y="252"/>
                      <a:pt x="101" y="250"/>
                    </a:cubicBezTo>
                    <a:cubicBezTo>
                      <a:pt x="103" y="248"/>
                      <a:pt x="104" y="245"/>
                      <a:pt x="104" y="242"/>
                    </a:cubicBezTo>
                    <a:cubicBezTo>
                      <a:pt x="104" y="242"/>
                      <a:pt x="104" y="242"/>
                      <a:pt x="104" y="242"/>
                    </a:cubicBezTo>
                    <a:lnTo>
                      <a:pt x="104" y="179"/>
                    </a:lnTo>
                    <a:close/>
                  </a:path>
                </a:pathLst>
              </a:custGeom>
              <a:solidFill>
                <a:srgbClr val="40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826053" y="1864485"/>
            <a:ext cx="1155700" cy="1155700"/>
            <a:chOff x="3073400" y="2062470"/>
            <a:chExt cx="1155700" cy="1155700"/>
          </a:xfrm>
        </p:grpSpPr>
        <p:sp>
          <p:nvSpPr>
            <p:cNvPr id="139" name="椭圆 138"/>
            <p:cNvSpPr/>
            <p:nvPr/>
          </p:nvSpPr>
          <p:spPr>
            <a:xfrm>
              <a:off x="3073400" y="2062470"/>
              <a:ext cx="1155700" cy="1155700"/>
            </a:xfrm>
            <a:prstGeom prst="ellipse">
              <a:avLst/>
            </a:prstGeom>
            <a:noFill/>
            <a:ln w="9525">
              <a:solidFill>
                <a:srgbClr val="403E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2" name="组合 201"/>
            <p:cNvGrpSpPr/>
            <p:nvPr/>
          </p:nvGrpSpPr>
          <p:grpSpPr>
            <a:xfrm>
              <a:off x="3332150" y="2315633"/>
              <a:ext cx="638201" cy="668713"/>
              <a:chOff x="3187821" y="-251069"/>
              <a:chExt cx="796925" cy="835025"/>
            </a:xfrm>
          </p:grpSpPr>
          <p:sp>
            <p:nvSpPr>
              <p:cNvPr id="203" name="Freeform 107"/>
              <p:cNvSpPr>
                <a:spLocks noEditPoints="1"/>
              </p:cNvSpPr>
              <p:nvPr/>
            </p:nvSpPr>
            <p:spPr bwMode="auto">
              <a:xfrm>
                <a:off x="3552946" y="550619"/>
                <a:ext cx="68262" cy="19050"/>
              </a:xfrm>
              <a:custGeom>
                <a:avLst/>
                <a:gdLst>
                  <a:gd name="T0" fmla="*/ 43 w 43"/>
                  <a:gd name="T1" fmla="*/ 0 h 12"/>
                  <a:gd name="T2" fmla="*/ 28 w 43"/>
                  <a:gd name="T3" fmla="*/ 0 h 12"/>
                  <a:gd name="T4" fmla="*/ 14 w 43"/>
                  <a:gd name="T5" fmla="*/ 12 h 12"/>
                  <a:gd name="T6" fmla="*/ 33 w 43"/>
                  <a:gd name="T7" fmla="*/ 12 h 12"/>
                  <a:gd name="T8" fmla="*/ 43 w 43"/>
                  <a:gd name="T9" fmla="*/ 4 h 12"/>
                  <a:gd name="T10" fmla="*/ 43 w 43"/>
                  <a:gd name="T11" fmla="*/ 0 h 12"/>
                  <a:gd name="T12" fmla="*/ 43 w 43"/>
                  <a:gd name="T13" fmla="*/ 0 h 12"/>
                  <a:gd name="T14" fmla="*/ 14 w 43"/>
                  <a:gd name="T15" fmla="*/ 0 h 12"/>
                  <a:gd name="T16" fmla="*/ 0 w 43"/>
                  <a:gd name="T17" fmla="*/ 0 h 12"/>
                  <a:gd name="T18" fmla="*/ 0 w 43"/>
                  <a:gd name="T19" fmla="*/ 12 h 12"/>
                  <a:gd name="T20" fmla="*/ 0 w 43"/>
                  <a:gd name="T21" fmla="*/ 12 h 12"/>
                  <a:gd name="T22" fmla="*/ 14 w 43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12">
                    <a:moveTo>
                      <a:pt x="43" y="0"/>
                    </a:moveTo>
                    <a:lnTo>
                      <a:pt x="28" y="0"/>
                    </a:lnTo>
                    <a:lnTo>
                      <a:pt x="14" y="12"/>
                    </a:lnTo>
                    <a:lnTo>
                      <a:pt x="33" y="12"/>
                    </a:lnTo>
                    <a:lnTo>
                      <a:pt x="43" y="4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  <a:moveTo>
                      <a:pt x="1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BF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08"/>
              <p:cNvSpPr>
                <a:spLocks noEditPoints="1"/>
              </p:cNvSpPr>
              <p:nvPr/>
            </p:nvSpPr>
            <p:spPr bwMode="auto">
              <a:xfrm>
                <a:off x="3376733" y="-58981"/>
                <a:ext cx="417512" cy="473075"/>
              </a:xfrm>
              <a:custGeom>
                <a:avLst/>
                <a:gdLst>
                  <a:gd name="T0" fmla="*/ 72 w 111"/>
                  <a:gd name="T1" fmla="*/ 53 h 126"/>
                  <a:gd name="T2" fmla="*/ 76 w 111"/>
                  <a:gd name="T3" fmla="*/ 53 h 126"/>
                  <a:gd name="T4" fmla="*/ 104 w 111"/>
                  <a:gd name="T5" fmla="*/ 28 h 126"/>
                  <a:gd name="T6" fmla="*/ 60 w 111"/>
                  <a:gd name="T7" fmla="*/ 63 h 126"/>
                  <a:gd name="T8" fmla="*/ 72 w 111"/>
                  <a:gd name="T9" fmla="*/ 60 h 126"/>
                  <a:gd name="T10" fmla="*/ 106 w 111"/>
                  <a:gd name="T11" fmla="*/ 31 h 126"/>
                  <a:gd name="T12" fmla="*/ 76 w 111"/>
                  <a:gd name="T13" fmla="*/ 69 h 126"/>
                  <a:gd name="T14" fmla="*/ 76 w 111"/>
                  <a:gd name="T15" fmla="*/ 65 h 126"/>
                  <a:gd name="T16" fmla="*/ 76 w 111"/>
                  <a:gd name="T17" fmla="*/ 75 h 126"/>
                  <a:gd name="T18" fmla="*/ 111 w 111"/>
                  <a:gd name="T19" fmla="*/ 48 h 126"/>
                  <a:gd name="T20" fmla="*/ 76 w 111"/>
                  <a:gd name="T21" fmla="*/ 75 h 126"/>
                  <a:gd name="T22" fmla="*/ 111 w 111"/>
                  <a:gd name="T23" fmla="*/ 54 h 126"/>
                  <a:gd name="T24" fmla="*/ 111 w 111"/>
                  <a:gd name="T25" fmla="*/ 62 h 126"/>
                  <a:gd name="T26" fmla="*/ 76 w 111"/>
                  <a:gd name="T27" fmla="*/ 89 h 126"/>
                  <a:gd name="T28" fmla="*/ 76 w 111"/>
                  <a:gd name="T29" fmla="*/ 111 h 126"/>
                  <a:gd name="T30" fmla="*/ 106 w 111"/>
                  <a:gd name="T31" fmla="*/ 79 h 126"/>
                  <a:gd name="T32" fmla="*/ 76 w 111"/>
                  <a:gd name="T33" fmla="*/ 103 h 126"/>
                  <a:gd name="T34" fmla="*/ 90 w 111"/>
                  <a:gd name="T35" fmla="*/ 103 h 126"/>
                  <a:gd name="T36" fmla="*/ 76 w 111"/>
                  <a:gd name="T37" fmla="*/ 125 h 126"/>
                  <a:gd name="T38" fmla="*/ 81 w 111"/>
                  <a:gd name="T39" fmla="*/ 126 h 126"/>
                  <a:gd name="T40" fmla="*/ 87 w 111"/>
                  <a:gd name="T41" fmla="*/ 123 h 126"/>
                  <a:gd name="T42" fmla="*/ 90 w 111"/>
                  <a:gd name="T43" fmla="*/ 117 h 126"/>
                  <a:gd name="T44" fmla="*/ 98 w 111"/>
                  <a:gd name="T45" fmla="*/ 19 h 126"/>
                  <a:gd name="T46" fmla="*/ 58 w 111"/>
                  <a:gd name="T47" fmla="*/ 53 h 126"/>
                  <a:gd name="T48" fmla="*/ 94 w 111"/>
                  <a:gd name="T49" fmla="*/ 15 h 126"/>
                  <a:gd name="T50" fmla="*/ 98 w 111"/>
                  <a:gd name="T51" fmla="*/ 19 h 126"/>
                  <a:gd name="T52" fmla="*/ 40 w 111"/>
                  <a:gd name="T53" fmla="*/ 63 h 126"/>
                  <a:gd name="T54" fmla="*/ 40 w 111"/>
                  <a:gd name="T55" fmla="*/ 55 h 126"/>
                  <a:gd name="T56" fmla="*/ 91 w 111"/>
                  <a:gd name="T57" fmla="*/ 12 h 126"/>
                  <a:gd name="T58" fmla="*/ 39 w 111"/>
                  <a:gd name="T59" fmla="*/ 51 h 126"/>
                  <a:gd name="T60" fmla="*/ 36 w 111"/>
                  <a:gd name="T61" fmla="*/ 53 h 126"/>
                  <a:gd name="T62" fmla="*/ 7 w 111"/>
                  <a:gd name="T63" fmla="*/ 82 h 126"/>
                  <a:gd name="T64" fmla="*/ 5 w 111"/>
                  <a:gd name="T65" fmla="*/ 77 h 126"/>
                  <a:gd name="T66" fmla="*/ 83 w 111"/>
                  <a:gd name="T67" fmla="*/ 7 h 126"/>
                  <a:gd name="T68" fmla="*/ 3 w 111"/>
                  <a:gd name="T69" fmla="*/ 73 h 126"/>
                  <a:gd name="T70" fmla="*/ 66 w 111"/>
                  <a:gd name="T71" fmla="*/ 1 h 126"/>
                  <a:gd name="T72" fmla="*/ 61 w 111"/>
                  <a:gd name="T73" fmla="*/ 0 h 126"/>
                  <a:gd name="T74" fmla="*/ 0 w 111"/>
                  <a:gd name="T75" fmla="*/ 55 h 126"/>
                  <a:gd name="T76" fmla="*/ 54 w 111"/>
                  <a:gd name="T77" fmla="*/ 0 h 126"/>
                  <a:gd name="T78" fmla="*/ 61 w 111"/>
                  <a:gd name="T79" fmla="*/ 0 h 126"/>
                  <a:gd name="T80" fmla="*/ 36 w 111"/>
                  <a:gd name="T81" fmla="*/ 3 h 126"/>
                  <a:gd name="T82" fmla="*/ 1 w 111"/>
                  <a:gd name="T83" fmla="*/ 47 h 126"/>
                  <a:gd name="T84" fmla="*/ 24 w 111"/>
                  <a:gd name="T85" fmla="*/ 10 h 126"/>
                  <a:gd name="T86" fmla="*/ 10 w 111"/>
                  <a:gd name="T87" fmla="*/ 23 h 126"/>
                  <a:gd name="T88" fmla="*/ 9 w 111"/>
                  <a:gd name="T89" fmla="*/ 86 h 126"/>
                  <a:gd name="T90" fmla="*/ 36 w 111"/>
                  <a:gd name="T91" fmla="*/ 68 h 126"/>
                  <a:gd name="T92" fmla="*/ 36 w 111"/>
                  <a:gd name="T93" fmla="*/ 65 h 126"/>
                  <a:gd name="T94" fmla="*/ 9 w 111"/>
                  <a:gd name="T95" fmla="*/ 86 h 126"/>
                  <a:gd name="T96" fmla="*/ 20 w 111"/>
                  <a:gd name="T97" fmla="*/ 98 h 126"/>
                  <a:gd name="T98" fmla="*/ 36 w 111"/>
                  <a:gd name="T99" fmla="*/ 73 h 126"/>
                  <a:gd name="T100" fmla="*/ 22 w 111"/>
                  <a:gd name="T101" fmla="*/ 101 h 126"/>
                  <a:gd name="T102" fmla="*/ 36 w 111"/>
                  <a:gd name="T103" fmla="*/ 96 h 126"/>
                  <a:gd name="T104" fmla="*/ 22 w 111"/>
                  <a:gd name="T105" fmla="*/ 101 h 126"/>
                  <a:gd name="T106" fmla="*/ 22 w 111"/>
                  <a:gd name="T107" fmla="*/ 117 h 126"/>
                  <a:gd name="T108" fmla="*/ 36 w 111"/>
                  <a:gd name="T109" fmla="*/ 109 h 126"/>
                  <a:gd name="T110" fmla="*/ 22 w 111"/>
                  <a:gd name="T111" fmla="*/ 115 h 126"/>
                  <a:gd name="T112" fmla="*/ 36 w 111"/>
                  <a:gd name="T113" fmla="*/ 115 h 126"/>
                  <a:gd name="T114" fmla="*/ 33 w 111"/>
                  <a:gd name="T115" fmla="*/ 126 h 126"/>
                  <a:gd name="T116" fmla="*/ 26 w 111"/>
                  <a:gd name="T117" fmla="*/ 125 h 126"/>
                  <a:gd name="T118" fmla="*/ 54 w 111"/>
                  <a:gd name="T119" fmla="*/ 63 h 126"/>
                  <a:gd name="T120" fmla="*/ 46 w 111"/>
                  <a:gd name="T121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1" h="126">
                    <a:moveTo>
                      <a:pt x="72" y="60"/>
                    </a:move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2"/>
                      <a:pt x="73" y="51"/>
                      <a:pt x="74" y="51"/>
                    </a:cubicBezTo>
                    <a:cubicBezTo>
                      <a:pt x="75" y="51"/>
                      <a:pt x="76" y="52"/>
                      <a:pt x="76" y="53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104" y="28"/>
                      <a:pt x="104" y="28"/>
                      <a:pt x="104" y="28"/>
                    </a:cubicBezTo>
                    <a:cubicBezTo>
                      <a:pt x="103" y="26"/>
                      <a:pt x="102" y="24"/>
                      <a:pt x="101" y="23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72" y="60"/>
                      <a:pt x="72" y="60"/>
                      <a:pt x="72" y="60"/>
                    </a:cubicBezTo>
                    <a:close/>
                    <a:moveTo>
                      <a:pt x="76" y="61"/>
                    </a:moveTo>
                    <a:cubicBezTo>
                      <a:pt x="106" y="31"/>
                      <a:pt x="106" y="31"/>
                      <a:pt x="106" y="31"/>
                    </a:cubicBezTo>
                    <a:cubicBezTo>
                      <a:pt x="107" y="33"/>
                      <a:pt x="107" y="35"/>
                      <a:pt x="108" y="37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1"/>
                      <a:pt x="76" y="61"/>
                      <a:pt x="76" y="61"/>
                    </a:cubicBezTo>
                    <a:close/>
                    <a:moveTo>
                      <a:pt x="76" y="75"/>
                    </a:moveTo>
                    <a:cubicBezTo>
                      <a:pt x="109" y="41"/>
                      <a:pt x="109" y="41"/>
                      <a:pt x="109" y="41"/>
                    </a:cubicBezTo>
                    <a:cubicBezTo>
                      <a:pt x="110" y="44"/>
                      <a:pt x="111" y="46"/>
                      <a:pt x="111" y="48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6" y="75"/>
                      <a:pt x="76" y="75"/>
                      <a:pt x="76" y="75"/>
                    </a:cubicBezTo>
                    <a:close/>
                    <a:moveTo>
                      <a:pt x="76" y="89"/>
                    </a:moveTo>
                    <a:cubicBezTo>
                      <a:pt x="111" y="54"/>
                      <a:pt x="111" y="54"/>
                      <a:pt x="111" y="54"/>
                    </a:cubicBezTo>
                    <a:cubicBezTo>
                      <a:pt x="111" y="55"/>
                      <a:pt x="111" y="55"/>
                      <a:pt x="111" y="55"/>
                    </a:cubicBezTo>
                    <a:cubicBezTo>
                      <a:pt x="111" y="58"/>
                      <a:pt x="111" y="60"/>
                      <a:pt x="111" y="62"/>
                    </a:cubicBezTo>
                    <a:cubicBezTo>
                      <a:pt x="76" y="97"/>
                      <a:pt x="76" y="97"/>
                      <a:pt x="76" y="97"/>
                    </a:cubicBezTo>
                    <a:cubicBezTo>
                      <a:pt x="76" y="89"/>
                      <a:pt x="76" y="89"/>
                      <a:pt x="76" y="89"/>
                    </a:cubicBezTo>
                    <a:close/>
                    <a:moveTo>
                      <a:pt x="76" y="103"/>
                    </a:moveTo>
                    <a:cubicBezTo>
                      <a:pt x="76" y="111"/>
                      <a:pt x="76" y="111"/>
                      <a:pt x="76" y="111"/>
                    </a:cubicBezTo>
                    <a:cubicBezTo>
                      <a:pt x="104" y="83"/>
                      <a:pt x="104" y="83"/>
                      <a:pt x="104" y="83"/>
                    </a:cubicBezTo>
                    <a:cubicBezTo>
                      <a:pt x="104" y="82"/>
                      <a:pt x="105" y="81"/>
                      <a:pt x="106" y="79"/>
                    </a:cubicBezTo>
                    <a:cubicBezTo>
                      <a:pt x="107" y="76"/>
                      <a:pt x="109" y="73"/>
                      <a:pt x="109" y="69"/>
                    </a:cubicBezTo>
                    <a:cubicBezTo>
                      <a:pt x="76" y="103"/>
                      <a:pt x="76" y="103"/>
                      <a:pt x="76" y="103"/>
                    </a:cubicBezTo>
                    <a:close/>
                    <a:moveTo>
                      <a:pt x="76" y="117"/>
                    </a:moveTo>
                    <a:cubicBezTo>
                      <a:pt x="90" y="103"/>
                      <a:pt x="90" y="103"/>
                      <a:pt x="90" y="103"/>
                    </a:cubicBezTo>
                    <a:cubicBezTo>
                      <a:pt x="90" y="111"/>
                      <a:pt x="90" y="111"/>
                      <a:pt x="90" y="111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76" y="117"/>
                      <a:pt x="76" y="117"/>
                      <a:pt x="76" y="117"/>
                    </a:cubicBezTo>
                    <a:close/>
                    <a:moveTo>
                      <a:pt x="81" y="126"/>
                    </a:moveTo>
                    <a:cubicBezTo>
                      <a:pt x="81" y="126"/>
                      <a:pt x="81" y="126"/>
                      <a:pt x="81" y="126"/>
                    </a:cubicBezTo>
                    <a:cubicBezTo>
                      <a:pt x="84" y="126"/>
                      <a:pt x="86" y="125"/>
                      <a:pt x="87" y="123"/>
                    </a:cubicBezTo>
                    <a:cubicBezTo>
                      <a:pt x="89" y="122"/>
                      <a:pt x="90" y="120"/>
                      <a:pt x="90" y="117"/>
                    </a:cubicBezTo>
                    <a:cubicBezTo>
                      <a:pt x="90" y="117"/>
                      <a:pt x="90" y="117"/>
                      <a:pt x="90" y="117"/>
                    </a:cubicBezTo>
                    <a:cubicBezTo>
                      <a:pt x="81" y="126"/>
                      <a:pt x="81" y="126"/>
                      <a:pt x="81" y="126"/>
                    </a:cubicBezTo>
                    <a:close/>
                    <a:moveTo>
                      <a:pt x="98" y="19"/>
                    </a:move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6" y="17"/>
                      <a:pt x="97" y="18"/>
                      <a:pt x="98" y="19"/>
                    </a:cubicBezTo>
                    <a:close/>
                    <a:moveTo>
                      <a:pt x="91" y="12"/>
                    </a:move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8" y="10"/>
                      <a:pt x="89" y="11"/>
                      <a:pt x="91" y="12"/>
                    </a:cubicBezTo>
                    <a:close/>
                    <a:moveTo>
                      <a:pt x="83" y="7"/>
                    </a:move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7" y="51"/>
                      <a:pt x="36" y="52"/>
                      <a:pt x="36" y="53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7" y="82"/>
                      <a:pt x="7" y="82"/>
                      <a:pt x="7" y="82"/>
                    </a:cubicBezTo>
                    <a:cubicBezTo>
                      <a:pt x="7" y="81"/>
                      <a:pt x="6" y="80"/>
                      <a:pt x="6" y="79"/>
                    </a:cubicBezTo>
                    <a:cubicBezTo>
                      <a:pt x="5" y="79"/>
                      <a:pt x="5" y="78"/>
                      <a:pt x="5" y="77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9" y="5"/>
                      <a:pt x="81" y="6"/>
                      <a:pt x="83" y="7"/>
                    </a:cubicBezTo>
                    <a:close/>
                    <a:moveTo>
                      <a:pt x="73" y="3"/>
                    </a:moveTo>
                    <a:cubicBezTo>
                      <a:pt x="3" y="73"/>
                      <a:pt x="3" y="73"/>
                      <a:pt x="3" y="73"/>
                    </a:cubicBezTo>
                    <a:cubicBezTo>
                      <a:pt x="2" y="70"/>
                      <a:pt x="2" y="68"/>
                      <a:pt x="1" y="66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9" y="1"/>
                      <a:pt x="71" y="2"/>
                      <a:pt x="73" y="3"/>
                    </a:cubicBezTo>
                    <a:close/>
                    <a:moveTo>
                      <a:pt x="61" y="0"/>
                    </a:moveTo>
                    <a:cubicBezTo>
                      <a:pt x="1" y="61"/>
                      <a:pt x="1" y="61"/>
                      <a:pt x="1" y="61"/>
                    </a:cubicBezTo>
                    <a:cubicBezTo>
                      <a:pt x="0" y="59"/>
                      <a:pt x="0" y="57"/>
                      <a:pt x="0" y="55"/>
                    </a:cubicBezTo>
                    <a:cubicBezTo>
                      <a:pt x="0" y="55"/>
                      <a:pt x="0" y="54"/>
                      <a:pt x="0" y="53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5" y="0"/>
                      <a:pt x="56" y="0"/>
                    </a:cubicBezTo>
                    <a:cubicBezTo>
                      <a:pt x="58" y="0"/>
                      <a:pt x="60" y="0"/>
                      <a:pt x="61" y="0"/>
                    </a:cubicBezTo>
                    <a:close/>
                    <a:moveTo>
                      <a:pt x="47" y="1"/>
                    </a:moveTo>
                    <a:cubicBezTo>
                      <a:pt x="43" y="1"/>
                      <a:pt x="40" y="2"/>
                      <a:pt x="36" y="3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3" y="39"/>
                      <a:pt x="2" y="43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lose/>
                    <a:moveTo>
                      <a:pt x="24" y="10"/>
                    </a:moveTo>
                    <a:cubicBezTo>
                      <a:pt x="21" y="12"/>
                      <a:pt x="19" y="14"/>
                      <a:pt x="17" y="16"/>
                    </a:cubicBezTo>
                    <a:cubicBezTo>
                      <a:pt x="14" y="18"/>
                      <a:pt x="12" y="21"/>
                      <a:pt x="10" y="23"/>
                    </a:cubicBezTo>
                    <a:cubicBezTo>
                      <a:pt x="24" y="10"/>
                      <a:pt x="24" y="10"/>
                      <a:pt x="24" y="10"/>
                    </a:cubicBezTo>
                    <a:close/>
                    <a:moveTo>
                      <a:pt x="9" y="86"/>
                    </a:moveTo>
                    <a:cubicBezTo>
                      <a:pt x="10" y="87"/>
                      <a:pt x="12" y="89"/>
                      <a:pt x="13" y="91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9" y="86"/>
                      <a:pt x="9" y="86"/>
                      <a:pt x="9" y="86"/>
                    </a:cubicBezTo>
                    <a:close/>
                    <a:moveTo>
                      <a:pt x="16" y="94"/>
                    </a:moveTo>
                    <a:cubicBezTo>
                      <a:pt x="17" y="95"/>
                      <a:pt x="18" y="96"/>
                      <a:pt x="20" y="98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16" y="94"/>
                      <a:pt x="16" y="94"/>
                      <a:pt x="16" y="94"/>
                    </a:cubicBezTo>
                    <a:close/>
                    <a:moveTo>
                      <a:pt x="22" y="101"/>
                    </a:moveTo>
                    <a:cubicBezTo>
                      <a:pt x="36" y="87"/>
                      <a:pt x="36" y="87"/>
                      <a:pt x="36" y="87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1"/>
                      <a:pt x="22" y="101"/>
                      <a:pt x="22" y="101"/>
                    </a:cubicBezTo>
                    <a:close/>
                    <a:moveTo>
                      <a:pt x="22" y="115"/>
                    </a:moveTo>
                    <a:cubicBezTo>
                      <a:pt x="22" y="117"/>
                      <a:pt x="22" y="117"/>
                      <a:pt x="22" y="117"/>
                    </a:cubicBezTo>
                    <a:cubicBezTo>
                      <a:pt x="22" y="119"/>
                      <a:pt x="22" y="121"/>
                      <a:pt x="23" y="122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22" y="115"/>
                      <a:pt x="22" y="115"/>
                      <a:pt x="22" y="115"/>
                    </a:cubicBezTo>
                    <a:close/>
                    <a:moveTo>
                      <a:pt x="26" y="125"/>
                    </a:moveTo>
                    <a:cubicBezTo>
                      <a:pt x="36" y="115"/>
                      <a:pt x="36" y="115"/>
                      <a:pt x="36" y="115"/>
                    </a:cubicBezTo>
                    <a:cubicBezTo>
                      <a:pt x="36" y="123"/>
                      <a:pt x="36" y="123"/>
                      <a:pt x="36" y="123"/>
                    </a:cubicBezTo>
                    <a:cubicBezTo>
                      <a:pt x="33" y="126"/>
                      <a:pt x="33" y="126"/>
                      <a:pt x="33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29" y="126"/>
                      <a:pt x="27" y="125"/>
                      <a:pt x="26" y="125"/>
                    </a:cubicBezTo>
                    <a:close/>
                    <a:moveTo>
                      <a:pt x="46" y="63"/>
                    </a:moveTo>
                    <a:cubicBezTo>
                      <a:pt x="54" y="63"/>
                      <a:pt x="54" y="63"/>
                      <a:pt x="54" y="63"/>
                    </a:cubicBezTo>
                    <a:cubicBezTo>
                      <a:pt x="54" y="55"/>
                      <a:pt x="54" y="55"/>
                      <a:pt x="54" y="55"/>
                    </a:cubicBezTo>
                    <a:lnTo>
                      <a:pt x="46" y="63"/>
                    </a:lnTo>
                    <a:close/>
                  </a:path>
                </a:pathLst>
              </a:custGeom>
              <a:solidFill>
                <a:srgbClr val="F7E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09"/>
              <p:cNvSpPr>
                <a:spLocks noEditPoints="1"/>
              </p:cNvSpPr>
              <p:nvPr/>
            </p:nvSpPr>
            <p:spPr bwMode="auto">
              <a:xfrm>
                <a:off x="3525958" y="196606"/>
                <a:ext cx="120650" cy="217488"/>
              </a:xfrm>
              <a:custGeom>
                <a:avLst/>
                <a:gdLst>
                  <a:gd name="T0" fmla="*/ 76 w 76"/>
                  <a:gd name="T1" fmla="*/ 12 h 137"/>
                  <a:gd name="T2" fmla="*/ 76 w 76"/>
                  <a:gd name="T3" fmla="*/ 0 h 137"/>
                  <a:gd name="T4" fmla="*/ 69 w 76"/>
                  <a:gd name="T5" fmla="*/ 0 h 137"/>
                  <a:gd name="T6" fmla="*/ 0 w 76"/>
                  <a:gd name="T7" fmla="*/ 69 h 137"/>
                  <a:gd name="T8" fmla="*/ 0 w 76"/>
                  <a:gd name="T9" fmla="*/ 88 h 137"/>
                  <a:gd name="T10" fmla="*/ 76 w 76"/>
                  <a:gd name="T11" fmla="*/ 12 h 137"/>
                  <a:gd name="T12" fmla="*/ 76 w 76"/>
                  <a:gd name="T13" fmla="*/ 12 h 137"/>
                  <a:gd name="T14" fmla="*/ 57 w 76"/>
                  <a:gd name="T15" fmla="*/ 0 h 137"/>
                  <a:gd name="T16" fmla="*/ 43 w 76"/>
                  <a:gd name="T17" fmla="*/ 12 h 137"/>
                  <a:gd name="T18" fmla="*/ 43 w 76"/>
                  <a:gd name="T19" fmla="*/ 0 h 137"/>
                  <a:gd name="T20" fmla="*/ 57 w 76"/>
                  <a:gd name="T21" fmla="*/ 0 h 137"/>
                  <a:gd name="T22" fmla="*/ 57 w 76"/>
                  <a:gd name="T23" fmla="*/ 0 h 137"/>
                  <a:gd name="T24" fmla="*/ 34 w 76"/>
                  <a:gd name="T25" fmla="*/ 24 h 137"/>
                  <a:gd name="T26" fmla="*/ 0 w 76"/>
                  <a:gd name="T27" fmla="*/ 55 h 137"/>
                  <a:gd name="T28" fmla="*/ 0 w 76"/>
                  <a:gd name="T29" fmla="*/ 36 h 137"/>
                  <a:gd name="T30" fmla="*/ 34 w 76"/>
                  <a:gd name="T31" fmla="*/ 3 h 137"/>
                  <a:gd name="T32" fmla="*/ 34 w 76"/>
                  <a:gd name="T33" fmla="*/ 24 h 137"/>
                  <a:gd name="T34" fmla="*/ 34 w 76"/>
                  <a:gd name="T35" fmla="*/ 24 h 137"/>
                  <a:gd name="T36" fmla="*/ 24 w 76"/>
                  <a:gd name="T37" fmla="*/ 0 h 137"/>
                  <a:gd name="T38" fmla="*/ 0 w 76"/>
                  <a:gd name="T39" fmla="*/ 24 h 137"/>
                  <a:gd name="T40" fmla="*/ 0 w 76"/>
                  <a:gd name="T41" fmla="*/ 3 h 137"/>
                  <a:gd name="T42" fmla="*/ 5 w 76"/>
                  <a:gd name="T43" fmla="*/ 0 h 137"/>
                  <a:gd name="T44" fmla="*/ 24 w 76"/>
                  <a:gd name="T45" fmla="*/ 0 h 137"/>
                  <a:gd name="T46" fmla="*/ 24 w 76"/>
                  <a:gd name="T47" fmla="*/ 0 h 137"/>
                  <a:gd name="T48" fmla="*/ 0 w 76"/>
                  <a:gd name="T49" fmla="*/ 102 h 137"/>
                  <a:gd name="T50" fmla="*/ 76 w 76"/>
                  <a:gd name="T51" fmla="*/ 26 h 137"/>
                  <a:gd name="T52" fmla="*/ 76 w 76"/>
                  <a:gd name="T53" fmla="*/ 45 h 137"/>
                  <a:gd name="T54" fmla="*/ 0 w 76"/>
                  <a:gd name="T55" fmla="*/ 121 h 137"/>
                  <a:gd name="T56" fmla="*/ 0 w 76"/>
                  <a:gd name="T57" fmla="*/ 102 h 137"/>
                  <a:gd name="T58" fmla="*/ 0 w 76"/>
                  <a:gd name="T59" fmla="*/ 102 h 137"/>
                  <a:gd name="T60" fmla="*/ 0 w 76"/>
                  <a:gd name="T61" fmla="*/ 135 h 137"/>
                  <a:gd name="T62" fmla="*/ 76 w 76"/>
                  <a:gd name="T63" fmla="*/ 59 h 137"/>
                  <a:gd name="T64" fmla="*/ 76 w 76"/>
                  <a:gd name="T65" fmla="*/ 78 h 137"/>
                  <a:gd name="T66" fmla="*/ 17 w 76"/>
                  <a:gd name="T67" fmla="*/ 137 h 137"/>
                  <a:gd name="T68" fmla="*/ 0 w 76"/>
                  <a:gd name="T69" fmla="*/ 137 h 137"/>
                  <a:gd name="T70" fmla="*/ 0 w 76"/>
                  <a:gd name="T71" fmla="*/ 135 h 137"/>
                  <a:gd name="T72" fmla="*/ 0 w 76"/>
                  <a:gd name="T73" fmla="*/ 135 h 137"/>
                  <a:gd name="T74" fmla="*/ 31 w 76"/>
                  <a:gd name="T75" fmla="*/ 137 h 137"/>
                  <a:gd name="T76" fmla="*/ 50 w 76"/>
                  <a:gd name="T77" fmla="*/ 137 h 137"/>
                  <a:gd name="T78" fmla="*/ 76 w 76"/>
                  <a:gd name="T79" fmla="*/ 111 h 137"/>
                  <a:gd name="T80" fmla="*/ 76 w 76"/>
                  <a:gd name="T81" fmla="*/ 92 h 137"/>
                  <a:gd name="T82" fmla="*/ 31 w 76"/>
                  <a:gd name="T83" fmla="*/ 137 h 137"/>
                  <a:gd name="T84" fmla="*/ 31 w 76"/>
                  <a:gd name="T85" fmla="*/ 137 h 137"/>
                  <a:gd name="T86" fmla="*/ 64 w 76"/>
                  <a:gd name="T87" fmla="*/ 137 h 137"/>
                  <a:gd name="T88" fmla="*/ 76 w 76"/>
                  <a:gd name="T89" fmla="*/ 137 h 137"/>
                  <a:gd name="T90" fmla="*/ 76 w 76"/>
                  <a:gd name="T91" fmla="*/ 126 h 137"/>
                  <a:gd name="T92" fmla="*/ 64 w 76"/>
                  <a:gd name="T9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6" h="137">
                    <a:moveTo>
                      <a:pt x="76" y="12"/>
                    </a:moveTo>
                    <a:lnTo>
                      <a:pt x="76" y="0"/>
                    </a:lnTo>
                    <a:lnTo>
                      <a:pt x="69" y="0"/>
                    </a:lnTo>
                    <a:lnTo>
                      <a:pt x="0" y="69"/>
                    </a:lnTo>
                    <a:lnTo>
                      <a:pt x="0" y="88"/>
                    </a:lnTo>
                    <a:lnTo>
                      <a:pt x="76" y="12"/>
                    </a:lnTo>
                    <a:lnTo>
                      <a:pt x="76" y="12"/>
                    </a:lnTo>
                    <a:close/>
                    <a:moveTo>
                      <a:pt x="57" y="0"/>
                    </a:moveTo>
                    <a:lnTo>
                      <a:pt x="43" y="12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  <a:moveTo>
                      <a:pt x="34" y="24"/>
                    </a:moveTo>
                    <a:lnTo>
                      <a:pt x="0" y="55"/>
                    </a:lnTo>
                    <a:lnTo>
                      <a:pt x="0" y="36"/>
                    </a:lnTo>
                    <a:lnTo>
                      <a:pt x="34" y="3"/>
                    </a:lnTo>
                    <a:lnTo>
                      <a:pt x="34" y="24"/>
                    </a:lnTo>
                    <a:lnTo>
                      <a:pt x="34" y="24"/>
                    </a:lnTo>
                    <a:close/>
                    <a:moveTo>
                      <a:pt x="24" y="0"/>
                    </a:moveTo>
                    <a:lnTo>
                      <a:pt x="0" y="24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  <a:moveTo>
                      <a:pt x="0" y="102"/>
                    </a:moveTo>
                    <a:lnTo>
                      <a:pt x="76" y="26"/>
                    </a:lnTo>
                    <a:lnTo>
                      <a:pt x="76" y="45"/>
                    </a:lnTo>
                    <a:lnTo>
                      <a:pt x="0" y="121"/>
                    </a:lnTo>
                    <a:lnTo>
                      <a:pt x="0" y="102"/>
                    </a:lnTo>
                    <a:lnTo>
                      <a:pt x="0" y="102"/>
                    </a:lnTo>
                    <a:close/>
                    <a:moveTo>
                      <a:pt x="0" y="135"/>
                    </a:moveTo>
                    <a:lnTo>
                      <a:pt x="76" y="59"/>
                    </a:lnTo>
                    <a:lnTo>
                      <a:pt x="76" y="78"/>
                    </a:lnTo>
                    <a:lnTo>
                      <a:pt x="17" y="137"/>
                    </a:lnTo>
                    <a:lnTo>
                      <a:pt x="0" y="137"/>
                    </a:lnTo>
                    <a:lnTo>
                      <a:pt x="0" y="135"/>
                    </a:lnTo>
                    <a:lnTo>
                      <a:pt x="0" y="135"/>
                    </a:lnTo>
                    <a:close/>
                    <a:moveTo>
                      <a:pt x="31" y="137"/>
                    </a:moveTo>
                    <a:lnTo>
                      <a:pt x="50" y="137"/>
                    </a:lnTo>
                    <a:lnTo>
                      <a:pt x="76" y="111"/>
                    </a:lnTo>
                    <a:lnTo>
                      <a:pt x="76" y="92"/>
                    </a:lnTo>
                    <a:lnTo>
                      <a:pt x="31" y="137"/>
                    </a:lnTo>
                    <a:lnTo>
                      <a:pt x="31" y="137"/>
                    </a:lnTo>
                    <a:close/>
                    <a:moveTo>
                      <a:pt x="64" y="137"/>
                    </a:moveTo>
                    <a:lnTo>
                      <a:pt x="76" y="137"/>
                    </a:lnTo>
                    <a:lnTo>
                      <a:pt x="76" y="126"/>
                    </a:lnTo>
                    <a:lnTo>
                      <a:pt x="64" y="137"/>
                    </a:lnTo>
                    <a:close/>
                  </a:path>
                </a:pathLst>
              </a:custGeom>
              <a:solidFill>
                <a:srgbClr val="F7E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10"/>
              <p:cNvSpPr>
                <a:spLocks noEditPoints="1"/>
              </p:cNvSpPr>
              <p:nvPr/>
            </p:nvSpPr>
            <p:spPr bwMode="auto">
              <a:xfrm>
                <a:off x="3489446" y="490294"/>
                <a:ext cx="195262" cy="44450"/>
              </a:xfrm>
              <a:custGeom>
                <a:avLst/>
                <a:gdLst>
                  <a:gd name="T0" fmla="*/ 52 w 52"/>
                  <a:gd name="T1" fmla="*/ 0 h 12"/>
                  <a:gd name="T2" fmla="*/ 45 w 52"/>
                  <a:gd name="T3" fmla="*/ 0 h 12"/>
                  <a:gd name="T4" fmla="*/ 33 w 52"/>
                  <a:gd name="T5" fmla="*/ 12 h 12"/>
                  <a:gd name="T6" fmla="*/ 37 w 52"/>
                  <a:gd name="T7" fmla="*/ 12 h 12"/>
                  <a:gd name="T8" fmla="*/ 41 w 52"/>
                  <a:gd name="T9" fmla="*/ 12 h 12"/>
                  <a:gd name="T10" fmla="*/ 52 w 52"/>
                  <a:gd name="T11" fmla="*/ 1 h 12"/>
                  <a:gd name="T12" fmla="*/ 52 w 52"/>
                  <a:gd name="T13" fmla="*/ 0 h 12"/>
                  <a:gd name="T14" fmla="*/ 39 w 52"/>
                  <a:gd name="T15" fmla="*/ 0 h 12"/>
                  <a:gd name="T16" fmla="*/ 27 w 52"/>
                  <a:gd name="T17" fmla="*/ 12 h 12"/>
                  <a:gd name="T18" fmla="*/ 19 w 52"/>
                  <a:gd name="T19" fmla="*/ 12 h 12"/>
                  <a:gd name="T20" fmla="*/ 31 w 52"/>
                  <a:gd name="T21" fmla="*/ 0 h 12"/>
                  <a:gd name="T22" fmla="*/ 39 w 52"/>
                  <a:gd name="T23" fmla="*/ 0 h 12"/>
                  <a:gd name="T24" fmla="*/ 25 w 52"/>
                  <a:gd name="T25" fmla="*/ 0 h 12"/>
                  <a:gd name="T26" fmla="*/ 17 w 52"/>
                  <a:gd name="T27" fmla="*/ 0 h 12"/>
                  <a:gd name="T28" fmla="*/ 6 w 52"/>
                  <a:gd name="T29" fmla="*/ 11 h 12"/>
                  <a:gd name="T30" fmla="*/ 8 w 52"/>
                  <a:gd name="T31" fmla="*/ 12 h 12"/>
                  <a:gd name="T32" fmla="*/ 13 w 52"/>
                  <a:gd name="T33" fmla="*/ 12 h 12"/>
                  <a:gd name="T34" fmla="*/ 25 w 52"/>
                  <a:gd name="T35" fmla="*/ 0 h 12"/>
                  <a:gd name="T36" fmla="*/ 11 w 52"/>
                  <a:gd name="T37" fmla="*/ 0 h 12"/>
                  <a:gd name="T38" fmla="*/ 2 w 52"/>
                  <a:gd name="T39" fmla="*/ 9 h 12"/>
                  <a:gd name="T40" fmla="*/ 0 w 52"/>
                  <a:gd name="T41" fmla="*/ 3 h 12"/>
                  <a:gd name="T42" fmla="*/ 0 w 52"/>
                  <a:gd name="T43" fmla="*/ 3 h 12"/>
                  <a:gd name="T44" fmla="*/ 3 w 52"/>
                  <a:gd name="T45" fmla="*/ 0 h 12"/>
                  <a:gd name="T46" fmla="*/ 11 w 52"/>
                  <a:gd name="T47" fmla="*/ 0 h 12"/>
                  <a:gd name="T48" fmla="*/ 49 w 52"/>
                  <a:gd name="T49" fmla="*/ 10 h 12"/>
                  <a:gd name="T50" fmla="*/ 50 w 52"/>
                  <a:gd name="T51" fmla="*/ 8 h 12"/>
                  <a:gd name="T52" fmla="*/ 49 w 52"/>
                  <a:gd name="T53" fmla="*/ 9 h 12"/>
                  <a:gd name="T54" fmla="*/ 49 w 52"/>
                  <a:gd name="T5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12">
                    <a:moveTo>
                      <a:pt x="52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  <a:moveTo>
                      <a:pt x="39" y="0"/>
                    </a:moveTo>
                    <a:cubicBezTo>
                      <a:pt x="27" y="12"/>
                      <a:pt x="27" y="12"/>
                      <a:pt x="27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9" y="0"/>
                      <a:pt x="39" y="0"/>
                      <a:pt x="39" y="0"/>
                    </a:cubicBezTo>
                    <a:close/>
                    <a:moveTo>
                      <a:pt x="25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5" y="0"/>
                      <a:pt x="25" y="0"/>
                      <a:pt x="25" y="0"/>
                    </a:cubicBezTo>
                    <a:close/>
                    <a:moveTo>
                      <a:pt x="11" y="0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49" y="1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50" y="9"/>
                      <a:pt x="50" y="9"/>
                      <a:pt x="49" y="9"/>
                    </a:cubicBezTo>
                    <a:cubicBezTo>
                      <a:pt x="49" y="9"/>
                      <a:pt x="49" y="10"/>
                      <a:pt x="49" y="10"/>
                    </a:cubicBezTo>
                    <a:close/>
                  </a:path>
                </a:pathLst>
              </a:custGeom>
              <a:solidFill>
                <a:srgbClr val="BF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11"/>
              <p:cNvSpPr>
                <a:spLocks noEditPoints="1"/>
              </p:cNvSpPr>
              <p:nvPr/>
            </p:nvSpPr>
            <p:spPr bwMode="auto">
              <a:xfrm>
                <a:off x="3489446" y="429969"/>
                <a:ext cx="195262" cy="44450"/>
              </a:xfrm>
              <a:custGeom>
                <a:avLst/>
                <a:gdLst>
                  <a:gd name="T0" fmla="*/ 0 w 123"/>
                  <a:gd name="T1" fmla="*/ 28 h 28"/>
                  <a:gd name="T2" fmla="*/ 2 w 123"/>
                  <a:gd name="T3" fmla="*/ 28 h 28"/>
                  <a:gd name="T4" fmla="*/ 30 w 123"/>
                  <a:gd name="T5" fmla="*/ 0 h 28"/>
                  <a:gd name="T6" fmla="*/ 19 w 123"/>
                  <a:gd name="T7" fmla="*/ 0 h 28"/>
                  <a:gd name="T8" fmla="*/ 12 w 123"/>
                  <a:gd name="T9" fmla="*/ 0 h 28"/>
                  <a:gd name="T10" fmla="*/ 0 w 123"/>
                  <a:gd name="T11" fmla="*/ 12 h 28"/>
                  <a:gd name="T12" fmla="*/ 0 w 123"/>
                  <a:gd name="T13" fmla="*/ 28 h 28"/>
                  <a:gd name="T14" fmla="*/ 0 w 123"/>
                  <a:gd name="T15" fmla="*/ 28 h 28"/>
                  <a:gd name="T16" fmla="*/ 16 w 123"/>
                  <a:gd name="T17" fmla="*/ 28 h 28"/>
                  <a:gd name="T18" fmla="*/ 45 w 123"/>
                  <a:gd name="T19" fmla="*/ 0 h 28"/>
                  <a:gd name="T20" fmla="*/ 64 w 123"/>
                  <a:gd name="T21" fmla="*/ 0 h 28"/>
                  <a:gd name="T22" fmla="*/ 35 w 123"/>
                  <a:gd name="T23" fmla="*/ 28 h 28"/>
                  <a:gd name="T24" fmla="*/ 16 w 123"/>
                  <a:gd name="T25" fmla="*/ 28 h 28"/>
                  <a:gd name="T26" fmla="*/ 16 w 123"/>
                  <a:gd name="T27" fmla="*/ 28 h 28"/>
                  <a:gd name="T28" fmla="*/ 49 w 123"/>
                  <a:gd name="T29" fmla="*/ 28 h 28"/>
                  <a:gd name="T30" fmla="*/ 68 w 123"/>
                  <a:gd name="T31" fmla="*/ 28 h 28"/>
                  <a:gd name="T32" fmla="*/ 97 w 123"/>
                  <a:gd name="T33" fmla="*/ 0 h 28"/>
                  <a:gd name="T34" fmla="*/ 78 w 123"/>
                  <a:gd name="T35" fmla="*/ 0 h 28"/>
                  <a:gd name="T36" fmla="*/ 49 w 123"/>
                  <a:gd name="T37" fmla="*/ 28 h 28"/>
                  <a:gd name="T38" fmla="*/ 49 w 123"/>
                  <a:gd name="T39" fmla="*/ 28 h 28"/>
                  <a:gd name="T40" fmla="*/ 83 w 123"/>
                  <a:gd name="T41" fmla="*/ 28 h 28"/>
                  <a:gd name="T42" fmla="*/ 111 w 123"/>
                  <a:gd name="T43" fmla="*/ 0 h 28"/>
                  <a:gd name="T44" fmla="*/ 121 w 123"/>
                  <a:gd name="T45" fmla="*/ 0 h 28"/>
                  <a:gd name="T46" fmla="*/ 123 w 123"/>
                  <a:gd name="T47" fmla="*/ 0 h 28"/>
                  <a:gd name="T48" fmla="*/ 123 w 123"/>
                  <a:gd name="T49" fmla="*/ 7 h 28"/>
                  <a:gd name="T50" fmla="*/ 102 w 123"/>
                  <a:gd name="T51" fmla="*/ 28 h 28"/>
                  <a:gd name="T52" fmla="*/ 83 w 123"/>
                  <a:gd name="T53" fmla="*/ 28 h 28"/>
                  <a:gd name="T54" fmla="*/ 83 w 123"/>
                  <a:gd name="T55" fmla="*/ 28 h 28"/>
                  <a:gd name="T56" fmla="*/ 116 w 123"/>
                  <a:gd name="T57" fmla="*/ 28 h 28"/>
                  <a:gd name="T58" fmla="*/ 123 w 123"/>
                  <a:gd name="T59" fmla="*/ 28 h 28"/>
                  <a:gd name="T60" fmla="*/ 123 w 123"/>
                  <a:gd name="T61" fmla="*/ 21 h 28"/>
                  <a:gd name="T62" fmla="*/ 116 w 123"/>
                  <a:gd name="T6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" h="28">
                    <a:moveTo>
                      <a:pt x="0" y="28"/>
                    </a:moveTo>
                    <a:lnTo>
                      <a:pt x="2" y="28"/>
                    </a:lnTo>
                    <a:lnTo>
                      <a:pt x="30" y="0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  <a:moveTo>
                      <a:pt x="16" y="28"/>
                    </a:moveTo>
                    <a:lnTo>
                      <a:pt x="45" y="0"/>
                    </a:lnTo>
                    <a:lnTo>
                      <a:pt x="64" y="0"/>
                    </a:lnTo>
                    <a:lnTo>
                      <a:pt x="35" y="28"/>
                    </a:lnTo>
                    <a:lnTo>
                      <a:pt x="16" y="28"/>
                    </a:lnTo>
                    <a:lnTo>
                      <a:pt x="16" y="28"/>
                    </a:lnTo>
                    <a:close/>
                    <a:moveTo>
                      <a:pt x="49" y="28"/>
                    </a:moveTo>
                    <a:lnTo>
                      <a:pt x="68" y="28"/>
                    </a:lnTo>
                    <a:lnTo>
                      <a:pt x="97" y="0"/>
                    </a:lnTo>
                    <a:lnTo>
                      <a:pt x="78" y="0"/>
                    </a:lnTo>
                    <a:lnTo>
                      <a:pt x="49" y="28"/>
                    </a:lnTo>
                    <a:lnTo>
                      <a:pt x="49" y="28"/>
                    </a:lnTo>
                    <a:close/>
                    <a:moveTo>
                      <a:pt x="83" y="28"/>
                    </a:moveTo>
                    <a:lnTo>
                      <a:pt x="111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7"/>
                    </a:lnTo>
                    <a:lnTo>
                      <a:pt x="102" y="28"/>
                    </a:lnTo>
                    <a:lnTo>
                      <a:pt x="83" y="28"/>
                    </a:lnTo>
                    <a:lnTo>
                      <a:pt x="83" y="28"/>
                    </a:lnTo>
                    <a:close/>
                    <a:moveTo>
                      <a:pt x="116" y="28"/>
                    </a:moveTo>
                    <a:lnTo>
                      <a:pt x="123" y="28"/>
                    </a:lnTo>
                    <a:lnTo>
                      <a:pt x="123" y="21"/>
                    </a:lnTo>
                    <a:lnTo>
                      <a:pt x="116" y="28"/>
                    </a:lnTo>
                    <a:close/>
                  </a:path>
                </a:pathLst>
              </a:custGeom>
              <a:solidFill>
                <a:srgbClr val="BF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12"/>
              <p:cNvSpPr>
                <a:spLocks noEditPoints="1"/>
              </p:cNvSpPr>
              <p:nvPr/>
            </p:nvSpPr>
            <p:spPr bwMode="auto">
              <a:xfrm>
                <a:off x="3187821" y="-251069"/>
                <a:ext cx="796925" cy="835025"/>
              </a:xfrm>
              <a:custGeom>
                <a:avLst/>
                <a:gdLst>
                  <a:gd name="T0" fmla="*/ 165 w 212"/>
                  <a:gd name="T1" fmla="*/ 106 h 222"/>
                  <a:gd name="T2" fmla="*/ 144 w 212"/>
                  <a:gd name="T3" fmla="*/ 168 h 222"/>
                  <a:gd name="T4" fmla="*/ 136 w 212"/>
                  <a:gd name="T5" fmla="*/ 200 h 222"/>
                  <a:gd name="T6" fmla="*/ 119 w 212"/>
                  <a:gd name="T7" fmla="*/ 213 h 222"/>
                  <a:gd name="T8" fmla="*/ 95 w 212"/>
                  <a:gd name="T9" fmla="*/ 222 h 222"/>
                  <a:gd name="T10" fmla="*/ 88 w 212"/>
                  <a:gd name="T11" fmla="*/ 213 h 222"/>
                  <a:gd name="T12" fmla="*/ 79 w 212"/>
                  <a:gd name="T13" fmla="*/ 209 h 222"/>
                  <a:gd name="T14" fmla="*/ 76 w 212"/>
                  <a:gd name="T15" fmla="*/ 195 h 222"/>
                  <a:gd name="T16" fmla="*/ 71 w 212"/>
                  <a:gd name="T17" fmla="*/ 177 h 222"/>
                  <a:gd name="T18" fmla="*/ 68 w 212"/>
                  <a:gd name="T19" fmla="*/ 168 h 222"/>
                  <a:gd name="T20" fmla="*/ 46 w 212"/>
                  <a:gd name="T21" fmla="*/ 106 h 222"/>
                  <a:gd name="T22" fmla="*/ 51 w 212"/>
                  <a:gd name="T23" fmla="*/ 48 h 222"/>
                  <a:gd name="T24" fmla="*/ 31 w 212"/>
                  <a:gd name="T25" fmla="*/ 34 h 222"/>
                  <a:gd name="T26" fmla="*/ 51 w 212"/>
                  <a:gd name="T27" fmla="*/ 48 h 222"/>
                  <a:gd name="T28" fmla="*/ 181 w 212"/>
                  <a:gd name="T29" fmla="*/ 31 h 222"/>
                  <a:gd name="T30" fmla="*/ 161 w 212"/>
                  <a:gd name="T31" fmla="*/ 51 h 222"/>
                  <a:gd name="T32" fmla="*/ 28 w 212"/>
                  <a:gd name="T33" fmla="*/ 106 h 222"/>
                  <a:gd name="T34" fmla="*/ 0 w 212"/>
                  <a:gd name="T35" fmla="*/ 106 h 222"/>
                  <a:gd name="T36" fmla="*/ 186 w 212"/>
                  <a:gd name="T37" fmla="*/ 108 h 222"/>
                  <a:gd name="T38" fmla="*/ 210 w 212"/>
                  <a:gd name="T39" fmla="*/ 104 h 222"/>
                  <a:gd name="T40" fmla="*/ 186 w 212"/>
                  <a:gd name="T41" fmla="*/ 108 h 222"/>
                  <a:gd name="T42" fmla="*/ 104 w 212"/>
                  <a:gd name="T43" fmla="*/ 26 h 222"/>
                  <a:gd name="T44" fmla="*/ 108 w 212"/>
                  <a:gd name="T45" fmla="*/ 2 h 222"/>
                  <a:gd name="T46" fmla="*/ 132 w 212"/>
                  <a:gd name="T47" fmla="*/ 193 h 222"/>
                  <a:gd name="T48" fmla="*/ 124 w 212"/>
                  <a:gd name="T49" fmla="*/ 181 h 222"/>
                  <a:gd name="T50" fmla="*/ 80 w 212"/>
                  <a:gd name="T51" fmla="*/ 181 h 222"/>
                  <a:gd name="T52" fmla="*/ 80 w 212"/>
                  <a:gd name="T53" fmla="*/ 197 h 222"/>
                  <a:gd name="T54" fmla="*/ 82 w 212"/>
                  <a:gd name="T55" fmla="*/ 206 h 222"/>
                  <a:gd name="T56" fmla="*/ 117 w 212"/>
                  <a:gd name="T57" fmla="*/ 209 h 222"/>
                  <a:gd name="T58" fmla="*/ 132 w 212"/>
                  <a:gd name="T59" fmla="*/ 200 h 222"/>
                  <a:gd name="T60" fmla="*/ 122 w 212"/>
                  <a:gd name="T61" fmla="*/ 129 h 222"/>
                  <a:gd name="T62" fmla="*/ 108 w 212"/>
                  <a:gd name="T63" fmla="*/ 129 h 222"/>
                  <a:gd name="T64" fmla="*/ 104 w 212"/>
                  <a:gd name="T65" fmla="*/ 119 h 222"/>
                  <a:gd name="T66" fmla="*/ 90 w 212"/>
                  <a:gd name="T67" fmla="*/ 129 h 222"/>
                  <a:gd name="T68" fmla="*/ 122 w 212"/>
                  <a:gd name="T69" fmla="*/ 129 h 222"/>
                  <a:gd name="T70" fmla="*/ 124 w 212"/>
                  <a:gd name="T71" fmla="*/ 102 h 222"/>
                  <a:gd name="T72" fmla="*/ 126 w 212"/>
                  <a:gd name="T73" fmla="*/ 116 h 222"/>
                  <a:gd name="T74" fmla="*/ 137 w 212"/>
                  <a:gd name="T75" fmla="*/ 174 h 222"/>
                  <a:gd name="T76" fmla="*/ 140 w 212"/>
                  <a:gd name="T77" fmla="*/ 151 h 222"/>
                  <a:gd name="T78" fmla="*/ 161 w 212"/>
                  <a:gd name="T79" fmla="*/ 106 h 222"/>
                  <a:gd name="T80" fmla="*/ 67 w 212"/>
                  <a:gd name="T81" fmla="*/ 67 h 222"/>
                  <a:gd name="T82" fmla="*/ 71 w 212"/>
                  <a:gd name="T83" fmla="*/ 150 h 222"/>
                  <a:gd name="T84" fmla="*/ 74 w 212"/>
                  <a:gd name="T85" fmla="*/ 174 h 222"/>
                  <a:gd name="T86" fmla="*/ 86 w 212"/>
                  <a:gd name="T87" fmla="*/ 177 h 222"/>
                  <a:gd name="T88" fmla="*/ 86 w 212"/>
                  <a:gd name="T89" fmla="*/ 104 h 222"/>
                  <a:gd name="T90" fmla="*/ 90 w 212"/>
                  <a:gd name="T91" fmla="*/ 114 h 222"/>
                  <a:gd name="T92" fmla="*/ 106 w 212"/>
                  <a:gd name="T93" fmla="*/ 102 h 222"/>
                  <a:gd name="T94" fmla="*/ 122 w 212"/>
                  <a:gd name="T95" fmla="*/ 114 h 222"/>
                  <a:gd name="T96" fmla="*/ 97 w 212"/>
                  <a:gd name="T97" fmla="*/ 218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2" h="222">
                    <a:moveTo>
                      <a:pt x="106" y="47"/>
                    </a:moveTo>
                    <a:cubicBezTo>
                      <a:pt x="122" y="47"/>
                      <a:pt x="137" y="53"/>
                      <a:pt x="148" y="64"/>
                    </a:cubicBezTo>
                    <a:cubicBezTo>
                      <a:pt x="159" y="75"/>
                      <a:pt x="165" y="90"/>
                      <a:pt x="165" y="106"/>
                    </a:cubicBezTo>
                    <a:cubicBezTo>
                      <a:pt x="165" y="116"/>
                      <a:pt x="163" y="124"/>
                      <a:pt x="159" y="132"/>
                    </a:cubicBezTo>
                    <a:cubicBezTo>
                      <a:pt x="156" y="140"/>
                      <a:pt x="150" y="147"/>
                      <a:pt x="144" y="152"/>
                    </a:cubicBezTo>
                    <a:cubicBezTo>
                      <a:pt x="144" y="168"/>
                      <a:pt x="144" y="168"/>
                      <a:pt x="144" y="168"/>
                    </a:cubicBezTo>
                    <a:cubicBezTo>
                      <a:pt x="144" y="172"/>
                      <a:pt x="142" y="175"/>
                      <a:pt x="140" y="177"/>
                    </a:cubicBezTo>
                    <a:cubicBezTo>
                      <a:pt x="139" y="178"/>
                      <a:pt x="137" y="179"/>
                      <a:pt x="136" y="18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4"/>
                      <a:pt x="135" y="207"/>
                      <a:pt x="132" y="209"/>
                    </a:cubicBezTo>
                    <a:cubicBezTo>
                      <a:pt x="130" y="211"/>
                      <a:pt x="127" y="213"/>
                      <a:pt x="124" y="213"/>
                    </a:cubicBezTo>
                    <a:cubicBezTo>
                      <a:pt x="119" y="213"/>
                      <a:pt x="119" y="213"/>
                      <a:pt x="119" y="213"/>
                    </a:cubicBezTo>
                    <a:cubicBezTo>
                      <a:pt x="119" y="220"/>
                      <a:pt x="119" y="220"/>
                      <a:pt x="119" y="220"/>
                    </a:cubicBezTo>
                    <a:cubicBezTo>
                      <a:pt x="119" y="222"/>
                      <a:pt x="118" y="222"/>
                      <a:pt x="117" y="222"/>
                    </a:cubicBezTo>
                    <a:cubicBezTo>
                      <a:pt x="95" y="222"/>
                      <a:pt x="95" y="222"/>
                      <a:pt x="95" y="222"/>
                    </a:cubicBezTo>
                    <a:cubicBezTo>
                      <a:pt x="94" y="222"/>
                      <a:pt x="93" y="222"/>
                      <a:pt x="93" y="220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88" y="213"/>
                      <a:pt x="88" y="213"/>
                      <a:pt x="88" y="213"/>
                    </a:cubicBezTo>
                    <a:cubicBezTo>
                      <a:pt x="85" y="213"/>
                      <a:pt x="81" y="211"/>
                      <a:pt x="79" y="209"/>
                    </a:cubicBezTo>
                    <a:cubicBezTo>
                      <a:pt x="79" y="209"/>
                      <a:pt x="79" y="209"/>
                      <a:pt x="79" y="209"/>
                    </a:cubicBezTo>
                    <a:cubicBezTo>
                      <a:pt x="79" y="209"/>
                      <a:pt x="79" y="209"/>
                      <a:pt x="79" y="209"/>
                    </a:cubicBezTo>
                    <a:cubicBezTo>
                      <a:pt x="79" y="209"/>
                      <a:pt x="79" y="209"/>
                      <a:pt x="79" y="209"/>
                    </a:cubicBezTo>
                    <a:cubicBezTo>
                      <a:pt x="77" y="207"/>
                      <a:pt x="76" y="204"/>
                      <a:pt x="76" y="200"/>
                    </a:cubicBezTo>
                    <a:cubicBezTo>
                      <a:pt x="76" y="195"/>
                      <a:pt x="76" y="195"/>
                      <a:pt x="76" y="195"/>
                    </a:cubicBezTo>
                    <a:cubicBezTo>
                      <a:pt x="76" y="180"/>
                      <a:pt x="76" y="180"/>
                      <a:pt x="76" y="180"/>
                    </a:cubicBezTo>
                    <a:cubicBezTo>
                      <a:pt x="74" y="179"/>
                      <a:pt x="73" y="178"/>
                      <a:pt x="71" y="177"/>
                    </a:cubicBezTo>
                    <a:cubicBezTo>
                      <a:pt x="71" y="177"/>
                      <a:pt x="71" y="177"/>
                      <a:pt x="71" y="177"/>
                    </a:cubicBezTo>
                    <a:cubicBezTo>
                      <a:pt x="71" y="177"/>
                      <a:pt x="71" y="177"/>
                      <a:pt x="71" y="177"/>
                    </a:cubicBezTo>
                    <a:cubicBezTo>
                      <a:pt x="71" y="177"/>
                      <a:pt x="71" y="177"/>
                      <a:pt x="71" y="177"/>
                    </a:cubicBezTo>
                    <a:cubicBezTo>
                      <a:pt x="69" y="175"/>
                      <a:pt x="68" y="172"/>
                      <a:pt x="68" y="168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1" y="147"/>
                      <a:pt x="56" y="140"/>
                      <a:pt x="52" y="132"/>
                    </a:cubicBezTo>
                    <a:cubicBezTo>
                      <a:pt x="48" y="124"/>
                      <a:pt x="46" y="116"/>
                      <a:pt x="46" y="106"/>
                    </a:cubicBezTo>
                    <a:cubicBezTo>
                      <a:pt x="46" y="90"/>
                      <a:pt x="53" y="75"/>
                      <a:pt x="64" y="64"/>
                    </a:cubicBezTo>
                    <a:cubicBezTo>
                      <a:pt x="74" y="53"/>
                      <a:pt x="89" y="47"/>
                      <a:pt x="106" y="47"/>
                    </a:cubicBezTo>
                    <a:close/>
                    <a:moveTo>
                      <a:pt x="51" y="48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0"/>
                      <a:pt x="31" y="30"/>
                      <a:pt x="31" y="31"/>
                    </a:cubicBezTo>
                    <a:cubicBezTo>
                      <a:pt x="30" y="32"/>
                      <a:pt x="30" y="33"/>
                      <a:pt x="31" y="34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52"/>
                      <a:pt x="50" y="52"/>
                      <a:pt x="51" y="51"/>
                    </a:cubicBezTo>
                    <a:cubicBezTo>
                      <a:pt x="51" y="50"/>
                      <a:pt x="51" y="49"/>
                      <a:pt x="51" y="48"/>
                    </a:cubicBezTo>
                    <a:close/>
                    <a:moveTo>
                      <a:pt x="164" y="51"/>
                    </a:moveTo>
                    <a:cubicBezTo>
                      <a:pt x="181" y="34"/>
                      <a:pt x="181" y="34"/>
                      <a:pt x="181" y="34"/>
                    </a:cubicBezTo>
                    <a:cubicBezTo>
                      <a:pt x="182" y="33"/>
                      <a:pt x="182" y="32"/>
                      <a:pt x="181" y="31"/>
                    </a:cubicBezTo>
                    <a:cubicBezTo>
                      <a:pt x="180" y="30"/>
                      <a:pt x="179" y="30"/>
                      <a:pt x="178" y="31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0" y="49"/>
                      <a:pt x="160" y="50"/>
                      <a:pt x="161" y="51"/>
                    </a:cubicBezTo>
                    <a:cubicBezTo>
                      <a:pt x="162" y="52"/>
                      <a:pt x="163" y="52"/>
                      <a:pt x="164" y="51"/>
                    </a:cubicBezTo>
                    <a:close/>
                    <a:moveTo>
                      <a:pt x="26" y="104"/>
                    </a:moveTo>
                    <a:cubicBezTo>
                      <a:pt x="27" y="104"/>
                      <a:pt x="28" y="105"/>
                      <a:pt x="28" y="106"/>
                    </a:cubicBezTo>
                    <a:cubicBezTo>
                      <a:pt x="28" y="107"/>
                      <a:pt x="27" y="108"/>
                      <a:pt x="26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6"/>
                    </a:cubicBezTo>
                    <a:cubicBezTo>
                      <a:pt x="0" y="105"/>
                      <a:pt x="1" y="104"/>
                      <a:pt x="2" y="104"/>
                    </a:cubicBezTo>
                    <a:cubicBezTo>
                      <a:pt x="26" y="104"/>
                      <a:pt x="26" y="104"/>
                      <a:pt x="26" y="104"/>
                    </a:cubicBezTo>
                    <a:close/>
                    <a:moveTo>
                      <a:pt x="186" y="108"/>
                    </a:moveTo>
                    <a:cubicBezTo>
                      <a:pt x="185" y="108"/>
                      <a:pt x="184" y="107"/>
                      <a:pt x="184" y="106"/>
                    </a:cubicBezTo>
                    <a:cubicBezTo>
                      <a:pt x="184" y="105"/>
                      <a:pt x="185" y="104"/>
                      <a:pt x="186" y="104"/>
                    </a:cubicBezTo>
                    <a:cubicBezTo>
                      <a:pt x="210" y="104"/>
                      <a:pt x="210" y="104"/>
                      <a:pt x="210" y="104"/>
                    </a:cubicBezTo>
                    <a:cubicBezTo>
                      <a:pt x="211" y="104"/>
                      <a:pt x="212" y="105"/>
                      <a:pt x="212" y="106"/>
                    </a:cubicBezTo>
                    <a:cubicBezTo>
                      <a:pt x="212" y="107"/>
                      <a:pt x="211" y="108"/>
                      <a:pt x="210" y="108"/>
                    </a:cubicBezTo>
                    <a:cubicBezTo>
                      <a:pt x="186" y="108"/>
                      <a:pt x="186" y="108"/>
                      <a:pt x="186" y="108"/>
                    </a:cubicBezTo>
                    <a:close/>
                    <a:moveTo>
                      <a:pt x="108" y="26"/>
                    </a:moveTo>
                    <a:cubicBezTo>
                      <a:pt x="108" y="27"/>
                      <a:pt x="107" y="28"/>
                      <a:pt x="106" y="28"/>
                    </a:cubicBezTo>
                    <a:cubicBezTo>
                      <a:pt x="105" y="28"/>
                      <a:pt x="104" y="27"/>
                      <a:pt x="104" y="26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5" y="0"/>
                      <a:pt x="106" y="0"/>
                    </a:cubicBezTo>
                    <a:cubicBezTo>
                      <a:pt x="107" y="0"/>
                      <a:pt x="108" y="1"/>
                      <a:pt x="108" y="2"/>
                    </a:cubicBezTo>
                    <a:cubicBezTo>
                      <a:pt x="108" y="26"/>
                      <a:pt x="108" y="26"/>
                      <a:pt x="108" y="26"/>
                    </a:cubicBezTo>
                    <a:close/>
                    <a:moveTo>
                      <a:pt x="80" y="193"/>
                    </a:moveTo>
                    <a:cubicBezTo>
                      <a:pt x="132" y="193"/>
                      <a:pt x="132" y="193"/>
                      <a:pt x="132" y="193"/>
                    </a:cubicBezTo>
                    <a:cubicBezTo>
                      <a:pt x="132" y="181"/>
                      <a:pt x="132" y="181"/>
                      <a:pt x="132" y="181"/>
                    </a:cubicBezTo>
                    <a:cubicBezTo>
                      <a:pt x="131" y="181"/>
                      <a:pt x="131" y="181"/>
                      <a:pt x="131" y="181"/>
                    </a:cubicBezTo>
                    <a:cubicBezTo>
                      <a:pt x="124" y="181"/>
                      <a:pt x="124" y="181"/>
                      <a:pt x="124" y="181"/>
                    </a:cubicBezTo>
                    <a:cubicBezTo>
                      <a:pt x="88" y="181"/>
                      <a:pt x="88" y="181"/>
                      <a:pt x="88" y="181"/>
                    </a:cubicBezTo>
                    <a:cubicBezTo>
                      <a:pt x="80" y="181"/>
                      <a:pt x="80" y="181"/>
                      <a:pt x="80" y="181"/>
                    </a:cubicBezTo>
                    <a:cubicBezTo>
                      <a:pt x="80" y="181"/>
                      <a:pt x="80" y="181"/>
                      <a:pt x="80" y="181"/>
                    </a:cubicBezTo>
                    <a:cubicBezTo>
                      <a:pt x="80" y="193"/>
                      <a:pt x="80" y="193"/>
                      <a:pt x="80" y="193"/>
                    </a:cubicBezTo>
                    <a:close/>
                    <a:moveTo>
                      <a:pt x="132" y="197"/>
                    </a:moveTo>
                    <a:cubicBezTo>
                      <a:pt x="80" y="197"/>
                      <a:pt x="80" y="197"/>
                      <a:pt x="80" y="197"/>
                    </a:cubicBezTo>
                    <a:cubicBezTo>
                      <a:pt x="80" y="200"/>
                      <a:pt x="80" y="200"/>
                      <a:pt x="80" y="200"/>
                    </a:cubicBezTo>
                    <a:cubicBezTo>
                      <a:pt x="80" y="203"/>
                      <a:pt x="81" y="205"/>
                      <a:pt x="82" y="206"/>
                    </a:cubicBezTo>
                    <a:cubicBezTo>
                      <a:pt x="82" y="206"/>
                      <a:pt x="82" y="206"/>
                      <a:pt x="82" y="206"/>
                    </a:cubicBezTo>
                    <a:cubicBezTo>
                      <a:pt x="84" y="208"/>
                      <a:pt x="86" y="209"/>
                      <a:pt x="88" y="209"/>
                    </a:cubicBezTo>
                    <a:cubicBezTo>
                      <a:pt x="95" y="209"/>
                      <a:pt x="95" y="209"/>
                      <a:pt x="95" y="209"/>
                    </a:cubicBezTo>
                    <a:cubicBezTo>
                      <a:pt x="117" y="209"/>
                      <a:pt x="117" y="209"/>
                      <a:pt x="117" y="209"/>
                    </a:cubicBezTo>
                    <a:cubicBezTo>
                      <a:pt x="124" y="209"/>
                      <a:pt x="124" y="209"/>
                      <a:pt x="124" y="209"/>
                    </a:cubicBezTo>
                    <a:cubicBezTo>
                      <a:pt x="126" y="209"/>
                      <a:pt x="128" y="208"/>
                      <a:pt x="129" y="206"/>
                    </a:cubicBezTo>
                    <a:cubicBezTo>
                      <a:pt x="131" y="205"/>
                      <a:pt x="132" y="203"/>
                      <a:pt x="132" y="200"/>
                    </a:cubicBezTo>
                    <a:cubicBezTo>
                      <a:pt x="132" y="197"/>
                      <a:pt x="132" y="197"/>
                      <a:pt x="132" y="197"/>
                    </a:cubicBezTo>
                    <a:close/>
                    <a:moveTo>
                      <a:pt x="122" y="129"/>
                    </a:move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08" y="129"/>
                      <a:pt x="108" y="129"/>
                      <a:pt x="108" y="129"/>
                    </a:cubicBezTo>
                    <a:cubicBezTo>
                      <a:pt x="108" y="130"/>
                      <a:pt x="107" y="131"/>
                      <a:pt x="106" y="131"/>
                    </a:cubicBezTo>
                    <a:cubicBezTo>
                      <a:pt x="105" y="131"/>
                      <a:pt x="104" y="130"/>
                      <a:pt x="104" y="129"/>
                    </a:cubicBezTo>
                    <a:cubicBezTo>
                      <a:pt x="104" y="119"/>
                      <a:pt x="104" y="119"/>
                      <a:pt x="104" y="119"/>
                    </a:cubicBezTo>
                    <a:cubicBezTo>
                      <a:pt x="90" y="119"/>
                      <a:pt x="90" y="119"/>
                      <a:pt x="90" y="119"/>
                    </a:cubicBezTo>
                    <a:cubicBezTo>
                      <a:pt x="90" y="129"/>
                      <a:pt x="90" y="129"/>
                      <a:pt x="90" y="129"/>
                    </a:cubicBezTo>
                    <a:cubicBezTo>
                      <a:pt x="90" y="129"/>
                      <a:pt x="90" y="129"/>
                      <a:pt x="90" y="129"/>
                    </a:cubicBezTo>
                    <a:cubicBezTo>
                      <a:pt x="90" y="177"/>
                      <a:pt x="90" y="177"/>
                      <a:pt x="90" y="177"/>
                    </a:cubicBezTo>
                    <a:cubicBezTo>
                      <a:pt x="122" y="177"/>
                      <a:pt x="122" y="177"/>
                      <a:pt x="122" y="177"/>
                    </a:cubicBezTo>
                    <a:cubicBezTo>
                      <a:pt x="122" y="129"/>
                      <a:pt x="122" y="129"/>
                      <a:pt x="122" y="129"/>
                    </a:cubicBezTo>
                    <a:close/>
                    <a:moveTo>
                      <a:pt x="122" y="114"/>
                    </a:moveTo>
                    <a:cubicBezTo>
                      <a:pt x="122" y="104"/>
                      <a:pt x="122" y="104"/>
                      <a:pt x="122" y="104"/>
                    </a:cubicBezTo>
                    <a:cubicBezTo>
                      <a:pt x="122" y="103"/>
                      <a:pt x="123" y="102"/>
                      <a:pt x="124" y="102"/>
                    </a:cubicBezTo>
                    <a:cubicBezTo>
                      <a:pt x="125" y="102"/>
                      <a:pt x="126" y="103"/>
                      <a:pt x="126" y="104"/>
                    </a:cubicBezTo>
                    <a:cubicBezTo>
                      <a:pt x="126" y="116"/>
                      <a:pt x="126" y="116"/>
                      <a:pt x="126" y="116"/>
                    </a:cubicBezTo>
                    <a:cubicBezTo>
                      <a:pt x="126" y="116"/>
                      <a:pt x="126" y="116"/>
                      <a:pt x="126" y="116"/>
                    </a:cubicBezTo>
                    <a:cubicBezTo>
                      <a:pt x="126" y="177"/>
                      <a:pt x="126" y="177"/>
                      <a:pt x="126" y="177"/>
                    </a:cubicBezTo>
                    <a:cubicBezTo>
                      <a:pt x="131" y="177"/>
                      <a:pt x="131" y="177"/>
                      <a:pt x="131" y="177"/>
                    </a:cubicBezTo>
                    <a:cubicBezTo>
                      <a:pt x="134" y="177"/>
                      <a:pt x="136" y="176"/>
                      <a:pt x="137" y="174"/>
                    </a:cubicBezTo>
                    <a:cubicBezTo>
                      <a:pt x="139" y="173"/>
                      <a:pt x="140" y="171"/>
                      <a:pt x="140" y="168"/>
                    </a:cubicBezTo>
                    <a:cubicBezTo>
                      <a:pt x="140" y="151"/>
                      <a:pt x="140" y="151"/>
                      <a:pt x="140" y="151"/>
                    </a:cubicBezTo>
                    <a:cubicBezTo>
                      <a:pt x="140" y="151"/>
                      <a:pt x="140" y="151"/>
                      <a:pt x="140" y="151"/>
                    </a:cubicBezTo>
                    <a:cubicBezTo>
                      <a:pt x="140" y="151"/>
                      <a:pt x="140" y="150"/>
                      <a:pt x="140" y="150"/>
                    </a:cubicBezTo>
                    <a:cubicBezTo>
                      <a:pt x="147" y="145"/>
                      <a:pt x="152" y="138"/>
                      <a:pt x="156" y="130"/>
                    </a:cubicBezTo>
                    <a:cubicBezTo>
                      <a:pt x="159" y="123"/>
                      <a:pt x="161" y="115"/>
                      <a:pt x="161" y="106"/>
                    </a:cubicBezTo>
                    <a:cubicBezTo>
                      <a:pt x="161" y="91"/>
                      <a:pt x="155" y="77"/>
                      <a:pt x="145" y="67"/>
                    </a:cubicBezTo>
                    <a:cubicBezTo>
                      <a:pt x="135" y="57"/>
                      <a:pt x="121" y="51"/>
                      <a:pt x="106" y="51"/>
                    </a:cubicBezTo>
                    <a:cubicBezTo>
                      <a:pt x="90" y="51"/>
                      <a:pt x="77" y="57"/>
                      <a:pt x="67" y="67"/>
                    </a:cubicBezTo>
                    <a:cubicBezTo>
                      <a:pt x="57" y="77"/>
                      <a:pt x="50" y="91"/>
                      <a:pt x="50" y="106"/>
                    </a:cubicBezTo>
                    <a:cubicBezTo>
                      <a:pt x="50" y="115"/>
                      <a:pt x="52" y="123"/>
                      <a:pt x="56" y="130"/>
                    </a:cubicBezTo>
                    <a:cubicBezTo>
                      <a:pt x="59" y="138"/>
                      <a:pt x="65" y="144"/>
                      <a:pt x="71" y="150"/>
                    </a:cubicBezTo>
                    <a:cubicBezTo>
                      <a:pt x="72" y="150"/>
                      <a:pt x="72" y="151"/>
                      <a:pt x="72" y="151"/>
                    </a:cubicBez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71"/>
                      <a:pt x="73" y="173"/>
                      <a:pt x="74" y="174"/>
                    </a:cubicBezTo>
                    <a:cubicBezTo>
                      <a:pt x="74" y="174"/>
                      <a:pt x="74" y="174"/>
                      <a:pt x="74" y="174"/>
                    </a:cubicBezTo>
                    <a:cubicBezTo>
                      <a:pt x="76" y="176"/>
                      <a:pt x="78" y="177"/>
                      <a:pt x="80" y="177"/>
                    </a:cubicBezTo>
                    <a:cubicBezTo>
                      <a:pt x="86" y="177"/>
                      <a:pt x="86" y="177"/>
                      <a:pt x="86" y="177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86" y="104"/>
                      <a:pt x="86" y="104"/>
                      <a:pt x="86" y="104"/>
                    </a:cubicBezTo>
                    <a:cubicBezTo>
                      <a:pt x="86" y="103"/>
                      <a:pt x="87" y="102"/>
                      <a:pt x="88" y="102"/>
                    </a:cubicBezTo>
                    <a:cubicBezTo>
                      <a:pt x="89" y="102"/>
                      <a:pt x="90" y="103"/>
                      <a:pt x="90" y="10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3"/>
                      <a:pt x="105" y="102"/>
                      <a:pt x="106" y="102"/>
                    </a:cubicBezTo>
                    <a:cubicBezTo>
                      <a:pt x="107" y="102"/>
                      <a:pt x="108" y="103"/>
                      <a:pt x="108" y="104"/>
                    </a:cubicBezTo>
                    <a:cubicBezTo>
                      <a:pt x="108" y="114"/>
                      <a:pt x="108" y="114"/>
                      <a:pt x="108" y="114"/>
                    </a:cubicBezTo>
                    <a:cubicBezTo>
                      <a:pt x="122" y="114"/>
                      <a:pt x="122" y="114"/>
                      <a:pt x="122" y="114"/>
                    </a:cubicBezTo>
                    <a:close/>
                    <a:moveTo>
                      <a:pt x="115" y="213"/>
                    </a:moveTo>
                    <a:cubicBezTo>
                      <a:pt x="97" y="213"/>
                      <a:pt x="97" y="213"/>
                      <a:pt x="97" y="213"/>
                    </a:cubicBezTo>
                    <a:cubicBezTo>
                      <a:pt x="97" y="218"/>
                      <a:pt x="97" y="218"/>
                      <a:pt x="97" y="218"/>
                    </a:cubicBezTo>
                    <a:cubicBezTo>
                      <a:pt x="115" y="218"/>
                      <a:pt x="115" y="218"/>
                      <a:pt x="115" y="218"/>
                    </a:cubicBezTo>
                    <a:lnTo>
                      <a:pt x="115" y="213"/>
                    </a:lnTo>
                    <a:close/>
                  </a:path>
                </a:pathLst>
              </a:custGeom>
              <a:solidFill>
                <a:srgbClr val="40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215020" y="1864485"/>
            <a:ext cx="1155700" cy="1155700"/>
            <a:chOff x="5168900" y="2157801"/>
            <a:chExt cx="1155700" cy="1155700"/>
          </a:xfrm>
        </p:grpSpPr>
        <p:grpSp>
          <p:nvGrpSpPr>
            <p:cNvPr id="197" name="组合 196"/>
            <p:cNvGrpSpPr/>
            <p:nvPr/>
          </p:nvGrpSpPr>
          <p:grpSpPr>
            <a:xfrm>
              <a:off x="5503929" y="2478209"/>
              <a:ext cx="485643" cy="514884"/>
              <a:chOff x="4213225" y="1336675"/>
              <a:chExt cx="606425" cy="642938"/>
            </a:xfrm>
          </p:grpSpPr>
          <p:sp>
            <p:nvSpPr>
              <p:cNvPr id="198" name="Freeform 103"/>
              <p:cNvSpPr>
                <a:spLocks noEditPoints="1"/>
              </p:cNvSpPr>
              <p:nvPr/>
            </p:nvSpPr>
            <p:spPr bwMode="auto">
              <a:xfrm>
                <a:off x="4344987" y="1347787"/>
                <a:ext cx="342900" cy="525463"/>
              </a:xfrm>
              <a:custGeom>
                <a:avLst/>
                <a:gdLst>
                  <a:gd name="T0" fmla="*/ 53 w 91"/>
                  <a:gd name="T1" fmla="*/ 37 h 140"/>
                  <a:gd name="T2" fmla="*/ 91 w 91"/>
                  <a:gd name="T3" fmla="*/ 7 h 140"/>
                  <a:gd name="T4" fmla="*/ 52 w 91"/>
                  <a:gd name="T5" fmla="*/ 34 h 140"/>
                  <a:gd name="T6" fmla="*/ 85 w 91"/>
                  <a:gd name="T7" fmla="*/ 0 h 140"/>
                  <a:gd name="T8" fmla="*/ 47 w 91"/>
                  <a:gd name="T9" fmla="*/ 23 h 140"/>
                  <a:gd name="T10" fmla="*/ 46 w 91"/>
                  <a:gd name="T11" fmla="*/ 22 h 140"/>
                  <a:gd name="T12" fmla="*/ 62 w 91"/>
                  <a:gd name="T13" fmla="*/ 0 h 140"/>
                  <a:gd name="T14" fmla="*/ 18 w 91"/>
                  <a:gd name="T15" fmla="*/ 41 h 140"/>
                  <a:gd name="T16" fmla="*/ 0 w 91"/>
                  <a:gd name="T17" fmla="*/ 63 h 140"/>
                  <a:gd name="T18" fmla="*/ 62 w 91"/>
                  <a:gd name="T19" fmla="*/ 0 h 140"/>
                  <a:gd name="T20" fmla="*/ 0 w 91"/>
                  <a:gd name="T21" fmla="*/ 45 h 140"/>
                  <a:gd name="T22" fmla="*/ 39 w 91"/>
                  <a:gd name="T23" fmla="*/ 0 h 140"/>
                  <a:gd name="T24" fmla="*/ 0 w 91"/>
                  <a:gd name="T25" fmla="*/ 40 h 140"/>
                  <a:gd name="T26" fmla="*/ 21 w 91"/>
                  <a:gd name="T27" fmla="*/ 0 h 140"/>
                  <a:gd name="T28" fmla="*/ 28 w 91"/>
                  <a:gd name="T29" fmla="*/ 0 h 140"/>
                  <a:gd name="T30" fmla="*/ 0 w 91"/>
                  <a:gd name="T31" fmla="*/ 10 h 140"/>
                  <a:gd name="T32" fmla="*/ 16 w 91"/>
                  <a:gd name="T33" fmla="*/ 0 h 140"/>
                  <a:gd name="T34" fmla="*/ 0 w 91"/>
                  <a:gd name="T35" fmla="*/ 5 h 140"/>
                  <a:gd name="T36" fmla="*/ 0 w 91"/>
                  <a:gd name="T37" fmla="*/ 75 h 140"/>
                  <a:gd name="T38" fmla="*/ 0 w 91"/>
                  <a:gd name="T39" fmla="*/ 68 h 140"/>
                  <a:gd name="T40" fmla="*/ 0 w 91"/>
                  <a:gd name="T41" fmla="*/ 86 h 140"/>
                  <a:gd name="T42" fmla="*/ 0 w 91"/>
                  <a:gd name="T43" fmla="*/ 79 h 140"/>
                  <a:gd name="T44" fmla="*/ 28 w 91"/>
                  <a:gd name="T45" fmla="*/ 69 h 140"/>
                  <a:gd name="T46" fmla="*/ 10 w 91"/>
                  <a:gd name="T47" fmla="*/ 93 h 140"/>
                  <a:gd name="T48" fmla="*/ 42 w 91"/>
                  <a:gd name="T49" fmla="*/ 67 h 140"/>
                  <a:gd name="T50" fmla="*/ 16 w 91"/>
                  <a:gd name="T51" fmla="*/ 98 h 140"/>
                  <a:gd name="T52" fmla="*/ 20 w 91"/>
                  <a:gd name="T53" fmla="*/ 101 h 140"/>
                  <a:gd name="T54" fmla="*/ 55 w 91"/>
                  <a:gd name="T55" fmla="*/ 71 h 140"/>
                  <a:gd name="T56" fmla="*/ 26 w 91"/>
                  <a:gd name="T57" fmla="*/ 105 h 140"/>
                  <a:gd name="T58" fmla="*/ 29 w 91"/>
                  <a:gd name="T59" fmla="*/ 109 h 140"/>
                  <a:gd name="T60" fmla="*/ 91 w 91"/>
                  <a:gd name="T61" fmla="*/ 46 h 140"/>
                  <a:gd name="T62" fmla="*/ 31 w 91"/>
                  <a:gd name="T63" fmla="*/ 125 h 140"/>
                  <a:gd name="T64" fmla="*/ 31 w 91"/>
                  <a:gd name="T65" fmla="*/ 118 h 140"/>
                  <a:gd name="T66" fmla="*/ 91 w 91"/>
                  <a:gd name="T67" fmla="*/ 76 h 140"/>
                  <a:gd name="T68" fmla="*/ 32 w 91"/>
                  <a:gd name="T69" fmla="*/ 140 h 140"/>
                  <a:gd name="T70" fmla="*/ 62 w 91"/>
                  <a:gd name="T71" fmla="*/ 117 h 140"/>
                  <a:gd name="T72" fmla="*/ 43 w 91"/>
                  <a:gd name="T73" fmla="*/ 140 h 140"/>
                  <a:gd name="T74" fmla="*/ 50 w 91"/>
                  <a:gd name="T75" fmla="*/ 140 h 140"/>
                  <a:gd name="T76" fmla="*/ 62 w 91"/>
                  <a:gd name="T77" fmla="*/ 140 h 140"/>
                  <a:gd name="T78" fmla="*/ 74 w 91"/>
                  <a:gd name="T79" fmla="*/ 98 h 140"/>
                  <a:gd name="T80" fmla="*/ 74 w 91"/>
                  <a:gd name="T81" fmla="*/ 98 h 140"/>
                  <a:gd name="T82" fmla="*/ 61 w 91"/>
                  <a:gd name="T83" fmla="*/ 64 h 140"/>
                  <a:gd name="T84" fmla="*/ 91 w 91"/>
                  <a:gd name="T85" fmla="*/ 30 h 140"/>
                  <a:gd name="T86" fmla="*/ 72 w 91"/>
                  <a:gd name="T87" fmla="*/ 44 h 140"/>
                  <a:gd name="T88" fmla="*/ 73 w 91"/>
                  <a:gd name="T89" fmla="*/ 41 h 140"/>
                  <a:gd name="T90" fmla="*/ 91 w 91"/>
                  <a:gd name="T91" fmla="*/ 18 h 140"/>
                  <a:gd name="T92" fmla="*/ 91 w 91"/>
                  <a:gd name="T93" fmla="*/ 11 h 140"/>
                  <a:gd name="T94" fmla="*/ 36 w 91"/>
                  <a:gd name="T95" fmla="*/ 39 h 140"/>
                  <a:gd name="T96" fmla="*/ 28 w 91"/>
                  <a:gd name="T97" fmla="*/ 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" h="140">
                    <a:moveTo>
                      <a:pt x="91" y="0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  <a:moveTo>
                      <a:pt x="85" y="0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5" y="0"/>
                      <a:pt x="85" y="0"/>
                      <a:pt x="85" y="0"/>
                    </a:cubicBezTo>
                    <a:close/>
                    <a:moveTo>
                      <a:pt x="74" y="0"/>
                    </a:move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4" y="0"/>
                      <a:pt x="74" y="0"/>
                      <a:pt x="74" y="0"/>
                    </a:cubicBezTo>
                    <a:close/>
                    <a:moveTo>
                      <a:pt x="62" y="0"/>
                    </a:moveTo>
                    <a:cubicBezTo>
                      <a:pt x="23" y="40"/>
                      <a:pt x="23" y="40"/>
                      <a:pt x="23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0"/>
                      <a:pt x="18" y="40"/>
                      <a:pt x="18" y="41"/>
                    </a:cubicBezTo>
                    <a:cubicBezTo>
                      <a:pt x="17" y="42"/>
                      <a:pt x="17" y="43"/>
                      <a:pt x="18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2" y="0"/>
                      <a:pt x="62" y="0"/>
                      <a:pt x="62" y="0"/>
                    </a:cubicBezTo>
                    <a:close/>
                    <a:moveTo>
                      <a:pt x="51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0"/>
                      <a:pt x="51" y="0"/>
                      <a:pt x="51" y="0"/>
                    </a:cubicBezTo>
                    <a:close/>
                    <a:moveTo>
                      <a:pt x="39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39" y="0"/>
                      <a:pt x="39" y="0"/>
                      <a:pt x="39" y="0"/>
                    </a:cubicBezTo>
                    <a:close/>
                    <a:moveTo>
                      <a:pt x="2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1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6" y="0"/>
                      <a:pt x="16" y="0"/>
                      <a:pt x="16" y="0"/>
                    </a:cubicBezTo>
                    <a:close/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  <a:moveTo>
                      <a:pt x="0" y="68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0" y="68"/>
                      <a:pt x="0" y="68"/>
                      <a:pt x="0" y="68"/>
                    </a:cubicBezTo>
                    <a:close/>
                    <a:moveTo>
                      <a:pt x="0" y="79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0" y="79"/>
                      <a:pt x="0" y="79"/>
                      <a:pt x="0" y="79"/>
                    </a:cubicBezTo>
                    <a:close/>
                    <a:moveTo>
                      <a:pt x="3" y="88"/>
                    </a:moveTo>
                    <a:cubicBezTo>
                      <a:pt x="7" y="91"/>
                      <a:pt x="7" y="91"/>
                      <a:pt x="7" y="91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" y="88"/>
                      <a:pt x="3" y="88"/>
                      <a:pt x="3" y="88"/>
                    </a:cubicBezTo>
                    <a:close/>
                    <a:moveTo>
                      <a:pt x="10" y="93"/>
                    </a:moveTo>
                    <a:cubicBezTo>
                      <a:pt x="28" y="74"/>
                      <a:pt x="28" y="74"/>
                      <a:pt x="28" y="74"/>
                    </a:cubicBezTo>
                    <a:cubicBezTo>
                      <a:pt x="29" y="74"/>
                      <a:pt x="30" y="74"/>
                      <a:pt x="30" y="74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0" y="93"/>
                      <a:pt x="10" y="93"/>
                      <a:pt x="10" y="93"/>
                    </a:cubicBezTo>
                    <a:close/>
                    <a:moveTo>
                      <a:pt x="16" y="98"/>
                    </a:moveTo>
                    <a:cubicBezTo>
                      <a:pt x="47" y="66"/>
                      <a:pt x="47" y="66"/>
                      <a:pt x="47" y="66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16" y="98"/>
                      <a:pt x="16" y="98"/>
                      <a:pt x="16" y="98"/>
                    </a:cubicBezTo>
                    <a:close/>
                    <a:moveTo>
                      <a:pt x="23" y="103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3" y="103"/>
                      <a:pt x="23" y="103"/>
                      <a:pt x="23" y="103"/>
                    </a:cubicBezTo>
                    <a:close/>
                    <a:moveTo>
                      <a:pt x="29" y="108"/>
                    </a:moveTo>
                    <a:cubicBezTo>
                      <a:pt x="29" y="108"/>
                      <a:pt x="29" y="109"/>
                      <a:pt x="29" y="109"/>
                    </a:cubicBezTo>
                    <a:cubicBezTo>
                      <a:pt x="30" y="110"/>
                      <a:pt x="30" y="112"/>
                      <a:pt x="30" y="11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46"/>
                      <a:pt x="91" y="46"/>
                      <a:pt x="91" y="46"/>
                    </a:cubicBezTo>
                    <a:cubicBezTo>
                      <a:pt x="29" y="108"/>
                      <a:pt x="29" y="108"/>
                      <a:pt x="29" y="108"/>
                    </a:cubicBezTo>
                    <a:close/>
                    <a:moveTo>
                      <a:pt x="31" y="118"/>
                    </a:moveTo>
                    <a:cubicBezTo>
                      <a:pt x="31" y="125"/>
                      <a:pt x="31" y="125"/>
                      <a:pt x="31" y="12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58"/>
                      <a:pt x="91" y="58"/>
                      <a:pt x="91" y="58"/>
                    </a:cubicBezTo>
                    <a:cubicBezTo>
                      <a:pt x="31" y="118"/>
                      <a:pt x="31" y="118"/>
                      <a:pt x="31" y="118"/>
                    </a:cubicBezTo>
                    <a:close/>
                    <a:moveTo>
                      <a:pt x="31" y="130"/>
                    </a:move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31" y="136"/>
                      <a:pt x="31" y="136"/>
                      <a:pt x="31" y="136"/>
                    </a:cubicBezTo>
                    <a:cubicBezTo>
                      <a:pt x="31" y="130"/>
                      <a:pt x="31" y="130"/>
                      <a:pt x="31" y="130"/>
                    </a:cubicBezTo>
                    <a:close/>
                    <a:moveTo>
                      <a:pt x="32" y="140"/>
                    </a:move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1"/>
                      <a:pt x="62" y="112"/>
                      <a:pt x="62" y="113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2" y="140"/>
                      <a:pt x="32" y="140"/>
                      <a:pt x="32" y="140"/>
                    </a:cubicBezTo>
                    <a:close/>
                    <a:moveTo>
                      <a:pt x="43" y="140"/>
                    </a:moveTo>
                    <a:cubicBezTo>
                      <a:pt x="62" y="122"/>
                      <a:pt x="62" y="122"/>
                      <a:pt x="62" y="122"/>
                    </a:cubicBezTo>
                    <a:cubicBezTo>
                      <a:pt x="62" y="128"/>
                      <a:pt x="62" y="128"/>
                      <a:pt x="62" y="128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43" y="140"/>
                      <a:pt x="43" y="140"/>
                      <a:pt x="43" y="140"/>
                    </a:cubicBezTo>
                    <a:close/>
                    <a:moveTo>
                      <a:pt x="55" y="140"/>
                    </a:moveTo>
                    <a:cubicBezTo>
                      <a:pt x="62" y="140"/>
                      <a:pt x="62" y="140"/>
                      <a:pt x="62" y="140"/>
                    </a:cubicBezTo>
                    <a:cubicBezTo>
                      <a:pt x="62" y="133"/>
                      <a:pt x="62" y="133"/>
                      <a:pt x="62" y="133"/>
                    </a:cubicBezTo>
                    <a:cubicBezTo>
                      <a:pt x="55" y="140"/>
                      <a:pt x="55" y="140"/>
                      <a:pt x="55" y="140"/>
                    </a:cubicBezTo>
                    <a:close/>
                    <a:moveTo>
                      <a:pt x="74" y="98"/>
                    </a:moveTo>
                    <a:cubicBezTo>
                      <a:pt x="91" y="81"/>
                      <a:pt x="91" y="81"/>
                      <a:pt x="91" y="81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74" y="98"/>
                      <a:pt x="74" y="98"/>
                      <a:pt x="74" y="98"/>
                    </a:cubicBezTo>
                    <a:close/>
                    <a:moveTo>
                      <a:pt x="91" y="41"/>
                    </a:moveTo>
                    <a:cubicBezTo>
                      <a:pt x="62" y="70"/>
                      <a:pt x="62" y="70"/>
                      <a:pt x="62" y="70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91" y="41"/>
                      <a:pt x="91" y="41"/>
                      <a:pt x="91" y="41"/>
                    </a:cubicBezTo>
                    <a:close/>
                    <a:moveTo>
                      <a:pt x="91" y="30"/>
                    </a:moveTo>
                    <a:cubicBezTo>
                      <a:pt x="60" y="60"/>
                      <a:pt x="60" y="60"/>
                      <a:pt x="60" y="60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3"/>
                      <a:pt x="73" y="43"/>
                      <a:pt x="73" y="42"/>
                    </a:cubicBezTo>
                    <a:cubicBezTo>
                      <a:pt x="73" y="42"/>
                      <a:pt x="73" y="42"/>
                      <a:pt x="73" y="4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30"/>
                      <a:pt x="91" y="30"/>
                      <a:pt x="91" y="30"/>
                    </a:cubicBezTo>
                    <a:close/>
                    <a:moveTo>
                      <a:pt x="91" y="18"/>
                    </a:moveTo>
                    <a:cubicBezTo>
                      <a:pt x="69" y="40"/>
                      <a:pt x="69" y="40"/>
                      <a:pt x="69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91" y="18"/>
                      <a:pt x="91" y="18"/>
                      <a:pt x="91" y="18"/>
                    </a:cubicBezTo>
                    <a:close/>
                    <a:moveTo>
                      <a:pt x="28" y="39"/>
                    </a:move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28" y="39"/>
                    </a:lnTo>
                    <a:close/>
                  </a:path>
                </a:pathLst>
              </a:custGeom>
              <a:solidFill>
                <a:srgbClr val="FFC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104"/>
              <p:cNvSpPr>
                <a:spLocks noEditPoints="1"/>
              </p:cNvSpPr>
              <p:nvPr/>
            </p:nvSpPr>
            <p:spPr bwMode="auto">
              <a:xfrm>
                <a:off x="4344987" y="1889125"/>
                <a:ext cx="342900" cy="74613"/>
              </a:xfrm>
              <a:custGeom>
                <a:avLst/>
                <a:gdLst>
                  <a:gd name="T0" fmla="*/ 63 w 91"/>
                  <a:gd name="T1" fmla="*/ 0 h 20"/>
                  <a:gd name="T2" fmla="*/ 63 w 91"/>
                  <a:gd name="T3" fmla="*/ 0 h 20"/>
                  <a:gd name="T4" fmla="*/ 42 w 91"/>
                  <a:gd name="T5" fmla="*/ 20 h 20"/>
                  <a:gd name="T6" fmla="*/ 49 w 91"/>
                  <a:gd name="T7" fmla="*/ 20 h 20"/>
                  <a:gd name="T8" fmla="*/ 69 w 91"/>
                  <a:gd name="T9" fmla="*/ 0 h 20"/>
                  <a:gd name="T10" fmla="*/ 63 w 91"/>
                  <a:gd name="T11" fmla="*/ 0 h 20"/>
                  <a:gd name="T12" fmla="*/ 58 w 91"/>
                  <a:gd name="T13" fmla="*/ 0 h 20"/>
                  <a:gd name="T14" fmla="*/ 37 w 91"/>
                  <a:gd name="T15" fmla="*/ 20 h 20"/>
                  <a:gd name="T16" fmla="*/ 31 w 91"/>
                  <a:gd name="T17" fmla="*/ 20 h 20"/>
                  <a:gd name="T18" fmla="*/ 51 w 91"/>
                  <a:gd name="T19" fmla="*/ 0 h 20"/>
                  <a:gd name="T20" fmla="*/ 58 w 91"/>
                  <a:gd name="T21" fmla="*/ 0 h 20"/>
                  <a:gd name="T22" fmla="*/ 46 w 91"/>
                  <a:gd name="T23" fmla="*/ 0 h 20"/>
                  <a:gd name="T24" fmla="*/ 26 w 91"/>
                  <a:gd name="T25" fmla="*/ 20 h 20"/>
                  <a:gd name="T26" fmla="*/ 19 w 91"/>
                  <a:gd name="T27" fmla="*/ 20 h 20"/>
                  <a:gd name="T28" fmla="*/ 40 w 91"/>
                  <a:gd name="T29" fmla="*/ 0 h 20"/>
                  <a:gd name="T30" fmla="*/ 46 w 91"/>
                  <a:gd name="T31" fmla="*/ 0 h 20"/>
                  <a:gd name="T32" fmla="*/ 35 w 91"/>
                  <a:gd name="T33" fmla="*/ 0 h 20"/>
                  <a:gd name="T34" fmla="*/ 29 w 91"/>
                  <a:gd name="T35" fmla="*/ 0 h 20"/>
                  <a:gd name="T36" fmla="*/ 28 w 91"/>
                  <a:gd name="T37" fmla="*/ 0 h 20"/>
                  <a:gd name="T38" fmla="*/ 8 w 91"/>
                  <a:gd name="T39" fmla="*/ 20 h 20"/>
                  <a:gd name="T40" fmla="*/ 14 w 91"/>
                  <a:gd name="T41" fmla="*/ 20 h 20"/>
                  <a:gd name="T42" fmla="*/ 35 w 91"/>
                  <a:gd name="T43" fmla="*/ 0 h 20"/>
                  <a:gd name="T44" fmla="*/ 23 w 91"/>
                  <a:gd name="T45" fmla="*/ 0 h 20"/>
                  <a:gd name="T46" fmla="*/ 16 w 91"/>
                  <a:gd name="T47" fmla="*/ 0 h 20"/>
                  <a:gd name="T48" fmla="*/ 0 w 91"/>
                  <a:gd name="T49" fmla="*/ 16 h 20"/>
                  <a:gd name="T50" fmla="*/ 0 w 91"/>
                  <a:gd name="T51" fmla="*/ 20 h 20"/>
                  <a:gd name="T52" fmla="*/ 3 w 91"/>
                  <a:gd name="T53" fmla="*/ 20 h 20"/>
                  <a:gd name="T54" fmla="*/ 23 w 91"/>
                  <a:gd name="T55" fmla="*/ 0 h 20"/>
                  <a:gd name="T56" fmla="*/ 12 w 91"/>
                  <a:gd name="T57" fmla="*/ 0 h 20"/>
                  <a:gd name="T58" fmla="*/ 0 w 91"/>
                  <a:gd name="T59" fmla="*/ 12 h 20"/>
                  <a:gd name="T60" fmla="*/ 0 w 91"/>
                  <a:gd name="T61" fmla="*/ 7 h 20"/>
                  <a:gd name="T62" fmla="*/ 1 w 91"/>
                  <a:gd name="T63" fmla="*/ 4 h 20"/>
                  <a:gd name="T64" fmla="*/ 4 w 91"/>
                  <a:gd name="T65" fmla="*/ 1 h 20"/>
                  <a:gd name="T66" fmla="*/ 7 w 91"/>
                  <a:gd name="T67" fmla="*/ 0 h 20"/>
                  <a:gd name="T68" fmla="*/ 12 w 91"/>
                  <a:gd name="T69" fmla="*/ 0 h 20"/>
                  <a:gd name="T70" fmla="*/ 54 w 91"/>
                  <a:gd name="T71" fmla="*/ 20 h 20"/>
                  <a:gd name="T72" fmla="*/ 74 w 91"/>
                  <a:gd name="T73" fmla="*/ 0 h 20"/>
                  <a:gd name="T74" fmla="*/ 81 w 91"/>
                  <a:gd name="T75" fmla="*/ 0 h 20"/>
                  <a:gd name="T76" fmla="*/ 61 w 91"/>
                  <a:gd name="T77" fmla="*/ 20 h 20"/>
                  <a:gd name="T78" fmla="*/ 54 w 91"/>
                  <a:gd name="T79" fmla="*/ 20 h 20"/>
                  <a:gd name="T80" fmla="*/ 65 w 91"/>
                  <a:gd name="T81" fmla="*/ 20 h 20"/>
                  <a:gd name="T82" fmla="*/ 85 w 91"/>
                  <a:gd name="T83" fmla="*/ 0 h 20"/>
                  <a:gd name="T84" fmla="*/ 89 w 91"/>
                  <a:gd name="T85" fmla="*/ 2 h 20"/>
                  <a:gd name="T86" fmla="*/ 89 w 91"/>
                  <a:gd name="T87" fmla="*/ 2 h 20"/>
                  <a:gd name="T88" fmla="*/ 89 w 91"/>
                  <a:gd name="T89" fmla="*/ 3 h 20"/>
                  <a:gd name="T90" fmla="*/ 72 w 91"/>
                  <a:gd name="T91" fmla="*/ 20 h 20"/>
                  <a:gd name="T92" fmla="*/ 65 w 91"/>
                  <a:gd name="T93" fmla="*/ 20 h 20"/>
                  <a:gd name="T94" fmla="*/ 77 w 91"/>
                  <a:gd name="T95" fmla="*/ 20 h 20"/>
                  <a:gd name="T96" fmla="*/ 84 w 91"/>
                  <a:gd name="T97" fmla="*/ 20 h 20"/>
                  <a:gd name="T98" fmla="*/ 91 w 91"/>
                  <a:gd name="T99" fmla="*/ 13 h 20"/>
                  <a:gd name="T100" fmla="*/ 91 w 91"/>
                  <a:gd name="T101" fmla="*/ 7 h 20"/>
                  <a:gd name="T102" fmla="*/ 91 w 91"/>
                  <a:gd name="T103" fmla="*/ 6 h 20"/>
                  <a:gd name="T104" fmla="*/ 77 w 91"/>
                  <a:gd name="T105" fmla="*/ 20 h 20"/>
                  <a:gd name="T106" fmla="*/ 89 w 91"/>
                  <a:gd name="T107" fmla="*/ 20 h 20"/>
                  <a:gd name="T108" fmla="*/ 91 w 91"/>
                  <a:gd name="T109" fmla="*/ 20 h 20"/>
                  <a:gd name="T110" fmla="*/ 91 w 91"/>
                  <a:gd name="T111" fmla="*/ 18 h 20"/>
                  <a:gd name="T112" fmla="*/ 89 w 91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1" h="20">
                    <a:moveTo>
                      <a:pt x="6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3" y="0"/>
                      <a:pt x="63" y="0"/>
                      <a:pt x="63" y="0"/>
                    </a:cubicBezTo>
                    <a:close/>
                    <a:moveTo>
                      <a:pt x="58" y="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46" y="0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6" y="0"/>
                      <a:pt x="46" y="0"/>
                      <a:pt x="46" y="0"/>
                    </a:cubicBezTo>
                    <a:close/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  <a:moveTo>
                      <a:pt x="12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  <a:moveTo>
                      <a:pt x="54" y="2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54" y="20"/>
                      <a:pt x="54" y="20"/>
                      <a:pt x="54" y="20"/>
                    </a:cubicBezTo>
                    <a:close/>
                    <a:moveTo>
                      <a:pt x="65" y="2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87" y="0"/>
                      <a:pt x="88" y="1"/>
                      <a:pt x="89" y="2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9" y="2"/>
                      <a:pt x="89" y="3"/>
                      <a:pt x="89" y="3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65" y="20"/>
                      <a:pt x="65" y="20"/>
                      <a:pt x="65" y="20"/>
                    </a:cubicBezTo>
                    <a:close/>
                    <a:moveTo>
                      <a:pt x="77" y="20"/>
                    </a:moveTo>
                    <a:cubicBezTo>
                      <a:pt x="84" y="20"/>
                      <a:pt x="84" y="20"/>
                      <a:pt x="84" y="20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7"/>
                      <a:pt x="91" y="7"/>
                      <a:pt x="91" y="6"/>
                    </a:cubicBezTo>
                    <a:cubicBezTo>
                      <a:pt x="77" y="20"/>
                      <a:pt x="77" y="20"/>
                      <a:pt x="77" y="20"/>
                    </a:cubicBezTo>
                    <a:close/>
                    <a:moveTo>
                      <a:pt x="89" y="20"/>
                    </a:move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18"/>
                      <a:pt x="91" y="18"/>
                      <a:pt x="91" y="18"/>
                    </a:cubicBezTo>
                    <a:lnTo>
                      <a:pt x="89" y="20"/>
                    </a:lnTo>
                    <a:close/>
                  </a:path>
                </a:pathLst>
              </a:custGeom>
              <a:solidFill>
                <a:srgbClr val="FFC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105"/>
              <p:cNvSpPr>
                <a:spLocks noEditPoints="1"/>
              </p:cNvSpPr>
              <p:nvPr/>
            </p:nvSpPr>
            <p:spPr bwMode="auto">
              <a:xfrm>
                <a:off x="4435475" y="1452562"/>
                <a:ext cx="153987" cy="153988"/>
              </a:xfrm>
              <a:custGeom>
                <a:avLst/>
                <a:gdLst>
                  <a:gd name="T0" fmla="*/ 14 w 41"/>
                  <a:gd name="T1" fmla="*/ 14 h 41"/>
                  <a:gd name="T2" fmla="*/ 13 w 41"/>
                  <a:gd name="T3" fmla="*/ 15 h 41"/>
                  <a:gd name="T4" fmla="*/ 6 w 41"/>
                  <a:gd name="T5" fmla="*/ 21 h 41"/>
                  <a:gd name="T6" fmla="*/ 10 w 41"/>
                  <a:gd name="T7" fmla="*/ 24 h 41"/>
                  <a:gd name="T8" fmla="*/ 25 w 41"/>
                  <a:gd name="T9" fmla="*/ 9 h 41"/>
                  <a:gd name="T10" fmla="*/ 23 w 41"/>
                  <a:gd name="T11" fmla="*/ 4 h 41"/>
                  <a:gd name="T12" fmla="*/ 17 w 41"/>
                  <a:gd name="T13" fmla="*/ 10 h 41"/>
                  <a:gd name="T14" fmla="*/ 16 w 41"/>
                  <a:gd name="T15" fmla="*/ 13 h 41"/>
                  <a:gd name="T16" fmla="*/ 14 w 41"/>
                  <a:gd name="T17" fmla="*/ 14 h 41"/>
                  <a:gd name="T18" fmla="*/ 7 w 41"/>
                  <a:gd name="T19" fmla="*/ 15 h 41"/>
                  <a:gd name="T20" fmla="*/ 4 w 41"/>
                  <a:gd name="T21" fmla="*/ 19 h 41"/>
                  <a:gd name="T22" fmla="*/ 0 w 41"/>
                  <a:gd name="T23" fmla="*/ 16 h 41"/>
                  <a:gd name="T24" fmla="*/ 7 w 41"/>
                  <a:gd name="T25" fmla="*/ 15 h 41"/>
                  <a:gd name="T26" fmla="*/ 11 w 41"/>
                  <a:gd name="T27" fmla="*/ 28 h 41"/>
                  <a:gd name="T28" fmla="*/ 26 w 41"/>
                  <a:gd name="T29" fmla="*/ 12 h 41"/>
                  <a:gd name="T30" fmla="*/ 27 w 41"/>
                  <a:gd name="T31" fmla="*/ 13 h 41"/>
                  <a:gd name="T32" fmla="*/ 29 w 41"/>
                  <a:gd name="T33" fmla="*/ 14 h 41"/>
                  <a:gd name="T34" fmla="*/ 31 w 41"/>
                  <a:gd name="T35" fmla="*/ 15 h 41"/>
                  <a:gd name="T36" fmla="*/ 9 w 41"/>
                  <a:gd name="T37" fmla="*/ 36 h 41"/>
                  <a:gd name="T38" fmla="*/ 11 w 41"/>
                  <a:gd name="T39" fmla="*/ 28 h 41"/>
                  <a:gd name="T40" fmla="*/ 12 w 41"/>
                  <a:gd name="T41" fmla="*/ 38 h 41"/>
                  <a:gd name="T42" fmla="*/ 35 w 41"/>
                  <a:gd name="T43" fmla="*/ 15 h 41"/>
                  <a:gd name="T44" fmla="*/ 41 w 41"/>
                  <a:gd name="T45" fmla="*/ 16 h 41"/>
                  <a:gd name="T46" fmla="*/ 34 w 41"/>
                  <a:gd name="T47" fmla="*/ 23 h 41"/>
                  <a:gd name="T48" fmla="*/ 32 w 41"/>
                  <a:gd name="T49" fmla="*/ 25 h 41"/>
                  <a:gd name="T50" fmla="*/ 31 w 41"/>
                  <a:gd name="T51" fmla="*/ 26 h 41"/>
                  <a:gd name="T52" fmla="*/ 23 w 41"/>
                  <a:gd name="T53" fmla="*/ 34 h 41"/>
                  <a:gd name="T54" fmla="*/ 22 w 41"/>
                  <a:gd name="T55" fmla="*/ 33 h 41"/>
                  <a:gd name="T56" fmla="*/ 20 w 41"/>
                  <a:gd name="T57" fmla="*/ 33 h 41"/>
                  <a:gd name="T58" fmla="*/ 12 w 41"/>
                  <a:gd name="T59" fmla="*/ 38 h 41"/>
                  <a:gd name="T60" fmla="*/ 26 w 41"/>
                  <a:gd name="T61" fmla="*/ 36 h 41"/>
                  <a:gd name="T62" fmla="*/ 30 w 41"/>
                  <a:gd name="T63" fmla="*/ 38 h 41"/>
                  <a:gd name="T64" fmla="*/ 33 w 41"/>
                  <a:gd name="T65" fmla="*/ 35 h 41"/>
                  <a:gd name="T66" fmla="*/ 32 w 41"/>
                  <a:gd name="T67" fmla="*/ 30 h 41"/>
                  <a:gd name="T68" fmla="*/ 26 w 41"/>
                  <a:gd name="T69" fmla="*/ 36 h 41"/>
                  <a:gd name="T70" fmla="*/ 33 w 41"/>
                  <a:gd name="T71" fmla="*/ 40 h 41"/>
                  <a:gd name="T72" fmla="*/ 34 w 41"/>
                  <a:gd name="T73" fmla="*/ 41 h 41"/>
                  <a:gd name="T74" fmla="*/ 34 w 41"/>
                  <a:gd name="T75" fmla="*/ 39 h 41"/>
                  <a:gd name="T76" fmla="*/ 33 w 41"/>
                  <a:gd name="T77" fmla="*/ 40 h 41"/>
                  <a:gd name="T78" fmla="*/ 21 w 41"/>
                  <a:gd name="T79" fmla="*/ 1 h 41"/>
                  <a:gd name="T80" fmla="*/ 21 w 41"/>
                  <a:gd name="T81" fmla="*/ 0 h 41"/>
                  <a:gd name="T82" fmla="*/ 21 w 41"/>
                  <a:gd name="T83" fmla="*/ 2 h 41"/>
                  <a:gd name="T84" fmla="*/ 21 w 41"/>
                  <a:gd name="T85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" h="41">
                    <a:moveTo>
                      <a:pt x="14" y="14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4"/>
                      <a:pt x="15" y="14"/>
                      <a:pt x="14" y="14"/>
                    </a:cubicBezTo>
                    <a:close/>
                    <a:moveTo>
                      <a:pt x="7" y="15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" y="15"/>
                      <a:pt x="7" y="15"/>
                      <a:pt x="7" y="15"/>
                    </a:cubicBezTo>
                    <a:close/>
                    <a:moveTo>
                      <a:pt x="11" y="28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8" y="14"/>
                      <a:pt x="29" y="14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1" y="28"/>
                      <a:pt x="11" y="28"/>
                      <a:pt x="11" y="28"/>
                    </a:cubicBezTo>
                    <a:close/>
                    <a:moveTo>
                      <a:pt x="12" y="38"/>
                    </a:moveTo>
                    <a:cubicBezTo>
                      <a:pt x="35" y="15"/>
                      <a:pt x="35" y="15"/>
                      <a:pt x="35" y="1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2" y="25"/>
                      <a:pt x="31" y="25"/>
                      <a:pt x="31" y="26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2" y="38"/>
                      <a:pt x="12" y="38"/>
                      <a:pt x="12" y="38"/>
                    </a:cubicBezTo>
                    <a:close/>
                    <a:moveTo>
                      <a:pt x="26" y="36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6" y="36"/>
                      <a:pt x="26" y="36"/>
                      <a:pt x="26" y="36"/>
                    </a:cubicBezTo>
                    <a:close/>
                    <a:moveTo>
                      <a:pt x="33" y="40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3" y="40"/>
                      <a:pt x="33" y="40"/>
                      <a:pt x="33" y="40"/>
                    </a:cubicBezTo>
                    <a:close/>
                    <a:moveTo>
                      <a:pt x="21" y="1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2"/>
                      <a:pt x="21" y="2"/>
                      <a:pt x="21" y="2"/>
                    </a:cubicBez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106"/>
              <p:cNvSpPr>
                <a:spLocks noEditPoints="1"/>
              </p:cNvSpPr>
              <p:nvPr/>
            </p:nvSpPr>
            <p:spPr bwMode="auto">
              <a:xfrm>
                <a:off x="4213225" y="1336675"/>
                <a:ext cx="606425" cy="642938"/>
              </a:xfrm>
              <a:custGeom>
                <a:avLst/>
                <a:gdLst>
                  <a:gd name="T0" fmla="*/ 126 w 161"/>
                  <a:gd name="T1" fmla="*/ 154 h 171"/>
                  <a:gd name="T2" fmla="*/ 98 w 161"/>
                  <a:gd name="T3" fmla="*/ 147 h 171"/>
                  <a:gd name="T4" fmla="*/ 37 w 161"/>
                  <a:gd name="T5" fmla="*/ 149 h 171"/>
                  <a:gd name="T6" fmla="*/ 35 w 161"/>
                  <a:gd name="T7" fmla="*/ 167 h 171"/>
                  <a:gd name="T8" fmla="*/ 130 w 161"/>
                  <a:gd name="T9" fmla="*/ 2 h 171"/>
                  <a:gd name="T10" fmla="*/ 157 w 161"/>
                  <a:gd name="T11" fmla="*/ 15 h 171"/>
                  <a:gd name="T12" fmla="*/ 160 w 161"/>
                  <a:gd name="T13" fmla="*/ 67 h 171"/>
                  <a:gd name="T14" fmla="*/ 129 w 161"/>
                  <a:gd name="T15" fmla="*/ 91 h 171"/>
                  <a:gd name="T16" fmla="*/ 100 w 161"/>
                  <a:gd name="T17" fmla="*/ 116 h 171"/>
                  <a:gd name="T18" fmla="*/ 126 w 161"/>
                  <a:gd name="T19" fmla="*/ 146 h 171"/>
                  <a:gd name="T20" fmla="*/ 128 w 161"/>
                  <a:gd name="T21" fmla="*/ 171 h 171"/>
                  <a:gd name="T22" fmla="*/ 31 w 161"/>
                  <a:gd name="T23" fmla="*/ 154 h 171"/>
                  <a:gd name="T24" fmla="*/ 34 w 161"/>
                  <a:gd name="T25" fmla="*/ 146 h 171"/>
                  <a:gd name="T26" fmla="*/ 62 w 161"/>
                  <a:gd name="T27" fmla="*/ 143 h 171"/>
                  <a:gd name="T28" fmla="*/ 59 w 161"/>
                  <a:gd name="T29" fmla="*/ 111 h 171"/>
                  <a:gd name="T30" fmla="*/ 4 w 161"/>
                  <a:gd name="T31" fmla="*/ 71 h 171"/>
                  <a:gd name="T32" fmla="*/ 0 w 161"/>
                  <a:gd name="T33" fmla="*/ 23 h 171"/>
                  <a:gd name="T34" fmla="*/ 3 w 161"/>
                  <a:gd name="T35" fmla="*/ 15 h 171"/>
                  <a:gd name="T36" fmla="*/ 31 w 161"/>
                  <a:gd name="T37" fmla="*/ 11 h 171"/>
                  <a:gd name="T38" fmla="*/ 130 w 161"/>
                  <a:gd name="T39" fmla="*/ 15 h 171"/>
                  <a:gd name="T40" fmla="*/ 156 w 161"/>
                  <a:gd name="T41" fmla="*/ 65 h 171"/>
                  <a:gd name="T42" fmla="*/ 155 w 161"/>
                  <a:gd name="T43" fmla="*/ 18 h 171"/>
                  <a:gd name="T44" fmla="*/ 31 w 161"/>
                  <a:gd name="T45" fmla="*/ 86 h 171"/>
                  <a:gd name="T46" fmla="*/ 6 w 161"/>
                  <a:gd name="T47" fmla="*/ 18 h 171"/>
                  <a:gd name="T48" fmla="*/ 3 w 161"/>
                  <a:gd name="T49" fmla="*/ 62 h 171"/>
                  <a:gd name="T50" fmla="*/ 31 w 161"/>
                  <a:gd name="T51" fmla="*/ 86 h 171"/>
                  <a:gd name="T52" fmla="*/ 35 w 161"/>
                  <a:gd name="T53" fmla="*/ 13 h 171"/>
                  <a:gd name="T54" fmla="*/ 64 w 161"/>
                  <a:gd name="T55" fmla="*/ 112 h 171"/>
                  <a:gd name="T56" fmla="*/ 97 w 161"/>
                  <a:gd name="T57" fmla="*/ 143 h 171"/>
                  <a:gd name="T58" fmla="*/ 101 w 161"/>
                  <a:gd name="T59" fmla="*/ 106 h 171"/>
                  <a:gd name="T60" fmla="*/ 126 w 161"/>
                  <a:gd name="T61" fmla="*/ 3 h 171"/>
                  <a:gd name="T62" fmla="*/ 53 w 161"/>
                  <a:gd name="T63" fmla="*/ 47 h 171"/>
                  <a:gd name="T64" fmla="*/ 63 w 161"/>
                  <a:gd name="T65" fmla="*/ 76 h 171"/>
                  <a:gd name="T66" fmla="*/ 95 w 161"/>
                  <a:gd name="T67" fmla="*/ 77 h 171"/>
                  <a:gd name="T68" fmla="*/ 98 w 161"/>
                  <a:gd name="T69" fmla="*/ 75 h 171"/>
                  <a:gd name="T70" fmla="*/ 107 w 161"/>
                  <a:gd name="T71" fmla="*/ 47 h 171"/>
                  <a:gd name="T72" fmla="*/ 89 w 161"/>
                  <a:gd name="T73" fmla="*/ 42 h 171"/>
                  <a:gd name="T74" fmla="*/ 81 w 161"/>
                  <a:gd name="T75" fmla="*/ 25 h 171"/>
                  <a:gd name="T76" fmla="*/ 55 w 161"/>
                  <a:gd name="T77" fmla="*/ 43 h 171"/>
                  <a:gd name="T78" fmla="*/ 70 w 161"/>
                  <a:gd name="T79" fmla="*/ 56 h 171"/>
                  <a:gd name="T80" fmla="*/ 67 w 161"/>
                  <a:gd name="T81" fmla="*/ 72 h 171"/>
                  <a:gd name="T82" fmla="*/ 93 w 161"/>
                  <a:gd name="T83" fmla="*/ 72 h 171"/>
                  <a:gd name="T84" fmla="*/ 101 w 161"/>
                  <a:gd name="T85" fmla="*/ 47 h 171"/>
                  <a:gd name="T86" fmla="*/ 80 w 161"/>
                  <a:gd name="T87" fmla="*/ 3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1" h="171">
                    <a:moveTo>
                      <a:pt x="35" y="167"/>
                    </a:moveTo>
                    <a:cubicBezTo>
                      <a:pt x="126" y="167"/>
                      <a:pt x="126" y="167"/>
                      <a:pt x="126" y="167"/>
                    </a:cubicBezTo>
                    <a:cubicBezTo>
                      <a:pt x="126" y="154"/>
                      <a:pt x="126" y="154"/>
                      <a:pt x="126" y="154"/>
                    </a:cubicBezTo>
                    <a:cubicBezTo>
                      <a:pt x="126" y="152"/>
                      <a:pt x="125" y="150"/>
                      <a:pt x="124" y="149"/>
                    </a:cubicBezTo>
                    <a:cubicBezTo>
                      <a:pt x="122" y="148"/>
                      <a:pt x="120" y="147"/>
                      <a:pt x="118" y="147"/>
                    </a:cubicBezTo>
                    <a:cubicBezTo>
                      <a:pt x="98" y="147"/>
                      <a:pt x="98" y="147"/>
                      <a:pt x="98" y="147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42" y="147"/>
                      <a:pt x="42" y="147"/>
                      <a:pt x="42" y="147"/>
                    </a:cubicBezTo>
                    <a:cubicBezTo>
                      <a:pt x="40" y="147"/>
                      <a:pt x="38" y="148"/>
                      <a:pt x="37" y="149"/>
                    </a:cubicBezTo>
                    <a:cubicBezTo>
                      <a:pt x="37" y="149"/>
                      <a:pt x="37" y="149"/>
                      <a:pt x="37" y="149"/>
                    </a:cubicBezTo>
                    <a:cubicBezTo>
                      <a:pt x="36" y="150"/>
                      <a:pt x="35" y="152"/>
                      <a:pt x="35" y="154"/>
                    </a:cubicBezTo>
                    <a:cubicBezTo>
                      <a:pt x="35" y="167"/>
                      <a:pt x="35" y="167"/>
                      <a:pt x="35" y="167"/>
                    </a:cubicBezTo>
                    <a:close/>
                    <a:moveTo>
                      <a:pt x="33" y="0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129" y="0"/>
                      <a:pt x="130" y="0"/>
                      <a:pt x="130" y="2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49" y="11"/>
                      <a:pt x="149" y="11"/>
                      <a:pt x="149" y="11"/>
                    </a:cubicBezTo>
                    <a:cubicBezTo>
                      <a:pt x="153" y="11"/>
                      <a:pt x="155" y="13"/>
                      <a:pt x="157" y="15"/>
                    </a:cubicBezTo>
                    <a:cubicBezTo>
                      <a:pt x="160" y="17"/>
                      <a:pt x="161" y="20"/>
                      <a:pt x="161" y="23"/>
                    </a:cubicBezTo>
                    <a:cubicBezTo>
                      <a:pt x="161" y="62"/>
                      <a:pt x="161" y="62"/>
                      <a:pt x="161" y="62"/>
                    </a:cubicBezTo>
                    <a:cubicBezTo>
                      <a:pt x="161" y="63"/>
                      <a:pt x="160" y="65"/>
                      <a:pt x="160" y="67"/>
                    </a:cubicBezTo>
                    <a:cubicBezTo>
                      <a:pt x="159" y="68"/>
                      <a:pt x="158" y="70"/>
                      <a:pt x="156" y="71"/>
                    </a:cubicBezTo>
                    <a:cubicBezTo>
                      <a:pt x="129" y="91"/>
                      <a:pt x="129" y="91"/>
                      <a:pt x="129" y="91"/>
                    </a:cubicBezTo>
                    <a:cubicBezTo>
                      <a:pt x="129" y="91"/>
                      <a:pt x="129" y="91"/>
                      <a:pt x="129" y="91"/>
                    </a:cubicBezTo>
                    <a:cubicBezTo>
                      <a:pt x="104" y="109"/>
                      <a:pt x="104" y="109"/>
                      <a:pt x="104" y="109"/>
                    </a:cubicBezTo>
                    <a:cubicBezTo>
                      <a:pt x="102" y="110"/>
                      <a:pt x="102" y="111"/>
                      <a:pt x="101" y="112"/>
                    </a:cubicBezTo>
                    <a:cubicBezTo>
                      <a:pt x="101" y="113"/>
                      <a:pt x="100" y="114"/>
                      <a:pt x="100" y="116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18" y="143"/>
                      <a:pt x="118" y="143"/>
                      <a:pt x="118" y="143"/>
                    </a:cubicBezTo>
                    <a:cubicBezTo>
                      <a:pt x="121" y="143"/>
                      <a:pt x="124" y="144"/>
                      <a:pt x="126" y="146"/>
                    </a:cubicBezTo>
                    <a:cubicBezTo>
                      <a:pt x="128" y="148"/>
                      <a:pt x="130" y="151"/>
                      <a:pt x="130" y="154"/>
                    </a:cubicBezTo>
                    <a:cubicBezTo>
                      <a:pt x="130" y="169"/>
                      <a:pt x="130" y="169"/>
                      <a:pt x="130" y="169"/>
                    </a:cubicBezTo>
                    <a:cubicBezTo>
                      <a:pt x="130" y="170"/>
                      <a:pt x="129" y="171"/>
                      <a:pt x="128" y="171"/>
                    </a:cubicBezTo>
                    <a:cubicBezTo>
                      <a:pt x="33" y="171"/>
                      <a:pt x="33" y="171"/>
                      <a:pt x="33" y="171"/>
                    </a:cubicBezTo>
                    <a:cubicBezTo>
                      <a:pt x="32" y="171"/>
                      <a:pt x="31" y="170"/>
                      <a:pt x="31" y="169"/>
                    </a:cubicBezTo>
                    <a:cubicBezTo>
                      <a:pt x="31" y="154"/>
                      <a:pt x="31" y="154"/>
                      <a:pt x="31" y="154"/>
                    </a:cubicBezTo>
                    <a:cubicBezTo>
                      <a:pt x="31" y="151"/>
                      <a:pt x="32" y="148"/>
                      <a:pt x="34" y="146"/>
                    </a:cubicBezTo>
                    <a:cubicBezTo>
                      <a:pt x="34" y="146"/>
                      <a:pt x="34" y="146"/>
                      <a:pt x="34" y="146"/>
                    </a:cubicBezTo>
                    <a:cubicBezTo>
                      <a:pt x="34" y="146"/>
                      <a:pt x="34" y="146"/>
                      <a:pt x="34" y="146"/>
                    </a:cubicBezTo>
                    <a:cubicBezTo>
                      <a:pt x="34" y="146"/>
                      <a:pt x="34" y="146"/>
                      <a:pt x="34" y="146"/>
                    </a:cubicBezTo>
                    <a:cubicBezTo>
                      <a:pt x="36" y="144"/>
                      <a:pt x="39" y="143"/>
                      <a:pt x="42" y="143"/>
                    </a:cubicBezTo>
                    <a:cubicBezTo>
                      <a:pt x="62" y="143"/>
                      <a:pt x="62" y="143"/>
                      <a:pt x="62" y="143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6"/>
                      <a:pt x="61" y="115"/>
                      <a:pt x="61" y="114"/>
                    </a:cubicBezTo>
                    <a:cubicBezTo>
                      <a:pt x="60" y="113"/>
                      <a:pt x="60" y="112"/>
                      <a:pt x="59" y="1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3" y="70"/>
                      <a:pt x="2" y="68"/>
                      <a:pt x="1" y="67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0"/>
                      <a:pt x="1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5" y="13"/>
                      <a:pt x="8" y="11"/>
                      <a:pt x="1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0"/>
                      <a:pt x="32" y="0"/>
                      <a:pt x="33" y="0"/>
                    </a:cubicBezTo>
                    <a:close/>
                    <a:moveTo>
                      <a:pt x="130" y="15"/>
                    </a:moveTo>
                    <a:cubicBezTo>
                      <a:pt x="130" y="86"/>
                      <a:pt x="130" y="86"/>
                      <a:pt x="130" y="86"/>
                    </a:cubicBezTo>
                    <a:cubicBezTo>
                      <a:pt x="154" y="68"/>
                      <a:pt x="154" y="68"/>
                      <a:pt x="154" y="68"/>
                    </a:cubicBezTo>
                    <a:cubicBezTo>
                      <a:pt x="155" y="67"/>
                      <a:pt x="156" y="66"/>
                      <a:pt x="156" y="65"/>
                    </a:cubicBezTo>
                    <a:cubicBezTo>
                      <a:pt x="157" y="64"/>
                      <a:pt x="157" y="63"/>
                      <a:pt x="157" y="62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7" y="21"/>
                      <a:pt x="156" y="19"/>
                      <a:pt x="155" y="18"/>
                    </a:cubicBezTo>
                    <a:cubicBezTo>
                      <a:pt x="153" y="16"/>
                      <a:pt x="151" y="15"/>
                      <a:pt x="149" y="15"/>
                    </a:cubicBezTo>
                    <a:cubicBezTo>
                      <a:pt x="130" y="15"/>
                      <a:pt x="130" y="15"/>
                      <a:pt x="130" y="15"/>
                    </a:cubicBezTo>
                    <a:close/>
                    <a:moveTo>
                      <a:pt x="31" y="86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9" y="15"/>
                      <a:pt x="7" y="16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4" y="19"/>
                      <a:pt x="3" y="21"/>
                      <a:pt x="3" y="23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3"/>
                      <a:pt x="4" y="64"/>
                      <a:pt x="4" y="65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31" y="86"/>
                      <a:pt x="31" y="86"/>
                      <a:pt x="31" y="86"/>
                    </a:cubicBezTo>
                    <a:close/>
                    <a:moveTo>
                      <a:pt x="126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9"/>
                      <a:pt x="64" y="110"/>
                      <a:pt x="64" y="112"/>
                    </a:cubicBezTo>
                    <a:cubicBezTo>
                      <a:pt x="65" y="114"/>
                      <a:pt x="66" y="115"/>
                      <a:pt x="66" y="117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97" y="143"/>
                      <a:pt x="97" y="143"/>
                      <a:pt x="97" y="143"/>
                    </a:cubicBezTo>
                    <a:cubicBezTo>
                      <a:pt x="97" y="116"/>
                      <a:pt x="97" y="116"/>
                      <a:pt x="97" y="116"/>
                    </a:cubicBezTo>
                    <a:cubicBezTo>
                      <a:pt x="97" y="114"/>
                      <a:pt x="97" y="112"/>
                      <a:pt x="98" y="110"/>
                    </a:cubicBezTo>
                    <a:cubicBezTo>
                      <a:pt x="99" y="109"/>
                      <a:pt x="100" y="107"/>
                      <a:pt x="101" y="106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6" y="3"/>
                      <a:pt x="126" y="3"/>
                      <a:pt x="126" y="3"/>
                    </a:cubicBezTo>
                    <a:close/>
                    <a:moveTo>
                      <a:pt x="55" y="43"/>
                    </a:moveTo>
                    <a:cubicBezTo>
                      <a:pt x="54" y="43"/>
                      <a:pt x="53" y="43"/>
                      <a:pt x="53" y="44"/>
                    </a:cubicBezTo>
                    <a:cubicBezTo>
                      <a:pt x="52" y="45"/>
                      <a:pt x="52" y="46"/>
                      <a:pt x="53" y="47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3" y="77"/>
                      <a:pt x="64" y="78"/>
                      <a:pt x="65" y="7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6" y="77"/>
                      <a:pt x="96" y="77"/>
                      <a:pt x="97" y="77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4" y="58"/>
                      <a:pt x="94" y="58"/>
                      <a:pt x="94" y="58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8" y="46"/>
                      <a:pt x="108" y="46"/>
                      <a:pt x="108" y="45"/>
                    </a:cubicBezTo>
                    <a:cubicBezTo>
                      <a:pt x="108" y="44"/>
                      <a:pt x="107" y="43"/>
                      <a:pt x="106" y="43"/>
                    </a:cubicBezTo>
                    <a:cubicBezTo>
                      <a:pt x="89" y="42"/>
                      <a:pt x="89" y="42"/>
                      <a:pt x="89" y="42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0" y="24"/>
                      <a:pt x="79" y="25"/>
                      <a:pt x="79" y="2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73" y="4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7"/>
                      <a:pt x="70" y="58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4"/>
                      <a:pt x="81" y="64"/>
                      <a:pt x="81" y="64"/>
                    </a:cubicBezTo>
                    <a:cubicBezTo>
                      <a:pt x="93" y="72"/>
                      <a:pt x="93" y="72"/>
                      <a:pt x="93" y="72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0" y="57"/>
                      <a:pt x="90" y="56"/>
                      <a:pt x="91" y="56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7" y="45"/>
                      <a:pt x="86" y="45"/>
                      <a:pt x="86" y="44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4" y="45"/>
                      <a:pt x="74" y="45"/>
                      <a:pt x="73" y="45"/>
                    </a:cubicBezTo>
                    <a:close/>
                  </a:path>
                </a:pathLst>
              </a:custGeom>
              <a:solidFill>
                <a:srgbClr val="40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9" name="椭圆 208"/>
            <p:cNvSpPr/>
            <p:nvPr/>
          </p:nvSpPr>
          <p:spPr>
            <a:xfrm>
              <a:off x="5168900" y="2157801"/>
              <a:ext cx="1155700" cy="1155700"/>
            </a:xfrm>
            <a:prstGeom prst="ellipse">
              <a:avLst/>
            </a:prstGeom>
            <a:noFill/>
            <a:ln w="9525">
              <a:solidFill>
                <a:srgbClr val="403E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508971" y="1864485"/>
            <a:ext cx="1155700" cy="1155700"/>
            <a:chOff x="7164496" y="2149054"/>
            <a:chExt cx="1155700" cy="1155700"/>
          </a:xfrm>
        </p:grpSpPr>
        <p:grpSp>
          <p:nvGrpSpPr>
            <p:cNvPr id="152" name="组合 151"/>
            <p:cNvGrpSpPr/>
            <p:nvPr/>
          </p:nvGrpSpPr>
          <p:grpSpPr>
            <a:xfrm>
              <a:off x="7427656" y="2447062"/>
              <a:ext cx="705580" cy="607689"/>
              <a:chOff x="6141428" y="3035300"/>
              <a:chExt cx="881062" cy="758825"/>
            </a:xfrm>
          </p:grpSpPr>
          <p:sp>
            <p:nvSpPr>
              <p:cNvPr id="190" name="Freeform 100"/>
              <p:cNvSpPr>
                <a:spLocks noEditPoints="1"/>
              </p:cNvSpPr>
              <p:nvPr/>
            </p:nvSpPr>
            <p:spPr bwMode="auto">
              <a:xfrm>
                <a:off x="6160478" y="3052762"/>
                <a:ext cx="714375" cy="722313"/>
              </a:xfrm>
              <a:custGeom>
                <a:avLst/>
                <a:gdLst>
                  <a:gd name="T0" fmla="*/ 158 w 190"/>
                  <a:gd name="T1" fmla="*/ 100 h 192"/>
                  <a:gd name="T2" fmla="*/ 156 w 190"/>
                  <a:gd name="T3" fmla="*/ 114 h 192"/>
                  <a:gd name="T4" fmla="*/ 148 w 190"/>
                  <a:gd name="T5" fmla="*/ 131 h 192"/>
                  <a:gd name="T6" fmla="*/ 114 w 190"/>
                  <a:gd name="T7" fmla="*/ 156 h 192"/>
                  <a:gd name="T8" fmla="*/ 131 w 190"/>
                  <a:gd name="T9" fmla="*/ 148 h 192"/>
                  <a:gd name="T10" fmla="*/ 68 w 190"/>
                  <a:gd name="T11" fmla="*/ 188 h 192"/>
                  <a:gd name="T12" fmla="*/ 91 w 190"/>
                  <a:gd name="T13" fmla="*/ 158 h 192"/>
                  <a:gd name="T14" fmla="*/ 83 w 190"/>
                  <a:gd name="T15" fmla="*/ 157 h 192"/>
                  <a:gd name="T16" fmla="*/ 72 w 190"/>
                  <a:gd name="T17" fmla="*/ 154 h 192"/>
                  <a:gd name="T18" fmla="*/ 78 w 190"/>
                  <a:gd name="T19" fmla="*/ 156 h 192"/>
                  <a:gd name="T20" fmla="*/ 38 w 190"/>
                  <a:gd name="T21" fmla="*/ 173 h 192"/>
                  <a:gd name="T22" fmla="*/ 59 w 190"/>
                  <a:gd name="T23" fmla="*/ 146 h 192"/>
                  <a:gd name="T24" fmla="*/ 35 w 190"/>
                  <a:gd name="T25" fmla="*/ 170 h 192"/>
                  <a:gd name="T26" fmla="*/ 27 w 190"/>
                  <a:gd name="T27" fmla="*/ 163 h 192"/>
                  <a:gd name="T28" fmla="*/ 51 w 190"/>
                  <a:gd name="T29" fmla="*/ 139 h 192"/>
                  <a:gd name="T30" fmla="*/ 17 w 190"/>
                  <a:gd name="T31" fmla="*/ 150 h 192"/>
                  <a:gd name="T32" fmla="*/ 39 w 190"/>
                  <a:gd name="T33" fmla="*/ 121 h 192"/>
                  <a:gd name="T34" fmla="*/ 37 w 190"/>
                  <a:gd name="T35" fmla="*/ 115 h 192"/>
                  <a:gd name="T36" fmla="*/ 34 w 190"/>
                  <a:gd name="T37" fmla="*/ 103 h 192"/>
                  <a:gd name="T38" fmla="*/ 35 w 190"/>
                  <a:gd name="T39" fmla="*/ 110 h 192"/>
                  <a:gd name="T40" fmla="*/ 34 w 190"/>
                  <a:gd name="T41" fmla="*/ 88 h 192"/>
                  <a:gd name="T42" fmla="*/ 34 w 190"/>
                  <a:gd name="T43" fmla="*/ 97 h 192"/>
                  <a:gd name="T44" fmla="*/ 1 w 190"/>
                  <a:gd name="T45" fmla="*/ 106 h 192"/>
                  <a:gd name="T46" fmla="*/ 65 w 190"/>
                  <a:gd name="T47" fmla="*/ 42 h 192"/>
                  <a:gd name="T48" fmla="*/ 106 w 190"/>
                  <a:gd name="T49" fmla="*/ 1 h 192"/>
                  <a:gd name="T50" fmla="*/ 119 w 190"/>
                  <a:gd name="T51" fmla="*/ 3 h 192"/>
                  <a:gd name="T52" fmla="*/ 96 w 190"/>
                  <a:gd name="T53" fmla="*/ 34 h 192"/>
                  <a:gd name="T54" fmla="*/ 130 w 190"/>
                  <a:gd name="T55" fmla="*/ 6 h 192"/>
                  <a:gd name="T56" fmla="*/ 103 w 190"/>
                  <a:gd name="T57" fmla="*/ 34 h 192"/>
                  <a:gd name="T58" fmla="*/ 146 w 190"/>
                  <a:gd name="T59" fmla="*/ 14 h 192"/>
                  <a:gd name="T60" fmla="*/ 125 w 190"/>
                  <a:gd name="T61" fmla="*/ 41 h 192"/>
                  <a:gd name="T62" fmla="*/ 150 w 190"/>
                  <a:gd name="T63" fmla="*/ 17 h 192"/>
                  <a:gd name="T64" fmla="*/ 139 w 190"/>
                  <a:gd name="T65" fmla="*/ 51 h 192"/>
                  <a:gd name="T66" fmla="*/ 158 w 190"/>
                  <a:gd name="T67" fmla="*/ 23 h 192"/>
                  <a:gd name="T68" fmla="*/ 166 w 190"/>
                  <a:gd name="T69" fmla="*/ 30 h 192"/>
                  <a:gd name="T70" fmla="*/ 142 w 190"/>
                  <a:gd name="T71" fmla="*/ 54 h 192"/>
                  <a:gd name="T72" fmla="*/ 176 w 190"/>
                  <a:gd name="T73" fmla="*/ 43 h 192"/>
                  <a:gd name="T74" fmla="*/ 154 w 190"/>
                  <a:gd name="T75" fmla="*/ 72 h 192"/>
                  <a:gd name="T76" fmla="*/ 156 w 190"/>
                  <a:gd name="T77" fmla="*/ 78 h 192"/>
                  <a:gd name="T78" fmla="*/ 158 w 190"/>
                  <a:gd name="T79" fmla="*/ 91 h 192"/>
                  <a:gd name="T80" fmla="*/ 157 w 190"/>
                  <a:gd name="T81" fmla="*/ 83 h 192"/>
                  <a:gd name="T82" fmla="*/ 174 w 190"/>
                  <a:gd name="T83" fmla="*/ 86 h 192"/>
                  <a:gd name="T84" fmla="*/ 190 w 190"/>
                  <a:gd name="T85" fmla="*/ 75 h 192"/>
                  <a:gd name="T86" fmla="*/ 101 w 190"/>
                  <a:gd name="T87" fmla="*/ 0 h 192"/>
                  <a:gd name="T88" fmla="*/ 0 w 190"/>
                  <a:gd name="T89" fmla="*/ 92 h 192"/>
                  <a:gd name="T90" fmla="*/ 101 w 190"/>
                  <a:gd name="T91" fmla="*/ 0 h 192"/>
                  <a:gd name="T92" fmla="*/ 3 w 190"/>
                  <a:gd name="T93" fmla="*/ 75 h 192"/>
                  <a:gd name="T94" fmla="*/ 67 w 190"/>
                  <a:gd name="T95" fmla="*/ 5 h 192"/>
                  <a:gd name="T96" fmla="*/ 5 w 190"/>
                  <a:gd name="T97" fmla="*/ 67 h 192"/>
                  <a:gd name="T98" fmla="*/ 96 w 190"/>
                  <a:gd name="T99" fmla="*/ 192 h 192"/>
                  <a:gd name="T100" fmla="*/ 179 w 190"/>
                  <a:gd name="T101" fmla="*/ 113 h 192"/>
                  <a:gd name="T102" fmla="*/ 109 w 190"/>
                  <a:gd name="T103" fmla="*/ 191 h 192"/>
                  <a:gd name="T104" fmla="*/ 190 w 190"/>
                  <a:gd name="T105" fmla="*/ 115 h 192"/>
                  <a:gd name="T106" fmla="*/ 109 w 190"/>
                  <a:gd name="T107" fmla="*/ 191 h 192"/>
                  <a:gd name="T108" fmla="*/ 179 w 190"/>
                  <a:gd name="T109" fmla="*/ 14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0" h="192">
                    <a:moveTo>
                      <a:pt x="166" y="99"/>
                    </a:moveTo>
                    <a:cubicBezTo>
                      <a:pt x="158" y="99"/>
                      <a:pt x="158" y="99"/>
                      <a:pt x="158" y="99"/>
                    </a:cubicBezTo>
                    <a:cubicBezTo>
                      <a:pt x="158" y="99"/>
                      <a:pt x="159" y="99"/>
                      <a:pt x="158" y="100"/>
                    </a:cubicBezTo>
                    <a:cubicBezTo>
                      <a:pt x="158" y="102"/>
                      <a:pt x="158" y="104"/>
                      <a:pt x="158" y="106"/>
                    </a:cubicBezTo>
                    <a:cubicBezTo>
                      <a:pt x="166" y="99"/>
                      <a:pt x="166" y="99"/>
                      <a:pt x="166" y="99"/>
                    </a:cubicBezTo>
                    <a:close/>
                    <a:moveTo>
                      <a:pt x="156" y="114"/>
                    </a:moveTo>
                    <a:cubicBezTo>
                      <a:pt x="171" y="99"/>
                      <a:pt x="171" y="99"/>
                      <a:pt x="171" y="99"/>
                    </a:cubicBezTo>
                    <a:cubicBezTo>
                      <a:pt x="173" y="105"/>
                      <a:pt x="173" y="105"/>
                      <a:pt x="173" y="105"/>
                    </a:cubicBezTo>
                    <a:cubicBezTo>
                      <a:pt x="148" y="131"/>
                      <a:pt x="148" y="131"/>
                      <a:pt x="148" y="131"/>
                    </a:cubicBezTo>
                    <a:cubicBezTo>
                      <a:pt x="151" y="126"/>
                      <a:pt x="154" y="120"/>
                      <a:pt x="156" y="114"/>
                    </a:cubicBezTo>
                    <a:close/>
                    <a:moveTo>
                      <a:pt x="131" y="148"/>
                    </a:moveTo>
                    <a:cubicBezTo>
                      <a:pt x="126" y="151"/>
                      <a:pt x="120" y="154"/>
                      <a:pt x="114" y="156"/>
                    </a:cubicBezTo>
                    <a:cubicBezTo>
                      <a:pt x="80" y="191"/>
                      <a:pt x="80" y="191"/>
                      <a:pt x="80" y="191"/>
                    </a:cubicBezTo>
                    <a:cubicBezTo>
                      <a:pt x="82" y="191"/>
                      <a:pt x="85" y="191"/>
                      <a:pt x="87" y="192"/>
                    </a:cubicBezTo>
                    <a:cubicBezTo>
                      <a:pt x="131" y="148"/>
                      <a:pt x="131" y="148"/>
                      <a:pt x="131" y="148"/>
                    </a:cubicBezTo>
                    <a:close/>
                    <a:moveTo>
                      <a:pt x="106" y="158"/>
                    </a:moveTo>
                    <a:cubicBezTo>
                      <a:pt x="75" y="190"/>
                      <a:pt x="75" y="190"/>
                      <a:pt x="75" y="190"/>
                    </a:cubicBezTo>
                    <a:cubicBezTo>
                      <a:pt x="72" y="189"/>
                      <a:pt x="70" y="188"/>
                      <a:pt x="68" y="188"/>
                    </a:cubicBezTo>
                    <a:cubicBezTo>
                      <a:pt x="97" y="159"/>
                      <a:pt x="97" y="159"/>
                      <a:pt x="97" y="159"/>
                    </a:cubicBezTo>
                    <a:cubicBezTo>
                      <a:pt x="100" y="159"/>
                      <a:pt x="103" y="158"/>
                      <a:pt x="106" y="158"/>
                    </a:cubicBezTo>
                    <a:close/>
                    <a:moveTo>
                      <a:pt x="91" y="158"/>
                    </a:moveTo>
                    <a:cubicBezTo>
                      <a:pt x="63" y="186"/>
                      <a:pt x="63" y="186"/>
                      <a:pt x="63" y="186"/>
                    </a:cubicBezTo>
                    <a:cubicBezTo>
                      <a:pt x="61" y="185"/>
                      <a:pt x="59" y="185"/>
                      <a:pt x="57" y="184"/>
                    </a:cubicBezTo>
                    <a:cubicBezTo>
                      <a:pt x="83" y="157"/>
                      <a:pt x="83" y="157"/>
                      <a:pt x="83" y="157"/>
                    </a:cubicBezTo>
                    <a:cubicBezTo>
                      <a:pt x="86" y="158"/>
                      <a:pt x="88" y="158"/>
                      <a:pt x="91" y="158"/>
                    </a:cubicBezTo>
                    <a:close/>
                    <a:moveTo>
                      <a:pt x="78" y="156"/>
                    </a:moveTo>
                    <a:cubicBezTo>
                      <a:pt x="76" y="155"/>
                      <a:pt x="74" y="155"/>
                      <a:pt x="72" y="154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9" y="180"/>
                      <a:pt x="51" y="181"/>
                      <a:pt x="53" y="182"/>
                    </a:cubicBezTo>
                    <a:cubicBezTo>
                      <a:pt x="78" y="156"/>
                      <a:pt x="78" y="156"/>
                      <a:pt x="78" y="156"/>
                    </a:cubicBezTo>
                    <a:close/>
                    <a:moveTo>
                      <a:pt x="68" y="152"/>
                    </a:moveTo>
                    <a:cubicBezTo>
                      <a:pt x="66" y="151"/>
                      <a:pt x="64" y="150"/>
                      <a:pt x="62" y="149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0" y="174"/>
                      <a:pt x="42" y="175"/>
                      <a:pt x="43" y="176"/>
                    </a:cubicBezTo>
                    <a:cubicBezTo>
                      <a:pt x="68" y="152"/>
                      <a:pt x="68" y="152"/>
                      <a:pt x="68" y="152"/>
                    </a:cubicBezTo>
                    <a:close/>
                    <a:moveTo>
                      <a:pt x="59" y="146"/>
                    </a:moveTo>
                    <a:cubicBezTo>
                      <a:pt x="57" y="145"/>
                      <a:pt x="55" y="144"/>
                      <a:pt x="54" y="142"/>
                    </a:cubicBezTo>
                    <a:cubicBezTo>
                      <a:pt x="30" y="166"/>
                      <a:pt x="30" y="166"/>
                      <a:pt x="30" y="166"/>
                    </a:cubicBezTo>
                    <a:cubicBezTo>
                      <a:pt x="32" y="167"/>
                      <a:pt x="33" y="169"/>
                      <a:pt x="35" y="170"/>
                    </a:cubicBezTo>
                    <a:cubicBezTo>
                      <a:pt x="59" y="146"/>
                      <a:pt x="59" y="146"/>
                      <a:pt x="59" y="146"/>
                    </a:cubicBezTo>
                    <a:close/>
                    <a:moveTo>
                      <a:pt x="51" y="139"/>
                    </a:moveTo>
                    <a:cubicBezTo>
                      <a:pt x="27" y="163"/>
                      <a:pt x="27" y="163"/>
                      <a:pt x="27" y="163"/>
                    </a:cubicBezTo>
                    <a:cubicBezTo>
                      <a:pt x="26" y="161"/>
                      <a:pt x="24" y="160"/>
                      <a:pt x="23" y="158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48" y="136"/>
                      <a:pt x="49" y="138"/>
                      <a:pt x="51" y="139"/>
                    </a:cubicBezTo>
                    <a:close/>
                    <a:moveTo>
                      <a:pt x="44" y="131"/>
                    </a:moveTo>
                    <a:cubicBezTo>
                      <a:pt x="20" y="155"/>
                      <a:pt x="20" y="155"/>
                      <a:pt x="20" y="155"/>
                    </a:cubicBezTo>
                    <a:cubicBezTo>
                      <a:pt x="19" y="153"/>
                      <a:pt x="18" y="152"/>
                      <a:pt x="17" y="150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2" y="127"/>
                      <a:pt x="43" y="129"/>
                      <a:pt x="44" y="131"/>
                    </a:cubicBezTo>
                    <a:close/>
                    <a:moveTo>
                      <a:pt x="39" y="121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3" y="144"/>
                      <a:pt x="12" y="142"/>
                      <a:pt x="11" y="141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37" y="117"/>
                      <a:pt x="38" y="119"/>
                      <a:pt x="39" y="121"/>
                    </a:cubicBezTo>
                    <a:close/>
                    <a:moveTo>
                      <a:pt x="35" y="110"/>
                    </a:moveTo>
                    <a:cubicBezTo>
                      <a:pt x="35" y="108"/>
                      <a:pt x="34" y="105"/>
                      <a:pt x="34" y="103"/>
                    </a:cubicBezTo>
                    <a:cubicBezTo>
                      <a:pt x="7" y="130"/>
                      <a:pt x="7" y="130"/>
                      <a:pt x="7" y="130"/>
                    </a:cubicBezTo>
                    <a:cubicBezTo>
                      <a:pt x="7" y="132"/>
                      <a:pt x="8" y="134"/>
                      <a:pt x="9" y="136"/>
                    </a:cubicBezTo>
                    <a:cubicBezTo>
                      <a:pt x="35" y="110"/>
                      <a:pt x="35" y="110"/>
                      <a:pt x="35" y="110"/>
                    </a:cubicBezTo>
                    <a:close/>
                    <a:moveTo>
                      <a:pt x="34" y="97"/>
                    </a:move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3"/>
                      <a:pt x="34" y="91"/>
                      <a:pt x="34" y="88"/>
                    </a:cubicBezTo>
                    <a:cubicBezTo>
                      <a:pt x="3" y="119"/>
                      <a:pt x="3" y="119"/>
                      <a:pt x="3" y="119"/>
                    </a:cubicBezTo>
                    <a:cubicBezTo>
                      <a:pt x="4" y="121"/>
                      <a:pt x="4" y="124"/>
                      <a:pt x="5" y="126"/>
                    </a:cubicBezTo>
                    <a:cubicBezTo>
                      <a:pt x="34" y="97"/>
                      <a:pt x="34" y="97"/>
                      <a:pt x="34" y="97"/>
                    </a:cubicBezTo>
                    <a:close/>
                    <a:moveTo>
                      <a:pt x="36" y="80"/>
                    </a:moveTo>
                    <a:cubicBezTo>
                      <a:pt x="2" y="114"/>
                      <a:pt x="2" y="114"/>
                      <a:pt x="2" y="114"/>
                    </a:cubicBezTo>
                    <a:cubicBezTo>
                      <a:pt x="1" y="112"/>
                      <a:pt x="1" y="109"/>
                      <a:pt x="1" y="106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39" y="70"/>
                      <a:pt x="37" y="75"/>
                      <a:pt x="36" y="80"/>
                    </a:cubicBezTo>
                    <a:close/>
                    <a:moveTo>
                      <a:pt x="65" y="42"/>
                    </a:moveTo>
                    <a:cubicBezTo>
                      <a:pt x="70" y="39"/>
                      <a:pt x="75" y="37"/>
                      <a:pt x="80" y="36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2" y="1"/>
                      <a:pt x="109" y="1"/>
                      <a:pt x="106" y="1"/>
                    </a:cubicBezTo>
                    <a:cubicBezTo>
                      <a:pt x="65" y="42"/>
                      <a:pt x="65" y="42"/>
                      <a:pt x="65" y="42"/>
                    </a:cubicBezTo>
                    <a:close/>
                    <a:moveTo>
                      <a:pt x="88" y="34"/>
                    </a:moveTo>
                    <a:cubicBezTo>
                      <a:pt x="119" y="3"/>
                      <a:pt x="119" y="3"/>
                      <a:pt x="119" y="3"/>
                    </a:cubicBezTo>
                    <a:cubicBezTo>
                      <a:pt x="121" y="4"/>
                      <a:pt x="124" y="4"/>
                      <a:pt x="126" y="5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34"/>
                      <a:pt x="91" y="34"/>
                      <a:pt x="88" y="34"/>
                    </a:cubicBezTo>
                    <a:close/>
                    <a:moveTo>
                      <a:pt x="103" y="34"/>
                    </a:moveTo>
                    <a:cubicBezTo>
                      <a:pt x="130" y="6"/>
                      <a:pt x="130" y="6"/>
                      <a:pt x="130" y="6"/>
                    </a:cubicBezTo>
                    <a:cubicBezTo>
                      <a:pt x="132" y="7"/>
                      <a:pt x="134" y="8"/>
                      <a:pt x="136" y="9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08" y="35"/>
                      <a:pt x="105" y="34"/>
                      <a:pt x="103" y="34"/>
                    </a:cubicBezTo>
                    <a:close/>
                    <a:moveTo>
                      <a:pt x="115" y="37"/>
                    </a:moveTo>
                    <a:cubicBezTo>
                      <a:pt x="117" y="37"/>
                      <a:pt x="119" y="38"/>
                      <a:pt x="121" y="39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44" y="13"/>
                      <a:pt x="142" y="12"/>
                      <a:pt x="141" y="11"/>
                    </a:cubicBezTo>
                    <a:cubicBezTo>
                      <a:pt x="115" y="37"/>
                      <a:pt x="115" y="37"/>
                      <a:pt x="115" y="37"/>
                    </a:cubicBezTo>
                    <a:close/>
                    <a:moveTo>
                      <a:pt x="125" y="41"/>
                    </a:moveTo>
                    <a:cubicBezTo>
                      <a:pt x="127" y="42"/>
                      <a:pt x="129" y="43"/>
                      <a:pt x="131" y="4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153" y="19"/>
                      <a:pt x="152" y="18"/>
                      <a:pt x="150" y="17"/>
                    </a:cubicBezTo>
                    <a:cubicBezTo>
                      <a:pt x="125" y="41"/>
                      <a:pt x="125" y="41"/>
                      <a:pt x="125" y="41"/>
                    </a:cubicBezTo>
                    <a:close/>
                    <a:moveTo>
                      <a:pt x="134" y="47"/>
                    </a:moveTo>
                    <a:cubicBezTo>
                      <a:pt x="136" y="48"/>
                      <a:pt x="138" y="49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1" y="26"/>
                      <a:pt x="160" y="24"/>
                      <a:pt x="158" y="23"/>
                    </a:cubicBezTo>
                    <a:cubicBezTo>
                      <a:pt x="134" y="47"/>
                      <a:pt x="134" y="47"/>
                      <a:pt x="134" y="47"/>
                    </a:cubicBezTo>
                    <a:close/>
                    <a:moveTo>
                      <a:pt x="142" y="54"/>
                    </a:moveTo>
                    <a:cubicBezTo>
                      <a:pt x="166" y="30"/>
                      <a:pt x="166" y="30"/>
                      <a:pt x="166" y="30"/>
                    </a:cubicBezTo>
                    <a:cubicBezTo>
                      <a:pt x="167" y="32"/>
                      <a:pt x="169" y="33"/>
                      <a:pt x="170" y="35"/>
                    </a:cubicBezTo>
                    <a:cubicBezTo>
                      <a:pt x="146" y="59"/>
                      <a:pt x="146" y="59"/>
                      <a:pt x="146" y="59"/>
                    </a:cubicBezTo>
                    <a:cubicBezTo>
                      <a:pt x="145" y="57"/>
                      <a:pt x="144" y="55"/>
                      <a:pt x="142" y="54"/>
                    </a:cubicBezTo>
                    <a:close/>
                    <a:moveTo>
                      <a:pt x="149" y="62"/>
                    </a:moveTo>
                    <a:cubicBezTo>
                      <a:pt x="173" y="38"/>
                      <a:pt x="173" y="38"/>
                      <a:pt x="173" y="38"/>
                    </a:cubicBezTo>
                    <a:cubicBezTo>
                      <a:pt x="174" y="40"/>
                      <a:pt x="175" y="42"/>
                      <a:pt x="176" y="43"/>
                    </a:cubicBezTo>
                    <a:cubicBezTo>
                      <a:pt x="152" y="68"/>
                      <a:pt x="152" y="68"/>
                      <a:pt x="152" y="68"/>
                    </a:cubicBezTo>
                    <a:cubicBezTo>
                      <a:pt x="151" y="66"/>
                      <a:pt x="150" y="64"/>
                      <a:pt x="149" y="62"/>
                    </a:cubicBezTo>
                    <a:close/>
                    <a:moveTo>
                      <a:pt x="154" y="72"/>
                    </a:moveTo>
                    <a:cubicBezTo>
                      <a:pt x="179" y="47"/>
                      <a:pt x="179" y="47"/>
                      <a:pt x="179" y="47"/>
                    </a:cubicBezTo>
                    <a:cubicBezTo>
                      <a:pt x="180" y="49"/>
                      <a:pt x="181" y="51"/>
                      <a:pt x="182" y="53"/>
                    </a:cubicBezTo>
                    <a:cubicBezTo>
                      <a:pt x="156" y="78"/>
                      <a:pt x="156" y="78"/>
                      <a:pt x="156" y="78"/>
                    </a:cubicBezTo>
                    <a:cubicBezTo>
                      <a:pt x="155" y="76"/>
                      <a:pt x="155" y="74"/>
                      <a:pt x="154" y="72"/>
                    </a:cubicBezTo>
                    <a:close/>
                    <a:moveTo>
                      <a:pt x="157" y="83"/>
                    </a:moveTo>
                    <a:cubicBezTo>
                      <a:pt x="158" y="86"/>
                      <a:pt x="158" y="88"/>
                      <a:pt x="158" y="91"/>
                    </a:cubicBezTo>
                    <a:cubicBezTo>
                      <a:pt x="186" y="63"/>
                      <a:pt x="186" y="63"/>
                      <a:pt x="186" y="63"/>
                    </a:cubicBezTo>
                    <a:cubicBezTo>
                      <a:pt x="185" y="61"/>
                      <a:pt x="185" y="59"/>
                      <a:pt x="184" y="57"/>
                    </a:cubicBezTo>
                    <a:cubicBezTo>
                      <a:pt x="157" y="83"/>
                      <a:pt x="157" y="83"/>
                      <a:pt x="157" y="83"/>
                    </a:cubicBezTo>
                    <a:close/>
                    <a:moveTo>
                      <a:pt x="162" y="94"/>
                    </a:moveTo>
                    <a:cubicBezTo>
                      <a:pt x="170" y="94"/>
                      <a:pt x="170" y="94"/>
                      <a:pt x="170" y="94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5" y="83"/>
                      <a:pt x="177" y="81"/>
                      <a:pt x="179" y="80"/>
                    </a:cubicBezTo>
                    <a:cubicBezTo>
                      <a:pt x="181" y="78"/>
                      <a:pt x="184" y="77"/>
                      <a:pt x="187" y="77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89" y="72"/>
                      <a:pt x="188" y="70"/>
                      <a:pt x="188" y="68"/>
                    </a:cubicBezTo>
                    <a:cubicBezTo>
                      <a:pt x="162" y="94"/>
                      <a:pt x="162" y="94"/>
                      <a:pt x="162" y="94"/>
                    </a:cubicBezTo>
                    <a:close/>
                    <a:moveTo>
                      <a:pt x="101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0" y="99"/>
                      <a:pt x="0" y="98"/>
                      <a:pt x="0" y="96"/>
                    </a:cubicBezTo>
                    <a:cubicBezTo>
                      <a:pt x="0" y="95"/>
                      <a:pt x="0" y="93"/>
                      <a:pt x="0" y="92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3" y="0"/>
                      <a:pt x="95" y="0"/>
                      <a:pt x="96" y="0"/>
                    </a:cubicBezTo>
                    <a:cubicBezTo>
                      <a:pt x="98" y="0"/>
                      <a:pt x="99" y="0"/>
                      <a:pt x="101" y="0"/>
                    </a:cubicBezTo>
                    <a:close/>
                    <a:moveTo>
                      <a:pt x="85" y="1"/>
                    </a:moveTo>
                    <a:cubicBezTo>
                      <a:pt x="82" y="1"/>
                      <a:pt x="78" y="2"/>
                      <a:pt x="75" y="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8"/>
                      <a:pt x="1" y="82"/>
                      <a:pt x="1" y="85"/>
                    </a:cubicBezTo>
                    <a:cubicBezTo>
                      <a:pt x="85" y="1"/>
                      <a:pt x="85" y="1"/>
                      <a:pt x="85" y="1"/>
                    </a:cubicBezTo>
                    <a:close/>
                    <a:moveTo>
                      <a:pt x="67" y="5"/>
                    </a:moveTo>
                    <a:cubicBezTo>
                      <a:pt x="61" y="7"/>
                      <a:pt x="56" y="9"/>
                      <a:pt x="51" y="1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9" y="56"/>
                      <a:pt x="7" y="61"/>
                      <a:pt x="5" y="67"/>
                    </a:cubicBezTo>
                    <a:cubicBezTo>
                      <a:pt x="67" y="5"/>
                      <a:pt x="67" y="5"/>
                      <a:pt x="67" y="5"/>
                    </a:cubicBezTo>
                    <a:close/>
                    <a:moveTo>
                      <a:pt x="93" y="192"/>
                    </a:moveTo>
                    <a:cubicBezTo>
                      <a:pt x="94" y="192"/>
                      <a:pt x="95" y="192"/>
                      <a:pt x="96" y="192"/>
                    </a:cubicBezTo>
                    <a:cubicBezTo>
                      <a:pt x="98" y="192"/>
                      <a:pt x="100" y="192"/>
                      <a:pt x="102" y="192"/>
                    </a:cubicBezTo>
                    <a:cubicBezTo>
                      <a:pt x="180" y="113"/>
                      <a:pt x="180" y="113"/>
                      <a:pt x="180" y="113"/>
                    </a:cubicBezTo>
                    <a:cubicBezTo>
                      <a:pt x="180" y="113"/>
                      <a:pt x="180" y="113"/>
                      <a:pt x="179" y="113"/>
                    </a:cubicBezTo>
                    <a:cubicBezTo>
                      <a:pt x="178" y="112"/>
                      <a:pt x="177" y="111"/>
                      <a:pt x="176" y="109"/>
                    </a:cubicBezTo>
                    <a:cubicBezTo>
                      <a:pt x="93" y="192"/>
                      <a:pt x="93" y="192"/>
                      <a:pt x="93" y="192"/>
                    </a:cubicBezTo>
                    <a:close/>
                    <a:moveTo>
                      <a:pt x="109" y="191"/>
                    </a:moveTo>
                    <a:cubicBezTo>
                      <a:pt x="112" y="191"/>
                      <a:pt x="116" y="190"/>
                      <a:pt x="11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8"/>
                      <a:pt x="190" y="116"/>
                      <a:pt x="190" y="115"/>
                    </a:cubicBezTo>
                    <a:cubicBezTo>
                      <a:pt x="187" y="115"/>
                      <a:pt x="187" y="115"/>
                      <a:pt x="187" y="115"/>
                    </a:cubicBezTo>
                    <a:cubicBezTo>
                      <a:pt x="186" y="115"/>
                      <a:pt x="186" y="115"/>
                      <a:pt x="185" y="115"/>
                    </a:cubicBezTo>
                    <a:cubicBezTo>
                      <a:pt x="109" y="191"/>
                      <a:pt x="109" y="191"/>
                      <a:pt x="109" y="191"/>
                    </a:cubicBezTo>
                    <a:close/>
                    <a:moveTo>
                      <a:pt x="128" y="187"/>
                    </a:moveTo>
                    <a:cubicBezTo>
                      <a:pt x="134" y="185"/>
                      <a:pt x="139" y="182"/>
                      <a:pt x="144" y="179"/>
                    </a:cubicBezTo>
                    <a:cubicBezTo>
                      <a:pt x="179" y="144"/>
                      <a:pt x="179" y="144"/>
                      <a:pt x="179" y="144"/>
                    </a:cubicBezTo>
                    <a:cubicBezTo>
                      <a:pt x="182" y="139"/>
                      <a:pt x="185" y="134"/>
                      <a:pt x="187" y="128"/>
                    </a:cubicBezTo>
                    <a:lnTo>
                      <a:pt x="128" y="187"/>
                    </a:lnTo>
                    <a:close/>
                  </a:path>
                </a:pathLst>
              </a:custGeom>
              <a:solidFill>
                <a:srgbClr val="F24B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91" name="组合 190"/>
              <p:cNvGrpSpPr/>
              <p:nvPr/>
            </p:nvGrpSpPr>
            <p:grpSpPr>
              <a:xfrm>
                <a:off x="6141428" y="3035300"/>
                <a:ext cx="881062" cy="758825"/>
                <a:chOff x="4578350" y="3328988"/>
                <a:chExt cx="881062" cy="758825"/>
              </a:xfrm>
            </p:grpSpPr>
            <p:sp>
              <p:nvSpPr>
                <p:cNvPr id="192" name="Freeform 97"/>
                <p:cNvSpPr>
                  <a:spLocks noEditPoints="1"/>
                </p:cNvSpPr>
                <p:nvPr/>
              </p:nvSpPr>
              <p:spPr bwMode="auto">
                <a:xfrm>
                  <a:off x="5256212" y="3719513"/>
                  <a:ext cx="180975" cy="41275"/>
                </a:xfrm>
                <a:custGeom>
                  <a:avLst/>
                  <a:gdLst>
                    <a:gd name="T0" fmla="*/ 15 w 48"/>
                    <a:gd name="T1" fmla="*/ 11 h 11"/>
                    <a:gd name="T2" fmla="*/ 24 w 48"/>
                    <a:gd name="T3" fmla="*/ 11 h 11"/>
                    <a:gd name="T4" fmla="*/ 35 w 48"/>
                    <a:gd name="T5" fmla="*/ 0 h 11"/>
                    <a:gd name="T6" fmla="*/ 26 w 48"/>
                    <a:gd name="T7" fmla="*/ 0 h 11"/>
                    <a:gd name="T8" fmla="*/ 15 w 48"/>
                    <a:gd name="T9" fmla="*/ 11 h 11"/>
                    <a:gd name="T10" fmla="*/ 30 w 48"/>
                    <a:gd name="T11" fmla="*/ 11 h 11"/>
                    <a:gd name="T12" fmla="*/ 41 w 48"/>
                    <a:gd name="T13" fmla="*/ 0 h 11"/>
                    <a:gd name="T14" fmla="*/ 43 w 48"/>
                    <a:gd name="T15" fmla="*/ 0 h 11"/>
                    <a:gd name="T16" fmla="*/ 45 w 48"/>
                    <a:gd name="T17" fmla="*/ 4 h 11"/>
                    <a:gd name="T18" fmla="*/ 39 w 48"/>
                    <a:gd name="T19" fmla="*/ 11 h 11"/>
                    <a:gd name="T20" fmla="*/ 30 w 48"/>
                    <a:gd name="T21" fmla="*/ 11 h 11"/>
                    <a:gd name="T22" fmla="*/ 45 w 48"/>
                    <a:gd name="T23" fmla="*/ 11 h 11"/>
                    <a:gd name="T24" fmla="*/ 48 w 48"/>
                    <a:gd name="T25" fmla="*/ 11 h 11"/>
                    <a:gd name="T26" fmla="*/ 47 w 48"/>
                    <a:gd name="T27" fmla="*/ 9 h 11"/>
                    <a:gd name="T28" fmla="*/ 45 w 48"/>
                    <a:gd name="T29" fmla="*/ 11 h 11"/>
                    <a:gd name="T30" fmla="*/ 20 w 48"/>
                    <a:gd name="T31" fmla="*/ 0 h 11"/>
                    <a:gd name="T32" fmla="*/ 9 w 48"/>
                    <a:gd name="T33" fmla="*/ 11 h 11"/>
                    <a:gd name="T34" fmla="*/ 6 w 48"/>
                    <a:gd name="T35" fmla="*/ 9 h 11"/>
                    <a:gd name="T36" fmla="*/ 4 w 48"/>
                    <a:gd name="T37" fmla="*/ 7 h 11"/>
                    <a:gd name="T38" fmla="*/ 11 w 48"/>
                    <a:gd name="T39" fmla="*/ 0 h 11"/>
                    <a:gd name="T40" fmla="*/ 20 w 48"/>
                    <a:gd name="T41" fmla="*/ 0 h 11"/>
                    <a:gd name="T42" fmla="*/ 5 w 48"/>
                    <a:gd name="T43" fmla="*/ 0 h 11"/>
                    <a:gd name="T44" fmla="*/ 0 w 48"/>
                    <a:gd name="T45" fmla="*/ 0 h 11"/>
                    <a:gd name="T46" fmla="*/ 2 w 48"/>
                    <a:gd name="T47" fmla="*/ 3 h 11"/>
                    <a:gd name="T48" fmla="*/ 5 w 48"/>
                    <a:gd name="T4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11">
                      <a:moveTo>
                        <a:pt x="15" y="11"/>
                      </a:move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lose/>
                      <a:moveTo>
                        <a:pt x="30" y="11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lose/>
                      <a:moveTo>
                        <a:pt x="45" y="11"/>
                      </a:move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5" y="11"/>
                        <a:pt x="45" y="11"/>
                        <a:pt x="45" y="11"/>
                      </a:cubicBezTo>
                      <a:close/>
                      <a:moveTo>
                        <a:pt x="20" y="0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0"/>
                        <a:pt x="7" y="10"/>
                        <a:pt x="6" y="9"/>
                      </a:cubicBezTo>
                      <a:cubicBezTo>
                        <a:pt x="5" y="9"/>
                        <a:pt x="4" y="8"/>
                        <a:pt x="4" y="7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lose/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3"/>
                        <a:pt x="2" y="3"/>
                        <a:pt x="2" y="3"/>
                      </a:cubicBez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C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98"/>
                <p:cNvSpPr>
                  <a:spLocks noEditPoints="1"/>
                </p:cNvSpPr>
                <p:nvPr/>
              </p:nvSpPr>
              <p:spPr bwMode="auto">
                <a:xfrm>
                  <a:off x="4875212" y="3625850"/>
                  <a:ext cx="169862" cy="168275"/>
                </a:xfrm>
                <a:custGeom>
                  <a:avLst/>
                  <a:gdLst>
                    <a:gd name="T0" fmla="*/ 45 w 45"/>
                    <a:gd name="T1" fmla="*/ 25 h 45"/>
                    <a:gd name="T2" fmla="*/ 38 w 45"/>
                    <a:gd name="T3" fmla="*/ 25 h 45"/>
                    <a:gd name="T4" fmla="*/ 19 w 45"/>
                    <a:gd name="T5" fmla="*/ 44 h 45"/>
                    <a:gd name="T6" fmla="*/ 22 w 45"/>
                    <a:gd name="T7" fmla="*/ 45 h 45"/>
                    <a:gd name="T8" fmla="*/ 28 w 45"/>
                    <a:gd name="T9" fmla="*/ 44 h 45"/>
                    <a:gd name="T10" fmla="*/ 44 w 45"/>
                    <a:gd name="T11" fmla="*/ 28 h 45"/>
                    <a:gd name="T12" fmla="*/ 44 w 45"/>
                    <a:gd name="T13" fmla="*/ 25 h 45"/>
                    <a:gd name="T14" fmla="*/ 45 w 45"/>
                    <a:gd name="T15" fmla="*/ 25 h 45"/>
                    <a:gd name="T16" fmla="*/ 32 w 45"/>
                    <a:gd name="T17" fmla="*/ 25 h 45"/>
                    <a:gd name="T18" fmla="*/ 14 w 45"/>
                    <a:gd name="T19" fmla="*/ 43 h 45"/>
                    <a:gd name="T20" fmla="*/ 8 w 45"/>
                    <a:gd name="T21" fmla="*/ 40 h 45"/>
                    <a:gd name="T22" fmla="*/ 23 w 45"/>
                    <a:gd name="T23" fmla="*/ 25 h 45"/>
                    <a:gd name="T24" fmla="*/ 32 w 45"/>
                    <a:gd name="T25" fmla="*/ 25 h 45"/>
                    <a:gd name="T26" fmla="*/ 19 w 45"/>
                    <a:gd name="T27" fmla="*/ 23 h 45"/>
                    <a:gd name="T28" fmla="*/ 5 w 45"/>
                    <a:gd name="T29" fmla="*/ 37 h 45"/>
                    <a:gd name="T30" fmla="*/ 2 w 45"/>
                    <a:gd name="T31" fmla="*/ 32 h 45"/>
                    <a:gd name="T32" fmla="*/ 32 w 45"/>
                    <a:gd name="T33" fmla="*/ 2 h 45"/>
                    <a:gd name="T34" fmla="*/ 37 w 45"/>
                    <a:gd name="T35" fmla="*/ 5 h 45"/>
                    <a:gd name="T36" fmla="*/ 37 w 45"/>
                    <a:gd name="T37" fmla="*/ 5 h 45"/>
                    <a:gd name="T38" fmla="*/ 22 w 45"/>
                    <a:gd name="T39" fmla="*/ 20 h 45"/>
                    <a:gd name="T40" fmla="*/ 21 w 45"/>
                    <a:gd name="T41" fmla="*/ 20 h 45"/>
                    <a:gd name="T42" fmla="*/ 18 w 45"/>
                    <a:gd name="T43" fmla="*/ 22 h 45"/>
                    <a:gd name="T44" fmla="*/ 19 w 45"/>
                    <a:gd name="T45" fmla="*/ 23 h 45"/>
                    <a:gd name="T46" fmla="*/ 28 w 45"/>
                    <a:gd name="T47" fmla="*/ 20 h 45"/>
                    <a:gd name="T48" fmla="*/ 37 w 45"/>
                    <a:gd name="T49" fmla="*/ 20 h 45"/>
                    <a:gd name="T50" fmla="*/ 43 w 45"/>
                    <a:gd name="T51" fmla="*/ 14 h 45"/>
                    <a:gd name="T52" fmla="*/ 40 w 45"/>
                    <a:gd name="T53" fmla="*/ 8 h 45"/>
                    <a:gd name="T54" fmla="*/ 28 w 45"/>
                    <a:gd name="T55" fmla="*/ 20 h 45"/>
                    <a:gd name="T56" fmla="*/ 43 w 45"/>
                    <a:gd name="T57" fmla="*/ 20 h 45"/>
                    <a:gd name="T58" fmla="*/ 45 w 45"/>
                    <a:gd name="T59" fmla="*/ 20 h 45"/>
                    <a:gd name="T60" fmla="*/ 44 w 45"/>
                    <a:gd name="T61" fmla="*/ 19 h 45"/>
                    <a:gd name="T62" fmla="*/ 44 w 45"/>
                    <a:gd name="T63" fmla="*/ 19 h 45"/>
                    <a:gd name="T64" fmla="*/ 43 w 45"/>
                    <a:gd name="T65" fmla="*/ 20 h 45"/>
                    <a:gd name="T66" fmla="*/ 27 w 45"/>
                    <a:gd name="T67" fmla="*/ 0 h 45"/>
                    <a:gd name="T68" fmla="*/ 0 w 45"/>
                    <a:gd name="T69" fmla="*/ 27 h 45"/>
                    <a:gd name="T70" fmla="*/ 0 w 45"/>
                    <a:gd name="T71" fmla="*/ 22 h 45"/>
                    <a:gd name="T72" fmla="*/ 0 w 45"/>
                    <a:gd name="T73" fmla="*/ 18 h 45"/>
                    <a:gd name="T74" fmla="*/ 18 w 45"/>
                    <a:gd name="T75" fmla="*/ 0 h 45"/>
                    <a:gd name="T76" fmla="*/ 22 w 45"/>
                    <a:gd name="T77" fmla="*/ 0 h 45"/>
                    <a:gd name="T78" fmla="*/ 27 w 45"/>
                    <a:gd name="T7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5" h="45">
                      <a:moveTo>
                        <a:pt x="45" y="25"/>
                      </a:move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0" y="44"/>
                        <a:pt x="21" y="45"/>
                        <a:pt x="22" y="45"/>
                      </a:cubicBezTo>
                      <a:cubicBezTo>
                        <a:pt x="24" y="45"/>
                        <a:pt x="26" y="44"/>
                        <a:pt x="28" y="44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44" y="27"/>
                        <a:pt x="44" y="26"/>
                        <a:pt x="44" y="25"/>
                      </a:cubicBezTo>
                      <a:cubicBezTo>
                        <a:pt x="44" y="25"/>
                        <a:pt x="44" y="25"/>
                        <a:pt x="45" y="25"/>
                      </a:cubicBezTo>
                      <a:close/>
                      <a:moveTo>
                        <a:pt x="32" y="25"/>
                      </a:move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2" y="42"/>
                        <a:pt x="10" y="41"/>
                        <a:pt x="8" y="40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lose/>
                      <a:moveTo>
                        <a:pt x="19" y="23"/>
                      </a:moveTo>
                      <a:cubicBezTo>
                        <a:pt x="5" y="37"/>
                        <a:pt x="5" y="37"/>
                        <a:pt x="5" y="37"/>
                      </a:cubicBezTo>
                      <a:cubicBezTo>
                        <a:pt x="4" y="35"/>
                        <a:pt x="3" y="33"/>
                        <a:pt x="2" y="3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3"/>
                        <a:pt x="35" y="4"/>
                        <a:pt x="37" y="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9" y="20"/>
                        <a:pt x="18" y="21"/>
                        <a:pt x="18" y="22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lose/>
                      <a:moveTo>
                        <a:pt x="28" y="20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14"/>
                        <a:pt x="43" y="14"/>
                        <a:pt x="43" y="14"/>
                      </a:cubicBezTo>
                      <a:cubicBezTo>
                        <a:pt x="42" y="12"/>
                        <a:pt x="41" y="10"/>
                        <a:pt x="40" y="8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lose/>
                      <a:moveTo>
                        <a:pt x="43" y="20"/>
                      </a:move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4" y="19"/>
                        <a:pt x="44" y="19"/>
                        <a:pt x="44" y="19"/>
                      </a:cubicBezTo>
                      <a:cubicBezTo>
                        <a:pt x="44" y="19"/>
                        <a:pt x="44" y="19"/>
                        <a:pt x="44" y="19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lose/>
                      <a:moveTo>
                        <a:pt x="27" y="0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5"/>
                        <a:pt x="0" y="24"/>
                        <a:pt x="0" y="22"/>
                      </a:cubicBezTo>
                      <a:cubicBezTo>
                        <a:pt x="0" y="21"/>
                        <a:pt x="0" y="20"/>
                        <a:pt x="0" y="18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22" y="0"/>
                      </a:cubicBezTo>
                      <a:cubicBezTo>
                        <a:pt x="24" y="0"/>
                        <a:pt x="25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24B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99"/>
                <p:cNvSpPr>
                  <a:spLocks noEditPoints="1"/>
                </p:cNvSpPr>
                <p:nvPr/>
              </p:nvSpPr>
              <p:spPr bwMode="auto">
                <a:xfrm>
                  <a:off x="4745037" y="3494088"/>
                  <a:ext cx="431800" cy="431800"/>
                </a:xfrm>
                <a:custGeom>
                  <a:avLst/>
                  <a:gdLst>
                    <a:gd name="T0" fmla="*/ 103 w 115"/>
                    <a:gd name="T1" fmla="*/ 60 h 115"/>
                    <a:gd name="T2" fmla="*/ 57 w 115"/>
                    <a:gd name="T3" fmla="*/ 115 h 115"/>
                    <a:gd name="T4" fmla="*/ 97 w 115"/>
                    <a:gd name="T5" fmla="*/ 60 h 115"/>
                    <a:gd name="T6" fmla="*/ 37 w 115"/>
                    <a:gd name="T7" fmla="*/ 111 h 115"/>
                    <a:gd name="T8" fmla="*/ 75 w 115"/>
                    <a:gd name="T9" fmla="*/ 78 h 115"/>
                    <a:gd name="T10" fmla="*/ 88 w 115"/>
                    <a:gd name="T11" fmla="*/ 60 h 115"/>
                    <a:gd name="T12" fmla="*/ 57 w 115"/>
                    <a:gd name="T13" fmla="*/ 84 h 115"/>
                    <a:gd name="T14" fmla="*/ 27 w 115"/>
                    <a:gd name="T15" fmla="*/ 106 h 115"/>
                    <a:gd name="T16" fmla="*/ 57 w 115"/>
                    <a:gd name="T17" fmla="*/ 84 h 115"/>
                    <a:gd name="T18" fmla="*/ 45 w 115"/>
                    <a:gd name="T19" fmla="*/ 82 h 115"/>
                    <a:gd name="T20" fmla="*/ 18 w 115"/>
                    <a:gd name="T21" fmla="*/ 100 h 115"/>
                    <a:gd name="T22" fmla="*/ 45 w 115"/>
                    <a:gd name="T23" fmla="*/ 82 h 115"/>
                    <a:gd name="T24" fmla="*/ 33 w 115"/>
                    <a:gd name="T25" fmla="*/ 70 h 115"/>
                    <a:gd name="T26" fmla="*/ 15 w 115"/>
                    <a:gd name="T27" fmla="*/ 97 h 115"/>
                    <a:gd name="T28" fmla="*/ 31 w 115"/>
                    <a:gd name="T29" fmla="*/ 66 h 115"/>
                    <a:gd name="T30" fmla="*/ 6 w 115"/>
                    <a:gd name="T31" fmla="*/ 83 h 115"/>
                    <a:gd name="T32" fmla="*/ 31 w 115"/>
                    <a:gd name="T33" fmla="*/ 66 h 115"/>
                    <a:gd name="T34" fmla="*/ 4 w 115"/>
                    <a:gd name="T35" fmla="*/ 79 h 115"/>
                    <a:gd name="T36" fmla="*/ 72 w 115"/>
                    <a:gd name="T37" fmla="*/ 2 h 115"/>
                    <a:gd name="T38" fmla="*/ 52 w 115"/>
                    <a:gd name="T39" fmla="*/ 30 h 115"/>
                    <a:gd name="T40" fmla="*/ 30 w 115"/>
                    <a:gd name="T41" fmla="*/ 52 h 115"/>
                    <a:gd name="T42" fmla="*/ 66 w 115"/>
                    <a:gd name="T43" fmla="*/ 31 h 115"/>
                    <a:gd name="T44" fmla="*/ 83 w 115"/>
                    <a:gd name="T45" fmla="*/ 6 h 115"/>
                    <a:gd name="T46" fmla="*/ 70 w 115"/>
                    <a:gd name="T47" fmla="*/ 33 h 115"/>
                    <a:gd name="T48" fmla="*/ 75 w 115"/>
                    <a:gd name="T49" fmla="*/ 37 h 115"/>
                    <a:gd name="T50" fmla="*/ 97 w 115"/>
                    <a:gd name="T51" fmla="*/ 15 h 115"/>
                    <a:gd name="T52" fmla="*/ 70 w 115"/>
                    <a:gd name="T53" fmla="*/ 33 h 115"/>
                    <a:gd name="T54" fmla="*/ 82 w 115"/>
                    <a:gd name="T55" fmla="*/ 45 h 115"/>
                    <a:gd name="T56" fmla="*/ 100 w 115"/>
                    <a:gd name="T57" fmla="*/ 18 h 115"/>
                    <a:gd name="T58" fmla="*/ 83 w 115"/>
                    <a:gd name="T59" fmla="*/ 50 h 115"/>
                    <a:gd name="T60" fmla="*/ 109 w 115"/>
                    <a:gd name="T61" fmla="*/ 32 h 115"/>
                    <a:gd name="T62" fmla="*/ 84 w 115"/>
                    <a:gd name="T63" fmla="*/ 55 h 115"/>
                    <a:gd name="T64" fmla="*/ 83 w 115"/>
                    <a:gd name="T65" fmla="*/ 50 h 115"/>
                    <a:gd name="T66" fmla="*/ 111 w 115"/>
                    <a:gd name="T67" fmla="*/ 37 h 115"/>
                    <a:gd name="T68" fmla="*/ 102 w 115"/>
                    <a:gd name="T69" fmla="*/ 55 h 115"/>
                    <a:gd name="T70" fmla="*/ 108 w 115"/>
                    <a:gd name="T71" fmla="*/ 55 h 115"/>
                    <a:gd name="T72" fmla="*/ 115 w 115"/>
                    <a:gd name="T73" fmla="*/ 54 h 115"/>
                    <a:gd name="T74" fmla="*/ 108 w 115"/>
                    <a:gd name="T75" fmla="*/ 55 h 115"/>
                    <a:gd name="T76" fmla="*/ 0 w 115"/>
                    <a:gd name="T77" fmla="*/ 67 h 115"/>
                    <a:gd name="T78" fmla="*/ 59 w 115"/>
                    <a:gd name="T79" fmla="*/ 0 h 115"/>
                    <a:gd name="T80" fmla="*/ 53 w 115"/>
                    <a:gd name="T81" fmla="*/ 0 h 115"/>
                    <a:gd name="T82" fmla="*/ 1 w 115"/>
                    <a:gd name="T83" fmla="*/ 43 h 115"/>
                    <a:gd name="T84" fmla="*/ 53 w 115"/>
                    <a:gd name="T85" fmla="*/ 0 h 115"/>
                    <a:gd name="T86" fmla="*/ 16 w 115"/>
                    <a:gd name="T87" fmla="*/ 16 h 115"/>
                    <a:gd name="T88" fmla="*/ 33 w 115"/>
                    <a:gd name="T89" fmla="*/ 5 h 115"/>
                    <a:gd name="T90" fmla="*/ 114 w 115"/>
                    <a:gd name="T91" fmla="*/ 63 h 115"/>
                    <a:gd name="T92" fmla="*/ 74 w 115"/>
                    <a:gd name="T93" fmla="*/ 112 h 115"/>
                    <a:gd name="T94" fmla="*/ 84 w 115"/>
                    <a:gd name="T95" fmla="*/ 108 h 115"/>
                    <a:gd name="T96" fmla="*/ 97 w 115"/>
                    <a:gd name="T97" fmla="*/ 9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5" h="115">
                      <a:moveTo>
                        <a:pt x="112" y="60"/>
                      </a:moveTo>
                      <a:cubicBezTo>
                        <a:pt x="103" y="60"/>
                        <a:pt x="103" y="60"/>
                        <a:pt x="103" y="60"/>
                      </a:cubicBezTo>
                      <a:cubicBezTo>
                        <a:pt x="49" y="114"/>
                        <a:pt x="49" y="114"/>
                        <a:pt x="49" y="114"/>
                      </a:cubicBezTo>
                      <a:cubicBezTo>
                        <a:pt x="51" y="114"/>
                        <a:pt x="54" y="115"/>
                        <a:pt x="57" y="115"/>
                      </a:cubicBezTo>
                      <a:cubicBezTo>
                        <a:pt x="112" y="60"/>
                        <a:pt x="112" y="60"/>
                        <a:pt x="112" y="60"/>
                      </a:cubicBezTo>
                      <a:close/>
                      <a:moveTo>
                        <a:pt x="97" y="60"/>
                      </a:moveTo>
                      <a:cubicBezTo>
                        <a:pt x="43" y="113"/>
                        <a:pt x="43" y="113"/>
                        <a:pt x="43" y="113"/>
                      </a:cubicBezTo>
                      <a:cubicBezTo>
                        <a:pt x="41" y="112"/>
                        <a:pt x="39" y="112"/>
                        <a:pt x="37" y="111"/>
                      </a:cubicBezTo>
                      <a:cubicBezTo>
                        <a:pt x="64" y="84"/>
                        <a:pt x="64" y="84"/>
                        <a:pt x="64" y="84"/>
                      </a:cubicBezTo>
                      <a:cubicBezTo>
                        <a:pt x="68" y="82"/>
                        <a:pt x="72" y="81"/>
                        <a:pt x="75" y="78"/>
                      </a:cubicBezTo>
                      <a:cubicBezTo>
                        <a:pt x="79" y="74"/>
                        <a:pt x="82" y="70"/>
                        <a:pt x="84" y="64"/>
                      </a:cubicBezTo>
                      <a:cubicBezTo>
                        <a:pt x="88" y="60"/>
                        <a:pt x="88" y="60"/>
                        <a:pt x="88" y="60"/>
                      </a:cubicBezTo>
                      <a:cubicBezTo>
                        <a:pt x="97" y="60"/>
                        <a:pt x="97" y="60"/>
                        <a:pt x="97" y="60"/>
                      </a:cubicBezTo>
                      <a:close/>
                      <a:moveTo>
                        <a:pt x="57" y="84"/>
                      </a:moveTo>
                      <a:cubicBezTo>
                        <a:pt x="33" y="109"/>
                        <a:pt x="33" y="109"/>
                        <a:pt x="33" y="109"/>
                      </a:cubicBezTo>
                      <a:cubicBezTo>
                        <a:pt x="31" y="108"/>
                        <a:pt x="29" y="107"/>
                        <a:pt x="27" y="106"/>
                      </a:cubicBezTo>
                      <a:cubicBezTo>
                        <a:pt x="50" y="83"/>
                        <a:pt x="50" y="83"/>
                        <a:pt x="50" y="83"/>
                      </a:cubicBezTo>
                      <a:cubicBezTo>
                        <a:pt x="52" y="84"/>
                        <a:pt x="55" y="84"/>
                        <a:pt x="57" y="84"/>
                      </a:cubicBezTo>
                      <a:cubicBezTo>
                        <a:pt x="57" y="84"/>
                        <a:pt x="57" y="84"/>
                        <a:pt x="57" y="84"/>
                      </a:cubicBezTo>
                      <a:close/>
                      <a:moveTo>
                        <a:pt x="45" y="82"/>
                      </a:moveTo>
                      <a:cubicBezTo>
                        <a:pt x="43" y="81"/>
                        <a:pt x="41" y="80"/>
                        <a:pt x="40" y="78"/>
                      </a:cubicBezTo>
                      <a:cubicBezTo>
                        <a:pt x="18" y="100"/>
                        <a:pt x="18" y="100"/>
                        <a:pt x="18" y="100"/>
                      </a:cubicBezTo>
                      <a:cubicBezTo>
                        <a:pt x="20" y="101"/>
                        <a:pt x="22" y="102"/>
                        <a:pt x="23" y="104"/>
                      </a:cubicBezTo>
                      <a:cubicBezTo>
                        <a:pt x="45" y="82"/>
                        <a:pt x="45" y="82"/>
                        <a:pt x="45" y="82"/>
                      </a:cubicBezTo>
                      <a:close/>
                      <a:moveTo>
                        <a:pt x="37" y="75"/>
                      </a:moveTo>
                      <a:cubicBezTo>
                        <a:pt x="35" y="74"/>
                        <a:pt x="34" y="72"/>
                        <a:pt x="33" y="70"/>
                      </a:cubicBezTo>
                      <a:cubicBezTo>
                        <a:pt x="11" y="92"/>
                        <a:pt x="11" y="92"/>
                        <a:pt x="11" y="92"/>
                      </a:cubicBezTo>
                      <a:cubicBezTo>
                        <a:pt x="13" y="94"/>
                        <a:pt x="14" y="95"/>
                        <a:pt x="15" y="97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31" y="66"/>
                      </a:moveTo>
                      <a:cubicBezTo>
                        <a:pt x="30" y="64"/>
                        <a:pt x="30" y="61"/>
                        <a:pt x="30" y="59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7" y="85"/>
                        <a:pt x="8" y="87"/>
                        <a:pt x="9" y="88"/>
                      </a:cubicBezTo>
                      <a:cubicBezTo>
                        <a:pt x="31" y="66"/>
                        <a:pt x="31" y="66"/>
                        <a:pt x="31" y="66"/>
                      </a:cubicBezTo>
                      <a:close/>
                      <a:moveTo>
                        <a:pt x="30" y="52"/>
                      </a:moveTo>
                      <a:cubicBezTo>
                        <a:pt x="4" y="79"/>
                        <a:pt x="4" y="79"/>
                        <a:pt x="4" y="79"/>
                      </a:cubicBezTo>
                      <a:cubicBezTo>
                        <a:pt x="3" y="76"/>
                        <a:pt x="2" y="74"/>
                        <a:pt x="2" y="72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2"/>
                        <a:pt x="77" y="3"/>
                        <a:pt x="79" y="4"/>
                      </a:cubicBezTo>
                      <a:cubicBezTo>
                        <a:pt x="52" y="30"/>
                        <a:pt x="52" y="30"/>
                        <a:pt x="52" y="30"/>
                      </a:cubicBezTo>
                      <a:cubicBezTo>
                        <a:pt x="47" y="31"/>
                        <a:pt x="42" y="34"/>
                        <a:pt x="38" y="38"/>
                      </a:cubicBezTo>
                      <a:cubicBezTo>
                        <a:pt x="34" y="42"/>
                        <a:pt x="31" y="47"/>
                        <a:pt x="30" y="52"/>
                      </a:cubicBezTo>
                      <a:close/>
                      <a:moveTo>
                        <a:pt x="59" y="30"/>
                      </a:moveTo>
                      <a:cubicBezTo>
                        <a:pt x="61" y="30"/>
                        <a:pt x="64" y="30"/>
                        <a:pt x="66" y="31"/>
                      </a:cubicBezTo>
                      <a:cubicBezTo>
                        <a:pt x="88" y="9"/>
                        <a:pt x="88" y="9"/>
                        <a:pt x="88" y="9"/>
                      </a:cubicBezTo>
                      <a:cubicBezTo>
                        <a:pt x="87" y="8"/>
                        <a:pt x="85" y="7"/>
                        <a:pt x="83" y="6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lose/>
                      <a:moveTo>
                        <a:pt x="70" y="33"/>
                      </a:moveTo>
                      <a:cubicBezTo>
                        <a:pt x="72" y="34"/>
                        <a:pt x="74" y="35"/>
                        <a:pt x="75" y="36"/>
                      </a:cubicBezTo>
                      <a:cubicBezTo>
                        <a:pt x="75" y="37"/>
                        <a:pt x="75" y="37"/>
                        <a:pt x="75" y="37"/>
                      </a:cubicBezTo>
                      <a:cubicBezTo>
                        <a:pt x="97" y="15"/>
                        <a:pt x="97" y="15"/>
                        <a:pt x="97" y="15"/>
                      </a:cubicBezTo>
                      <a:cubicBezTo>
                        <a:pt x="97" y="15"/>
                        <a:pt x="97" y="15"/>
                        <a:pt x="97" y="15"/>
                      </a:cubicBezTo>
                      <a:cubicBezTo>
                        <a:pt x="95" y="14"/>
                        <a:pt x="94" y="13"/>
                        <a:pt x="92" y="11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lose/>
                      <a:moveTo>
                        <a:pt x="78" y="40"/>
                      </a:moveTo>
                      <a:cubicBezTo>
                        <a:pt x="80" y="41"/>
                        <a:pt x="81" y="43"/>
                        <a:pt x="82" y="45"/>
                      </a:cubicBezTo>
                      <a:cubicBezTo>
                        <a:pt x="104" y="23"/>
                        <a:pt x="104" y="23"/>
                        <a:pt x="104" y="23"/>
                      </a:cubicBezTo>
                      <a:cubicBezTo>
                        <a:pt x="102" y="22"/>
                        <a:pt x="101" y="20"/>
                        <a:pt x="100" y="18"/>
                      </a:cubicBezTo>
                      <a:cubicBezTo>
                        <a:pt x="78" y="40"/>
                        <a:pt x="78" y="40"/>
                        <a:pt x="78" y="40"/>
                      </a:cubicBezTo>
                      <a:close/>
                      <a:moveTo>
                        <a:pt x="83" y="50"/>
                      </a:moveTo>
                      <a:cubicBezTo>
                        <a:pt x="106" y="27"/>
                        <a:pt x="106" y="27"/>
                        <a:pt x="106" y="27"/>
                      </a:cubicBezTo>
                      <a:cubicBezTo>
                        <a:pt x="107" y="29"/>
                        <a:pt x="108" y="31"/>
                        <a:pt x="109" y="32"/>
                      </a:cubicBezTo>
                      <a:cubicBezTo>
                        <a:pt x="87" y="55"/>
                        <a:pt x="87" y="55"/>
                        <a:pt x="87" y="55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54"/>
                        <a:pt x="84" y="54"/>
                        <a:pt x="84" y="53"/>
                      </a:cubicBezTo>
                      <a:cubicBezTo>
                        <a:pt x="84" y="52"/>
                        <a:pt x="84" y="51"/>
                        <a:pt x="83" y="50"/>
                      </a:cubicBezTo>
                      <a:close/>
                      <a:moveTo>
                        <a:pt x="93" y="55"/>
                      </a:move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12" y="39"/>
                        <a:pt x="112" y="41"/>
                        <a:pt x="113" y="43"/>
                      </a:cubicBezTo>
                      <a:cubicBezTo>
                        <a:pt x="102" y="55"/>
                        <a:pt x="102" y="55"/>
                        <a:pt x="102" y="55"/>
                      </a:cubicBezTo>
                      <a:cubicBezTo>
                        <a:pt x="93" y="55"/>
                        <a:pt x="93" y="55"/>
                        <a:pt x="93" y="55"/>
                      </a:cubicBezTo>
                      <a:close/>
                      <a:moveTo>
                        <a:pt x="108" y="55"/>
                      </a:moveTo>
                      <a:cubicBezTo>
                        <a:pt x="115" y="55"/>
                        <a:pt x="115" y="55"/>
                        <a:pt x="115" y="55"/>
                      </a:cubicBezTo>
                      <a:cubicBezTo>
                        <a:pt x="115" y="54"/>
                        <a:pt x="115" y="54"/>
                        <a:pt x="115" y="54"/>
                      </a:cubicBezTo>
                      <a:cubicBezTo>
                        <a:pt x="114" y="52"/>
                        <a:pt x="114" y="50"/>
                        <a:pt x="114" y="49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lose/>
                      <a:moveTo>
                        <a:pt x="67" y="0"/>
                      </a:move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5"/>
                        <a:pt x="0" y="62"/>
                        <a:pt x="0" y="59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2" y="0"/>
                        <a:pt x="65" y="0"/>
                        <a:pt x="67" y="0"/>
                      </a:cubicBezTo>
                      <a:close/>
                      <a:moveTo>
                        <a:pt x="53" y="0"/>
                      </a:moveTo>
                      <a:cubicBezTo>
                        <a:pt x="49" y="0"/>
                        <a:pt x="46" y="1"/>
                        <a:pt x="43" y="1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" y="46"/>
                        <a:pt x="0" y="49"/>
                        <a:pt x="0" y="53"/>
                      </a:cubicBezTo>
                      <a:cubicBezTo>
                        <a:pt x="53" y="0"/>
                        <a:pt x="53" y="0"/>
                        <a:pt x="53" y="0"/>
                      </a:cubicBezTo>
                      <a:close/>
                      <a:moveTo>
                        <a:pt x="33" y="5"/>
                      </a:moveTo>
                      <a:cubicBezTo>
                        <a:pt x="27" y="8"/>
                        <a:pt x="21" y="12"/>
                        <a:pt x="16" y="16"/>
                      </a:cubicBezTo>
                      <a:cubicBezTo>
                        <a:pt x="12" y="21"/>
                        <a:pt x="8" y="27"/>
                        <a:pt x="5" y="33"/>
                      </a:cubicBezTo>
                      <a:cubicBezTo>
                        <a:pt x="33" y="5"/>
                        <a:pt x="33" y="5"/>
                        <a:pt x="33" y="5"/>
                      </a:cubicBezTo>
                      <a:close/>
                      <a:moveTo>
                        <a:pt x="63" y="114"/>
                      </a:moveTo>
                      <a:cubicBezTo>
                        <a:pt x="114" y="63"/>
                        <a:pt x="114" y="63"/>
                        <a:pt x="114" y="63"/>
                      </a:cubicBezTo>
                      <a:cubicBezTo>
                        <a:pt x="114" y="67"/>
                        <a:pt x="113" y="70"/>
                        <a:pt x="112" y="74"/>
                      </a:cubicBezTo>
                      <a:cubicBezTo>
                        <a:pt x="74" y="112"/>
                        <a:pt x="74" y="112"/>
                        <a:pt x="74" y="112"/>
                      </a:cubicBezTo>
                      <a:cubicBezTo>
                        <a:pt x="70" y="113"/>
                        <a:pt x="67" y="114"/>
                        <a:pt x="63" y="114"/>
                      </a:cubicBezTo>
                      <a:close/>
                      <a:moveTo>
                        <a:pt x="84" y="108"/>
                      </a:moveTo>
                      <a:cubicBezTo>
                        <a:pt x="108" y="84"/>
                        <a:pt x="108" y="84"/>
                        <a:pt x="108" y="84"/>
                      </a:cubicBezTo>
                      <a:cubicBezTo>
                        <a:pt x="105" y="90"/>
                        <a:pt x="101" y="95"/>
                        <a:pt x="97" y="99"/>
                      </a:cubicBezTo>
                      <a:cubicBezTo>
                        <a:pt x="93" y="102"/>
                        <a:pt x="89" y="105"/>
                        <a:pt x="84" y="10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101"/>
                <p:cNvSpPr>
                  <a:spLocks noEditPoints="1"/>
                </p:cNvSpPr>
                <p:nvPr/>
              </p:nvSpPr>
              <p:spPr bwMode="auto">
                <a:xfrm>
                  <a:off x="5264150" y="3656013"/>
                  <a:ext cx="173037" cy="44450"/>
                </a:xfrm>
                <a:custGeom>
                  <a:avLst/>
                  <a:gdLst>
                    <a:gd name="T0" fmla="*/ 101 w 109"/>
                    <a:gd name="T1" fmla="*/ 14 h 28"/>
                    <a:gd name="T2" fmla="*/ 109 w 109"/>
                    <a:gd name="T3" fmla="*/ 0 h 28"/>
                    <a:gd name="T4" fmla="*/ 97 w 109"/>
                    <a:gd name="T5" fmla="*/ 0 h 28"/>
                    <a:gd name="T6" fmla="*/ 68 w 109"/>
                    <a:gd name="T7" fmla="*/ 28 h 28"/>
                    <a:gd name="T8" fmla="*/ 90 w 109"/>
                    <a:gd name="T9" fmla="*/ 28 h 28"/>
                    <a:gd name="T10" fmla="*/ 101 w 109"/>
                    <a:gd name="T11" fmla="*/ 14 h 28"/>
                    <a:gd name="T12" fmla="*/ 101 w 109"/>
                    <a:gd name="T13" fmla="*/ 14 h 28"/>
                    <a:gd name="T14" fmla="*/ 80 w 109"/>
                    <a:gd name="T15" fmla="*/ 0 h 28"/>
                    <a:gd name="T16" fmla="*/ 54 w 109"/>
                    <a:gd name="T17" fmla="*/ 28 h 28"/>
                    <a:gd name="T18" fmla="*/ 33 w 109"/>
                    <a:gd name="T19" fmla="*/ 28 h 28"/>
                    <a:gd name="T20" fmla="*/ 61 w 109"/>
                    <a:gd name="T21" fmla="*/ 0 h 28"/>
                    <a:gd name="T22" fmla="*/ 80 w 109"/>
                    <a:gd name="T23" fmla="*/ 0 h 28"/>
                    <a:gd name="T24" fmla="*/ 80 w 109"/>
                    <a:gd name="T25" fmla="*/ 0 h 28"/>
                    <a:gd name="T26" fmla="*/ 47 w 109"/>
                    <a:gd name="T27" fmla="*/ 0 h 28"/>
                    <a:gd name="T28" fmla="*/ 26 w 109"/>
                    <a:gd name="T29" fmla="*/ 0 h 28"/>
                    <a:gd name="T30" fmla="*/ 0 w 109"/>
                    <a:gd name="T31" fmla="*/ 28 h 28"/>
                    <a:gd name="T32" fmla="*/ 19 w 109"/>
                    <a:gd name="T33" fmla="*/ 28 h 28"/>
                    <a:gd name="T34" fmla="*/ 47 w 109"/>
                    <a:gd name="T3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9" h="28">
                      <a:moveTo>
                        <a:pt x="101" y="14"/>
                      </a:moveTo>
                      <a:lnTo>
                        <a:pt x="109" y="0"/>
                      </a:lnTo>
                      <a:lnTo>
                        <a:pt x="97" y="0"/>
                      </a:lnTo>
                      <a:lnTo>
                        <a:pt x="68" y="28"/>
                      </a:lnTo>
                      <a:lnTo>
                        <a:pt x="90" y="28"/>
                      </a:lnTo>
                      <a:lnTo>
                        <a:pt x="101" y="14"/>
                      </a:lnTo>
                      <a:lnTo>
                        <a:pt x="101" y="14"/>
                      </a:lnTo>
                      <a:close/>
                      <a:moveTo>
                        <a:pt x="80" y="0"/>
                      </a:moveTo>
                      <a:lnTo>
                        <a:pt x="54" y="28"/>
                      </a:lnTo>
                      <a:lnTo>
                        <a:pt x="33" y="28"/>
                      </a:lnTo>
                      <a:lnTo>
                        <a:pt x="61" y="0"/>
                      </a:lnTo>
                      <a:lnTo>
                        <a:pt x="80" y="0"/>
                      </a:lnTo>
                      <a:lnTo>
                        <a:pt x="80" y="0"/>
                      </a:lnTo>
                      <a:close/>
                      <a:moveTo>
                        <a:pt x="47" y="0"/>
                      </a:moveTo>
                      <a:lnTo>
                        <a:pt x="26" y="0"/>
                      </a:lnTo>
                      <a:lnTo>
                        <a:pt x="0" y="28"/>
                      </a:lnTo>
                      <a:lnTo>
                        <a:pt x="19" y="28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C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102"/>
                <p:cNvSpPr>
                  <a:spLocks noEditPoints="1"/>
                </p:cNvSpPr>
                <p:nvPr/>
              </p:nvSpPr>
              <p:spPr bwMode="auto">
                <a:xfrm>
                  <a:off x="4578350" y="3328988"/>
                  <a:ext cx="881062" cy="758825"/>
                </a:xfrm>
                <a:custGeom>
                  <a:avLst/>
                  <a:gdLst>
                    <a:gd name="T0" fmla="*/ 228 w 234"/>
                    <a:gd name="T1" fmla="*/ 87 h 202"/>
                    <a:gd name="T2" fmla="*/ 186 w 234"/>
                    <a:gd name="T3" fmla="*/ 89 h 202"/>
                    <a:gd name="T4" fmla="*/ 180 w 234"/>
                    <a:gd name="T5" fmla="*/ 99 h 202"/>
                    <a:gd name="T6" fmla="*/ 175 w 234"/>
                    <a:gd name="T7" fmla="*/ 104 h 202"/>
                    <a:gd name="T8" fmla="*/ 184 w 234"/>
                    <a:gd name="T9" fmla="*/ 118 h 202"/>
                    <a:gd name="T10" fmla="*/ 195 w 234"/>
                    <a:gd name="T11" fmla="*/ 120 h 202"/>
                    <a:gd name="T12" fmla="*/ 101 w 234"/>
                    <a:gd name="T13" fmla="*/ 197 h 202"/>
                    <a:gd name="T14" fmla="*/ 5 w 234"/>
                    <a:gd name="T15" fmla="*/ 101 h 202"/>
                    <a:gd name="T16" fmla="*/ 101 w 234"/>
                    <a:gd name="T17" fmla="*/ 5 h 202"/>
                    <a:gd name="T18" fmla="*/ 195 w 234"/>
                    <a:gd name="T19" fmla="*/ 82 h 202"/>
                    <a:gd name="T20" fmla="*/ 184 w 234"/>
                    <a:gd name="T21" fmla="*/ 85 h 202"/>
                    <a:gd name="T22" fmla="*/ 175 w 234"/>
                    <a:gd name="T23" fmla="*/ 99 h 202"/>
                    <a:gd name="T24" fmla="*/ 163 w 234"/>
                    <a:gd name="T25" fmla="*/ 97 h 202"/>
                    <a:gd name="T26" fmla="*/ 101 w 234"/>
                    <a:gd name="T27" fmla="*/ 39 h 202"/>
                    <a:gd name="T28" fmla="*/ 39 w 234"/>
                    <a:gd name="T29" fmla="*/ 101 h 202"/>
                    <a:gd name="T30" fmla="*/ 101 w 234"/>
                    <a:gd name="T31" fmla="*/ 164 h 202"/>
                    <a:gd name="T32" fmla="*/ 163 w 234"/>
                    <a:gd name="T33" fmla="*/ 105 h 202"/>
                    <a:gd name="T34" fmla="*/ 175 w 234"/>
                    <a:gd name="T35" fmla="*/ 104 h 202"/>
                    <a:gd name="T36" fmla="*/ 128 w 234"/>
                    <a:gd name="T37" fmla="*/ 104 h 202"/>
                    <a:gd name="T38" fmla="*/ 119 w 234"/>
                    <a:gd name="T39" fmla="*/ 122 h 202"/>
                    <a:gd name="T40" fmla="*/ 82 w 234"/>
                    <a:gd name="T41" fmla="*/ 120 h 202"/>
                    <a:gd name="T42" fmla="*/ 74 w 234"/>
                    <a:gd name="T43" fmla="*/ 101 h 202"/>
                    <a:gd name="T44" fmla="*/ 101 w 234"/>
                    <a:gd name="T45" fmla="*/ 74 h 202"/>
                    <a:gd name="T46" fmla="*/ 128 w 234"/>
                    <a:gd name="T47" fmla="*/ 97 h 202"/>
                    <a:gd name="T48" fmla="*/ 159 w 234"/>
                    <a:gd name="T49" fmla="*/ 99 h 202"/>
                    <a:gd name="T50" fmla="*/ 141 w 234"/>
                    <a:gd name="T51" fmla="*/ 59 h 202"/>
                    <a:gd name="T52" fmla="*/ 60 w 234"/>
                    <a:gd name="T53" fmla="*/ 60 h 202"/>
                    <a:gd name="T54" fmla="*/ 60 w 234"/>
                    <a:gd name="T55" fmla="*/ 142 h 202"/>
                    <a:gd name="T56" fmla="*/ 141 w 234"/>
                    <a:gd name="T57" fmla="*/ 143 h 202"/>
                    <a:gd name="T58" fmla="*/ 159 w 234"/>
                    <a:gd name="T59" fmla="*/ 104 h 202"/>
                    <a:gd name="T60" fmla="*/ 100 w 234"/>
                    <a:gd name="T61" fmla="*/ 104 h 202"/>
                    <a:gd name="T62" fmla="*/ 100 w 234"/>
                    <a:gd name="T63" fmla="*/ 99 h 202"/>
                    <a:gd name="T64" fmla="*/ 123 w 234"/>
                    <a:gd name="T65" fmla="*/ 98 h 202"/>
                    <a:gd name="T66" fmla="*/ 101 w 234"/>
                    <a:gd name="T67" fmla="*/ 79 h 202"/>
                    <a:gd name="T68" fmla="*/ 79 w 234"/>
                    <a:gd name="T69" fmla="*/ 101 h 202"/>
                    <a:gd name="T70" fmla="*/ 85 w 234"/>
                    <a:gd name="T71" fmla="*/ 117 h 202"/>
                    <a:gd name="T72" fmla="*/ 101 w 234"/>
                    <a:gd name="T73" fmla="*/ 124 h 202"/>
                    <a:gd name="T74" fmla="*/ 123 w 234"/>
                    <a:gd name="T75" fmla="*/ 104 h 202"/>
                    <a:gd name="T76" fmla="*/ 226 w 234"/>
                    <a:gd name="T77" fmla="*/ 101 h 202"/>
                    <a:gd name="T78" fmla="*/ 232 w 234"/>
                    <a:gd name="T79" fmla="*/ 119 h 202"/>
                    <a:gd name="T80" fmla="*/ 200 w 234"/>
                    <a:gd name="T81" fmla="*/ 120 h 202"/>
                    <a:gd name="T82" fmla="*/ 101 w 234"/>
                    <a:gd name="T83" fmla="*/ 202 h 202"/>
                    <a:gd name="T84" fmla="*/ 0 w 234"/>
                    <a:gd name="T85" fmla="*/ 101 h 202"/>
                    <a:gd name="T86" fmla="*/ 101 w 234"/>
                    <a:gd name="T87" fmla="*/ 0 h 202"/>
                    <a:gd name="T88" fmla="*/ 200 w 234"/>
                    <a:gd name="T89" fmla="*/ 82 h 202"/>
                    <a:gd name="T90" fmla="*/ 232 w 234"/>
                    <a:gd name="T91" fmla="*/ 83 h 202"/>
                    <a:gd name="T92" fmla="*/ 226 w 234"/>
                    <a:gd name="T93" fmla="*/ 101 h 202"/>
                    <a:gd name="T94" fmla="*/ 228 w 234"/>
                    <a:gd name="T95" fmla="*/ 115 h 202"/>
                    <a:gd name="T96" fmla="*/ 180 w 234"/>
                    <a:gd name="T97" fmla="*/ 104 h 202"/>
                    <a:gd name="T98" fmla="*/ 186 w 234"/>
                    <a:gd name="T99" fmla="*/ 113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4" h="202">
                      <a:moveTo>
                        <a:pt x="223" y="99"/>
                      </a:moveTo>
                      <a:cubicBezTo>
                        <a:pt x="228" y="87"/>
                        <a:pt x="228" y="87"/>
                        <a:pt x="228" y="87"/>
                      </a:cubicBezTo>
                      <a:cubicBezTo>
                        <a:pt x="192" y="87"/>
                        <a:pt x="192" y="87"/>
                        <a:pt x="192" y="87"/>
                      </a:cubicBezTo>
                      <a:cubicBezTo>
                        <a:pt x="190" y="87"/>
                        <a:pt x="188" y="88"/>
                        <a:pt x="186" y="89"/>
                      </a:cubicBezTo>
                      <a:cubicBezTo>
                        <a:pt x="184" y="90"/>
                        <a:pt x="183" y="92"/>
                        <a:pt x="182" y="93"/>
                      </a:cubicBezTo>
                      <a:cubicBezTo>
                        <a:pt x="180" y="99"/>
                        <a:pt x="180" y="99"/>
                        <a:pt x="18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lose/>
                      <a:moveTo>
                        <a:pt x="175" y="104"/>
                      </a:moveTo>
                      <a:cubicBezTo>
                        <a:pt x="179" y="111"/>
                        <a:pt x="179" y="111"/>
                        <a:pt x="179" y="111"/>
                      </a:cubicBezTo>
                      <a:cubicBezTo>
                        <a:pt x="180" y="114"/>
                        <a:pt x="182" y="116"/>
                        <a:pt x="184" y="118"/>
                      </a:cubicBezTo>
                      <a:cubicBezTo>
                        <a:pt x="186" y="119"/>
                        <a:pt x="189" y="120"/>
                        <a:pt x="192" y="120"/>
                      </a:cubicBezTo>
                      <a:cubicBezTo>
                        <a:pt x="195" y="120"/>
                        <a:pt x="195" y="120"/>
                        <a:pt x="195" y="120"/>
                      </a:cubicBezTo>
                      <a:cubicBezTo>
                        <a:pt x="191" y="142"/>
                        <a:pt x="179" y="161"/>
                        <a:pt x="163" y="174"/>
                      </a:cubicBezTo>
                      <a:cubicBezTo>
                        <a:pt x="146" y="189"/>
                        <a:pt x="125" y="197"/>
                        <a:pt x="101" y="197"/>
                      </a:cubicBezTo>
                      <a:cubicBezTo>
                        <a:pt x="75" y="197"/>
                        <a:pt x="51" y="186"/>
                        <a:pt x="33" y="169"/>
                      </a:cubicBezTo>
                      <a:cubicBezTo>
                        <a:pt x="16" y="152"/>
                        <a:pt x="5" y="128"/>
                        <a:pt x="5" y="101"/>
                      </a:cubicBezTo>
                      <a:cubicBezTo>
                        <a:pt x="5" y="75"/>
                        <a:pt x="16" y="51"/>
                        <a:pt x="33" y="33"/>
                      </a:cubicBezTo>
                      <a:cubicBezTo>
                        <a:pt x="51" y="16"/>
                        <a:pt x="75" y="5"/>
                        <a:pt x="101" y="5"/>
                      </a:cubicBezTo>
                      <a:cubicBezTo>
                        <a:pt x="125" y="5"/>
                        <a:pt x="146" y="14"/>
                        <a:pt x="163" y="28"/>
                      </a:cubicBezTo>
                      <a:cubicBezTo>
                        <a:pt x="179" y="42"/>
                        <a:pt x="191" y="61"/>
                        <a:pt x="195" y="82"/>
                      </a:cubicBezTo>
                      <a:cubicBezTo>
                        <a:pt x="192" y="82"/>
                        <a:pt x="192" y="82"/>
                        <a:pt x="192" y="82"/>
                      </a:cubicBezTo>
                      <a:cubicBezTo>
                        <a:pt x="189" y="82"/>
                        <a:pt x="186" y="83"/>
                        <a:pt x="184" y="85"/>
                      </a:cubicBezTo>
                      <a:cubicBezTo>
                        <a:pt x="182" y="86"/>
                        <a:pt x="180" y="88"/>
                        <a:pt x="179" y="91"/>
                      </a:cubicBezTo>
                      <a:cubicBezTo>
                        <a:pt x="175" y="99"/>
                        <a:pt x="175" y="99"/>
                        <a:pt x="175" y="99"/>
                      </a:cubicBezTo>
                      <a:cubicBezTo>
                        <a:pt x="163" y="99"/>
                        <a:pt x="163" y="99"/>
                        <a:pt x="163" y="99"/>
                      </a:cubicBezTo>
                      <a:cubicBezTo>
                        <a:pt x="163" y="98"/>
                        <a:pt x="164" y="98"/>
                        <a:pt x="163" y="97"/>
                      </a:cubicBezTo>
                      <a:cubicBezTo>
                        <a:pt x="163" y="81"/>
                        <a:pt x="155" y="66"/>
                        <a:pt x="144" y="56"/>
                      </a:cubicBezTo>
                      <a:cubicBezTo>
                        <a:pt x="133" y="45"/>
                        <a:pt x="118" y="39"/>
                        <a:pt x="101" y="39"/>
                      </a:cubicBezTo>
                      <a:cubicBezTo>
                        <a:pt x="84" y="39"/>
                        <a:pt x="68" y="46"/>
                        <a:pt x="57" y="57"/>
                      </a:cubicBezTo>
                      <a:cubicBezTo>
                        <a:pt x="46" y="68"/>
                        <a:pt x="39" y="84"/>
                        <a:pt x="39" y="101"/>
                      </a:cubicBezTo>
                      <a:cubicBezTo>
                        <a:pt x="39" y="118"/>
                        <a:pt x="46" y="134"/>
                        <a:pt x="57" y="145"/>
                      </a:cubicBezTo>
                      <a:cubicBezTo>
                        <a:pt x="68" y="157"/>
                        <a:pt x="84" y="164"/>
                        <a:pt x="101" y="164"/>
                      </a:cubicBezTo>
                      <a:cubicBezTo>
                        <a:pt x="118" y="164"/>
                        <a:pt x="133" y="157"/>
                        <a:pt x="144" y="147"/>
                      </a:cubicBezTo>
                      <a:cubicBezTo>
                        <a:pt x="155" y="136"/>
                        <a:pt x="163" y="121"/>
                        <a:pt x="163" y="105"/>
                      </a:cubicBezTo>
                      <a:cubicBezTo>
                        <a:pt x="164" y="104"/>
                        <a:pt x="163" y="104"/>
                        <a:pt x="163" y="104"/>
                      </a:cubicBezTo>
                      <a:cubicBezTo>
                        <a:pt x="175" y="104"/>
                        <a:pt x="175" y="104"/>
                        <a:pt x="175" y="104"/>
                      </a:cubicBezTo>
                      <a:close/>
                      <a:moveTo>
                        <a:pt x="159" y="104"/>
                      </a:moveTo>
                      <a:cubicBezTo>
                        <a:pt x="128" y="104"/>
                        <a:pt x="128" y="104"/>
                        <a:pt x="128" y="104"/>
                      </a:cubicBezTo>
                      <a:cubicBezTo>
                        <a:pt x="128" y="104"/>
                        <a:pt x="128" y="105"/>
                        <a:pt x="128" y="105"/>
                      </a:cubicBezTo>
                      <a:cubicBezTo>
                        <a:pt x="127" y="112"/>
                        <a:pt x="124" y="118"/>
                        <a:pt x="119" y="122"/>
                      </a:cubicBezTo>
                      <a:cubicBezTo>
                        <a:pt x="114" y="126"/>
                        <a:pt x="108" y="128"/>
                        <a:pt x="101" y="128"/>
                      </a:cubicBezTo>
                      <a:cubicBezTo>
                        <a:pt x="94" y="128"/>
                        <a:pt x="87" y="125"/>
                        <a:pt x="82" y="120"/>
                      </a:cubicBezTo>
                      <a:cubicBezTo>
                        <a:pt x="82" y="120"/>
                        <a:pt x="82" y="120"/>
                        <a:pt x="82" y="120"/>
                      </a:cubicBezTo>
                      <a:cubicBezTo>
                        <a:pt x="77" y="116"/>
                        <a:pt x="74" y="109"/>
                        <a:pt x="74" y="101"/>
                      </a:cubicBezTo>
                      <a:cubicBezTo>
                        <a:pt x="74" y="94"/>
                        <a:pt x="77" y="87"/>
                        <a:pt x="82" y="82"/>
                      </a:cubicBezTo>
                      <a:cubicBezTo>
                        <a:pt x="87" y="77"/>
                        <a:pt x="94" y="74"/>
                        <a:pt x="101" y="74"/>
                      </a:cubicBezTo>
                      <a:cubicBezTo>
                        <a:pt x="108" y="74"/>
                        <a:pt x="114" y="76"/>
                        <a:pt x="119" y="80"/>
                      </a:cubicBezTo>
                      <a:cubicBezTo>
                        <a:pt x="124" y="85"/>
                        <a:pt x="127" y="90"/>
                        <a:pt x="128" y="97"/>
                      </a:cubicBezTo>
                      <a:cubicBezTo>
                        <a:pt x="128" y="98"/>
                        <a:pt x="128" y="98"/>
                        <a:pt x="128" y="99"/>
                      </a:cubicBezTo>
                      <a:cubicBezTo>
                        <a:pt x="159" y="99"/>
                        <a:pt x="159" y="99"/>
                        <a:pt x="159" y="99"/>
                      </a:cubicBezTo>
                      <a:cubicBezTo>
                        <a:pt x="159" y="98"/>
                        <a:pt x="159" y="98"/>
                        <a:pt x="159" y="98"/>
                      </a:cubicBezTo>
                      <a:cubicBezTo>
                        <a:pt x="158" y="83"/>
                        <a:pt x="151" y="69"/>
                        <a:pt x="141" y="59"/>
                      </a:cubicBezTo>
                      <a:cubicBezTo>
                        <a:pt x="130" y="50"/>
                        <a:pt x="116" y="44"/>
                        <a:pt x="101" y="44"/>
                      </a:cubicBezTo>
                      <a:cubicBezTo>
                        <a:pt x="85" y="44"/>
                        <a:pt x="71" y="50"/>
                        <a:pt x="60" y="60"/>
                      </a:cubicBezTo>
                      <a:cubicBezTo>
                        <a:pt x="50" y="71"/>
                        <a:pt x="44" y="85"/>
                        <a:pt x="44" y="101"/>
                      </a:cubicBezTo>
                      <a:cubicBezTo>
                        <a:pt x="44" y="117"/>
                        <a:pt x="50" y="131"/>
                        <a:pt x="60" y="142"/>
                      </a:cubicBezTo>
                      <a:cubicBezTo>
                        <a:pt x="71" y="152"/>
                        <a:pt x="85" y="159"/>
                        <a:pt x="101" y="159"/>
                      </a:cubicBezTo>
                      <a:cubicBezTo>
                        <a:pt x="116" y="159"/>
                        <a:pt x="130" y="153"/>
                        <a:pt x="141" y="143"/>
                      </a:cubicBezTo>
                      <a:cubicBezTo>
                        <a:pt x="151" y="133"/>
                        <a:pt x="158" y="120"/>
                        <a:pt x="159" y="105"/>
                      </a:cubicBezTo>
                      <a:cubicBezTo>
                        <a:pt x="159" y="104"/>
                        <a:pt x="159" y="104"/>
                        <a:pt x="159" y="104"/>
                      </a:cubicBezTo>
                      <a:close/>
                      <a:moveTo>
                        <a:pt x="124" y="104"/>
                      </a:moveTo>
                      <a:cubicBezTo>
                        <a:pt x="100" y="104"/>
                        <a:pt x="100" y="104"/>
                        <a:pt x="100" y="104"/>
                      </a:cubicBezTo>
                      <a:cubicBezTo>
                        <a:pt x="98" y="104"/>
                        <a:pt x="97" y="103"/>
                        <a:pt x="97" y="101"/>
                      </a:cubicBezTo>
                      <a:cubicBezTo>
                        <a:pt x="97" y="100"/>
                        <a:pt x="98" y="99"/>
                        <a:pt x="100" y="99"/>
                      </a:cubicBezTo>
                      <a:cubicBezTo>
                        <a:pt x="124" y="99"/>
                        <a:pt x="124" y="99"/>
                        <a:pt x="124" y="99"/>
                      </a:cubicBezTo>
                      <a:cubicBezTo>
                        <a:pt x="123" y="98"/>
                        <a:pt x="123" y="98"/>
                        <a:pt x="123" y="98"/>
                      </a:cubicBezTo>
                      <a:cubicBezTo>
                        <a:pt x="123" y="92"/>
                        <a:pt x="120" y="88"/>
                        <a:pt x="116" y="84"/>
                      </a:cubicBezTo>
                      <a:cubicBezTo>
                        <a:pt x="112" y="81"/>
                        <a:pt x="107" y="79"/>
                        <a:pt x="101" y="79"/>
                      </a:cubicBezTo>
                      <a:cubicBezTo>
                        <a:pt x="95" y="79"/>
                        <a:pt x="89" y="81"/>
                        <a:pt x="85" y="85"/>
                      </a:cubicBezTo>
                      <a:cubicBezTo>
                        <a:pt x="81" y="89"/>
                        <a:pt x="79" y="95"/>
                        <a:pt x="79" y="101"/>
                      </a:cubicBezTo>
                      <a:cubicBezTo>
                        <a:pt x="79" y="107"/>
                        <a:pt x="81" y="113"/>
                        <a:pt x="85" y="117"/>
                      </a:cubicBezTo>
                      <a:cubicBezTo>
                        <a:pt x="85" y="117"/>
                        <a:pt x="85" y="117"/>
                        <a:pt x="85" y="117"/>
                      </a:cubicBezTo>
                      <a:cubicBezTo>
                        <a:pt x="85" y="117"/>
                        <a:pt x="85" y="117"/>
                        <a:pt x="85" y="117"/>
                      </a:cubicBezTo>
                      <a:cubicBezTo>
                        <a:pt x="89" y="121"/>
                        <a:pt x="95" y="124"/>
                        <a:pt x="101" y="124"/>
                      </a:cubicBezTo>
                      <a:cubicBezTo>
                        <a:pt x="107" y="124"/>
                        <a:pt x="112" y="122"/>
                        <a:pt x="116" y="118"/>
                      </a:cubicBezTo>
                      <a:cubicBezTo>
                        <a:pt x="120" y="115"/>
                        <a:pt x="123" y="110"/>
                        <a:pt x="123" y="104"/>
                      </a:cubicBezTo>
                      <a:cubicBezTo>
                        <a:pt x="123" y="104"/>
                        <a:pt x="123" y="104"/>
                        <a:pt x="124" y="104"/>
                      </a:cubicBezTo>
                      <a:close/>
                      <a:moveTo>
                        <a:pt x="226" y="101"/>
                      </a:moveTo>
                      <a:cubicBezTo>
                        <a:pt x="233" y="116"/>
                        <a:pt x="233" y="116"/>
                        <a:pt x="233" y="116"/>
                      </a:cubicBezTo>
                      <a:cubicBezTo>
                        <a:pt x="234" y="117"/>
                        <a:pt x="233" y="119"/>
                        <a:pt x="232" y="119"/>
                      </a:cubicBezTo>
                      <a:cubicBezTo>
                        <a:pt x="232" y="120"/>
                        <a:pt x="232" y="120"/>
                        <a:pt x="231" y="120"/>
                      </a:cubicBezTo>
                      <a:cubicBezTo>
                        <a:pt x="200" y="120"/>
                        <a:pt x="200" y="120"/>
                        <a:pt x="200" y="120"/>
                      </a:cubicBezTo>
                      <a:cubicBezTo>
                        <a:pt x="196" y="143"/>
                        <a:pt x="184" y="163"/>
                        <a:pt x="166" y="178"/>
                      </a:cubicBezTo>
                      <a:cubicBezTo>
                        <a:pt x="149" y="193"/>
                        <a:pt x="126" y="202"/>
                        <a:pt x="101" y="202"/>
                      </a:cubicBezTo>
                      <a:cubicBezTo>
                        <a:pt x="73" y="202"/>
                        <a:pt x="48" y="191"/>
                        <a:pt x="30" y="172"/>
                      </a:cubicBezTo>
                      <a:cubicBezTo>
                        <a:pt x="12" y="154"/>
                        <a:pt x="0" y="129"/>
                        <a:pt x="0" y="101"/>
                      </a:cubicBezTo>
                      <a:cubicBezTo>
                        <a:pt x="0" y="73"/>
                        <a:pt x="12" y="48"/>
                        <a:pt x="30" y="30"/>
                      </a:cubicBezTo>
                      <a:cubicBezTo>
                        <a:pt x="48" y="12"/>
                        <a:pt x="73" y="0"/>
                        <a:pt x="101" y="0"/>
                      </a:cubicBezTo>
                      <a:cubicBezTo>
                        <a:pt x="126" y="0"/>
                        <a:pt x="149" y="9"/>
                        <a:pt x="166" y="24"/>
                      </a:cubicBezTo>
                      <a:cubicBezTo>
                        <a:pt x="184" y="39"/>
                        <a:pt x="196" y="59"/>
                        <a:pt x="200" y="82"/>
                      </a:cubicBezTo>
                      <a:cubicBezTo>
                        <a:pt x="231" y="82"/>
                        <a:pt x="231" y="82"/>
                        <a:pt x="231" y="82"/>
                      </a:cubicBezTo>
                      <a:cubicBezTo>
                        <a:pt x="232" y="82"/>
                        <a:pt x="232" y="82"/>
                        <a:pt x="232" y="83"/>
                      </a:cubicBezTo>
                      <a:cubicBezTo>
                        <a:pt x="233" y="83"/>
                        <a:pt x="234" y="85"/>
                        <a:pt x="233" y="86"/>
                      </a:cubicBezTo>
                      <a:cubicBezTo>
                        <a:pt x="226" y="101"/>
                        <a:pt x="226" y="101"/>
                        <a:pt x="226" y="101"/>
                      </a:cubicBezTo>
                      <a:close/>
                      <a:moveTo>
                        <a:pt x="192" y="115"/>
                      </a:moveTo>
                      <a:cubicBezTo>
                        <a:pt x="228" y="115"/>
                        <a:pt x="228" y="115"/>
                        <a:pt x="228" y="115"/>
                      </a:cubicBezTo>
                      <a:cubicBezTo>
                        <a:pt x="223" y="104"/>
                        <a:pt x="223" y="104"/>
                        <a:pt x="223" y="104"/>
                      </a:cubicBezTo>
                      <a:cubicBezTo>
                        <a:pt x="180" y="104"/>
                        <a:pt x="180" y="104"/>
                        <a:pt x="180" y="104"/>
                      </a:cubicBezTo>
                      <a:cubicBezTo>
                        <a:pt x="182" y="109"/>
                        <a:pt x="182" y="109"/>
                        <a:pt x="182" y="109"/>
                      </a:cubicBezTo>
                      <a:cubicBezTo>
                        <a:pt x="183" y="111"/>
                        <a:pt x="184" y="112"/>
                        <a:pt x="186" y="113"/>
                      </a:cubicBezTo>
                      <a:cubicBezTo>
                        <a:pt x="188" y="114"/>
                        <a:pt x="190" y="115"/>
                        <a:pt x="192" y="115"/>
                      </a:cubicBezTo>
                      <a:close/>
                    </a:path>
                  </a:pathLst>
                </a:custGeom>
                <a:solidFill>
                  <a:srgbClr val="403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0" name="椭圆 209"/>
            <p:cNvSpPr/>
            <p:nvPr/>
          </p:nvSpPr>
          <p:spPr>
            <a:xfrm>
              <a:off x="7164496" y="2149054"/>
              <a:ext cx="1155700" cy="1155700"/>
            </a:xfrm>
            <a:prstGeom prst="ellipse">
              <a:avLst/>
            </a:prstGeom>
            <a:noFill/>
            <a:ln w="9525">
              <a:solidFill>
                <a:srgbClr val="403E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" name="矩形 210"/>
          <p:cNvSpPr/>
          <p:nvPr/>
        </p:nvSpPr>
        <p:spPr>
          <a:xfrm>
            <a:off x="137283" y="3512596"/>
            <a:ext cx="2056604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帮助求职者找到合适的工作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2375601" y="3512596"/>
            <a:ext cx="2056604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帮助企业寻找合适的员工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764568" y="3512596"/>
            <a:ext cx="2056604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让信息流通，用户可以查看多方面的招聘信息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7058519" y="3512596"/>
            <a:ext cx="2056604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推动就业</a:t>
            </a: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 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215" name="文本框 5"/>
          <p:cNvSpPr txBox="1">
            <a:spLocks noChangeArrowheads="1"/>
          </p:cNvSpPr>
          <p:nvPr/>
        </p:nvSpPr>
        <p:spPr bwMode="auto">
          <a:xfrm>
            <a:off x="805551" y="317419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方正兰亭黑_GBK"/>
                <a:ea typeface="方正兰亭黑_GBK"/>
              </a:rPr>
              <a:t>意义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方正兰亭黑_GBK"/>
                <a:ea typeface="方正兰亭黑_GBK"/>
              </a:rPr>
              <a:t>1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216" name="文本框 5"/>
          <p:cNvSpPr txBox="1">
            <a:spLocks noChangeArrowheads="1"/>
          </p:cNvSpPr>
          <p:nvPr/>
        </p:nvSpPr>
        <p:spPr bwMode="auto">
          <a:xfrm>
            <a:off x="3043869" y="3162838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方正兰亭黑_GBK"/>
                <a:ea typeface="方正兰亭黑_GBK"/>
              </a:rPr>
              <a:t>意义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方正兰亭黑_GBK"/>
                <a:ea typeface="方正兰亭黑_GBK"/>
              </a:rPr>
              <a:t>2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217" name="文本框 5"/>
          <p:cNvSpPr txBox="1">
            <a:spLocks noChangeArrowheads="1"/>
          </p:cNvSpPr>
          <p:nvPr/>
        </p:nvSpPr>
        <p:spPr bwMode="auto">
          <a:xfrm>
            <a:off x="5433637" y="3191209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方正兰亭黑_GBK"/>
                <a:ea typeface="方正兰亭黑_GBK"/>
              </a:rPr>
              <a:t>意义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方正兰亭黑_GBK"/>
                <a:ea typeface="方正兰亭黑_GBK"/>
              </a:rPr>
              <a:t>3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218" name="文本框 5"/>
          <p:cNvSpPr txBox="1">
            <a:spLocks noChangeArrowheads="1"/>
          </p:cNvSpPr>
          <p:nvPr/>
        </p:nvSpPr>
        <p:spPr bwMode="auto">
          <a:xfrm>
            <a:off x="7727588" y="3162838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方正兰亭黑_GBK"/>
                <a:ea typeface="方正兰亭黑_GBK"/>
              </a:rPr>
              <a:t>意义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方正兰亭黑_GBK"/>
                <a:ea typeface="方正兰亭黑_GBK"/>
              </a:rPr>
              <a:t>4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9133" y="1685466"/>
            <a:ext cx="3006185" cy="2314510"/>
            <a:chOff x="2564305" y="1766384"/>
            <a:chExt cx="3281110" cy="2526179"/>
          </a:xfrm>
        </p:grpSpPr>
        <p:sp>
          <p:nvSpPr>
            <p:cNvPr id="46" name="Freeform 6"/>
            <p:cNvSpPr/>
            <p:nvPr/>
          </p:nvSpPr>
          <p:spPr bwMode="auto">
            <a:xfrm>
              <a:off x="3320860" y="2063487"/>
              <a:ext cx="269502" cy="269502"/>
            </a:xfrm>
            <a:custGeom>
              <a:avLst/>
              <a:gdLst>
                <a:gd name="T0" fmla="*/ 332 w 332"/>
                <a:gd name="T1" fmla="*/ 159 h 332"/>
                <a:gd name="T2" fmla="*/ 317 w 332"/>
                <a:gd name="T3" fmla="*/ 155 h 332"/>
                <a:gd name="T4" fmla="*/ 289 w 332"/>
                <a:gd name="T5" fmla="*/ 143 h 332"/>
                <a:gd name="T6" fmla="*/ 265 w 332"/>
                <a:gd name="T7" fmla="*/ 128 h 332"/>
                <a:gd name="T8" fmla="*/ 242 w 332"/>
                <a:gd name="T9" fmla="*/ 111 h 332"/>
                <a:gd name="T10" fmla="*/ 221 w 332"/>
                <a:gd name="T11" fmla="*/ 90 h 332"/>
                <a:gd name="T12" fmla="*/ 203 w 332"/>
                <a:gd name="T13" fmla="*/ 67 h 332"/>
                <a:gd name="T14" fmla="*/ 188 w 332"/>
                <a:gd name="T15" fmla="*/ 41 h 332"/>
                <a:gd name="T16" fmla="*/ 177 w 332"/>
                <a:gd name="T17" fmla="*/ 15 h 332"/>
                <a:gd name="T18" fmla="*/ 159 w 332"/>
                <a:gd name="T19" fmla="*/ 0 h 332"/>
                <a:gd name="T20" fmla="*/ 154 w 332"/>
                <a:gd name="T21" fmla="*/ 15 h 332"/>
                <a:gd name="T22" fmla="*/ 143 w 332"/>
                <a:gd name="T23" fmla="*/ 41 h 332"/>
                <a:gd name="T24" fmla="*/ 128 w 332"/>
                <a:gd name="T25" fmla="*/ 67 h 332"/>
                <a:gd name="T26" fmla="*/ 111 w 332"/>
                <a:gd name="T27" fmla="*/ 90 h 332"/>
                <a:gd name="T28" fmla="*/ 91 w 332"/>
                <a:gd name="T29" fmla="*/ 111 h 332"/>
                <a:gd name="T30" fmla="*/ 68 w 332"/>
                <a:gd name="T31" fmla="*/ 128 h 332"/>
                <a:gd name="T32" fmla="*/ 42 w 332"/>
                <a:gd name="T33" fmla="*/ 143 h 332"/>
                <a:gd name="T34" fmla="*/ 15 w 332"/>
                <a:gd name="T35" fmla="*/ 155 h 332"/>
                <a:gd name="T36" fmla="*/ 0 w 332"/>
                <a:gd name="T37" fmla="*/ 173 h 332"/>
                <a:gd name="T38" fmla="*/ 15 w 332"/>
                <a:gd name="T39" fmla="*/ 177 h 332"/>
                <a:gd name="T40" fmla="*/ 42 w 332"/>
                <a:gd name="T41" fmla="*/ 189 h 332"/>
                <a:gd name="T42" fmla="*/ 68 w 332"/>
                <a:gd name="T43" fmla="*/ 202 h 332"/>
                <a:gd name="T44" fmla="*/ 91 w 332"/>
                <a:gd name="T45" fmla="*/ 221 h 332"/>
                <a:gd name="T46" fmla="*/ 111 w 332"/>
                <a:gd name="T47" fmla="*/ 242 h 332"/>
                <a:gd name="T48" fmla="*/ 128 w 332"/>
                <a:gd name="T49" fmla="*/ 265 h 332"/>
                <a:gd name="T50" fmla="*/ 143 w 332"/>
                <a:gd name="T51" fmla="*/ 290 h 332"/>
                <a:gd name="T52" fmla="*/ 154 w 332"/>
                <a:gd name="T53" fmla="*/ 317 h 332"/>
                <a:gd name="T54" fmla="*/ 174 w 332"/>
                <a:gd name="T55" fmla="*/ 332 h 332"/>
                <a:gd name="T56" fmla="*/ 177 w 332"/>
                <a:gd name="T57" fmla="*/ 317 h 332"/>
                <a:gd name="T58" fmla="*/ 188 w 332"/>
                <a:gd name="T59" fmla="*/ 290 h 332"/>
                <a:gd name="T60" fmla="*/ 203 w 332"/>
                <a:gd name="T61" fmla="*/ 265 h 332"/>
                <a:gd name="T62" fmla="*/ 221 w 332"/>
                <a:gd name="T63" fmla="*/ 242 h 332"/>
                <a:gd name="T64" fmla="*/ 242 w 332"/>
                <a:gd name="T65" fmla="*/ 221 h 332"/>
                <a:gd name="T66" fmla="*/ 265 w 332"/>
                <a:gd name="T67" fmla="*/ 202 h 332"/>
                <a:gd name="T68" fmla="*/ 289 w 332"/>
                <a:gd name="T69" fmla="*/ 189 h 332"/>
                <a:gd name="T70" fmla="*/ 317 w 332"/>
                <a:gd name="T71" fmla="*/ 177 h 332"/>
                <a:gd name="T72" fmla="*/ 332 w 332"/>
                <a:gd name="T73" fmla="*/ 17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2" h="332">
                  <a:moveTo>
                    <a:pt x="332" y="173"/>
                  </a:moveTo>
                  <a:lnTo>
                    <a:pt x="332" y="159"/>
                  </a:lnTo>
                  <a:lnTo>
                    <a:pt x="332" y="159"/>
                  </a:lnTo>
                  <a:lnTo>
                    <a:pt x="317" y="155"/>
                  </a:lnTo>
                  <a:lnTo>
                    <a:pt x="303" y="149"/>
                  </a:lnTo>
                  <a:lnTo>
                    <a:pt x="289" y="143"/>
                  </a:lnTo>
                  <a:lnTo>
                    <a:pt x="277" y="137"/>
                  </a:lnTo>
                  <a:lnTo>
                    <a:pt x="265" y="128"/>
                  </a:lnTo>
                  <a:lnTo>
                    <a:pt x="253" y="120"/>
                  </a:lnTo>
                  <a:lnTo>
                    <a:pt x="242" y="111"/>
                  </a:lnTo>
                  <a:lnTo>
                    <a:pt x="231" y="101"/>
                  </a:lnTo>
                  <a:lnTo>
                    <a:pt x="221" y="90"/>
                  </a:lnTo>
                  <a:lnTo>
                    <a:pt x="211" y="79"/>
                  </a:lnTo>
                  <a:lnTo>
                    <a:pt x="203" y="67"/>
                  </a:lnTo>
                  <a:lnTo>
                    <a:pt x="196" y="55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5"/>
                  </a:lnTo>
                  <a:lnTo>
                    <a:pt x="174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5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7" y="55"/>
                  </a:lnTo>
                  <a:lnTo>
                    <a:pt x="128" y="67"/>
                  </a:lnTo>
                  <a:lnTo>
                    <a:pt x="120" y="79"/>
                  </a:lnTo>
                  <a:lnTo>
                    <a:pt x="111" y="90"/>
                  </a:lnTo>
                  <a:lnTo>
                    <a:pt x="102" y="101"/>
                  </a:lnTo>
                  <a:lnTo>
                    <a:pt x="91" y="111"/>
                  </a:lnTo>
                  <a:lnTo>
                    <a:pt x="80" y="120"/>
                  </a:lnTo>
                  <a:lnTo>
                    <a:pt x="68" y="128"/>
                  </a:lnTo>
                  <a:lnTo>
                    <a:pt x="55" y="137"/>
                  </a:lnTo>
                  <a:lnTo>
                    <a:pt x="42" y="143"/>
                  </a:lnTo>
                  <a:lnTo>
                    <a:pt x="29" y="149"/>
                  </a:lnTo>
                  <a:lnTo>
                    <a:pt x="15" y="155"/>
                  </a:lnTo>
                  <a:lnTo>
                    <a:pt x="0" y="15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15" y="177"/>
                  </a:lnTo>
                  <a:lnTo>
                    <a:pt x="29" y="183"/>
                  </a:lnTo>
                  <a:lnTo>
                    <a:pt x="42" y="189"/>
                  </a:lnTo>
                  <a:lnTo>
                    <a:pt x="55" y="195"/>
                  </a:lnTo>
                  <a:lnTo>
                    <a:pt x="68" y="202"/>
                  </a:lnTo>
                  <a:lnTo>
                    <a:pt x="80" y="211"/>
                  </a:lnTo>
                  <a:lnTo>
                    <a:pt x="91" y="221"/>
                  </a:lnTo>
                  <a:lnTo>
                    <a:pt x="102" y="231"/>
                  </a:lnTo>
                  <a:lnTo>
                    <a:pt x="111" y="242"/>
                  </a:lnTo>
                  <a:lnTo>
                    <a:pt x="120" y="252"/>
                  </a:lnTo>
                  <a:lnTo>
                    <a:pt x="128" y="265"/>
                  </a:lnTo>
                  <a:lnTo>
                    <a:pt x="137" y="277"/>
                  </a:lnTo>
                  <a:lnTo>
                    <a:pt x="143" y="290"/>
                  </a:lnTo>
                  <a:lnTo>
                    <a:pt x="149" y="304"/>
                  </a:lnTo>
                  <a:lnTo>
                    <a:pt x="154" y="317"/>
                  </a:lnTo>
                  <a:lnTo>
                    <a:pt x="159" y="332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7" y="317"/>
                  </a:lnTo>
                  <a:lnTo>
                    <a:pt x="182" y="304"/>
                  </a:lnTo>
                  <a:lnTo>
                    <a:pt x="188" y="290"/>
                  </a:lnTo>
                  <a:lnTo>
                    <a:pt x="196" y="277"/>
                  </a:lnTo>
                  <a:lnTo>
                    <a:pt x="203" y="265"/>
                  </a:lnTo>
                  <a:lnTo>
                    <a:pt x="211" y="252"/>
                  </a:lnTo>
                  <a:lnTo>
                    <a:pt x="221" y="242"/>
                  </a:lnTo>
                  <a:lnTo>
                    <a:pt x="231" y="231"/>
                  </a:lnTo>
                  <a:lnTo>
                    <a:pt x="242" y="221"/>
                  </a:lnTo>
                  <a:lnTo>
                    <a:pt x="253" y="211"/>
                  </a:lnTo>
                  <a:lnTo>
                    <a:pt x="265" y="202"/>
                  </a:lnTo>
                  <a:lnTo>
                    <a:pt x="277" y="195"/>
                  </a:lnTo>
                  <a:lnTo>
                    <a:pt x="289" y="189"/>
                  </a:lnTo>
                  <a:lnTo>
                    <a:pt x="303" y="183"/>
                  </a:lnTo>
                  <a:lnTo>
                    <a:pt x="317" y="177"/>
                  </a:lnTo>
                  <a:lnTo>
                    <a:pt x="332" y="173"/>
                  </a:lnTo>
                  <a:lnTo>
                    <a:pt x="332" y="17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3298131" y="2039133"/>
              <a:ext cx="316584" cy="318208"/>
            </a:xfrm>
            <a:custGeom>
              <a:avLst/>
              <a:gdLst>
                <a:gd name="T0" fmla="*/ 188 w 390"/>
                <a:gd name="T1" fmla="*/ 390 h 390"/>
                <a:gd name="T2" fmla="*/ 173 w 390"/>
                <a:gd name="T3" fmla="*/ 386 h 390"/>
                <a:gd name="T4" fmla="*/ 164 w 390"/>
                <a:gd name="T5" fmla="*/ 377 h 390"/>
                <a:gd name="T6" fmla="*/ 160 w 390"/>
                <a:gd name="T7" fmla="*/ 368 h 390"/>
                <a:gd name="T8" fmla="*/ 147 w 390"/>
                <a:gd name="T9" fmla="*/ 332 h 390"/>
                <a:gd name="T10" fmla="*/ 126 w 390"/>
                <a:gd name="T11" fmla="*/ 300 h 390"/>
                <a:gd name="T12" fmla="*/ 100 w 390"/>
                <a:gd name="T13" fmla="*/ 272 h 390"/>
                <a:gd name="T14" fmla="*/ 70 w 390"/>
                <a:gd name="T15" fmla="*/ 250 h 390"/>
                <a:gd name="T16" fmla="*/ 34 w 390"/>
                <a:gd name="T17" fmla="*/ 234 h 390"/>
                <a:gd name="T18" fmla="*/ 17 w 390"/>
                <a:gd name="T19" fmla="*/ 229 h 390"/>
                <a:gd name="T20" fmla="*/ 6 w 390"/>
                <a:gd name="T21" fmla="*/ 221 h 390"/>
                <a:gd name="T22" fmla="*/ 0 w 390"/>
                <a:gd name="T23" fmla="*/ 207 h 390"/>
                <a:gd name="T24" fmla="*/ 0 w 390"/>
                <a:gd name="T25" fmla="*/ 188 h 390"/>
                <a:gd name="T26" fmla="*/ 4 w 390"/>
                <a:gd name="T27" fmla="*/ 174 h 390"/>
                <a:gd name="T28" fmla="*/ 14 w 390"/>
                <a:gd name="T29" fmla="*/ 163 h 390"/>
                <a:gd name="T30" fmla="*/ 22 w 390"/>
                <a:gd name="T31" fmla="*/ 160 h 390"/>
                <a:gd name="T32" fmla="*/ 59 w 390"/>
                <a:gd name="T33" fmla="*/ 146 h 390"/>
                <a:gd name="T34" fmla="*/ 90 w 390"/>
                <a:gd name="T35" fmla="*/ 125 h 390"/>
                <a:gd name="T36" fmla="*/ 118 w 390"/>
                <a:gd name="T37" fmla="*/ 100 h 390"/>
                <a:gd name="T38" fmla="*/ 140 w 390"/>
                <a:gd name="T39" fmla="*/ 69 h 390"/>
                <a:gd name="T40" fmla="*/ 156 w 390"/>
                <a:gd name="T41" fmla="*/ 34 h 390"/>
                <a:gd name="T42" fmla="*/ 161 w 390"/>
                <a:gd name="T43" fmla="*/ 17 h 390"/>
                <a:gd name="T44" fmla="*/ 170 w 390"/>
                <a:gd name="T45" fmla="*/ 6 h 390"/>
                <a:gd name="T46" fmla="*/ 183 w 390"/>
                <a:gd name="T47" fmla="*/ 0 h 390"/>
                <a:gd name="T48" fmla="*/ 203 w 390"/>
                <a:gd name="T49" fmla="*/ 0 h 390"/>
                <a:gd name="T50" fmla="*/ 216 w 390"/>
                <a:gd name="T51" fmla="*/ 3 h 390"/>
                <a:gd name="T52" fmla="*/ 227 w 390"/>
                <a:gd name="T53" fmla="*/ 13 h 390"/>
                <a:gd name="T54" fmla="*/ 231 w 390"/>
                <a:gd name="T55" fmla="*/ 22 h 390"/>
                <a:gd name="T56" fmla="*/ 244 w 390"/>
                <a:gd name="T57" fmla="*/ 58 h 390"/>
                <a:gd name="T58" fmla="*/ 264 w 390"/>
                <a:gd name="T59" fmla="*/ 90 h 390"/>
                <a:gd name="T60" fmla="*/ 289 w 390"/>
                <a:gd name="T61" fmla="*/ 118 h 390"/>
                <a:gd name="T62" fmla="*/ 321 w 390"/>
                <a:gd name="T63" fmla="*/ 140 h 390"/>
                <a:gd name="T64" fmla="*/ 355 w 390"/>
                <a:gd name="T65" fmla="*/ 156 h 390"/>
                <a:gd name="T66" fmla="*/ 372 w 390"/>
                <a:gd name="T67" fmla="*/ 161 h 390"/>
                <a:gd name="T68" fmla="*/ 384 w 390"/>
                <a:gd name="T69" fmla="*/ 169 h 390"/>
                <a:gd name="T70" fmla="*/ 389 w 390"/>
                <a:gd name="T71" fmla="*/ 183 h 390"/>
                <a:gd name="T72" fmla="*/ 390 w 390"/>
                <a:gd name="T73" fmla="*/ 202 h 390"/>
                <a:gd name="T74" fmla="*/ 387 w 390"/>
                <a:gd name="T75" fmla="*/ 216 h 390"/>
                <a:gd name="T76" fmla="*/ 377 w 390"/>
                <a:gd name="T77" fmla="*/ 227 h 390"/>
                <a:gd name="T78" fmla="*/ 368 w 390"/>
                <a:gd name="T79" fmla="*/ 230 h 390"/>
                <a:gd name="T80" fmla="*/ 332 w 390"/>
                <a:gd name="T81" fmla="*/ 244 h 390"/>
                <a:gd name="T82" fmla="*/ 299 w 390"/>
                <a:gd name="T83" fmla="*/ 263 h 390"/>
                <a:gd name="T84" fmla="*/ 272 w 390"/>
                <a:gd name="T85" fmla="*/ 290 h 390"/>
                <a:gd name="T86" fmla="*/ 250 w 390"/>
                <a:gd name="T87" fmla="*/ 321 h 390"/>
                <a:gd name="T88" fmla="*/ 234 w 390"/>
                <a:gd name="T89" fmla="*/ 356 h 390"/>
                <a:gd name="T90" fmla="*/ 229 w 390"/>
                <a:gd name="T91" fmla="*/ 373 h 390"/>
                <a:gd name="T92" fmla="*/ 220 w 390"/>
                <a:gd name="T93" fmla="*/ 384 h 390"/>
                <a:gd name="T94" fmla="*/ 207 w 390"/>
                <a:gd name="T95" fmla="*/ 389 h 390"/>
                <a:gd name="T96" fmla="*/ 92 w 390"/>
                <a:gd name="T97" fmla="*/ 195 h 390"/>
                <a:gd name="T98" fmla="*/ 123 w 390"/>
                <a:gd name="T99" fmla="*/ 214 h 390"/>
                <a:gd name="T100" fmla="*/ 164 w 390"/>
                <a:gd name="T101" fmla="*/ 252 h 390"/>
                <a:gd name="T102" fmla="*/ 195 w 390"/>
                <a:gd name="T103" fmla="*/ 299 h 390"/>
                <a:gd name="T104" fmla="*/ 215 w 390"/>
                <a:gd name="T105" fmla="*/ 267 h 390"/>
                <a:gd name="T106" fmla="*/ 253 w 390"/>
                <a:gd name="T107" fmla="*/ 227 h 390"/>
                <a:gd name="T108" fmla="*/ 299 w 390"/>
                <a:gd name="T109" fmla="*/ 195 h 390"/>
                <a:gd name="T110" fmla="*/ 267 w 390"/>
                <a:gd name="T111" fmla="*/ 175 h 390"/>
                <a:gd name="T112" fmla="*/ 227 w 390"/>
                <a:gd name="T113" fmla="*/ 138 h 390"/>
                <a:gd name="T114" fmla="*/ 195 w 390"/>
                <a:gd name="T115" fmla="*/ 91 h 390"/>
                <a:gd name="T116" fmla="*/ 175 w 390"/>
                <a:gd name="T117" fmla="*/ 123 h 390"/>
                <a:gd name="T118" fmla="*/ 137 w 390"/>
                <a:gd name="T119" fmla="*/ 163 h 390"/>
                <a:gd name="T120" fmla="*/ 92 w 390"/>
                <a:gd name="T121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0" h="390">
                  <a:moveTo>
                    <a:pt x="203" y="390"/>
                  </a:moveTo>
                  <a:lnTo>
                    <a:pt x="188" y="390"/>
                  </a:lnTo>
                  <a:lnTo>
                    <a:pt x="188" y="390"/>
                  </a:lnTo>
                  <a:lnTo>
                    <a:pt x="183" y="389"/>
                  </a:lnTo>
                  <a:lnTo>
                    <a:pt x="178" y="388"/>
                  </a:lnTo>
                  <a:lnTo>
                    <a:pt x="173" y="386"/>
                  </a:lnTo>
                  <a:lnTo>
                    <a:pt x="170" y="384"/>
                  </a:lnTo>
                  <a:lnTo>
                    <a:pt x="166" y="380"/>
                  </a:lnTo>
                  <a:lnTo>
                    <a:pt x="164" y="377"/>
                  </a:lnTo>
                  <a:lnTo>
                    <a:pt x="161" y="373"/>
                  </a:lnTo>
                  <a:lnTo>
                    <a:pt x="160" y="368"/>
                  </a:lnTo>
                  <a:lnTo>
                    <a:pt x="160" y="368"/>
                  </a:lnTo>
                  <a:lnTo>
                    <a:pt x="156" y="356"/>
                  </a:lnTo>
                  <a:lnTo>
                    <a:pt x="151" y="344"/>
                  </a:lnTo>
                  <a:lnTo>
                    <a:pt x="147" y="332"/>
                  </a:lnTo>
                  <a:lnTo>
                    <a:pt x="140" y="321"/>
                  </a:lnTo>
                  <a:lnTo>
                    <a:pt x="133" y="310"/>
                  </a:lnTo>
                  <a:lnTo>
                    <a:pt x="126" y="300"/>
                  </a:lnTo>
                  <a:lnTo>
                    <a:pt x="118" y="290"/>
                  </a:lnTo>
                  <a:lnTo>
                    <a:pt x="110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81" y="256"/>
                  </a:lnTo>
                  <a:lnTo>
                    <a:pt x="70" y="250"/>
                  </a:lnTo>
                  <a:lnTo>
                    <a:pt x="59" y="244"/>
                  </a:lnTo>
                  <a:lnTo>
                    <a:pt x="47" y="239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9"/>
                  </a:lnTo>
                  <a:lnTo>
                    <a:pt x="14" y="227"/>
                  </a:lnTo>
                  <a:lnTo>
                    <a:pt x="10" y="223"/>
                  </a:lnTo>
                  <a:lnTo>
                    <a:pt x="6" y="221"/>
                  </a:lnTo>
                  <a:lnTo>
                    <a:pt x="4" y="216"/>
                  </a:lnTo>
                  <a:lnTo>
                    <a:pt x="1" y="212"/>
                  </a:lnTo>
                  <a:lnTo>
                    <a:pt x="0" y="207"/>
                  </a:lnTo>
                  <a:lnTo>
                    <a:pt x="0" y="20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4" y="174"/>
                  </a:lnTo>
                  <a:lnTo>
                    <a:pt x="6" y="169"/>
                  </a:lnTo>
                  <a:lnTo>
                    <a:pt x="10" y="166"/>
                  </a:lnTo>
                  <a:lnTo>
                    <a:pt x="14" y="163"/>
                  </a:lnTo>
                  <a:lnTo>
                    <a:pt x="17" y="161"/>
                  </a:lnTo>
                  <a:lnTo>
                    <a:pt x="22" y="160"/>
                  </a:lnTo>
                  <a:lnTo>
                    <a:pt x="22" y="160"/>
                  </a:lnTo>
                  <a:lnTo>
                    <a:pt x="34" y="156"/>
                  </a:lnTo>
                  <a:lnTo>
                    <a:pt x="47" y="151"/>
                  </a:lnTo>
                  <a:lnTo>
                    <a:pt x="59" y="146"/>
                  </a:lnTo>
                  <a:lnTo>
                    <a:pt x="70" y="140"/>
                  </a:lnTo>
                  <a:lnTo>
                    <a:pt x="81" y="133"/>
                  </a:lnTo>
                  <a:lnTo>
                    <a:pt x="90" y="125"/>
                  </a:lnTo>
                  <a:lnTo>
                    <a:pt x="100" y="118"/>
                  </a:lnTo>
                  <a:lnTo>
                    <a:pt x="110" y="109"/>
                  </a:lnTo>
                  <a:lnTo>
                    <a:pt x="118" y="100"/>
                  </a:lnTo>
                  <a:lnTo>
                    <a:pt x="126" y="90"/>
                  </a:lnTo>
                  <a:lnTo>
                    <a:pt x="133" y="80"/>
                  </a:lnTo>
                  <a:lnTo>
                    <a:pt x="140" y="69"/>
                  </a:lnTo>
                  <a:lnTo>
                    <a:pt x="147" y="58"/>
                  </a:lnTo>
                  <a:lnTo>
                    <a:pt x="151" y="46"/>
                  </a:lnTo>
                  <a:lnTo>
                    <a:pt x="156" y="34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61" y="17"/>
                  </a:lnTo>
                  <a:lnTo>
                    <a:pt x="164" y="13"/>
                  </a:lnTo>
                  <a:lnTo>
                    <a:pt x="166" y="9"/>
                  </a:lnTo>
                  <a:lnTo>
                    <a:pt x="170" y="6"/>
                  </a:lnTo>
                  <a:lnTo>
                    <a:pt x="173" y="3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2" y="1"/>
                  </a:lnTo>
                  <a:lnTo>
                    <a:pt x="216" y="3"/>
                  </a:lnTo>
                  <a:lnTo>
                    <a:pt x="220" y="6"/>
                  </a:lnTo>
                  <a:lnTo>
                    <a:pt x="223" y="9"/>
                  </a:lnTo>
                  <a:lnTo>
                    <a:pt x="227" y="13"/>
                  </a:lnTo>
                  <a:lnTo>
                    <a:pt x="229" y="17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34" y="34"/>
                  </a:lnTo>
                  <a:lnTo>
                    <a:pt x="239" y="46"/>
                  </a:lnTo>
                  <a:lnTo>
                    <a:pt x="244" y="58"/>
                  </a:lnTo>
                  <a:lnTo>
                    <a:pt x="250" y="69"/>
                  </a:lnTo>
                  <a:lnTo>
                    <a:pt x="256" y="80"/>
                  </a:lnTo>
                  <a:lnTo>
                    <a:pt x="264" y="90"/>
                  </a:lnTo>
                  <a:lnTo>
                    <a:pt x="272" y="100"/>
                  </a:lnTo>
                  <a:lnTo>
                    <a:pt x="281" y="109"/>
                  </a:lnTo>
                  <a:lnTo>
                    <a:pt x="289" y="118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21" y="140"/>
                  </a:lnTo>
                  <a:lnTo>
                    <a:pt x="332" y="146"/>
                  </a:lnTo>
                  <a:lnTo>
                    <a:pt x="343" y="151"/>
                  </a:lnTo>
                  <a:lnTo>
                    <a:pt x="355" y="156"/>
                  </a:lnTo>
                  <a:lnTo>
                    <a:pt x="368" y="160"/>
                  </a:lnTo>
                  <a:lnTo>
                    <a:pt x="368" y="160"/>
                  </a:lnTo>
                  <a:lnTo>
                    <a:pt x="372" y="161"/>
                  </a:lnTo>
                  <a:lnTo>
                    <a:pt x="377" y="163"/>
                  </a:lnTo>
                  <a:lnTo>
                    <a:pt x="381" y="166"/>
                  </a:lnTo>
                  <a:lnTo>
                    <a:pt x="384" y="169"/>
                  </a:lnTo>
                  <a:lnTo>
                    <a:pt x="387" y="174"/>
                  </a:lnTo>
                  <a:lnTo>
                    <a:pt x="388" y="178"/>
                  </a:lnTo>
                  <a:lnTo>
                    <a:pt x="389" y="183"/>
                  </a:lnTo>
                  <a:lnTo>
                    <a:pt x="390" y="188"/>
                  </a:lnTo>
                  <a:lnTo>
                    <a:pt x="390" y="202"/>
                  </a:lnTo>
                  <a:lnTo>
                    <a:pt x="390" y="202"/>
                  </a:lnTo>
                  <a:lnTo>
                    <a:pt x="389" y="207"/>
                  </a:lnTo>
                  <a:lnTo>
                    <a:pt x="388" y="212"/>
                  </a:lnTo>
                  <a:lnTo>
                    <a:pt x="387" y="216"/>
                  </a:lnTo>
                  <a:lnTo>
                    <a:pt x="384" y="221"/>
                  </a:lnTo>
                  <a:lnTo>
                    <a:pt x="381" y="223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8" y="230"/>
                  </a:lnTo>
                  <a:lnTo>
                    <a:pt x="368" y="230"/>
                  </a:lnTo>
                  <a:lnTo>
                    <a:pt x="355" y="234"/>
                  </a:lnTo>
                  <a:lnTo>
                    <a:pt x="343" y="239"/>
                  </a:lnTo>
                  <a:lnTo>
                    <a:pt x="332" y="244"/>
                  </a:lnTo>
                  <a:lnTo>
                    <a:pt x="321" y="250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1" y="280"/>
                  </a:lnTo>
                  <a:lnTo>
                    <a:pt x="272" y="290"/>
                  </a:lnTo>
                  <a:lnTo>
                    <a:pt x="264" y="300"/>
                  </a:lnTo>
                  <a:lnTo>
                    <a:pt x="256" y="310"/>
                  </a:lnTo>
                  <a:lnTo>
                    <a:pt x="250" y="321"/>
                  </a:lnTo>
                  <a:lnTo>
                    <a:pt x="244" y="332"/>
                  </a:lnTo>
                  <a:lnTo>
                    <a:pt x="239" y="344"/>
                  </a:lnTo>
                  <a:lnTo>
                    <a:pt x="234" y="356"/>
                  </a:lnTo>
                  <a:lnTo>
                    <a:pt x="231" y="368"/>
                  </a:lnTo>
                  <a:lnTo>
                    <a:pt x="231" y="368"/>
                  </a:lnTo>
                  <a:lnTo>
                    <a:pt x="229" y="373"/>
                  </a:lnTo>
                  <a:lnTo>
                    <a:pt x="227" y="377"/>
                  </a:lnTo>
                  <a:lnTo>
                    <a:pt x="223" y="380"/>
                  </a:lnTo>
                  <a:lnTo>
                    <a:pt x="220" y="384"/>
                  </a:lnTo>
                  <a:lnTo>
                    <a:pt x="216" y="386"/>
                  </a:lnTo>
                  <a:lnTo>
                    <a:pt x="212" y="388"/>
                  </a:lnTo>
                  <a:lnTo>
                    <a:pt x="207" y="389"/>
                  </a:lnTo>
                  <a:lnTo>
                    <a:pt x="203" y="390"/>
                  </a:lnTo>
                  <a:lnTo>
                    <a:pt x="203" y="390"/>
                  </a:lnTo>
                  <a:close/>
                  <a:moveTo>
                    <a:pt x="92" y="195"/>
                  </a:moveTo>
                  <a:lnTo>
                    <a:pt x="92" y="195"/>
                  </a:lnTo>
                  <a:lnTo>
                    <a:pt x="108" y="205"/>
                  </a:lnTo>
                  <a:lnTo>
                    <a:pt x="123" y="214"/>
                  </a:lnTo>
                  <a:lnTo>
                    <a:pt x="137" y="227"/>
                  </a:lnTo>
                  <a:lnTo>
                    <a:pt x="151" y="239"/>
                  </a:lnTo>
                  <a:lnTo>
                    <a:pt x="164" y="252"/>
                  </a:lnTo>
                  <a:lnTo>
                    <a:pt x="175" y="267"/>
                  </a:lnTo>
                  <a:lnTo>
                    <a:pt x="186" y="283"/>
                  </a:lnTo>
                  <a:lnTo>
                    <a:pt x="195" y="299"/>
                  </a:lnTo>
                  <a:lnTo>
                    <a:pt x="195" y="299"/>
                  </a:lnTo>
                  <a:lnTo>
                    <a:pt x="204" y="283"/>
                  </a:lnTo>
                  <a:lnTo>
                    <a:pt x="215" y="267"/>
                  </a:lnTo>
                  <a:lnTo>
                    <a:pt x="227" y="252"/>
                  </a:lnTo>
                  <a:lnTo>
                    <a:pt x="239" y="239"/>
                  </a:lnTo>
                  <a:lnTo>
                    <a:pt x="253" y="227"/>
                  </a:lnTo>
                  <a:lnTo>
                    <a:pt x="267" y="214"/>
                  </a:lnTo>
                  <a:lnTo>
                    <a:pt x="283" y="205"/>
                  </a:lnTo>
                  <a:lnTo>
                    <a:pt x="299" y="195"/>
                  </a:lnTo>
                  <a:lnTo>
                    <a:pt x="299" y="195"/>
                  </a:lnTo>
                  <a:lnTo>
                    <a:pt x="283" y="185"/>
                  </a:lnTo>
                  <a:lnTo>
                    <a:pt x="267" y="175"/>
                  </a:lnTo>
                  <a:lnTo>
                    <a:pt x="253" y="163"/>
                  </a:lnTo>
                  <a:lnTo>
                    <a:pt x="239" y="151"/>
                  </a:lnTo>
                  <a:lnTo>
                    <a:pt x="227" y="138"/>
                  </a:lnTo>
                  <a:lnTo>
                    <a:pt x="215" y="123"/>
                  </a:lnTo>
                  <a:lnTo>
                    <a:pt x="204" y="107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6" y="107"/>
                  </a:lnTo>
                  <a:lnTo>
                    <a:pt x="175" y="123"/>
                  </a:lnTo>
                  <a:lnTo>
                    <a:pt x="164" y="138"/>
                  </a:lnTo>
                  <a:lnTo>
                    <a:pt x="151" y="151"/>
                  </a:lnTo>
                  <a:lnTo>
                    <a:pt x="137" y="163"/>
                  </a:lnTo>
                  <a:lnTo>
                    <a:pt x="123" y="175"/>
                  </a:lnTo>
                  <a:lnTo>
                    <a:pt x="108" y="185"/>
                  </a:lnTo>
                  <a:lnTo>
                    <a:pt x="92" y="195"/>
                  </a:lnTo>
                  <a:lnTo>
                    <a:pt x="92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426550" y="3031098"/>
              <a:ext cx="267878" cy="267879"/>
            </a:xfrm>
            <a:custGeom>
              <a:avLst/>
              <a:gdLst>
                <a:gd name="T0" fmla="*/ 331 w 331"/>
                <a:gd name="T1" fmla="*/ 158 h 330"/>
                <a:gd name="T2" fmla="*/ 317 w 331"/>
                <a:gd name="T3" fmla="*/ 154 h 330"/>
                <a:gd name="T4" fmla="*/ 289 w 331"/>
                <a:gd name="T5" fmla="*/ 143 h 330"/>
                <a:gd name="T6" fmla="*/ 263 w 331"/>
                <a:gd name="T7" fmla="*/ 128 h 330"/>
                <a:gd name="T8" fmla="*/ 240 w 331"/>
                <a:gd name="T9" fmla="*/ 110 h 330"/>
                <a:gd name="T10" fmla="*/ 221 w 331"/>
                <a:gd name="T11" fmla="*/ 90 h 330"/>
                <a:gd name="T12" fmla="*/ 203 w 331"/>
                <a:gd name="T13" fmla="*/ 67 h 330"/>
                <a:gd name="T14" fmla="*/ 188 w 331"/>
                <a:gd name="T15" fmla="*/ 41 h 330"/>
                <a:gd name="T16" fmla="*/ 177 w 331"/>
                <a:gd name="T17" fmla="*/ 13 h 330"/>
                <a:gd name="T18" fmla="*/ 159 w 331"/>
                <a:gd name="T19" fmla="*/ 0 h 330"/>
                <a:gd name="T20" fmla="*/ 154 w 331"/>
                <a:gd name="T21" fmla="*/ 13 h 330"/>
                <a:gd name="T22" fmla="*/ 143 w 331"/>
                <a:gd name="T23" fmla="*/ 41 h 330"/>
                <a:gd name="T24" fmla="*/ 128 w 331"/>
                <a:gd name="T25" fmla="*/ 67 h 330"/>
                <a:gd name="T26" fmla="*/ 111 w 331"/>
                <a:gd name="T27" fmla="*/ 90 h 330"/>
                <a:gd name="T28" fmla="*/ 90 w 331"/>
                <a:gd name="T29" fmla="*/ 110 h 330"/>
                <a:gd name="T30" fmla="*/ 67 w 331"/>
                <a:gd name="T31" fmla="*/ 128 h 330"/>
                <a:gd name="T32" fmla="*/ 42 w 331"/>
                <a:gd name="T33" fmla="*/ 143 h 330"/>
                <a:gd name="T34" fmla="*/ 14 w 331"/>
                <a:gd name="T35" fmla="*/ 154 h 330"/>
                <a:gd name="T36" fmla="*/ 0 w 331"/>
                <a:gd name="T37" fmla="*/ 172 h 330"/>
                <a:gd name="T38" fmla="*/ 14 w 331"/>
                <a:gd name="T39" fmla="*/ 177 h 330"/>
                <a:gd name="T40" fmla="*/ 42 w 331"/>
                <a:gd name="T41" fmla="*/ 188 h 330"/>
                <a:gd name="T42" fmla="*/ 67 w 331"/>
                <a:gd name="T43" fmla="*/ 202 h 330"/>
                <a:gd name="T44" fmla="*/ 90 w 331"/>
                <a:gd name="T45" fmla="*/ 219 h 330"/>
                <a:gd name="T46" fmla="*/ 110 w 331"/>
                <a:gd name="T47" fmla="*/ 240 h 330"/>
                <a:gd name="T48" fmla="*/ 128 w 331"/>
                <a:gd name="T49" fmla="*/ 263 h 330"/>
                <a:gd name="T50" fmla="*/ 143 w 331"/>
                <a:gd name="T51" fmla="*/ 289 h 330"/>
                <a:gd name="T52" fmla="*/ 154 w 331"/>
                <a:gd name="T53" fmla="*/ 317 h 330"/>
                <a:gd name="T54" fmla="*/ 172 w 331"/>
                <a:gd name="T55" fmla="*/ 330 h 330"/>
                <a:gd name="T56" fmla="*/ 177 w 331"/>
                <a:gd name="T57" fmla="*/ 317 h 330"/>
                <a:gd name="T58" fmla="*/ 188 w 331"/>
                <a:gd name="T59" fmla="*/ 289 h 330"/>
                <a:gd name="T60" fmla="*/ 203 w 331"/>
                <a:gd name="T61" fmla="*/ 263 h 330"/>
                <a:gd name="T62" fmla="*/ 221 w 331"/>
                <a:gd name="T63" fmla="*/ 240 h 330"/>
                <a:gd name="T64" fmla="*/ 240 w 331"/>
                <a:gd name="T65" fmla="*/ 219 h 330"/>
                <a:gd name="T66" fmla="*/ 263 w 331"/>
                <a:gd name="T67" fmla="*/ 202 h 330"/>
                <a:gd name="T68" fmla="*/ 289 w 331"/>
                <a:gd name="T69" fmla="*/ 188 h 330"/>
                <a:gd name="T70" fmla="*/ 317 w 331"/>
                <a:gd name="T71" fmla="*/ 177 h 330"/>
                <a:gd name="T72" fmla="*/ 331 w 331"/>
                <a:gd name="T73" fmla="*/ 17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30">
                  <a:moveTo>
                    <a:pt x="331" y="172"/>
                  </a:moveTo>
                  <a:lnTo>
                    <a:pt x="331" y="158"/>
                  </a:lnTo>
                  <a:lnTo>
                    <a:pt x="331" y="158"/>
                  </a:lnTo>
                  <a:lnTo>
                    <a:pt x="317" y="154"/>
                  </a:lnTo>
                  <a:lnTo>
                    <a:pt x="302" y="149"/>
                  </a:lnTo>
                  <a:lnTo>
                    <a:pt x="289" y="143"/>
                  </a:lnTo>
                  <a:lnTo>
                    <a:pt x="277" y="135"/>
                  </a:lnTo>
                  <a:lnTo>
                    <a:pt x="263" y="128"/>
                  </a:lnTo>
                  <a:lnTo>
                    <a:pt x="252" y="119"/>
                  </a:lnTo>
                  <a:lnTo>
                    <a:pt x="240" y="110"/>
                  </a:lnTo>
                  <a:lnTo>
                    <a:pt x="231" y="100"/>
                  </a:lnTo>
                  <a:lnTo>
                    <a:pt x="221" y="90"/>
                  </a:lnTo>
                  <a:lnTo>
                    <a:pt x="211" y="78"/>
                  </a:lnTo>
                  <a:lnTo>
                    <a:pt x="203" y="67"/>
                  </a:lnTo>
                  <a:lnTo>
                    <a:pt x="195" y="54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3"/>
                  </a:lnTo>
                  <a:lnTo>
                    <a:pt x="172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3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5" y="54"/>
                  </a:lnTo>
                  <a:lnTo>
                    <a:pt x="128" y="67"/>
                  </a:lnTo>
                  <a:lnTo>
                    <a:pt x="120" y="78"/>
                  </a:lnTo>
                  <a:lnTo>
                    <a:pt x="111" y="90"/>
                  </a:lnTo>
                  <a:lnTo>
                    <a:pt x="100" y="100"/>
                  </a:lnTo>
                  <a:lnTo>
                    <a:pt x="90" y="110"/>
                  </a:lnTo>
                  <a:lnTo>
                    <a:pt x="78" y="119"/>
                  </a:lnTo>
                  <a:lnTo>
                    <a:pt x="67" y="128"/>
                  </a:lnTo>
                  <a:lnTo>
                    <a:pt x="55" y="135"/>
                  </a:lnTo>
                  <a:lnTo>
                    <a:pt x="42" y="143"/>
                  </a:lnTo>
                  <a:lnTo>
                    <a:pt x="28" y="149"/>
                  </a:lnTo>
                  <a:lnTo>
                    <a:pt x="14" y="154"/>
                  </a:lnTo>
                  <a:lnTo>
                    <a:pt x="0" y="158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14" y="177"/>
                  </a:lnTo>
                  <a:lnTo>
                    <a:pt x="28" y="182"/>
                  </a:lnTo>
                  <a:lnTo>
                    <a:pt x="42" y="188"/>
                  </a:lnTo>
                  <a:lnTo>
                    <a:pt x="54" y="195"/>
                  </a:lnTo>
                  <a:lnTo>
                    <a:pt x="67" y="202"/>
                  </a:lnTo>
                  <a:lnTo>
                    <a:pt x="78" y="211"/>
                  </a:lnTo>
                  <a:lnTo>
                    <a:pt x="90" y="219"/>
                  </a:lnTo>
                  <a:lnTo>
                    <a:pt x="100" y="230"/>
                  </a:lnTo>
                  <a:lnTo>
                    <a:pt x="110" y="240"/>
                  </a:lnTo>
                  <a:lnTo>
                    <a:pt x="120" y="252"/>
                  </a:lnTo>
                  <a:lnTo>
                    <a:pt x="128" y="263"/>
                  </a:lnTo>
                  <a:lnTo>
                    <a:pt x="135" y="276"/>
                  </a:lnTo>
                  <a:lnTo>
                    <a:pt x="143" y="289"/>
                  </a:lnTo>
                  <a:lnTo>
                    <a:pt x="149" y="302"/>
                  </a:lnTo>
                  <a:lnTo>
                    <a:pt x="154" y="317"/>
                  </a:lnTo>
                  <a:lnTo>
                    <a:pt x="159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7" y="317"/>
                  </a:lnTo>
                  <a:lnTo>
                    <a:pt x="182" y="302"/>
                  </a:lnTo>
                  <a:lnTo>
                    <a:pt x="188" y="289"/>
                  </a:lnTo>
                  <a:lnTo>
                    <a:pt x="195" y="276"/>
                  </a:lnTo>
                  <a:lnTo>
                    <a:pt x="203" y="263"/>
                  </a:lnTo>
                  <a:lnTo>
                    <a:pt x="211" y="252"/>
                  </a:lnTo>
                  <a:lnTo>
                    <a:pt x="221" y="240"/>
                  </a:lnTo>
                  <a:lnTo>
                    <a:pt x="231" y="230"/>
                  </a:lnTo>
                  <a:lnTo>
                    <a:pt x="240" y="219"/>
                  </a:lnTo>
                  <a:lnTo>
                    <a:pt x="252" y="211"/>
                  </a:lnTo>
                  <a:lnTo>
                    <a:pt x="263" y="202"/>
                  </a:lnTo>
                  <a:lnTo>
                    <a:pt x="277" y="195"/>
                  </a:lnTo>
                  <a:lnTo>
                    <a:pt x="289" y="188"/>
                  </a:lnTo>
                  <a:lnTo>
                    <a:pt x="302" y="182"/>
                  </a:lnTo>
                  <a:lnTo>
                    <a:pt x="317" y="177"/>
                  </a:lnTo>
                  <a:lnTo>
                    <a:pt x="331" y="172"/>
                  </a:lnTo>
                  <a:lnTo>
                    <a:pt x="331" y="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9" name="Freeform 9"/>
            <p:cNvSpPr>
              <a:spLocks noEditPoints="1"/>
            </p:cNvSpPr>
            <p:nvPr/>
          </p:nvSpPr>
          <p:spPr bwMode="auto">
            <a:xfrm>
              <a:off x="5402198" y="3006744"/>
              <a:ext cx="314961" cy="316585"/>
            </a:xfrm>
            <a:custGeom>
              <a:avLst/>
              <a:gdLst>
                <a:gd name="T0" fmla="*/ 188 w 389"/>
                <a:gd name="T1" fmla="*/ 389 h 389"/>
                <a:gd name="T2" fmla="*/ 173 w 389"/>
                <a:gd name="T3" fmla="*/ 385 h 389"/>
                <a:gd name="T4" fmla="*/ 163 w 389"/>
                <a:gd name="T5" fmla="*/ 377 h 389"/>
                <a:gd name="T6" fmla="*/ 158 w 389"/>
                <a:gd name="T7" fmla="*/ 367 h 389"/>
                <a:gd name="T8" fmla="*/ 145 w 389"/>
                <a:gd name="T9" fmla="*/ 331 h 389"/>
                <a:gd name="T10" fmla="*/ 125 w 389"/>
                <a:gd name="T11" fmla="*/ 298 h 389"/>
                <a:gd name="T12" fmla="*/ 100 w 389"/>
                <a:gd name="T13" fmla="*/ 272 h 389"/>
                <a:gd name="T14" fmla="*/ 69 w 389"/>
                <a:gd name="T15" fmla="*/ 248 h 389"/>
                <a:gd name="T16" fmla="*/ 34 w 389"/>
                <a:gd name="T17" fmla="*/ 234 h 389"/>
                <a:gd name="T18" fmla="*/ 17 w 389"/>
                <a:gd name="T19" fmla="*/ 228 h 389"/>
                <a:gd name="T20" fmla="*/ 6 w 389"/>
                <a:gd name="T21" fmla="*/ 219 h 389"/>
                <a:gd name="T22" fmla="*/ 0 w 389"/>
                <a:gd name="T23" fmla="*/ 206 h 389"/>
                <a:gd name="T24" fmla="*/ 0 w 389"/>
                <a:gd name="T25" fmla="*/ 187 h 389"/>
                <a:gd name="T26" fmla="*/ 4 w 389"/>
                <a:gd name="T27" fmla="*/ 173 h 389"/>
                <a:gd name="T28" fmla="*/ 12 w 389"/>
                <a:gd name="T29" fmla="*/ 162 h 389"/>
                <a:gd name="T30" fmla="*/ 22 w 389"/>
                <a:gd name="T31" fmla="*/ 158 h 389"/>
                <a:gd name="T32" fmla="*/ 57 w 389"/>
                <a:gd name="T33" fmla="*/ 145 h 389"/>
                <a:gd name="T34" fmla="*/ 90 w 389"/>
                <a:gd name="T35" fmla="*/ 125 h 389"/>
                <a:gd name="T36" fmla="*/ 117 w 389"/>
                <a:gd name="T37" fmla="*/ 100 h 389"/>
                <a:gd name="T38" fmla="*/ 140 w 389"/>
                <a:gd name="T39" fmla="*/ 68 h 389"/>
                <a:gd name="T40" fmla="*/ 155 w 389"/>
                <a:gd name="T41" fmla="*/ 34 h 389"/>
                <a:gd name="T42" fmla="*/ 161 w 389"/>
                <a:gd name="T43" fmla="*/ 17 h 389"/>
                <a:gd name="T44" fmla="*/ 169 w 389"/>
                <a:gd name="T45" fmla="*/ 6 h 389"/>
                <a:gd name="T46" fmla="*/ 183 w 389"/>
                <a:gd name="T47" fmla="*/ 0 h 389"/>
                <a:gd name="T48" fmla="*/ 201 w 389"/>
                <a:gd name="T49" fmla="*/ 0 h 389"/>
                <a:gd name="T50" fmla="*/ 216 w 389"/>
                <a:gd name="T51" fmla="*/ 2 h 389"/>
                <a:gd name="T52" fmla="*/ 225 w 389"/>
                <a:gd name="T53" fmla="*/ 12 h 389"/>
                <a:gd name="T54" fmla="*/ 230 w 389"/>
                <a:gd name="T55" fmla="*/ 22 h 389"/>
                <a:gd name="T56" fmla="*/ 244 w 389"/>
                <a:gd name="T57" fmla="*/ 57 h 389"/>
                <a:gd name="T58" fmla="*/ 263 w 389"/>
                <a:gd name="T59" fmla="*/ 90 h 389"/>
                <a:gd name="T60" fmla="*/ 289 w 389"/>
                <a:gd name="T61" fmla="*/ 117 h 389"/>
                <a:gd name="T62" fmla="*/ 319 w 389"/>
                <a:gd name="T63" fmla="*/ 139 h 389"/>
                <a:gd name="T64" fmla="*/ 355 w 389"/>
                <a:gd name="T65" fmla="*/ 154 h 389"/>
                <a:gd name="T66" fmla="*/ 372 w 389"/>
                <a:gd name="T67" fmla="*/ 161 h 389"/>
                <a:gd name="T68" fmla="*/ 383 w 389"/>
                <a:gd name="T69" fmla="*/ 169 h 389"/>
                <a:gd name="T70" fmla="*/ 389 w 389"/>
                <a:gd name="T71" fmla="*/ 181 h 389"/>
                <a:gd name="T72" fmla="*/ 389 w 389"/>
                <a:gd name="T73" fmla="*/ 201 h 389"/>
                <a:gd name="T74" fmla="*/ 385 w 389"/>
                <a:gd name="T75" fmla="*/ 215 h 389"/>
                <a:gd name="T76" fmla="*/ 377 w 389"/>
                <a:gd name="T77" fmla="*/ 225 h 389"/>
                <a:gd name="T78" fmla="*/ 367 w 389"/>
                <a:gd name="T79" fmla="*/ 230 h 389"/>
                <a:gd name="T80" fmla="*/ 331 w 389"/>
                <a:gd name="T81" fmla="*/ 244 h 389"/>
                <a:gd name="T82" fmla="*/ 299 w 389"/>
                <a:gd name="T83" fmla="*/ 263 h 389"/>
                <a:gd name="T84" fmla="*/ 272 w 389"/>
                <a:gd name="T85" fmla="*/ 289 h 389"/>
                <a:gd name="T86" fmla="*/ 250 w 389"/>
                <a:gd name="T87" fmla="*/ 319 h 389"/>
                <a:gd name="T88" fmla="*/ 234 w 389"/>
                <a:gd name="T89" fmla="*/ 355 h 389"/>
                <a:gd name="T90" fmla="*/ 228 w 389"/>
                <a:gd name="T91" fmla="*/ 372 h 389"/>
                <a:gd name="T92" fmla="*/ 219 w 389"/>
                <a:gd name="T93" fmla="*/ 383 h 389"/>
                <a:gd name="T94" fmla="*/ 207 w 389"/>
                <a:gd name="T95" fmla="*/ 389 h 389"/>
                <a:gd name="T96" fmla="*/ 90 w 389"/>
                <a:gd name="T97" fmla="*/ 194 h 389"/>
                <a:gd name="T98" fmla="*/ 122 w 389"/>
                <a:gd name="T99" fmla="*/ 214 h 389"/>
                <a:gd name="T100" fmla="*/ 163 w 389"/>
                <a:gd name="T101" fmla="*/ 252 h 389"/>
                <a:gd name="T102" fmla="*/ 195 w 389"/>
                <a:gd name="T103" fmla="*/ 298 h 389"/>
                <a:gd name="T104" fmla="*/ 214 w 389"/>
                <a:gd name="T105" fmla="*/ 267 h 389"/>
                <a:gd name="T106" fmla="*/ 252 w 389"/>
                <a:gd name="T107" fmla="*/ 225 h 389"/>
                <a:gd name="T108" fmla="*/ 299 w 389"/>
                <a:gd name="T109" fmla="*/ 194 h 389"/>
                <a:gd name="T110" fmla="*/ 267 w 389"/>
                <a:gd name="T111" fmla="*/ 174 h 389"/>
                <a:gd name="T112" fmla="*/ 225 w 389"/>
                <a:gd name="T113" fmla="*/ 136 h 389"/>
                <a:gd name="T114" fmla="*/ 195 w 389"/>
                <a:gd name="T115" fmla="*/ 90 h 389"/>
                <a:gd name="T116" fmla="*/ 174 w 389"/>
                <a:gd name="T117" fmla="*/ 122 h 389"/>
                <a:gd name="T118" fmla="*/ 136 w 389"/>
                <a:gd name="T119" fmla="*/ 163 h 389"/>
                <a:gd name="T120" fmla="*/ 90 w 389"/>
                <a:gd name="T121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89">
                  <a:moveTo>
                    <a:pt x="201" y="389"/>
                  </a:moveTo>
                  <a:lnTo>
                    <a:pt x="188" y="389"/>
                  </a:lnTo>
                  <a:lnTo>
                    <a:pt x="188" y="389"/>
                  </a:lnTo>
                  <a:lnTo>
                    <a:pt x="183" y="389"/>
                  </a:lnTo>
                  <a:lnTo>
                    <a:pt x="178" y="387"/>
                  </a:lnTo>
                  <a:lnTo>
                    <a:pt x="173" y="385"/>
                  </a:lnTo>
                  <a:lnTo>
                    <a:pt x="169" y="383"/>
                  </a:lnTo>
                  <a:lnTo>
                    <a:pt x="166" y="380"/>
                  </a:lnTo>
                  <a:lnTo>
                    <a:pt x="163" y="377"/>
                  </a:lnTo>
                  <a:lnTo>
                    <a:pt x="161" y="372"/>
                  </a:lnTo>
                  <a:lnTo>
                    <a:pt x="158" y="367"/>
                  </a:lnTo>
                  <a:lnTo>
                    <a:pt x="158" y="367"/>
                  </a:lnTo>
                  <a:lnTo>
                    <a:pt x="155" y="355"/>
                  </a:lnTo>
                  <a:lnTo>
                    <a:pt x="151" y="342"/>
                  </a:lnTo>
                  <a:lnTo>
                    <a:pt x="145" y="331"/>
                  </a:lnTo>
                  <a:lnTo>
                    <a:pt x="139" y="319"/>
                  </a:lnTo>
                  <a:lnTo>
                    <a:pt x="133" y="309"/>
                  </a:lnTo>
                  <a:lnTo>
                    <a:pt x="125" y="298"/>
                  </a:lnTo>
                  <a:lnTo>
                    <a:pt x="117" y="289"/>
                  </a:lnTo>
                  <a:lnTo>
                    <a:pt x="108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79" y="256"/>
                  </a:lnTo>
                  <a:lnTo>
                    <a:pt x="69" y="248"/>
                  </a:lnTo>
                  <a:lnTo>
                    <a:pt x="57" y="244"/>
                  </a:lnTo>
                  <a:lnTo>
                    <a:pt x="46" y="237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8"/>
                  </a:lnTo>
                  <a:lnTo>
                    <a:pt x="12" y="225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4" y="215"/>
                  </a:lnTo>
                  <a:lnTo>
                    <a:pt x="1" y="211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4" y="173"/>
                  </a:lnTo>
                  <a:lnTo>
                    <a:pt x="6" y="169"/>
                  </a:lnTo>
                  <a:lnTo>
                    <a:pt x="8" y="165"/>
                  </a:lnTo>
                  <a:lnTo>
                    <a:pt x="12" y="162"/>
                  </a:lnTo>
                  <a:lnTo>
                    <a:pt x="17" y="161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34" y="154"/>
                  </a:lnTo>
                  <a:lnTo>
                    <a:pt x="46" y="151"/>
                  </a:lnTo>
                  <a:lnTo>
                    <a:pt x="57" y="145"/>
                  </a:lnTo>
                  <a:lnTo>
                    <a:pt x="69" y="139"/>
                  </a:lnTo>
                  <a:lnTo>
                    <a:pt x="79" y="133"/>
                  </a:lnTo>
                  <a:lnTo>
                    <a:pt x="90" y="125"/>
                  </a:lnTo>
                  <a:lnTo>
                    <a:pt x="100" y="117"/>
                  </a:lnTo>
                  <a:lnTo>
                    <a:pt x="108" y="108"/>
                  </a:lnTo>
                  <a:lnTo>
                    <a:pt x="117" y="100"/>
                  </a:lnTo>
                  <a:lnTo>
                    <a:pt x="125" y="90"/>
                  </a:lnTo>
                  <a:lnTo>
                    <a:pt x="133" y="79"/>
                  </a:lnTo>
                  <a:lnTo>
                    <a:pt x="140" y="68"/>
                  </a:lnTo>
                  <a:lnTo>
                    <a:pt x="145" y="57"/>
                  </a:lnTo>
                  <a:lnTo>
                    <a:pt x="151" y="46"/>
                  </a:lnTo>
                  <a:lnTo>
                    <a:pt x="155" y="34"/>
                  </a:lnTo>
                  <a:lnTo>
                    <a:pt x="158" y="22"/>
                  </a:lnTo>
                  <a:lnTo>
                    <a:pt x="158" y="22"/>
                  </a:lnTo>
                  <a:lnTo>
                    <a:pt x="161" y="17"/>
                  </a:lnTo>
                  <a:lnTo>
                    <a:pt x="163" y="12"/>
                  </a:lnTo>
                  <a:lnTo>
                    <a:pt x="166" y="8"/>
                  </a:lnTo>
                  <a:lnTo>
                    <a:pt x="169" y="6"/>
                  </a:lnTo>
                  <a:lnTo>
                    <a:pt x="173" y="2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1" y="1"/>
                  </a:lnTo>
                  <a:lnTo>
                    <a:pt x="216" y="2"/>
                  </a:lnTo>
                  <a:lnTo>
                    <a:pt x="219" y="6"/>
                  </a:lnTo>
                  <a:lnTo>
                    <a:pt x="223" y="8"/>
                  </a:lnTo>
                  <a:lnTo>
                    <a:pt x="225" y="12"/>
                  </a:lnTo>
                  <a:lnTo>
                    <a:pt x="228" y="17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34" y="34"/>
                  </a:lnTo>
                  <a:lnTo>
                    <a:pt x="238" y="46"/>
                  </a:lnTo>
                  <a:lnTo>
                    <a:pt x="244" y="57"/>
                  </a:lnTo>
                  <a:lnTo>
                    <a:pt x="250" y="68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2" y="100"/>
                  </a:lnTo>
                  <a:lnTo>
                    <a:pt x="280" y="108"/>
                  </a:lnTo>
                  <a:lnTo>
                    <a:pt x="289" y="117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19" y="139"/>
                  </a:lnTo>
                  <a:lnTo>
                    <a:pt x="331" y="145"/>
                  </a:lnTo>
                  <a:lnTo>
                    <a:pt x="342" y="151"/>
                  </a:lnTo>
                  <a:lnTo>
                    <a:pt x="355" y="154"/>
                  </a:lnTo>
                  <a:lnTo>
                    <a:pt x="367" y="158"/>
                  </a:lnTo>
                  <a:lnTo>
                    <a:pt x="367" y="158"/>
                  </a:lnTo>
                  <a:lnTo>
                    <a:pt x="372" y="161"/>
                  </a:lnTo>
                  <a:lnTo>
                    <a:pt x="377" y="162"/>
                  </a:lnTo>
                  <a:lnTo>
                    <a:pt x="380" y="165"/>
                  </a:lnTo>
                  <a:lnTo>
                    <a:pt x="383" y="169"/>
                  </a:lnTo>
                  <a:lnTo>
                    <a:pt x="385" y="173"/>
                  </a:lnTo>
                  <a:lnTo>
                    <a:pt x="388" y="178"/>
                  </a:lnTo>
                  <a:lnTo>
                    <a:pt x="389" y="181"/>
                  </a:lnTo>
                  <a:lnTo>
                    <a:pt x="389" y="187"/>
                  </a:lnTo>
                  <a:lnTo>
                    <a:pt x="389" y="201"/>
                  </a:lnTo>
                  <a:lnTo>
                    <a:pt x="389" y="201"/>
                  </a:lnTo>
                  <a:lnTo>
                    <a:pt x="389" y="206"/>
                  </a:lnTo>
                  <a:lnTo>
                    <a:pt x="388" y="211"/>
                  </a:lnTo>
                  <a:lnTo>
                    <a:pt x="385" y="215"/>
                  </a:lnTo>
                  <a:lnTo>
                    <a:pt x="383" y="219"/>
                  </a:lnTo>
                  <a:lnTo>
                    <a:pt x="380" y="223"/>
                  </a:lnTo>
                  <a:lnTo>
                    <a:pt x="377" y="225"/>
                  </a:lnTo>
                  <a:lnTo>
                    <a:pt x="372" y="228"/>
                  </a:lnTo>
                  <a:lnTo>
                    <a:pt x="367" y="230"/>
                  </a:lnTo>
                  <a:lnTo>
                    <a:pt x="367" y="230"/>
                  </a:lnTo>
                  <a:lnTo>
                    <a:pt x="355" y="234"/>
                  </a:lnTo>
                  <a:lnTo>
                    <a:pt x="342" y="237"/>
                  </a:lnTo>
                  <a:lnTo>
                    <a:pt x="331" y="244"/>
                  </a:lnTo>
                  <a:lnTo>
                    <a:pt x="319" y="248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0" y="280"/>
                  </a:lnTo>
                  <a:lnTo>
                    <a:pt x="272" y="289"/>
                  </a:lnTo>
                  <a:lnTo>
                    <a:pt x="263" y="298"/>
                  </a:lnTo>
                  <a:lnTo>
                    <a:pt x="256" y="309"/>
                  </a:lnTo>
                  <a:lnTo>
                    <a:pt x="250" y="319"/>
                  </a:lnTo>
                  <a:lnTo>
                    <a:pt x="244" y="331"/>
                  </a:lnTo>
                  <a:lnTo>
                    <a:pt x="238" y="342"/>
                  </a:lnTo>
                  <a:lnTo>
                    <a:pt x="234" y="355"/>
                  </a:lnTo>
                  <a:lnTo>
                    <a:pt x="230" y="367"/>
                  </a:lnTo>
                  <a:lnTo>
                    <a:pt x="230" y="367"/>
                  </a:lnTo>
                  <a:lnTo>
                    <a:pt x="228" y="372"/>
                  </a:lnTo>
                  <a:lnTo>
                    <a:pt x="225" y="377"/>
                  </a:lnTo>
                  <a:lnTo>
                    <a:pt x="223" y="380"/>
                  </a:lnTo>
                  <a:lnTo>
                    <a:pt x="219" y="383"/>
                  </a:lnTo>
                  <a:lnTo>
                    <a:pt x="216" y="385"/>
                  </a:lnTo>
                  <a:lnTo>
                    <a:pt x="211" y="387"/>
                  </a:lnTo>
                  <a:lnTo>
                    <a:pt x="207" y="389"/>
                  </a:lnTo>
                  <a:lnTo>
                    <a:pt x="201" y="389"/>
                  </a:lnTo>
                  <a:lnTo>
                    <a:pt x="201" y="389"/>
                  </a:lnTo>
                  <a:close/>
                  <a:moveTo>
                    <a:pt x="90" y="194"/>
                  </a:moveTo>
                  <a:lnTo>
                    <a:pt x="90" y="194"/>
                  </a:lnTo>
                  <a:lnTo>
                    <a:pt x="107" y="203"/>
                  </a:lnTo>
                  <a:lnTo>
                    <a:pt x="122" y="214"/>
                  </a:lnTo>
                  <a:lnTo>
                    <a:pt x="136" y="225"/>
                  </a:lnTo>
                  <a:lnTo>
                    <a:pt x="150" y="239"/>
                  </a:lnTo>
                  <a:lnTo>
                    <a:pt x="163" y="252"/>
                  </a:lnTo>
                  <a:lnTo>
                    <a:pt x="174" y="267"/>
                  </a:lnTo>
                  <a:lnTo>
                    <a:pt x="185" y="281"/>
                  </a:lnTo>
                  <a:lnTo>
                    <a:pt x="195" y="298"/>
                  </a:lnTo>
                  <a:lnTo>
                    <a:pt x="195" y="298"/>
                  </a:lnTo>
                  <a:lnTo>
                    <a:pt x="203" y="281"/>
                  </a:lnTo>
                  <a:lnTo>
                    <a:pt x="214" y="267"/>
                  </a:lnTo>
                  <a:lnTo>
                    <a:pt x="225" y="252"/>
                  </a:lnTo>
                  <a:lnTo>
                    <a:pt x="239" y="239"/>
                  </a:lnTo>
                  <a:lnTo>
                    <a:pt x="252" y="225"/>
                  </a:lnTo>
                  <a:lnTo>
                    <a:pt x="267" y="214"/>
                  </a:lnTo>
                  <a:lnTo>
                    <a:pt x="281" y="203"/>
                  </a:lnTo>
                  <a:lnTo>
                    <a:pt x="299" y="194"/>
                  </a:lnTo>
                  <a:lnTo>
                    <a:pt x="299" y="194"/>
                  </a:lnTo>
                  <a:lnTo>
                    <a:pt x="281" y="185"/>
                  </a:lnTo>
                  <a:lnTo>
                    <a:pt x="267" y="174"/>
                  </a:lnTo>
                  <a:lnTo>
                    <a:pt x="252" y="163"/>
                  </a:lnTo>
                  <a:lnTo>
                    <a:pt x="239" y="150"/>
                  </a:lnTo>
                  <a:lnTo>
                    <a:pt x="225" y="136"/>
                  </a:lnTo>
                  <a:lnTo>
                    <a:pt x="214" y="122"/>
                  </a:lnTo>
                  <a:lnTo>
                    <a:pt x="203" y="107"/>
                  </a:lnTo>
                  <a:lnTo>
                    <a:pt x="195" y="90"/>
                  </a:lnTo>
                  <a:lnTo>
                    <a:pt x="195" y="90"/>
                  </a:lnTo>
                  <a:lnTo>
                    <a:pt x="185" y="107"/>
                  </a:lnTo>
                  <a:lnTo>
                    <a:pt x="174" y="122"/>
                  </a:lnTo>
                  <a:lnTo>
                    <a:pt x="163" y="136"/>
                  </a:lnTo>
                  <a:lnTo>
                    <a:pt x="150" y="150"/>
                  </a:lnTo>
                  <a:lnTo>
                    <a:pt x="136" y="163"/>
                  </a:lnTo>
                  <a:lnTo>
                    <a:pt x="122" y="174"/>
                  </a:lnTo>
                  <a:lnTo>
                    <a:pt x="107" y="185"/>
                  </a:lnTo>
                  <a:lnTo>
                    <a:pt x="90" y="194"/>
                  </a:lnTo>
                  <a:lnTo>
                    <a:pt x="90" y="194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2906865" y="3474315"/>
              <a:ext cx="220797" cy="219174"/>
            </a:xfrm>
            <a:custGeom>
              <a:avLst/>
              <a:gdLst>
                <a:gd name="T0" fmla="*/ 271 w 271"/>
                <a:gd name="T1" fmla="*/ 129 h 271"/>
                <a:gd name="T2" fmla="*/ 260 w 271"/>
                <a:gd name="T3" fmla="*/ 126 h 271"/>
                <a:gd name="T4" fmla="*/ 236 w 271"/>
                <a:gd name="T5" fmla="*/ 117 h 271"/>
                <a:gd name="T6" fmla="*/ 216 w 271"/>
                <a:gd name="T7" fmla="*/ 105 h 271"/>
                <a:gd name="T8" fmla="*/ 197 w 271"/>
                <a:gd name="T9" fmla="*/ 90 h 271"/>
                <a:gd name="T10" fmla="*/ 180 w 271"/>
                <a:gd name="T11" fmla="*/ 73 h 271"/>
                <a:gd name="T12" fmla="*/ 166 w 271"/>
                <a:gd name="T13" fmla="*/ 55 h 271"/>
                <a:gd name="T14" fmla="*/ 154 w 271"/>
                <a:gd name="T15" fmla="*/ 34 h 271"/>
                <a:gd name="T16" fmla="*/ 145 w 271"/>
                <a:gd name="T17" fmla="*/ 12 h 271"/>
                <a:gd name="T18" fmla="*/ 129 w 271"/>
                <a:gd name="T19" fmla="*/ 0 h 271"/>
                <a:gd name="T20" fmla="*/ 126 w 271"/>
                <a:gd name="T21" fmla="*/ 12 h 271"/>
                <a:gd name="T22" fmla="*/ 117 w 271"/>
                <a:gd name="T23" fmla="*/ 34 h 271"/>
                <a:gd name="T24" fmla="*/ 105 w 271"/>
                <a:gd name="T25" fmla="*/ 55 h 271"/>
                <a:gd name="T26" fmla="*/ 90 w 271"/>
                <a:gd name="T27" fmla="*/ 73 h 271"/>
                <a:gd name="T28" fmla="*/ 73 w 271"/>
                <a:gd name="T29" fmla="*/ 90 h 271"/>
                <a:gd name="T30" fmla="*/ 55 w 271"/>
                <a:gd name="T31" fmla="*/ 105 h 271"/>
                <a:gd name="T32" fmla="*/ 34 w 271"/>
                <a:gd name="T33" fmla="*/ 117 h 271"/>
                <a:gd name="T34" fmla="*/ 12 w 271"/>
                <a:gd name="T35" fmla="*/ 126 h 271"/>
                <a:gd name="T36" fmla="*/ 0 w 271"/>
                <a:gd name="T37" fmla="*/ 142 h 271"/>
                <a:gd name="T38" fmla="*/ 12 w 271"/>
                <a:gd name="T39" fmla="*/ 145 h 271"/>
                <a:gd name="T40" fmla="*/ 34 w 271"/>
                <a:gd name="T41" fmla="*/ 154 h 271"/>
                <a:gd name="T42" fmla="*/ 55 w 271"/>
                <a:gd name="T43" fmla="*/ 166 h 271"/>
                <a:gd name="T44" fmla="*/ 73 w 271"/>
                <a:gd name="T45" fmla="*/ 181 h 271"/>
                <a:gd name="T46" fmla="*/ 90 w 271"/>
                <a:gd name="T47" fmla="*/ 198 h 271"/>
                <a:gd name="T48" fmla="*/ 105 w 271"/>
                <a:gd name="T49" fmla="*/ 216 h 271"/>
                <a:gd name="T50" fmla="*/ 117 w 271"/>
                <a:gd name="T51" fmla="*/ 237 h 271"/>
                <a:gd name="T52" fmla="*/ 126 w 271"/>
                <a:gd name="T53" fmla="*/ 260 h 271"/>
                <a:gd name="T54" fmla="*/ 141 w 271"/>
                <a:gd name="T55" fmla="*/ 271 h 271"/>
                <a:gd name="T56" fmla="*/ 145 w 271"/>
                <a:gd name="T57" fmla="*/ 260 h 271"/>
                <a:gd name="T58" fmla="*/ 154 w 271"/>
                <a:gd name="T59" fmla="*/ 237 h 271"/>
                <a:gd name="T60" fmla="*/ 166 w 271"/>
                <a:gd name="T61" fmla="*/ 216 h 271"/>
                <a:gd name="T62" fmla="*/ 180 w 271"/>
                <a:gd name="T63" fmla="*/ 198 h 271"/>
                <a:gd name="T64" fmla="*/ 197 w 271"/>
                <a:gd name="T65" fmla="*/ 181 h 271"/>
                <a:gd name="T66" fmla="*/ 216 w 271"/>
                <a:gd name="T67" fmla="*/ 166 h 271"/>
                <a:gd name="T68" fmla="*/ 236 w 271"/>
                <a:gd name="T69" fmla="*/ 154 h 271"/>
                <a:gd name="T70" fmla="*/ 260 w 271"/>
                <a:gd name="T71" fmla="*/ 145 h 271"/>
                <a:gd name="T72" fmla="*/ 271 w 271"/>
                <a:gd name="T73" fmla="*/ 14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271">
                  <a:moveTo>
                    <a:pt x="271" y="142"/>
                  </a:moveTo>
                  <a:lnTo>
                    <a:pt x="271" y="129"/>
                  </a:lnTo>
                  <a:lnTo>
                    <a:pt x="271" y="129"/>
                  </a:lnTo>
                  <a:lnTo>
                    <a:pt x="260" y="126"/>
                  </a:lnTo>
                  <a:lnTo>
                    <a:pt x="247" y="122"/>
                  </a:lnTo>
                  <a:lnTo>
                    <a:pt x="236" y="117"/>
                  </a:lnTo>
                  <a:lnTo>
                    <a:pt x="227" y="111"/>
                  </a:lnTo>
                  <a:lnTo>
                    <a:pt x="216" y="105"/>
                  </a:lnTo>
                  <a:lnTo>
                    <a:pt x="206" y="98"/>
                  </a:lnTo>
                  <a:lnTo>
                    <a:pt x="197" y="90"/>
                  </a:lnTo>
                  <a:lnTo>
                    <a:pt x="189" y="83"/>
                  </a:lnTo>
                  <a:lnTo>
                    <a:pt x="180" y="73"/>
                  </a:lnTo>
                  <a:lnTo>
                    <a:pt x="173" y="65"/>
                  </a:lnTo>
                  <a:lnTo>
                    <a:pt x="166" y="55"/>
                  </a:lnTo>
                  <a:lnTo>
                    <a:pt x="160" y="45"/>
                  </a:lnTo>
                  <a:lnTo>
                    <a:pt x="154" y="34"/>
                  </a:lnTo>
                  <a:lnTo>
                    <a:pt x="149" y="23"/>
                  </a:lnTo>
                  <a:lnTo>
                    <a:pt x="145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6" y="12"/>
                  </a:lnTo>
                  <a:lnTo>
                    <a:pt x="122" y="23"/>
                  </a:lnTo>
                  <a:lnTo>
                    <a:pt x="117" y="34"/>
                  </a:lnTo>
                  <a:lnTo>
                    <a:pt x="111" y="45"/>
                  </a:lnTo>
                  <a:lnTo>
                    <a:pt x="105" y="55"/>
                  </a:lnTo>
                  <a:lnTo>
                    <a:pt x="97" y="65"/>
                  </a:lnTo>
                  <a:lnTo>
                    <a:pt x="90" y="73"/>
                  </a:lnTo>
                  <a:lnTo>
                    <a:pt x="83" y="83"/>
                  </a:lnTo>
                  <a:lnTo>
                    <a:pt x="73" y="90"/>
                  </a:lnTo>
                  <a:lnTo>
                    <a:pt x="65" y="98"/>
                  </a:lnTo>
                  <a:lnTo>
                    <a:pt x="55" y="105"/>
                  </a:lnTo>
                  <a:lnTo>
                    <a:pt x="45" y="111"/>
                  </a:lnTo>
                  <a:lnTo>
                    <a:pt x="34" y="117"/>
                  </a:lnTo>
                  <a:lnTo>
                    <a:pt x="23" y="122"/>
                  </a:lnTo>
                  <a:lnTo>
                    <a:pt x="12" y="126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2" y="145"/>
                  </a:lnTo>
                  <a:lnTo>
                    <a:pt x="23" y="149"/>
                  </a:lnTo>
                  <a:lnTo>
                    <a:pt x="34" y="154"/>
                  </a:lnTo>
                  <a:lnTo>
                    <a:pt x="45" y="160"/>
                  </a:lnTo>
                  <a:lnTo>
                    <a:pt x="55" y="166"/>
                  </a:lnTo>
                  <a:lnTo>
                    <a:pt x="65" y="173"/>
                  </a:lnTo>
                  <a:lnTo>
                    <a:pt x="73" y="181"/>
                  </a:lnTo>
                  <a:lnTo>
                    <a:pt x="83" y="189"/>
                  </a:lnTo>
                  <a:lnTo>
                    <a:pt x="90" y="198"/>
                  </a:lnTo>
                  <a:lnTo>
                    <a:pt x="97" y="206"/>
                  </a:lnTo>
                  <a:lnTo>
                    <a:pt x="105" y="216"/>
                  </a:lnTo>
                  <a:lnTo>
                    <a:pt x="111" y="227"/>
                  </a:lnTo>
                  <a:lnTo>
                    <a:pt x="117" y="237"/>
                  </a:lnTo>
                  <a:lnTo>
                    <a:pt x="122" y="248"/>
                  </a:lnTo>
                  <a:lnTo>
                    <a:pt x="126" y="260"/>
                  </a:lnTo>
                  <a:lnTo>
                    <a:pt x="129" y="271"/>
                  </a:lnTo>
                  <a:lnTo>
                    <a:pt x="141" y="271"/>
                  </a:lnTo>
                  <a:lnTo>
                    <a:pt x="141" y="271"/>
                  </a:lnTo>
                  <a:lnTo>
                    <a:pt x="145" y="260"/>
                  </a:lnTo>
                  <a:lnTo>
                    <a:pt x="149" y="248"/>
                  </a:lnTo>
                  <a:lnTo>
                    <a:pt x="154" y="237"/>
                  </a:lnTo>
                  <a:lnTo>
                    <a:pt x="160" y="227"/>
                  </a:lnTo>
                  <a:lnTo>
                    <a:pt x="166" y="216"/>
                  </a:lnTo>
                  <a:lnTo>
                    <a:pt x="173" y="206"/>
                  </a:lnTo>
                  <a:lnTo>
                    <a:pt x="180" y="198"/>
                  </a:lnTo>
                  <a:lnTo>
                    <a:pt x="189" y="189"/>
                  </a:lnTo>
                  <a:lnTo>
                    <a:pt x="197" y="181"/>
                  </a:lnTo>
                  <a:lnTo>
                    <a:pt x="206" y="173"/>
                  </a:lnTo>
                  <a:lnTo>
                    <a:pt x="216" y="166"/>
                  </a:lnTo>
                  <a:lnTo>
                    <a:pt x="227" y="160"/>
                  </a:lnTo>
                  <a:lnTo>
                    <a:pt x="236" y="154"/>
                  </a:lnTo>
                  <a:lnTo>
                    <a:pt x="247" y="149"/>
                  </a:lnTo>
                  <a:lnTo>
                    <a:pt x="260" y="145"/>
                  </a:lnTo>
                  <a:lnTo>
                    <a:pt x="271" y="142"/>
                  </a:lnTo>
                  <a:lnTo>
                    <a:pt x="271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1" name="Freeform 11"/>
            <p:cNvSpPr>
              <a:spLocks noEditPoints="1"/>
            </p:cNvSpPr>
            <p:nvPr/>
          </p:nvSpPr>
          <p:spPr bwMode="auto">
            <a:xfrm>
              <a:off x="2884136" y="3449963"/>
              <a:ext cx="266255" cy="267879"/>
            </a:xfrm>
            <a:custGeom>
              <a:avLst/>
              <a:gdLst>
                <a:gd name="T0" fmla="*/ 158 w 329"/>
                <a:gd name="T1" fmla="*/ 329 h 329"/>
                <a:gd name="T2" fmla="*/ 145 w 329"/>
                <a:gd name="T3" fmla="*/ 326 h 329"/>
                <a:gd name="T4" fmla="*/ 134 w 329"/>
                <a:gd name="T5" fmla="*/ 317 h 329"/>
                <a:gd name="T6" fmla="*/ 130 w 329"/>
                <a:gd name="T7" fmla="*/ 307 h 329"/>
                <a:gd name="T8" fmla="*/ 103 w 329"/>
                <a:gd name="T9" fmla="*/ 254 h 329"/>
                <a:gd name="T10" fmla="*/ 59 w 329"/>
                <a:gd name="T11" fmla="*/ 215 h 329"/>
                <a:gd name="T12" fmla="*/ 22 w 329"/>
                <a:gd name="T13" fmla="*/ 199 h 329"/>
                <a:gd name="T14" fmla="*/ 9 w 329"/>
                <a:gd name="T15" fmla="*/ 193 h 329"/>
                <a:gd name="T16" fmla="*/ 1 w 329"/>
                <a:gd name="T17" fmla="*/ 180 h 329"/>
                <a:gd name="T18" fmla="*/ 0 w 329"/>
                <a:gd name="T19" fmla="*/ 158 h 329"/>
                <a:gd name="T20" fmla="*/ 1 w 329"/>
                <a:gd name="T21" fmla="*/ 149 h 329"/>
                <a:gd name="T22" fmla="*/ 9 w 329"/>
                <a:gd name="T23" fmla="*/ 138 h 329"/>
                <a:gd name="T24" fmla="*/ 22 w 329"/>
                <a:gd name="T25" fmla="*/ 130 h 329"/>
                <a:gd name="T26" fmla="*/ 59 w 329"/>
                <a:gd name="T27" fmla="*/ 115 h 329"/>
                <a:gd name="T28" fmla="*/ 103 w 329"/>
                <a:gd name="T29" fmla="*/ 75 h 329"/>
                <a:gd name="T30" fmla="*/ 130 w 329"/>
                <a:gd name="T31" fmla="*/ 22 h 329"/>
                <a:gd name="T32" fmla="*/ 134 w 329"/>
                <a:gd name="T33" fmla="*/ 13 h 329"/>
                <a:gd name="T34" fmla="*/ 145 w 329"/>
                <a:gd name="T35" fmla="*/ 4 h 329"/>
                <a:gd name="T36" fmla="*/ 158 w 329"/>
                <a:gd name="T37" fmla="*/ 0 h 329"/>
                <a:gd name="T38" fmla="*/ 175 w 329"/>
                <a:gd name="T39" fmla="*/ 0 h 329"/>
                <a:gd name="T40" fmla="*/ 189 w 329"/>
                <a:gd name="T41" fmla="*/ 6 h 329"/>
                <a:gd name="T42" fmla="*/ 197 w 329"/>
                <a:gd name="T43" fmla="*/ 17 h 329"/>
                <a:gd name="T44" fmla="*/ 204 w 329"/>
                <a:gd name="T45" fmla="*/ 41 h 329"/>
                <a:gd name="T46" fmla="*/ 239 w 329"/>
                <a:gd name="T47" fmla="*/ 91 h 329"/>
                <a:gd name="T48" fmla="*/ 287 w 329"/>
                <a:gd name="T49" fmla="*/ 124 h 329"/>
                <a:gd name="T50" fmla="*/ 312 w 329"/>
                <a:gd name="T51" fmla="*/ 132 h 329"/>
                <a:gd name="T52" fmla="*/ 323 w 329"/>
                <a:gd name="T53" fmla="*/ 141 h 329"/>
                <a:gd name="T54" fmla="*/ 329 w 329"/>
                <a:gd name="T55" fmla="*/ 154 h 329"/>
                <a:gd name="T56" fmla="*/ 329 w 329"/>
                <a:gd name="T57" fmla="*/ 171 h 329"/>
                <a:gd name="T58" fmla="*/ 325 w 329"/>
                <a:gd name="T59" fmla="*/ 184 h 329"/>
                <a:gd name="T60" fmla="*/ 315 w 329"/>
                <a:gd name="T61" fmla="*/ 195 h 329"/>
                <a:gd name="T62" fmla="*/ 307 w 329"/>
                <a:gd name="T63" fmla="*/ 199 h 329"/>
                <a:gd name="T64" fmla="*/ 253 w 329"/>
                <a:gd name="T65" fmla="*/ 226 h 329"/>
                <a:gd name="T66" fmla="*/ 214 w 329"/>
                <a:gd name="T67" fmla="*/ 269 h 329"/>
                <a:gd name="T68" fmla="*/ 198 w 329"/>
                <a:gd name="T69" fmla="*/ 307 h 329"/>
                <a:gd name="T70" fmla="*/ 191 w 329"/>
                <a:gd name="T71" fmla="*/ 321 h 329"/>
                <a:gd name="T72" fmla="*/ 180 w 329"/>
                <a:gd name="T73" fmla="*/ 328 h 329"/>
                <a:gd name="T74" fmla="*/ 170 w 329"/>
                <a:gd name="T75" fmla="*/ 329 h 329"/>
                <a:gd name="T76" fmla="*/ 102 w 329"/>
                <a:gd name="T77" fmla="*/ 172 h 329"/>
                <a:gd name="T78" fmla="*/ 133 w 329"/>
                <a:gd name="T79" fmla="*/ 197 h 329"/>
                <a:gd name="T80" fmla="*/ 157 w 329"/>
                <a:gd name="T81" fmla="*/ 228 h 329"/>
                <a:gd name="T82" fmla="*/ 172 w 329"/>
                <a:gd name="T83" fmla="*/ 228 h 329"/>
                <a:gd name="T84" fmla="*/ 197 w 329"/>
                <a:gd name="T85" fmla="*/ 197 h 329"/>
                <a:gd name="T86" fmla="*/ 228 w 329"/>
                <a:gd name="T87" fmla="*/ 172 h 329"/>
                <a:gd name="T88" fmla="*/ 228 w 329"/>
                <a:gd name="T89" fmla="*/ 157 h 329"/>
                <a:gd name="T90" fmla="*/ 197 w 329"/>
                <a:gd name="T91" fmla="*/ 133 h 329"/>
                <a:gd name="T92" fmla="*/ 172 w 329"/>
                <a:gd name="T93" fmla="*/ 102 h 329"/>
                <a:gd name="T94" fmla="*/ 157 w 329"/>
                <a:gd name="T95" fmla="*/ 102 h 329"/>
                <a:gd name="T96" fmla="*/ 133 w 329"/>
                <a:gd name="T97" fmla="*/ 133 h 329"/>
                <a:gd name="T98" fmla="*/ 102 w 329"/>
                <a:gd name="T99" fmla="*/ 15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" h="329">
                  <a:moveTo>
                    <a:pt x="170" y="329"/>
                  </a:moveTo>
                  <a:lnTo>
                    <a:pt x="158" y="329"/>
                  </a:lnTo>
                  <a:lnTo>
                    <a:pt x="158" y="329"/>
                  </a:lnTo>
                  <a:lnTo>
                    <a:pt x="153" y="329"/>
                  </a:lnTo>
                  <a:lnTo>
                    <a:pt x="148" y="328"/>
                  </a:lnTo>
                  <a:lnTo>
                    <a:pt x="145" y="326"/>
                  </a:lnTo>
                  <a:lnTo>
                    <a:pt x="140" y="323"/>
                  </a:lnTo>
                  <a:lnTo>
                    <a:pt x="137" y="321"/>
                  </a:lnTo>
                  <a:lnTo>
                    <a:pt x="134" y="317"/>
                  </a:lnTo>
                  <a:lnTo>
                    <a:pt x="131" y="312"/>
                  </a:lnTo>
                  <a:lnTo>
                    <a:pt x="130" y="307"/>
                  </a:lnTo>
                  <a:lnTo>
                    <a:pt x="130" y="307"/>
                  </a:lnTo>
                  <a:lnTo>
                    <a:pt x="124" y="288"/>
                  </a:lnTo>
                  <a:lnTo>
                    <a:pt x="114" y="269"/>
                  </a:lnTo>
                  <a:lnTo>
                    <a:pt x="103" y="254"/>
                  </a:lnTo>
                  <a:lnTo>
                    <a:pt x="91" y="239"/>
                  </a:lnTo>
                  <a:lnTo>
                    <a:pt x="75" y="226"/>
                  </a:lnTo>
                  <a:lnTo>
                    <a:pt x="59" y="215"/>
                  </a:lnTo>
                  <a:lnTo>
                    <a:pt x="41" y="205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7"/>
                  </a:lnTo>
                  <a:lnTo>
                    <a:pt x="13" y="195"/>
                  </a:lnTo>
                  <a:lnTo>
                    <a:pt x="9" y="193"/>
                  </a:lnTo>
                  <a:lnTo>
                    <a:pt x="6" y="189"/>
                  </a:lnTo>
                  <a:lnTo>
                    <a:pt x="3" y="184"/>
                  </a:lnTo>
                  <a:lnTo>
                    <a:pt x="1" y="180"/>
                  </a:lnTo>
                  <a:lnTo>
                    <a:pt x="0" y="176"/>
                  </a:lnTo>
                  <a:lnTo>
                    <a:pt x="0" y="171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5"/>
                  </a:lnTo>
                  <a:lnTo>
                    <a:pt x="6" y="141"/>
                  </a:lnTo>
                  <a:lnTo>
                    <a:pt x="9" y="138"/>
                  </a:lnTo>
                  <a:lnTo>
                    <a:pt x="13" y="134"/>
                  </a:lnTo>
                  <a:lnTo>
                    <a:pt x="17" y="132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41" y="124"/>
                  </a:lnTo>
                  <a:lnTo>
                    <a:pt x="59" y="115"/>
                  </a:lnTo>
                  <a:lnTo>
                    <a:pt x="75" y="104"/>
                  </a:lnTo>
                  <a:lnTo>
                    <a:pt x="91" y="91"/>
                  </a:lnTo>
                  <a:lnTo>
                    <a:pt x="103" y="75"/>
                  </a:lnTo>
                  <a:lnTo>
                    <a:pt x="114" y="60"/>
                  </a:lnTo>
                  <a:lnTo>
                    <a:pt x="124" y="41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31" y="17"/>
                  </a:lnTo>
                  <a:lnTo>
                    <a:pt x="134" y="13"/>
                  </a:lnTo>
                  <a:lnTo>
                    <a:pt x="137" y="10"/>
                  </a:lnTo>
                  <a:lnTo>
                    <a:pt x="140" y="6"/>
                  </a:lnTo>
                  <a:lnTo>
                    <a:pt x="145" y="4"/>
                  </a:lnTo>
                  <a:lnTo>
                    <a:pt x="148" y="1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5" y="0"/>
                  </a:lnTo>
                  <a:lnTo>
                    <a:pt x="180" y="1"/>
                  </a:lnTo>
                  <a:lnTo>
                    <a:pt x="184" y="4"/>
                  </a:lnTo>
                  <a:lnTo>
                    <a:pt x="189" y="6"/>
                  </a:lnTo>
                  <a:lnTo>
                    <a:pt x="191" y="10"/>
                  </a:lnTo>
                  <a:lnTo>
                    <a:pt x="195" y="13"/>
                  </a:lnTo>
                  <a:lnTo>
                    <a:pt x="197" y="17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204" y="41"/>
                  </a:lnTo>
                  <a:lnTo>
                    <a:pt x="214" y="60"/>
                  </a:lnTo>
                  <a:lnTo>
                    <a:pt x="225" y="75"/>
                  </a:lnTo>
                  <a:lnTo>
                    <a:pt x="239" y="91"/>
                  </a:lnTo>
                  <a:lnTo>
                    <a:pt x="253" y="104"/>
                  </a:lnTo>
                  <a:lnTo>
                    <a:pt x="269" y="115"/>
                  </a:lnTo>
                  <a:lnTo>
                    <a:pt x="287" y="124"/>
                  </a:lnTo>
                  <a:lnTo>
                    <a:pt x="307" y="130"/>
                  </a:lnTo>
                  <a:lnTo>
                    <a:pt x="307" y="130"/>
                  </a:lnTo>
                  <a:lnTo>
                    <a:pt x="312" y="132"/>
                  </a:lnTo>
                  <a:lnTo>
                    <a:pt x="315" y="134"/>
                  </a:lnTo>
                  <a:lnTo>
                    <a:pt x="320" y="138"/>
                  </a:lnTo>
                  <a:lnTo>
                    <a:pt x="323" y="141"/>
                  </a:lnTo>
                  <a:lnTo>
                    <a:pt x="325" y="145"/>
                  </a:lnTo>
                  <a:lnTo>
                    <a:pt x="328" y="149"/>
                  </a:lnTo>
                  <a:lnTo>
                    <a:pt x="329" y="154"/>
                  </a:lnTo>
                  <a:lnTo>
                    <a:pt x="329" y="158"/>
                  </a:lnTo>
                  <a:lnTo>
                    <a:pt x="329" y="171"/>
                  </a:lnTo>
                  <a:lnTo>
                    <a:pt x="329" y="171"/>
                  </a:lnTo>
                  <a:lnTo>
                    <a:pt x="329" y="176"/>
                  </a:lnTo>
                  <a:lnTo>
                    <a:pt x="328" y="180"/>
                  </a:lnTo>
                  <a:lnTo>
                    <a:pt x="325" y="184"/>
                  </a:lnTo>
                  <a:lnTo>
                    <a:pt x="323" y="189"/>
                  </a:lnTo>
                  <a:lnTo>
                    <a:pt x="320" y="193"/>
                  </a:lnTo>
                  <a:lnTo>
                    <a:pt x="315" y="195"/>
                  </a:lnTo>
                  <a:lnTo>
                    <a:pt x="312" y="197"/>
                  </a:lnTo>
                  <a:lnTo>
                    <a:pt x="307" y="199"/>
                  </a:lnTo>
                  <a:lnTo>
                    <a:pt x="307" y="199"/>
                  </a:lnTo>
                  <a:lnTo>
                    <a:pt x="287" y="205"/>
                  </a:lnTo>
                  <a:lnTo>
                    <a:pt x="269" y="215"/>
                  </a:lnTo>
                  <a:lnTo>
                    <a:pt x="253" y="226"/>
                  </a:lnTo>
                  <a:lnTo>
                    <a:pt x="239" y="239"/>
                  </a:lnTo>
                  <a:lnTo>
                    <a:pt x="225" y="254"/>
                  </a:lnTo>
                  <a:lnTo>
                    <a:pt x="214" y="269"/>
                  </a:lnTo>
                  <a:lnTo>
                    <a:pt x="204" y="288"/>
                  </a:lnTo>
                  <a:lnTo>
                    <a:pt x="198" y="307"/>
                  </a:lnTo>
                  <a:lnTo>
                    <a:pt x="198" y="307"/>
                  </a:lnTo>
                  <a:lnTo>
                    <a:pt x="197" y="312"/>
                  </a:lnTo>
                  <a:lnTo>
                    <a:pt x="195" y="317"/>
                  </a:lnTo>
                  <a:lnTo>
                    <a:pt x="191" y="321"/>
                  </a:lnTo>
                  <a:lnTo>
                    <a:pt x="189" y="323"/>
                  </a:lnTo>
                  <a:lnTo>
                    <a:pt x="184" y="326"/>
                  </a:lnTo>
                  <a:lnTo>
                    <a:pt x="180" y="328"/>
                  </a:lnTo>
                  <a:lnTo>
                    <a:pt x="175" y="329"/>
                  </a:lnTo>
                  <a:lnTo>
                    <a:pt x="170" y="329"/>
                  </a:lnTo>
                  <a:lnTo>
                    <a:pt x="170" y="329"/>
                  </a:lnTo>
                  <a:close/>
                  <a:moveTo>
                    <a:pt x="90" y="165"/>
                  </a:moveTo>
                  <a:lnTo>
                    <a:pt x="90" y="165"/>
                  </a:lnTo>
                  <a:lnTo>
                    <a:pt x="102" y="172"/>
                  </a:lnTo>
                  <a:lnTo>
                    <a:pt x="112" y="179"/>
                  </a:lnTo>
                  <a:lnTo>
                    <a:pt x="123" y="188"/>
                  </a:lnTo>
                  <a:lnTo>
                    <a:pt x="133" y="197"/>
                  </a:lnTo>
                  <a:lnTo>
                    <a:pt x="141" y="207"/>
                  </a:lnTo>
                  <a:lnTo>
                    <a:pt x="150" y="217"/>
                  </a:lnTo>
                  <a:lnTo>
                    <a:pt x="157" y="228"/>
                  </a:lnTo>
                  <a:lnTo>
                    <a:pt x="164" y="239"/>
                  </a:lnTo>
                  <a:lnTo>
                    <a:pt x="164" y="239"/>
                  </a:lnTo>
                  <a:lnTo>
                    <a:pt x="172" y="228"/>
                  </a:lnTo>
                  <a:lnTo>
                    <a:pt x="179" y="217"/>
                  </a:lnTo>
                  <a:lnTo>
                    <a:pt x="187" y="207"/>
                  </a:lnTo>
                  <a:lnTo>
                    <a:pt x="197" y="197"/>
                  </a:lnTo>
                  <a:lnTo>
                    <a:pt x="206" y="188"/>
                  </a:lnTo>
                  <a:lnTo>
                    <a:pt x="217" y="179"/>
                  </a:lnTo>
                  <a:lnTo>
                    <a:pt x="228" y="172"/>
                  </a:lnTo>
                  <a:lnTo>
                    <a:pt x="239" y="165"/>
                  </a:lnTo>
                  <a:lnTo>
                    <a:pt x="239" y="165"/>
                  </a:lnTo>
                  <a:lnTo>
                    <a:pt x="228" y="157"/>
                  </a:lnTo>
                  <a:lnTo>
                    <a:pt x="217" y="150"/>
                  </a:lnTo>
                  <a:lnTo>
                    <a:pt x="206" y="141"/>
                  </a:lnTo>
                  <a:lnTo>
                    <a:pt x="197" y="133"/>
                  </a:lnTo>
                  <a:lnTo>
                    <a:pt x="187" y="123"/>
                  </a:lnTo>
                  <a:lnTo>
                    <a:pt x="179" y="112"/>
                  </a:lnTo>
                  <a:lnTo>
                    <a:pt x="172" y="10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57" y="102"/>
                  </a:lnTo>
                  <a:lnTo>
                    <a:pt x="150" y="112"/>
                  </a:lnTo>
                  <a:lnTo>
                    <a:pt x="141" y="123"/>
                  </a:lnTo>
                  <a:lnTo>
                    <a:pt x="133" y="133"/>
                  </a:lnTo>
                  <a:lnTo>
                    <a:pt x="123" y="141"/>
                  </a:lnTo>
                  <a:lnTo>
                    <a:pt x="112" y="150"/>
                  </a:lnTo>
                  <a:lnTo>
                    <a:pt x="102" y="157"/>
                  </a:lnTo>
                  <a:lnTo>
                    <a:pt x="90" y="165"/>
                  </a:lnTo>
                  <a:lnTo>
                    <a:pt x="90" y="165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3606597" y="1766384"/>
              <a:ext cx="1256596" cy="48705"/>
            </a:xfrm>
            <a:custGeom>
              <a:avLst/>
              <a:gdLst>
                <a:gd name="T0" fmla="*/ 1548 w 1548"/>
                <a:gd name="T1" fmla="*/ 30 h 61"/>
                <a:gd name="T2" fmla="*/ 1548 w 1548"/>
                <a:gd name="T3" fmla="*/ 30 h 61"/>
                <a:gd name="T4" fmla="*/ 1548 w 1548"/>
                <a:gd name="T5" fmla="*/ 37 h 61"/>
                <a:gd name="T6" fmla="*/ 1545 w 1548"/>
                <a:gd name="T7" fmla="*/ 43 h 61"/>
                <a:gd name="T8" fmla="*/ 1543 w 1548"/>
                <a:gd name="T9" fmla="*/ 48 h 61"/>
                <a:gd name="T10" fmla="*/ 1539 w 1548"/>
                <a:gd name="T11" fmla="*/ 51 h 61"/>
                <a:gd name="T12" fmla="*/ 1534 w 1548"/>
                <a:gd name="T13" fmla="*/ 55 h 61"/>
                <a:gd name="T14" fmla="*/ 1530 w 1548"/>
                <a:gd name="T15" fmla="*/ 59 h 61"/>
                <a:gd name="T16" fmla="*/ 1523 w 1548"/>
                <a:gd name="T17" fmla="*/ 60 h 61"/>
                <a:gd name="T18" fmla="*/ 1517 w 1548"/>
                <a:gd name="T19" fmla="*/ 61 h 61"/>
                <a:gd name="T20" fmla="*/ 29 w 1548"/>
                <a:gd name="T21" fmla="*/ 61 h 61"/>
                <a:gd name="T22" fmla="*/ 29 w 1548"/>
                <a:gd name="T23" fmla="*/ 61 h 61"/>
                <a:gd name="T24" fmla="*/ 24 w 1548"/>
                <a:gd name="T25" fmla="*/ 60 h 61"/>
                <a:gd name="T26" fmla="*/ 18 w 1548"/>
                <a:gd name="T27" fmla="*/ 59 h 61"/>
                <a:gd name="T28" fmla="*/ 13 w 1548"/>
                <a:gd name="T29" fmla="*/ 55 h 61"/>
                <a:gd name="T30" fmla="*/ 8 w 1548"/>
                <a:gd name="T31" fmla="*/ 51 h 61"/>
                <a:gd name="T32" fmla="*/ 5 w 1548"/>
                <a:gd name="T33" fmla="*/ 48 h 61"/>
                <a:gd name="T34" fmla="*/ 2 w 1548"/>
                <a:gd name="T35" fmla="*/ 43 h 61"/>
                <a:gd name="T36" fmla="*/ 0 w 1548"/>
                <a:gd name="T37" fmla="*/ 37 h 61"/>
                <a:gd name="T38" fmla="*/ 0 w 1548"/>
                <a:gd name="T39" fmla="*/ 30 h 61"/>
                <a:gd name="T40" fmla="*/ 0 w 1548"/>
                <a:gd name="T41" fmla="*/ 30 h 61"/>
                <a:gd name="T42" fmla="*/ 0 w 1548"/>
                <a:gd name="T43" fmla="*/ 30 h 61"/>
                <a:gd name="T44" fmla="*/ 0 w 1548"/>
                <a:gd name="T45" fmla="*/ 24 h 61"/>
                <a:gd name="T46" fmla="*/ 2 w 1548"/>
                <a:gd name="T47" fmla="*/ 18 h 61"/>
                <a:gd name="T48" fmla="*/ 5 w 1548"/>
                <a:gd name="T49" fmla="*/ 13 h 61"/>
                <a:gd name="T50" fmla="*/ 8 w 1548"/>
                <a:gd name="T51" fmla="*/ 9 h 61"/>
                <a:gd name="T52" fmla="*/ 13 w 1548"/>
                <a:gd name="T53" fmla="*/ 5 h 61"/>
                <a:gd name="T54" fmla="*/ 18 w 1548"/>
                <a:gd name="T55" fmla="*/ 2 h 61"/>
                <a:gd name="T56" fmla="*/ 24 w 1548"/>
                <a:gd name="T57" fmla="*/ 1 h 61"/>
                <a:gd name="T58" fmla="*/ 29 w 1548"/>
                <a:gd name="T59" fmla="*/ 0 h 61"/>
                <a:gd name="T60" fmla="*/ 1517 w 1548"/>
                <a:gd name="T61" fmla="*/ 0 h 61"/>
                <a:gd name="T62" fmla="*/ 1517 w 1548"/>
                <a:gd name="T63" fmla="*/ 0 h 61"/>
                <a:gd name="T64" fmla="*/ 1523 w 1548"/>
                <a:gd name="T65" fmla="*/ 1 h 61"/>
                <a:gd name="T66" fmla="*/ 1530 w 1548"/>
                <a:gd name="T67" fmla="*/ 2 h 61"/>
                <a:gd name="T68" fmla="*/ 1534 w 1548"/>
                <a:gd name="T69" fmla="*/ 5 h 61"/>
                <a:gd name="T70" fmla="*/ 1539 w 1548"/>
                <a:gd name="T71" fmla="*/ 9 h 61"/>
                <a:gd name="T72" fmla="*/ 1543 w 1548"/>
                <a:gd name="T73" fmla="*/ 13 h 61"/>
                <a:gd name="T74" fmla="*/ 1545 w 1548"/>
                <a:gd name="T75" fmla="*/ 18 h 61"/>
                <a:gd name="T76" fmla="*/ 1548 w 1548"/>
                <a:gd name="T77" fmla="*/ 24 h 61"/>
                <a:gd name="T78" fmla="*/ 1548 w 1548"/>
                <a:gd name="T79" fmla="*/ 30 h 61"/>
                <a:gd name="T80" fmla="*/ 1548 w 1548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8" h="61">
                  <a:moveTo>
                    <a:pt x="1548" y="30"/>
                  </a:moveTo>
                  <a:lnTo>
                    <a:pt x="1548" y="30"/>
                  </a:lnTo>
                  <a:lnTo>
                    <a:pt x="1548" y="37"/>
                  </a:lnTo>
                  <a:lnTo>
                    <a:pt x="1545" y="43"/>
                  </a:lnTo>
                  <a:lnTo>
                    <a:pt x="1543" y="48"/>
                  </a:lnTo>
                  <a:lnTo>
                    <a:pt x="1539" y="51"/>
                  </a:lnTo>
                  <a:lnTo>
                    <a:pt x="1534" y="55"/>
                  </a:lnTo>
                  <a:lnTo>
                    <a:pt x="1530" y="59"/>
                  </a:lnTo>
                  <a:lnTo>
                    <a:pt x="1523" y="60"/>
                  </a:lnTo>
                  <a:lnTo>
                    <a:pt x="1517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1517" y="0"/>
                  </a:lnTo>
                  <a:lnTo>
                    <a:pt x="1517" y="0"/>
                  </a:lnTo>
                  <a:lnTo>
                    <a:pt x="1523" y="1"/>
                  </a:lnTo>
                  <a:lnTo>
                    <a:pt x="1530" y="2"/>
                  </a:lnTo>
                  <a:lnTo>
                    <a:pt x="1534" y="5"/>
                  </a:lnTo>
                  <a:lnTo>
                    <a:pt x="1539" y="9"/>
                  </a:lnTo>
                  <a:lnTo>
                    <a:pt x="1543" y="13"/>
                  </a:lnTo>
                  <a:lnTo>
                    <a:pt x="1545" y="18"/>
                  </a:lnTo>
                  <a:lnTo>
                    <a:pt x="1548" y="24"/>
                  </a:lnTo>
                  <a:lnTo>
                    <a:pt x="1548" y="30"/>
                  </a:lnTo>
                  <a:lnTo>
                    <a:pt x="1548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3309495" y="1894642"/>
              <a:ext cx="595827" cy="48705"/>
            </a:xfrm>
            <a:custGeom>
              <a:avLst/>
              <a:gdLst>
                <a:gd name="T0" fmla="*/ 735 w 735"/>
                <a:gd name="T1" fmla="*/ 30 h 59"/>
                <a:gd name="T2" fmla="*/ 735 w 735"/>
                <a:gd name="T3" fmla="*/ 30 h 59"/>
                <a:gd name="T4" fmla="*/ 734 w 735"/>
                <a:gd name="T5" fmla="*/ 35 h 59"/>
                <a:gd name="T6" fmla="*/ 732 w 735"/>
                <a:gd name="T7" fmla="*/ 41 h 59"/>
                <a:gd name="T8" fmla="*/ 730 w 735"/>
                <a:gd name="T9" fmla="*/ 46 h 59"/>
                <a:gd name="T10" fmla="*/ 726 w 735"/>
                <a:gd name="T11" fmla="*/ 51 h 59"/>
                <a:gd name="T12" fmla="*/ 721 w 735"/>
                <a:gd name="T13" fmla="*/ 54 h 59"/>
                <a:gd name="T14" fmla="*/ 717 w 735"/>
                <a:gd name="T15" fmla="*/ 57 h 59"/>
                <a:gd name="T16" fmla="*/ 711 w 735"/>
                <a:gd name="T17" fmla="*/ 59 h 59"/>
                <a:gd name="T18" fmla="*/ 704 w 735"/>
                <a:gd name="T19" fmla="*/ 59 h 59"/>
                <a:gd name="T20" fmla="*/ 30 w 735"/>
                <a:gd name="T21" fmla="*/ 59 h 59"/>
                <a:gd name="T22" fmla="*/ 30 w 735"/>
                <a:gd name="T23" fmla="*/ 59 h 59"/>
                <a:gd name="T24" fmla="*/ 24 w 735"/>
                <a:gd name="T25" fmla="*/ 59 h 59"/>
                <a:gd name="T26" fmla="*/ 18 w 735"/>
                <a:gd name="T27" fmla="*/ 57 h 59"/>
                <a:gd name="T28" fmla="*/ 13 w 735"/>
                <a:gd name="T29" fmla="*/ 54 h 59"/>
                <a:gd name="T30" fmla="*/ 8 w 735"/>
                <a:gd name="T31" fmla="*/ 51 h 59"/>
                <a:gd name="T32" fmla="*/ 5 w 735"/>
                <a:gd name="T33" fmla="*/ 46 h 59"/>
                <a:gd name="T34" fmla="*/ 2 w 735"/>
                <a:gd name="T35" fmla="*/ 41 h 59"/>
                <a:gd name="T36" fmla="*/ 1 w 735"/>
                <a:gd name="T37" fmla="*/ 35 h 59"/>
                <a:gd name="T38" fmla="*/ 0 w 735"/>
                <a:gd name="T39" fmla="*/ 30 h 59"/>
                <a:gd name="T40" fmla="*/ 0 w 735"/>
                <a:gd name="T41" fmla="*/ 30 h 59"/>
                <a:gd name="T42" fmla="*/ 0 w 735"/>
                <a:gd name="T43" fmla="*/ 30 h 59"/>
                <a:gd name="T44" fmla="*/ 1 w 735"/>
                <a:gd name="T45" fmla="*/ 24 h 59"/>
                <a:gd name="T46" fmla="*/ 2 w 735"/>
                <a:gd name="T47" fmla="*/ 18 h 59"/>
                <a:gd name="T48" fmla="*/ 5 w 735"/>
                <a:gd name="T49" fmla="*/ 13 h 59"/>
                <a:gd name="T50" fmla="*/ 8 w 735"/>
                <a:gd name="T51" fmla="*/ 8 h 59"/>
                <a:gd name="T52" fmla="*/ 13 w 735"/>
                <a:gd name="T53" fmla="*/ 4 h 59"/>
                <a:gd name="T54" fmla="*/ 18 w 735"/>
                <a:gd name="T55" fmla="*/ 2 h 59"/>
                <a:gd name="T56" fmla="*/ 24 w 735"/>
                <a:gd name="T57" fmla="*/ 0 h 59"/>
                <a:gd name="T58" fmla="*/ 30 w 735"/>
                <a:gd name="T59" fmla="*/ 0 h 59"/>
                <a:gd name="T60" fmla="*/ 704 w 735"/>
                <a:gd name="T61" fmla="*/ 0 h 59"/>
                <a:gd name="T62" fmla="*/ 704 w 735"/>
                <a:gd name="T63" fmla="*/ 0 h 59"/>
                <a:gd name="T64" fmla="*/ 711 w 735"/>
                <a:gd name="T65" fmla="*/ 0 h 59"/>
                <a:gd name="T66" fmla="*/ 717 w 735"/>
                <a:gd name="T67" fmla="*/ 2 h 59"/>
                <a:gd name="T68" fmla="*/ 721 w 735"/>
                <a:gd name="T69" fmla="*/ 4 h 59"/>
                <a:gd name="T70" fmla="*/ 726 w 735"/>
                <a:gd name="T71" fmla="*/ 8 h 59"/>
                <a:gd name="T72" fmla="*/ 730 w 735"/>
                <a:gd name="T73" fmla="*/ 13 h 59"/>
                <a:gd name="T74" fmla="*/ 732 w 735"/>
                <a:gd name="T75" fmla="*/ 18 h 59"/>
                <a:gd name="T76" fmla="*/ 734 w 735"/>
                <a:gd name="T77" fmla="*/ 24 h 59"/>
                <a:gd name="T78" fmla="*/ 735 w 735"/>
                <a:gd name="T79" fmla="*/ 30 h 59"/>
                <a:gd name="T80" fmla="*/ 735 w 735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5" h="59">
                  <a:moveTo>
                    <a:pt x="735" y="30"/>
                  </a:moveTo>
                  <a:lnTo>
                    <a:pt x="735" y="30"/>
                  </a:lnTo>
                  <a:lnTo>
                    <a:pt x="734" y="35"/>
                  </a:lnTo>
                  <a:lnTo>
                    <a:pt x="732" y="41"/>
                  </a:lnTo>
                  <a:lnTo>
                    <a:pt x="730" y="46"/>
                  </a:lnTo>
                  <a:lnTo>
                    <a:pt x="726" y="51"/>
                  </a:lnTo>
                  <a:lnTo>
                    <a:pt x="721" y="54"/>
                  </a:lnTo>
                  <a:lnTo>
                    <a:pt x="717" y="57"/>
                  </a:lnTo>
                  <a:lnTo>
                    <a:pt x="711" y="59"/>
                  </a:lnTo>
                  <a:lnTo>
                    <a:pt x="704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1" y="0"/>
                  </a:lnTo>
                  <a:lnTo>
                    <a:pt x="717" y="2"/>
                  </a:lnTo>
                  <a:lnTo>
                    <a:pt x="721" y="4"/>
                  </a:lnTo>
                  <a:lnTo>
                    <a:pt x="726" y="8"/>
                  </a:lnTo>
                  <a:lnTo>
                    <a:pt x="730" y="13"/>
                  </a:lnTo>
                  <a:lnTo>
                    <a:pt x="732" y="18"/>
                  </a:lnTo>
                  <a:lnTo>
                    <a:pt x="734" y="24"/>
                  </a:lnTo>
                  <a:lnTo>
                    <a:pt x="735" y="30"/>
                  </a:lnTo>
                  <a:lnTo>
                    <a:pt x="735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4916768" y="2014781"/>
              <a:ext cx="217550" cy="48705"/>
            </a:xfrm>
            <a:custGeom>
              <a:avLst/>
              <a:gdLst>
                <a:gd name="T0" fmla="*/ 268 w 268"/>
                <a:gd name="T1" fmla="*/ 31 h 61"/>
                <a:gd name="T2" fmla="*/ 268 w 268"/>
                <a:gd name="T3" fmla="*/ 31 h 61"/>
                <a:gd name="T4" fmla="*/ 268 w 268"/>
                <a:gd name="T5" fmla="*/ 37 h 61"/>
                <a:gd name="T6" fmla="*/ 266 w 268"/>
                <a:gd name="T7" fmla="*/ 43 h 61"/>
                <a:gd name="T8" fmla="*/ 263 w 268"/>
                <a:gd name="T9" fmla="*/ 48 h 61"/>
                <a:gd name="T10" fmla="*/ 260 w 268"/>
                <a:gd name="T11" fmla="*/ 52 h 61"/>
                <a:gd name="T12" fmla="*/ 255 w 268"/>
                <a:gd name="T13" fmla="*/ 55 h 61"/>
                <a:gd name="T14" fmla="*/ 250 w 268"/>
                <a:gd name="T15" fmla="*/ 59 h 61"/>
                <a:gd name="T16" fmla="*/ 245 w 268"/>
                <a:gd name="T17" fmla="*/ 60 h 61"/>
                <a:gd name="T18" fmla="*/ 239 w 268"/>
                <a:gd name="T19" fmla="*/ 61 h 61"/>
                <a:gd name="T20" fmla="*/ 30 w 268"/>
                <a:gd name="T21" fmla="*/ 61 h 61"/>
                <a:gd name="T22" fmla="*/ 30 w 268"/>
                <a:gd name="T23" fmla="*/ 61 h 61"/>
                <a:gd name="T24" fmla="*/ 24 w 268"/>
                <a:gd name="T25" fmla="*/ 60 h 61"/>
                <a:gd name="T26" fmla="*/ 18 w 268"/>
                <a:gd name="T27" fmla="*/ 59 h 61"/>
                <a:gd name="T28" fmla="*/ 13 w 268"/>
                <a:gd name="T29" fmla="*/ 55 h 61"/>
                <a:gd name="T30" fmla="*/ 8 w 268"/>
                <a:gd name="T31" fmla="*/ 52 h 61"/>
                <a:gd name="T32" fmla="*/ 5 w 268"/>
                <a:gd name="T33" fmla="*/ 48 h 61"/>
                <a:gd name="T34" fmla="*/ 2 w 268"/>
                <a:gd name="T35" fmla="*/ 43 h 61"/>
                <a:gd name="T36" fmla="*/ 0 w 268"/>
                <a:gd name="T37" fmla="*/ 37 h 61"/>
                <a:gd name="T38" fmla="*/ 0 w 268"/>
                <a:gd name="T39" fmla="*/ 31 h 61"/>
                <a:gd name="T40" fmla="*/ 0 w 268"/>
                <a:gd name="T41" fmla="*/ 31 h 61"/>
                <a:gd name="T42" fmla="*/ 0 w 268"/>
                <a:gd name="T43" fmla="*/ 31 h 61"/>
                <a:gd name="T44" fmla="*/ 0 w 268"/>
                <a:gd name="T45" fmla="*/ 25 h 61"/>
                <a:gd name="T46" fmla="*/ 2 w 268"/>
                <a:gd name="T47" fmla="*/ 19 h 61"/>
                <a:gd name="T48" fmla="*/ 5 w 268"/>
                <a:gd name="T49" fmla="*/ 14 h 61"/>
                <a:gd name="T50" fmla="*/ 8 w 268"/>
                <a:gd name="T51" fmla="*/ 10 h 61"/>
                <a:gd name="T52" fmla="*/ 13 w 268"/>
                <a:gd name="T53" fmla="*/ 6 h 61"/>
                <a:gd name="T54" fmla="*/ 18 w 268"/>
                <a:gd name="T55" fmla="*/ 3 h 61"/>
                <a:gd name="T56" fmla="*/ 24 w 268"/>
                <a:gd name="T57" fmla="*/ 2 h 61"/>
                <a:gd name="T58" fmla="*/ 30 w 268"/>
                <a:gd name="T59" fmla="*/ 0 h 61"/>
                <a:gd name="T60" fmla="*/ 239 w 268"/>
                <a:gd name="T61" fmla="*/ 0 h 61"/>
                <a:gd name="T62" fmla="*/ 239 w 268"/>
                <a:gd name="T63" fmla="*/ 0 h 61"/>
                <a:gd name="T64" fmla="*/ 245 w 268"/>
                <a:gd name="T65" fmla="*/ 2 h 61"/>
                <a:gd name="T66" fmla="*/ 250 w 268"/>
                <a:gd name="T67" fmla="*/ 3 h 61"/>
                <a:gd name="T68" fmla="*/ 255 w 268"/>
                <a:gd name="T69" fmla="*/ 6 h 61"/>
                <a:gd name="T70" fmla="*/ 260 w 268"/>
                <a:gd name="T71" fmla="*/ 10 h 61"/>
                <a:gd name="T72" fmla="*/ 263 w 268"/>
                <a:gd name="T73" fmla="*/ 14 h 61"/>
                <a:gd name="T74" fmla="*/ 266 w 268"/>
                <a:gd name="T75" fmla="*/ 19 h 61"/>
                <a:gd name="T76" fmla="*/ 268 w 268"/>
                <a:gd name="T77" fmla="*/ 25 h 61"/>
                <a:gd name="T78" fmla="*/ 268 w 268"/>
                <a:gd name="T79" fmla="*/ 31 h 61"/>
                <a:gd name="T80" fmla="*/ 268 w 268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8" h="61">
                  <a:moveTo>
                    <a:pt x="268" y="31"/>
                  </a:moveTo>
                  <a:lnTo>
                    <a:pt x="268" y="31"/>
                  </a:lnTo>
                  <a:lnTo>
                    <a:pt x="268" y="37"/>
                  </a:lnTo>
                  <a:lnTo>
                    <a:pt x="266" y="43"/>
                  </a:lnTo>
                  <a:lnTo>
                    <a:pt x="263" y="48"/>
                  </a:lnTo>
                  <a:lnTo>
                    <a:pt x="260" y="52"/>
                  </a:lnTo>
                  <a:lnTo>
                    <a:pt x="255" y="55"/>
                  </a:lnTo>
                  <a:lnTo>
                    <a:pt x="250" y="59"/>
                  </a:lnTo>
                  <a:lnTo>
                    <a:pt x="245" y="60"/>
                  </a:lnTo>
                  <a:lnTo>
                    <a:pt x="239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2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5" y="2"/>
                  </a:lnTo>
                  <a:lnTo>
                    <a:pt x="250" y="3"/>
                  </a:lnTo>
                  <a:lnTo>
                    <a:pt x="255" y="6"/>
                  </a:lnTo>
                  <a:lnTo>
                    <a:pt x="260" y="10"/>
                  </a:lnTo>
                  <a:lnTo>
                    <a:pt x="263" y="14"/>
                  </a:lnTo>
                  <a:lnTo>
                    <a:pt x="266" y="19"/>
                  </a:lnTo>
                  <a:lnTo>
                    <a:pt x="268" y="25"/>
                  </a:lnTo>
                  <a:lnTo>
                    <a:pt x="268" y="31"/>
                  </a:lnTo>
                  <a:lnTo>
                    <a:pt x="268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4981709" y="2136544"/>
              <a:ext cx="420488" cy="47082"/>
            </a:xfrm>
            <a:custGeom>
              <a:avLst/>
              <a:gdLst>
                <a:gd name="T0" fmla="*/ 518 w 518"/>
                <a:gd name="T1" fmla="*/ 31 h 60"/>
                <a:gd name="T2" fmla="*/ 518 w 518"/>
                <a:gd name="T3" fmla="*/ 31 h 60"/>
                <a:gd name="T4" fmla="*/ 517 w 518"/>
                <a:gd name="T5" fmla="*/ 37 h 60"/>
                <a:gd name="T6" fmla="*/ 515 w 518"/>
                <a:gd name="T7" fmla="*/ 42 h 60"/>
                <a:gd name="T8" fmla="*/ 512 w 518"/>
                <a:gd name="T9" fmla="*/ 46 h 60"/>
                <a:gd name="T10" fmla="*/ 508 w 518"/>
                <a:gd name="T11" fmla="*/ 51 h 60"/>
                <a:gd name="T12" fmla="*/ 505 w 518"/>
                <a:gd name="T13" fmla="*/ 55 h 60"/>
                <a:gd name="T14" fmla="*/ 500 w 518"/>
                <a:gd name="T15" fmla="*/ 57 h 60"/>
                <a:gd name="T16" fmla="*/ 494 w 518"/>
                <a:gd name="T17" fmla="*/ 60 h 60"/>
                <a:gd name="T18" fmla="*/ 487 w 518"/>
                <a:gd name="T19" fmla="*/ 60 h 60"/>
                <a:gd name="T20" fmla="*/ 30 w 518"/>
                <a:gd name="T21" fmla="*/ 60 h 60"/>
                <a:gd name="T22" fmla="*/ 30 w 518"/>
                <a:gd name="T23" fmla="*/ 60 h 60"/>
                <a:gd name="T24" fmla="*/ 24 w 518"/>
                <a:gd name="T25" fmla="*/ 60 h 60"/>
                <a:gd name="T26" fmla="*/ 18 w 518"/>
                <a:gd name="T27" fmla="*/ 57 h 60"/>
                <a:gd name="T28" fmla="*/ 13 w 518"/>
                <a:gd name="T29" fmla="*/ 55 h 60"/>
                <a:gd name="T30" fmla="*/ 8 w 518"/>
                <a:gd name="T31" fmla="*/ 51 h 60"/>
                <a:gd name="T32" fmla="*/ 5 w 518"/>
                <a:gd name="T33" fmla="*/ 46 h 60"/>
                <a:gd name="T34" fmla="*/ 2 w 518"/>
                <a:gd name="T35" fmla="*/ 42 h 60"/>
                <a:gd name="T36" fmla="*/ 1 w 518"/>
                <a:gd name="T37" fmla="*/ 37 h 60"/>
                <a:gd name="T38" fmla="*/ 0 w 518"/>
                <a:gd name="T39" fmla="*/ 31 h 60"/>
                <a:gd name="T40" fmla="*/ 0 w 518"/>
                <a:gd name="T41" fmla="*/ 31 h 60"/>
                <a:gd name="T42" fmla="*/ 0 w 518"/>
                <a:gd name="T43" fmla="*/ 31 h 60"/>
                <a:gd name="T44" fmla="*/ 1 w 518"/>
                <a:gd name="T45" fmla="*/ 24 h 60"/>
                <a:gd name="T46" fmla="*/ 2 w 518"/>
                <a:gd name="T47" fmla="*/ 18 h 60"/>
                <a:gd name="T48" fmla="*/ 5 w 518"/>
                <a:gd name="T49" fmla="*/ 13 h 60"/>
                <a:gd name="T50" fmla="*/ 8 w 518"/>
                <a:gd name="T51" fmla="*/ 9 h 60"/>
                <a:gd name="T52" fmla="*/ 13 w 518"/>
                <a:gd name="T53" fmla="*/ 5 h 60"/>
                <a:gd name="T54" fmla="*/ 18 w 518"/>
                <a:gd name="T55" fmla="*/ 2 h 60"/>
                <a:gd name="T56" fmla="*/ 24 w 518"/>
                <a:gd name="T57" fmla="*/ 0 h 60"/>
                <a:gd name="T58" fmla="*/ 30 w 518"/>
                <a:gd name="T59" fmla="*/ 0 h 60"/>
                <a:gd name="T60" fmla="*/ 487 w 518"/>
                <a:gd name="T61" fmla="*/ 0 h 60"/>
                <a:gd name="T62" fmla="*/ 487 w 518"/>
                <a:gd name="T63" fmla="*/ 0 h 60"/>
                <a:gd name="T64" fmla="*/ 494 w 518"/>
                <a:gd name="T65" fmla="*/ 0 h 60"/>
                <a:gd name="T66" fmla="*/ 500 w 518"/>
                <a:gd name="T67" fmla="*/ 2 h 60"/>
                <a:gd name="T68" fmla="*/ 505 w 518"/>
                <a:gd name="T69" fmla="*/ 5 h 60"/>
                <a:gd name="T70" fmla="*/ 508 w 518"/>
                <a:gd name="T71" fmla="*/ 9 h 60"/>
                <a:gd name="T72" fmla="*/ 512 w 518"/>
                <a:gd name="T73" fmla="*/ 13 h 60"/>
                <a:gd name="T74" fmla="*/ 515 w 518"/>
                <a:gd name="T75" fmla="*/ 18 h 60"/>
                <a:gd name="T76" fmla="*/ 517 w 518"/>
                <a:gd name="T77" fmla="*/ 24 h 60"/>
                <a:gd name="T78" fmla="*/ 518 w 518"/>
                <a:gd name="T79" fmla="*/ 31 h 60"/>
                <a:gd name="T80" fmla="*/ 518 w 518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60">
                  <a:moveTo>
                    <a:pt x="518" y="31"/>
                  </a:moveTo>
                  <a:lnTo>
                    <a:pt x="518" y="31"/>
                  </a:lnTo>
                  <a:lnTo>
                    <a:pt x="517" y="37"/>
                  </a:lnTo>
                  <a:lnTo>
                    <a:pt x="515" y="42"/>
                  </a:lnTo>
                  <a:lnTo>
                    <a:pt x="512" y="46"/>
                  </a:lnTo>
                  <a:lnTo>
                    <a:pt x="508" y="51"/>
                  </a:lnTo>
                  <a:lnTo>
                    <a:pt x="505" y="55"/>
                  </a:lnTo>
                  <a:lnTo>
                    <a:pt x="500" y="57"/>
                  </a:lnTo>
                  <a:lnTo>
                    <a:pt x="494" y="60"/>
                  </a:lnTo>
                  <a:lnTo>
                    <a:pt x="48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4" y="0"/>
                  </a:lnTo>
                  <a:lnTo>
                    <a:pt x="500" y="2"/>
                  </a:lnTo>
                  <a:lnTo>
                    <a:pt x="505" y="5"/>
                  </a:lnTo>
                  <a:lnTo>
                    <a:pt x="508" y="9"/>
                  </a:lnTo>
                  <a:lnTo>
                    <a:pt x="512" y="13"/>
                  </a:lnTo>
                  <a:lnTo>
                    <a:pt x="515" y="18"/>
                  </a:lnTo>
                  <a:lnTo>
                    <a:pt x="517" y="24"/>
                  </a:lnTo>
                  <a:lnTo>
                    <a:pt x="518" y="31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3384176" y="2466117"/>
              <a:ext cx="128257" cy="48705"/>
            </a:xfrm>
            <a:custGeom>
              <a:avLst/>
              <a:gdLst>
                <a:gd name="T0" fmla="*/ 157 w 157"/>
                <a:gd name="T1" fmla="*/ 30 h 60"/>
                <a:gd name="T2" fmla="*/ 157 w 157"/>
                <a:gd name="T3" fmla="*/ 30 h 60"/>
                <a:gd name="T4" fmla="*/ 156 w 157"/>
                <a:gd name="T5" fmla="*/ 36 h 60"/>
                <a:gd name="T6" fmla="*/ 154 w 157"/>
                <a:gd name="T7" fmla="*/ 42 h 60"/>
                <a:gd name="T8" fmla="*/ 152 w 157"/>
                <a:gd name="T9" fmla="*/ 47 h 60"/>
                <a:gd name="T10" fmla="*/ 148 w 157"/>
                <a:gd name="T11" fmla="*/ 51 h 60"/>
                <a:gd name="T12" fmla="*/ 143 w 157"/>
                <a:gd name="T13" fmla="*/ 55 h 60"/>
                <a:gd name="T14" fmla="*/ 138 w 157"/>
                <a:gd name="T15" fmla="*/ 58 h 60"/>
                <a:gd name="T16" fmla="*/ 132 w 157"/>
                <a:gd name="T17" fmla="*/ 60 h 60"/>
                <a:gd name="T18" fmla="*/ 126 w 157"/>
                <a:gd name="T19" fmla="*/ 60 h 60"/>
                <a:gd name="T20" fmla="*/ 29 w 157"/>
                <a:gd name="T21" fmla="*/ 60 h 60"/>
                <a:gd name="T22" fmla="*/ 29 w 157"/>
                <a:gd name="T23" fmla="*/ 60 h 60"/>
                <a:gd name="T24" fmla="*/ 23 w 157"/>
                <a:gd name="T25" fmla="*/ 60 h 60"/>
                <a:gd name="T26" fmla="*/ 18 w 157"/>
                <a:gd name="T27" fmla="*/ 58 h 60"/>
                <a:gd name="T28" fmla="*/ 12 w 157"/>
                <a:gd name="T29" fmla="*/ 55 h 60"/>
                <a:gd name="T30" fmla="*/ 8 w 157"/>
                <a:gd name="T31" fmla="*/ 51 h 60"/>
                <a:gd name="T32" fmla="*/ 4 w 157"/>
                <a:gd name="T33" fmla="*/ 47 h 60"/>
                <a:gd name="T34" fmla="*/ 2 w 157"/>
                <a:gd name="T35" fmla="*/ 42 h 60"/>
                <a:gd name="T36" fmla="*/ 0 w 157"/>
                <a:gd name="T37" fmla="*/ 36 h 60"/>
                <a:gd name="T38" fmla="*/ 0 w 157"/>
                <a:gd name="T39" fmla="*/ 30 h 60"/>
                <a:gd name="T40" fmla="*/ 0 w 157"/>
                <a:gd name="T41" fmla="*/ 30 h 60"/>
                <a:gd name="T42" fmla="*/ 0 w 157"/>
                <a:gd name="T43" fmla="*/ 30 h 60"/>
                <a:gd name="T44" fmla="*/ 0 w 157"/>
                <a:gd name="T45" fmla="*/ 23 h 60"/>
                <a:gd name="T46" fmla="*/ 2 w 157"/>
                <a:gd name="T47" fmla="*/ 19 h 60"/>
                <a:gd name="T48" fmla="*/ 4 w 157"/>
                <a:gd name="T49" fmla="*/ 14 h 60"/>
                <a:gd name="T50" fmla="*/ 8 w 157"/>
                <a:gd name="T51" fmla="*/ 9 h 60"/>
                <a:gd name="T52" fmla="*/ 12 w 157"/>
                <a:gd name="T53" fmla="*/ 5 h 60"/>
                <a:gd name="T54" fmla="*/ 18 w 157"/>
                <a:gd name="T55" fmla="*/ 3 h 60"/>
                <a:gd name="T56" fmla="*/ 23 w 157"/>
                <a:gd name="T57" fmla="*/ 0 h 60"/>
                <a:gd name="T58" fmla="*/ 29 w 157"/>
                <a:gd name="T59" fmla="*/ 0 h 60"/>
                <a:gd name="T60" fmla="*/ 126 w 157"/>
                <a:gd name="T61" fmla="*/ 0 h 60"/>
                <a:gd name="T62" fmla="*/ 126 w 157"/>
                <a:gd name="T63" fmla="*/ 0 h 60"/>
                <a:gd name="T64" fmla="*/ 132 w 157"/>
                <a:gd name="T65" fmla="*/ 0 h 60"/>
                <a:gd name="T66" fmla="*/ 138 w 157"/>
                <a:gd name="T67" fmla="*/ 3 h 60"/>
                <a:gd name="T68" fmla="*/ 143 w 157"/>
                <a:gd name="T69" fmla="*/ 5 h 60"/>
                <a:gd name="T70" fmla="*/ 148 w 157"/>
                <a:gd name="T71" fmla="*/ 9 h 60"/>
                <a:gd name="T72" fmla="*/ 152 w 157"/>
                <a:gd name="T73" fmla="*/ 14 h 60"/>
                <a:gd name="T74" fmla="*/ 154 w 157"/>
                <a:gd name="T75" fmla="*/ 19 h 60"/>
                <a:gd name="T76" fmla="*/ 156 w 157"/>
                <a:gd name="T77" fmla="*/ 23 h 60"/>
                <a:gd name="T78" fmla="*/ 157 w 157"/>
                <a:gd name="T79" fmla="*/ 30 h 60"/>
                <a:gd name="T80" fmla="*/ 157 w 157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60">
                  <a:moveTo>
                    <a:pt x="157" y="30"/>
                  </a:moveTo>
                  <a:lnTo>
                    <a:pt x="157" y="30"/>
                  </a:lnTo>
                  <a:lnTo>
                    <a:pt x="156" y="36"/>
                  </a:lnTo>
                  <a:lnTo>
                    <a:pt x="154" y="42"/>
                  </a:lnTo>
                  <a:lnTo>
                    <a:pt x="152" y="47"/>
                  </a:lnTo>
                  <a:lnTo>
                    <a:pt x="148" y="51"/>
                  </a:lnTo>
                  <a:lnTo>
                    <a:pt x="143" y="55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26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8"/>
                  </a:lnTo>
                  <a:lnTo>
                    <a:pt x="12" y="55"/>
                  </a:lnTo>
                  <a:lnTo>
                    <a:pt x="8" y="51"/>
                  </a:lnTo>
                  <a:lnTo>
                    <a:pt x="4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3"/>
                  </a:lnTo>
                  <a:lnTo>
                    <a:pt x="143" y="5"/>
                  </a:lnTo>
                  <a:lnTo>
                    <a:pt x="148" y="9"/>
                  </a:lnTo>
                  <a:lnTo>
                    <a:pt x="152" y="14"/>
                  </a:lnTo>
                  <a:lnTo>
                    <a:pt x="154" y="19"/>
                  </a:lnTo>
                  <a:lnTo>
                    <a:pt x="156" y="23"/>
                  </a:lnTo>
                  <a:lnTo>
                    <a:pt x="157" y="30"/>
                  </a:lnTo>
                  <a:lnTo>
                    <a:pt x="157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2755879" y="2477481"/>
              <a:ext cx="353925" cy="48705"/>
            </a:xfrm>
            <a:custGeom>
              <a:avLst/>
              <a:gdLst>
                <a:gd name="T0" fmla="*/ 436 w 436"/>
                <a:gd name="T1" fmla="*/ 29 h 60"/>
                <a:gd name="T2" fmla="*/ 436 w 436"/>
                <a:gd name="T3" fmla="*/ 29 h 60"/>
                <a:gd name="T4" fmla="*/ 436 w 436"/>
                <a:gd name="T5" fmla="*/ 35 h 60"/>
                <a:gd name="T6" fmla="*/ 433 w 436"/>
                <a:gd name="T7" fmla="*/ 41 h 60"/>
                <a:gd name="T8" fmla="*/ 431 w 436"/>
                <a:gd name="T9" fmla="*/ 46 h 60"/>
                <a:gd name="T10" fmla="*/ 427 w 436"/>
                <a:gd name="T11" fmla="*/ 51 h 60"/>
                <a:gd name="T12" fmla="*/ 422 w 436"/>
                <a:gd name="T13" fmla="*/ 55 h 60"/>
                <a:gd name="T14" fmla="*/ 417 w 436"/>
                <a:gd name="T15" fmla="*/ 57 h 60"/>
                <a:gd name="T16" fmla="*/ 412 w 436"/>
                <a:gd name="T17" fmla="*/ 60 h 60"/>
                <a:gd name="T18" fmla="*/ 406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20 w 436"/>
                <a:gd name="T27" fmla="*/ 57 h 60"/>
                <a:gd name="T28" fmla="*/ 14 w 436"/>
                <a:gd name="T29" fmla="*/ 55 h 60"/>
                <a:gd name="T30" fmla="*/ 10 w 436"/>
                <a:gd name="T31" fmla="*/ 51 h 60"/>
                <a:gd name="T32" fmla="*/ 7 w 436"/>
                <a:gd name="T33" fmla="*/ 46 h 60"/>
                <a:gd name="T34" fmla="*/ 3 w 436"/>
                <a:gd name="T35" fmla="*/ 41 h 60"/>
                <a:gd name="T36" fmla="*/ 2 w 436"/>
                <a:gd name="T37" fmla="*/ 35 h 60"/>
                <a:gd name="T38" fmla="*/ 0 w 436"/>
                <a:gd name="T39" fmla="*/ 29 h 60"/>
                <a:gd name="T40" fmla="*/ 0 w 436"/>
                <a:gd name="T41" fmla="*/ 29 h 60"/>
                <a:gd name="T42" fmla="*/ 0 w 436"/>
                <a:gd name="T43" fmla="*/ 29 h 60"/>
                <a:gd name="T44" fmla="*/ 2 w 436"/>
                <a:gd name="T45" fmla="*/ 23 h 60"/>
                <a:gd name="T46" fmla="*/ 3 w 436"/>
                <a:gd name="T47" fmla="*/ 18 h 60"/>
                <a:gd name="T48" fmla="*/ 7 w 436"/>
                <a:gd name="T49" fmla="*/ 13 h 60"/>
                <a:gd name="T50" fmla="*/ 10 w 436"/>
                <a:gd name="T51" fmla="*/ 8 h 60"/>
                <a:gd name="T52" fmla="*/ 14 w 436"/>
                <a:gd name="T53" fmla="*/ 5 h 60"/>
                <a:gd name="T54" fmla="*/ 20 w 436"/>
                <a:gd name="T55" fmla="*/ 2 h 60"/>
                <a:gd name="T56" fmla="*/ 25 w 436"/>
                <a:gd name="T57" fmla="*/ 0 h 60"/>
                <a:gd name="T58" fmla="*/ 31 w 436"/>
                <a:gd name="T59" fmla="*/ 0 h 60"/>
                <a:gd name="T60" fmla="*/ 406 w 436"/>
                <a:gd name="T61" fmla="*/ 0 h 60"/>
                <a:gd name="T62" fmla="*/ 406 w 436"/>
                <a:gd name="T63" fmla="*/ 0 h 60"/>
                <a:gd name="T64" fmla="*/ 412 w 436"/>
                <a:gd name="T65" fmla="*/ 0 h 60"/>
                <a:gd name="T66" fmla="*/ 417 w 436"/>
                <a:gd name="T67" fmla="*/ 2 h 60"/>
                <a:gd name="T68" fmla="*/ 422 w 436"/>
                <a:gd name="T69" fmla="*/ 5 h 60"/>
                <a:gd name="T70" fmla="*/ 427 w 436"/>
                <a:gd name="T71" fmla="*/ 8 h 60"/>
                <a:gd name="T72" fmla="*/ 431 w 436"/>
                <a:gd name="T73" fmla="*/ 13 h 60"/>
                <a:gd name="T74" fmla="*/ 433 w 436"/>
                <a:gd name="T75" fmla="*/ 18 h 60"/>
                <a:gd name="T76" fmla="*/ 436 w 436"/>
                <a:gd name="T77" fmla="*/ 23 h 60"/>
                <a:gd name="T78" fmla="*/ 436 w 436"/>
                <a:gd name="T79" fmla="*/ 29 h 60"/>
                <a:gd name="T80" fmla="*/ 436 w 436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29"/>
                  </a:moveTo>
                  <a:lnTo>
                    <a:pt x="436" y="29"/>
                  </a:lnTo>
                  <a:lnTo>
                    <a:pt x="436" y="35"/>
                  </a:lnTo>
                  <a:lnTo>
                    <a:pt x="433" y="41"/>
                  </a:lnTo>
                  <a:lnTo>
                    <a:pt x="431" y="46"/>
                  </a:lnTo>
                  <a:lnTo>
                    <a:pt x="427" y="51"/>
                  </a:lnTo>
                  <a:lnTo>
                    <a:pt x="422" y="55"/>
                  </a:lnTo>
                  <a:lnTo>
                    <a:pt x="417" y="57"/>
                  </a:lnTo>
                  <a:lnTo>
                    <a:pt x="412" y="60"/>
                  </a:lnTo>
                  <a:lnTo>
                    <a:pt x="406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20" y="57"/>
                  </a:lnTo>
                  <a:lnTo>
                    <a:pt x="14" y="55"/>
                  </a:lnTo>
                  <a:lnTo>
                    <a:pt x="10" y="51"/>
                  </a:lnTo>
                  <a:lnTo>
                    <a:pt x="7" y="46"/>
                  </a:lnTo>
                  <a:lnTo>
                    <a:pt x="3" y="41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0" y="8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2" y="0"/>
                  </a:lnTo>
                  <a:lnTo>
                    <a:pt x="417" y="2"/>
                  </a:lnTo>
                  <a:lnTo>
                    <a:pt x="422" y="5"/>
                  </a:lnTo>
                  <a:lnTo>
                    <a:pt x="427" y="8"/>
                  </a:lnTo>
                  <a:lnTo>
                    <a:pt x="431" y="13"/>
                  </a:lnTo>
                  <a:lnTo>
                    <a:pt x="433" y="18"/>
                  </a:lnTo>
                  <a:lnTo>
                    <a:pt x="436" y="23"/>
                  </a:lnTo>
                  <a:lnTo>
                    <a:pt x="436" y="29"/>
                  </a:lnTo>
                  <a:lnTo>
                    <a:pt x="436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2923100" y="3133378"/>
              <a:ext cx="353925" cy="48705"/>
            </a:xfrm>
            <a:custGeom>
              <a:avLst/>
              <a:gdLst>
                <a:gd name="T0" fmla="*/ 436 w 436"/>
                <a:gd name="T1" fmla="*/ 30 h 60"/>
                <a:gd name="T2" fmla="*/ 436 w 436"/>
                <a:gd name="T3" fmla="*/ 30 h 60"/>
                <a:gd name="T4" fmla="*/ 434 w 436"/>
                <a:gd name="T5" fmla="*/ 36 h 60"/>
                <a:gd name="T6" fmla="*/ 433 w 436"/>
                <a:gd name="T7" fmla="*/ 42 h 60"/>
                <a:gd name="T8" fmla="*/ 430 w 436"/>
                <a:gd name="T9" fmla="*/ 47 h 60"/>
                <a:gd name="T10" fmla="*/ 426 w 436"/>
                <a:gd name="T11" fmla="*/ 52 h 60"/>
                <a:gd name="T12" fmla="*/ 422 w 436"/>
                <a:gd name="T13" fmla="*/ 55 h 60"/>
                <a:gd name="T14" fmla="*/ 417 w 436"/>
                <a:gd name="T15" fmla="*/ 58 h 60"/>
                <a:gd name="T16" fmla="*/ 411 w 436"/>
                <a:gd name="T17" fmla="*/ 60 h 60"/>
                <a:gd name="T18" fmla="*/ 405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19 w 436"/>
                <a:gd name="T27" fmla="*/ 58 h 60"/>
                <a:gd name="T28" fmla="*/ 14 w 436"/>
                <a:gd name="T29" fmla="*/ 55 h 60"/>
                <a:gd name="T30" fmla="*/ 9 w 436"/>
                <a:gd name="T31" fmla="*/ 52 h 60"/>
                <a:gd name="T32" fmla="*/ 5 w 436"/>
                <a:gd name="T33" fmla="*/ 47 h 60"/>
                <a:gd name="T34" fmla="*/ 3 w 436"/>
                <a:gd name="T35" fmla="*/ 42 h 60"/>
                <a:gd name="T36" fmla="*/ 0 w 436"/>
                <a:gd name="T37" fmla="*/ 36 h 60"/>
                <a:gd name="T38" fmla="*/ 0 w 436"/>
                <a:gd name="T39" fmla="*/ 30 h 60"/>
                <a:gd name="T40" fmla="*/ 0 w 436"/>
                <a:gd name="T41" fmla="*/ 30 h 60"/>
                <a:gd name="T42" fmla="*/ 0 w 436"/>
                <a:gd name="T43" fmla="*/ 30 h 60"/>
                <a:gd name="T44" fmla="*/ 0 w 436"/>
                <a:gd name="T45" fmla="*/ 24 h 60"/>
                <a:gd name="T46" fmla="*/ 3 w 436"/>
                <a:gd name="T47" fmla="*/ 19 h 60"/>
                <a:gd name="T48" fmla="*/ 5 w 436"/>
                <a:gd name="T49" fmla="*/ 14 h 60"/>
                <a:gd name="T50" fmla="*/ 9 w 436"/>
                <a:gd name="T51" fmla="*/ 9 h 60"/>
                <a:gd name="T52" fmla="*/ 14 w 436"/>
                <a:gd name="T53" fmla="*/ 5 h 60"/>
                <a:gd name="T54" fmla="*/ 19 w 436"/>
                <a:gd name="T55" fmla="*/ 3 h 60"/>
                <a:gd name="T56" fmla="*/ 25 w 436"/>
                <a:gd name="T57" fmla="*/ 0 h 60"/>
                <a:gd name="T58" fmla="*/ 31 w 436"/>
                <a:gd name="T59" fmla="*/ 0 h 60"/>
                <a:gd name="T60" fmla="*/ 405 w 436"/>
                <a:gd name="T61" fmla="*/ 0 h 60"/>
                <a:gd name="T62" fmla="*/ 405 w 436"/>
                <a:gd name="T63" fmla="*/ 0 h 60"/>
                <a:gd name="T64" fmla="*/ 411 w 436"/>
                <a:gd name="T65" fmla="*/ 0 h 60"/>
                <a:gd name="T66" fmla="*/ 417 w 436"/>
                <a:gd name="T67" fmla="*/ 3 h 60"/>
                <a:gd name="T68" fmla="*/ 422 w 436"/>
                <a:gd name="T69" fmla="*/ 5 h 60"/>
                <a:gd name="T70" fmla="*/ 426 w 436"/>
                <a:gd name="T71" fmla="*/ 9 h 60"/>
                <a:gd name="T72" fmla="*/ 430 w 436"/>
                <a:gd name="T73" fmla="*/ 14 h 60"/>
                <a:gd name="T74" fmla="*/ 433 w 436"/>
                <a:gd name="T75" fmla="*/ 19 h 60"/>
                <a:gd name="T76" fmla="*/ 434 w 436"/>
                <a:gd name="T77" fmla="*/ 24 h 60"/>
                <a:gd name="T78" fmla="*/ 436 w 436"/>
                <a:gd name="T79" fmla="*/ 30 h 60"/>
                <a:gd name="T80" fmla="*/ 436 w 436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30"/>
                  </a:moveTo>
                  <a:lnTo>
                    <a:pt x="436" y="30"/>
                  </a:lnTo>
                  <a:lnTo>
                    <a:pt x="434" y="36"/>
                  </a:lnTo>
                  <a:lnTo>
                    <a:pt x="433" y="42"/>
                  </a:lnTo>
                  <a:lnTo>
                    <a:pt x="430" y="47"/>
                  </a:lnTo>
                  <a:lnTo>
                    <a:pt x="426" y="52"/>
                  </a:lnTo>
                  <a:lnTo>
                    <a:pt x="422" y="55"/>
                  </a:lnTo>
                  <a:lnTo>
                    <a:pt x="417" y="58"/>
                  </a:lnTo>
                  <a:lnTo>
                    <a:pt x="411" y="60"/>
                  </a:lnTo>
                  <a:lnTo>
                    <a:pt x="40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11" y="0"/>
                  </a:lnTo>
                  <a:lnTo>
                    <a:pt x="417" y="3"/>
                  </a:lnTo>
                  <a:lnTo>
                    <a:pt x="422" y="5"/>
                  </a:lnTo>
                  <a:lnTo>
                    <a:pt x="426" y="9"/>
                  </a:lnTo>
                  <a:lnTo>
                    <a:pt x="430" y="14"/>
                  </a:lnTo>
                  <a:lnTo>
                    <a:pt x="433" y="19"/>
                  </a:lnTo>
                  <a:lnTo>
                    <a:pt x="434" y="24"/>
                  </a:lnTo>
                  <a:lnTo>
                    <a:pt x="436" y="30"/>
                  </a:lnTo>
                  <a:lnTo>
                    <a:pt x="43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2866278" y="2665808"/>
              <a:ext cx="603945" cy="48705"/>
            </a:xfrm>
            <a:custGeom>
              <a:avLst/>
              <a:gdLst>
                <a:gd name="T0" fmla="*/ 742 w 742"/>
                <a:gd name="T1" fmla="*/ 30 h 59"/>
                <a:gd name="T2" fmla="*/ 742 w 742"/>
                <a:gd name="T3" fmla="*/ 30 h 59"/>
                <a:gd name="T4" fmla="*/ 741 w 742"/>
                <a:gd name="T5" fmla="*/ 35 h 59"/>
                <a:gd name="T6" fmla="*/ 740 w 742"/>
                <a:gd name="T7" fmla="*/ 41 h 59"/>
                <a:gd name="T8" fmla="*/ 737 w 742"/>
                <a:gd name="T9" fmla="*/ 46 h 59"/>
                <a:gd name="T10" fmla="*/ 734 w 742"/>
                <a:gd name="T11" fmla="*/ 51 h 59"/>
                <a:gd name="T12" fmla="*/ 729 w 742"/>
                <a:gd name="T13" fmla="*/ 55 h 59"/>
                <a:gd name="T14" fmla="*/ 724 w 742"/>
                <a:gd name="T15" fmla="*/ 57 h 59"/>
                <a:gd name="T16" fmla="*/ 718 w 742"/>
                <a:gd name="T17" fmla="*/ 59 h 59"/>
                <a:gd name="T18" fmla="*/ 712 w 742"/>
                <a:gd name="T19" fmla="*/ 59 h 59"/>
                <a:gd name="T20" fmla="*/ 30 w 742"/>
                <a:gd name="T21" fmla="*/ 59 h 59"/>
                <a:gd name="T22" fmla="*/ 30 w 742"/>
                <a:gd name="T23" fmla="*/ 59 h 59"/>
                <a:gd name="T24" fmla="*/ 24 w 742"/>
                <a:gd name="T25" fmla="*/ 59 h 59"/>
                <a:gd name="T26" fmla="*/ 18 w 742"/>
                <a:gd name="T27" fmla="*/ 57 h 59"/>
                <a:gd name="T28" fmla="*/ 13 w 742"/>
                <a:gd name="T29" fmla="*/ 55 h 59"/>
                <a:gd name="T30" fmla="*/ 9 w 742"/>
                <a:gd name="T31" fmla="*/ 51 h 59"/>
                <a:gd name="T32" fmla="*/ 5 w 742"/>
                <a:gd name="T33" fmla="*/ 46 h 59"/>
                <a:gd name="T34" fmla="*/ 2 w 742"/>
                <a:gd name="T35" fmla="*/ 41 h 59"/>
                <a:gd name="T36" fmla="*/ 0 w 742"/>
                <a:gd name="T37" fmla="*/ 35 h 59"/>
                <a:gd name="T38" fmla="*/ 0 w 742"/>
                <a:gd name="T39" fmla="*/ 30 h 59"/>
                <a:gd name="T40" fmla="*/ 0 w 742"/>
                <a:gd name="T41" fmla="*/ 30 h 59"/>
                <a:gd name="T42" fmla="*/ 0 w 742"/>
                <a:gd name="T43" fmla="*/ 30 h 59"/>
                <a:gd name="T44" fmla="*/ 0 w 742"/>
                <a:gd name="T45" fmla="*/ 24 h 59"/>
                <a:gd name="T46" fmla="*/ 2 w 742"/>
                <a:gd name="T47" fmla="*/ 18 h 59"/>
                <a:gd name="T48" fmla="*/ 5 w 742"/>
                <a:gd name="T49" fmla="*/ 13 h 59"/>
                <a:gd name="T50" fmla="*/ 9 w 742"/>
                <a:gd name="T51" fmla="*/ 8 h 59"/>
                <a:gd name="T52" fmla="*/ 13 w 742"/>
                <a:gd name="T53" fmla="*/ 5 h 59"/>
                <a:gd name="T54" fmla="*/ 18 w 742"/>
                <a:gd name="T55" fmla="*/ 2 h 59"/>
                <a:gd name="T56" fmla="*/ 24 w 742"/>
                <a:gd name="T57" fmla="*/ 0 h 59"/>
                <a:gd name="T58" fmla="*/ 30 w 742"/>
                <a:gd name="T59" fmla="*/ 0 h 59"/>
                <a:gd name="T60" fmla="*/ 712 w 742"/>
                <a:gd name="T61" fmla="*/ 0 h 59"/>
                <a:gd name="T62" fmla="*/ 712 w 742"/>
                <a:gd name="T63" fmla="*/ 0 h 59"/>
                <a:gd name="T64" fmla="*/ 718 w 742"/>
                <a:gd name="T65" fmla="*/ 0 h 59"/>
                <a:gd name="T66" fmla="*/ 724 w 742"/>
                <a:gd name="T67" fmla="*/ 2 h 59"/>
                <a:gd name="T68" fmla="*/ 729 w 742"/>
                <a:gd name="T69" fmla="*/ 5 h 59"/>
                <a:gd name="T70" fmla="*/ 734 w 742"/>
                <a:gd name="T71" fmla="*/ 8 h 59"/>
                <a:gd name="T72" fmla="*/ 737 w 742"/>
                <a:gd name="T73" fmla="*/ 13 h 59"/>
                <a:gd name="T74" fmla="*/ 740 w 742"/>
                <a:gd name="T75" fmla="*/ 18 h 59"/>
                <a:gd name="T76" fmla="*/ 741 w 742"/>
                <a:gd name="T77" fmla="*/ 24 h 59"/>
                <a:gd name="T78" fmla="*/ 742 w 742"/>
                <a:gd name="T79" fmla="*/ 30 h 59"/>
                <a:gd name="T80" fmla="*/ 742 w 742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59">
                  <a:moveTo>
                    <a:pt x="742" y="30"/>
                  </a:moveTo>
                  <a:lnTo>
                    <a:pt x="742" y="30"/>
                  </a:lnTo>
                  <a:lnTo>
                    <a:pt x="741" y="35"/>
                  </a:lnTo>
                  <a:lnTo>
                    <a:pt x="740" y="41"/>
                  </a:lnTo>
                  <a:lnTo>
                    <a:pt x="737" y="46"/>
                  </a:lnTo>
                  <a:lnTo>
                    <a:pt x="734" y="51"/>
                  </a:lnTo>
                  <a:lnTo>
                    <a:pt x="729" y="55"/>
                  </a:lnTo>
                  <a:lnTo>
                    <a:pt x="724" y="57"/>
                  </a:lnTo>
                  <a:lnTo>
                    <a:pt x="718" y="59"/>
                  </a:lnTo>
                  <a:lnTo>
                    <a:pt x="712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8" y="0"/>
                  </a:lnTo>
                  <a:lnTo>
                    <a:pt x="724" y="2"/>
                  </a:lnTo>
                  <a:lnTo>
                    <a:pt x="729" y="5"/>
                  </a:lnTo>
                  <a:lnTo>
                    <a:pt x="734" y="8"/>
                  </a:lnTo>
                  <a:lnTo>
                    <a:pt x="737" y="13"/>
                  </a:lnTo>
                  <a:lnTo>
                    <a:pt x="740" y="18"/>
                  </a:lnTo>
                  <a:lnTo>
                    <a:pt x="741" y="24"/>
                  </a:lnTo>
                  <a:lnTo>
                    <a:pt x="742" y="30"/>
                  </a:lnTo>
                  <a:lnTo>
                    <a:pt x="74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0" name="Freeform 20"/>
            <p:cNvSpPr/>
            <p:nvPr/>
          </p:nvSpPr>
          <p:spPr bwMode="auto">
            <a:xfrm>
              <a:off x="3015640" y="2813547"/>
              <a:ext cx="165598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3320860" y="3425610"/>
              <a:ext cx="163974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3 w 203"/>
                <a:gd name="T5" fmla="*/ 37 h 61"/>
                <a:gd name="T6" fmla="*/ 201 w 203"/>
                <a:gd name="T7" fmla="*/ 43 h 61"/>
                <a:gd name="T8" fmla="*/ 198 w 203"/>
                <a:gd name="T9" fmla="*/ 48 h 61"/>
                <a:gd name="T10" fmla="*/ 194 w 203"/>
                <a:gd name="T11" fmla="*/ 52 h 61"/>
                <a:gd name="T12" fmla="*/ 190 w 203"/>
                <a:gd name="T13" fmla="*/ 55 h 61"/>
                <a:gd name="T14" fmla="*/ 184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1 w 203"/>
                <a:gd name="T21" fmla="*/ 61 h 61"/>
                <a:gd name="T22" fmla="*/ 31 w 203"/>
                <a:gd name="T23" fmla="*/ 61 h 61"/>
                <a:gd name="T24" fmla="*/ 25 w 203"/>
                <a:gd name="T25" fmla="*/ 60 h 61"/>
                <a:gd name="T26" fmla="*/ 19 w 203"/>
                <a:gd name="T27" fmla="*/ 59 h 61"/>
                <a:gd name="T28" fmla="*/ 14 w 203"/>
                <a:gd name="T29" fmla="*/ 55 h 61"/>
                <a:gd name="T30" fmla="*/ 9 w 203"/>
                <a:gd name="T31" fmla="*/ 52 h 61"/>
                <a:gd name="T32" fmla="*/ 5 w 203"/>
                <a:gd name="T33" fmla="*/ 48 h 61"/>
                <a:gd name="T34" fmla="*/ 3 w 203"/>
                <a:gd name="T35" fmla="*/ 43 h 61"/>
                <a:gd name="T36" fmla="*/ 0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0 w 203"/>
                <a:gd name="T45" fmla="*/ 25 h 61"/>
                <a:gd name="T46" fmla="*/ 3 w 203"/>
                <a:gd name="T47" fmla="*/ 19 h 61"/>
                <a:gd name="T48" fmla="*/ 5 w 203"/>
                <a:gd name="T49" fmla="*/ 14 h 61"/>
                <a:gd name="T50" fmla="*/ 9 w 203"/>
                <a:gd name="T51" fmla="*/ 9 h 61"/>
                <a:gd name="T52" fmla="*/ 14 w 203"/>
                <a:gd name="T53" fmla="*/ 5 h 61"/>
                <a:gd name="T54" fmla="*/ 19 w 203"/>
                <a:gd name="T55" fmla="*/ 3 h 61"/>
                <a:gd name="T56" fmla="*/ 25 w 203"/>
                <a:gd name="T57" fmla="*/ 2 h 61"/>
                <a:gd name="T58" fmla="*/ 31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4 w 203"/>
                <a:gd name="T67" fmla="*/ 3 h 61"/>
                <a:gd name="T68" fmla="*/ 190 w 203"/>
                <a:gd name="T69" fmla="*/ 5 h 61"/>
                <a:gd name="T70" fmla="*/ 194 w 203"/>
                <a:gd name="T71" fmla="*/ 9 h 61"/>
                <a:gd name="T72" fmla="*/ 198 w 203"/>
                <a:gd name="T73" fmla="*/ 14 h 61"/>
                <a:gd name="T74" fmla="*/ 201 w 203"/>
                <a:gd name="T75" fmla="*/ 19 h 61"/>
                <a:gd name="T76" fmla="*/ 203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3" y="37"/>
                  </a:lnTo>
                  <a:lnTo>
                    <a:pt x="201" y="43"/>
                  </a:lnTo>
                  <a:lnTo>
                    <a:pt x="198" y="48"/>
                  </a:lnTo>
                  <a:lnTo>
                    <a:pt x="194" y="52"/>
                  </a:lnTo>
                  <a:lnTo>
                    <a:pt x="190" y="55"/>
                  </a:lnTo>
                  <a:lnTo>
                    <a:pt x="184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60"/>
                  </a:lnTo>
                  <a:lnTo>
                    <a:pt x="19" y="59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3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90" y="5"/>
                  </a:lnTo>
                  <a:lnTo>
                    <a:pt x="194" y="9"/>
                  </a:lnTo>
                  <a:lnTo>
                    <a:pt x="198" y="14"/>
                  </a:lnTo>
                  <a:lnTo>
                    <a:pt x="201" y="19"/>
                  </a:lnTo>
                  <a:lnTo>
                    <a:pt x="203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2" name="Freeform 22"/>
            <p:cNvSpPr/>
            <p:nvPr/>
          </p:nvSpPr>
          <p:spPr bwMode="auto">
            <a:xfrm>
              <a:off x="2564305" y="2982392"/>
              <a:ext cx="832859" cy="48705"/>
            </a:xfrm>
            <a:custGeom>
              <a:avLst/>
              <a:gdLst>
                <a:gd name="T0" fmla="*/ 1025 w 1025"/>
                <a:gd name="T1" fmla="*/ 31 h 60"/>
                <a:gd name="T2" fmla="*/ 1025 w 1025"/>
                <a:gd name="T3" fmla="*/ 31 h 60"/>
                <a:gd name="T4" fmla="*/ 1025 w 1025"/>
                <a:gd name="T5" fmla="*/ 37 h 60"/>
                <a:gd name="T6" fmla="*/ 1024 w 1025"/>
                <a:gd name="T7" fmla="*/ 42 h 60"/>
                <a:gd name="T8" fmla="*/ 1020 w 1025"/>
                <a:gd name="T9" fmla="*/ 46 h 60"/>
                <a:gd name="T10" fmla="*/ 1017 w 1025"/>
                <a:gd name="T11" fmla="*/ 51 h 60"/>
                <a:gd name="T12" fmla="*/ 1013 w 1025"/>
                <a:gd name="T13" fmla="*/ 55 h 60"/>
                <a:gd name="T14" fmla="*/ 1007 w 1025"/>
                <a:gd name="T15" fmla="*/ 57 h 60"/>
                <a:gd name="T16" fmla="*/ 1002 w 1025"/>
                <a:gd name="T17" fmla="*/ 60 h 60"/>
                <a:gd name="T18" fmla="*/ 996 w 1025"/>
                <a:gd name="T19" fmla="*/ 60 h 60"/>
                <a:gd name="T20" fmla="*/ 30 w 1025"/>
                <a:gd name="T21" fmla="*/ 60 h 60"/>
                <a:gd name="T22" fmla="*/ 30 w 1025"/>
                <a:gd name="T23" fmla="*/ 60 h 60"/>
                <a:gd name="T24" fmla="*/ 24 w 1025"/>
                <a:gd name="T25" fmla="*/ 60 h 60"/>
                <a:gd name="T26" fmla="*/ 18 w 1025"/>
                <a:gd name="T27" fmla="*/ 57 h 60"/>
                <a:gd name="T28" fmla="*/ 13 w 1025"/>
                <a:gd name="T29" fmla="*/ 55 h 60"/>
                <a:gd name="T30" fmla="*/ 10 w 1025"/>
                <a:gd name="T31" fmla="*/ 51 h 60"/>
                <a:gd name="T32" fmla="*/ 6 w 1025"/>
                <a:gd name="T33" fmla="*/ 46 h 60"/>
                <a:gd name="T34" fmla="*/ 2 w 1025"/>
                <a:gd name="T35" fmla="*/ 42 h 60"/>
                <a:gd name="T36" fmla="*/ 1 w 1025"/>
                <a:gd name="T37" fmla="*/ 37 h 60"/>
                <a:gd name="T38" fmla="*/ 0 w 1025"/>
                <a:gd name="T39" fmla="*/ 31 h 60"/>
                <a:gd name="T40" fmla="*/ 0 w 1025"/>
                <a:gd name="T41" fmla="*/ 31 h 60"/>
                <a:gd name="T42" fmla="*/ 0 w 1025"/>
                <a:gd name="T43" fmla="*/ 31 h 60"/>
                <a:gd name="T44" fmla="*/ 1 w 1025"/>
                <a:gd name="T45" fmla="*/ 24 h 60"/>
                <a:gd name="T46" fmla="*/ 2 w 1025"/>
                <a:gd name="T47" fmla="*/ 18 h 60"/>
                <a:gd name="T48" fmla="*/ 6 w 1025"/>
                <a:gd name="T49" fmla="*/ 13 h 60"/>
                <a:gd name="T50" fmla="*/ 10 w 1025"/>
                <a:gd name="T51" fmla="*/ 9 h 60"/>
                <a:gd name="T52" fmla="*/ 13 w 1025"/>
                <a:gd name="T53" fmla="*/ 5 h 60"/>
                <a:gd name="T54" fmla="*/ 18 w 1025"/>
                <a:gd name="T55" fmla="*/ 2 h 60"/>
                <a:gd name="T56" fmla="*/ 24 w 1025"/>
                <a:gd name="T57" fmla="*/ 0 h 60"/>
                <a:gd name="T58" fmla="*/ 30 w 1025"/>
                <a:gd name="T59" fmla="*/ 0 h 60"/>
                <a:gd name="T60" fmla="*/ 996 w 1025"/>
                <a:gd name="T61" fmla="*/ 0 h 60"/>
                <a:gd name="T62" fmla="*/ 996 w 1025"/>
                <a:gd name="T63" fmla="*/ 0 h 60"/>
                <a:gd name="T64" fmla="*/ 1002 w 1025"/>
                <a:gd name="T65" fmla="*/ 0 h 60"/>
                <a:gd name="T66" fmla="*/ 1007 w 1025"/>
                <a:gd name="T67" fmla="*/ 2 h 60"/>
                <a:gd name="T68" fmla="*/ 1013 w 1025"/>
                <a:gd name="T69" fmla="*/ 5 h 60"/>
                <a:gd name="T70" fmla="*/ 1017 w 1025"/>
                <a:gd name="T71" fmla="*/ 9 h 60"/>
                <a:gd name="T72" fmla="*/ 1020 w 1025"/>
                <a:gd name="T73" fmla="*/ 13 h 60"/>
                <a:gd name="T74" fmla="*/ 1024 w 1025"/>
                <a:gd name="T75" fmla="*/ 18 h 60"/>
                <a:gd name="T76" fmla="*/ 1025 w 1025"/>
                <a:gd name="T77" fmla="*/ 24 h 60"/>
                <a:gd name="T78" fmla="*/ 1025 w 1025"/>
                <a:gd name="T79" fmla="*/ 31 h 60"/>
                <a:gd name="T80" fmla="*/ 1025 w 102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5" h="60">
                  <a:moveTo>
                    <a:pt x="1025" y="31"/>
                  </a:moveTo>
                  <a:lnTo>
                    <a:pt x="1025" y="31"/>
                  </a:lnTo>
                  <a:lnTo>
                    <a:pt x="1025" y="37"/>
                  </a:lnTo>
                  <a:lnTo>
                    <a:pt x="1024" y="42"/>
                  </a:lnTo>
                  <a:lnTo>
                    <a:pt x="1020" y="46"/>
                  </a:lnTo>
                  <a:lnTo>
                    <a:pt x="1017" y="51"/>
                  </a:lnTo>
                  <a:lnTo>
                    <a:pt x="1013" y="55"/>
                  </a:lnTo>
                  <a:lnTo>
                    <a:pt x="1007" y="57"/>
                  </a:lnTo>
                  <a:lnTo>
                    <a:pt x="1002" y="60"/>
                  </a:lnTo>
                  <a:lnTo>
                    <a:pt x="996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996" y="0"/>
                  </a:lnTo>
                  <a:lnTo>
                    <a:pt x="996" y="0"/>
                  </a:lnTo>
                  <a:lnTo>
                    <a:pt x="1002" y="0"/>
                  </a:lnTo>
                  <a:lnTo>
                    <a:pt x="1007" y="2"/>
                  </a:lnTo>
                  <a:lnTo>
                    <a:pt x="1013" y="5"/>
                  </a:lnTo>
                  <a:lnTo>
                    <a:pt x="1017" y="9"/>
                  </a:lnTo>
                  <a:lnTo>
                    <a:pt x="1020" y="13"/>
                  </a:lnTo>
                  <a:lnTo>
                    <a:pt x="1024" y="18"/>
                  </a:lnTo>
                  <a:lnTo>
                    <a:pt x="1025" y="24"/>
                  </a:lnTo>
                  <a:lnTo>
                    <a:pt x="1025" y="31"/>
                  </a:lnTo>
                  <a:lnTo>
                    <a:pt x="1025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3" name="Freeform 23"/>
            <p:cNvSpPr/>
            <p:nvPr/>
          </p:nvSpPr>
          <p:spPr bwMode="auto">
            <a:xfrm>
              <a:off x="2866278" y="3298976"/>
              <a:ext cx="530887" cy="48705"/>
            </a:xfrm>
            <a:custGeom>
              <a:avLst/>
              <a:gdLst>
                <a:gd name="T0" fmla="*/ 652 w 652"/>
                <a:gd name="T1" fmla="*/ 30 h 60"/>
                <a:gd name="T2" fmla="*/ 652 w 652"/>
                <a:gd name="T3" fmla="*/ 30 h 60"/>
                <a:gd name="T4" fmla="*/ 652 w 652"/>
                <a:gd name="T5" fmla="*/ 36 h 60"/>
                <a:gd name="T6" fmla="*/ 651 w 652"/>
                <a:gd name="T7" fmla="*/ 42 h 60"/>
                <a:gd name="T8" fmla="*/ 647 w 652"/>
                <a:gd name="T9" fmla="*/ 47 h 60"/>
                <a:gd name="T10" fmla="*/ 644 w 652"/>
                <a:gd name="T11" fmla="*/ 52 h 60"/>
                <a:gd name="T12" fmla="*/ 640 w 652"/>
                <a:gd name="T13" fmla="*/ 55 h 60"/>
                <a:gd name="T14" fmla="*/ 634 w 652"/>
                <a:gd name="T15" fmla="*/ 58 h 60"/>
                <a:gd name="T16" fmla="*/ 629 w 652"/>
                <a:gd name="T17" fmla="*/ 59 h 60"/>
                <a:gd name="T18" fmla="*/ 623 w 652"/>
                <a:gd name="T19" fmla="*/ 60 h 60"/>
                <a:gd name="T20" fmla="*/ 30 w 652"/>
                <a:gd name="T21" fmla="*/ 60 h 60"/>
                <a:gd name="T22" fmla="*/ 30 w 652"/>
                <a:gd name="T23" fmla="*/ 60 h 60"/>
                <a:gd name="T24" fmla="*/ 24 w 652"/>
                <a:gd name="T25" fmla="*/ 59 h 60"/>
                <a:gd name="T26" fmla="*/ 18 w 652"/>
                <a:gd name="T27" fmla="*/ 58 h 60"/>
                <a:gd name="T28" fmla="*/ 13 w 652"/>
                <a:gd name="T29" fmla="*/ 55 h 60"/>
                <a:gd name="T30" fmla="*/ 10 w 652"/>
                <a:gd name="T31" fmla="*/ 52 h 60"/>
                <a:gd name="T32" fmla="*/ 6 w 652"/>
                <a:gd name="T33" fmla="*/ 47 h 60"/>
                <a:gd name="T34" fmla="*/ 2 w 652"/>
                <a:gd name="T35" fmla="*/ 42 h 60"/>
                <a:gd name="T36" fmla="*/ 1 w 652"/>
                <a:gd name="T37" fmla="*/ 36 h 60"/>
                <a:gd name="T38" fmla="*/ 0 w 652"/>
                <a:gd name="T39" fmla="*/ 30 h 60"/>
                <a:gd name="T40" fmla="*/ 0 w 652"/>
                <a:gd name="T41" fmla="*/ 30 h 60"/>
                <a:gd name="T42" fmla="*/ 0 w 652"/>
                <a:gd name="T43" fmla="*/ 30 h 60"/>
                <a:gd name="T44" fmla="*/ 1 w 652"/>
                <a:gd name="T45" fmla="*/ 24 h 60"/>
                <a:gd name="T46" fmla="*/ 2 w 652"/>
                <a:gd name="T47" fmla="*/ 19 h 60"/>
                <a:gd name="T48" fmla="*/ 6 w 652"/>
                <a:gd name="T49" fmla="*/ 13 h 60"/>
                <a:gd name="T50" fmla="*/ 10 w 652"/>
                <a:gd name="T51" fmla="*/ 9 h 60"/>
                <a:gd name="T52" fmla="*/ 13 w 652"/>
                <a:gd name="T53" fmla="*/ 5 h 60"/>
                <a:gd name="T54" fmla="*/ 18 w 652"/>
                <a:gd name="T55" fmla="*/ 3 h 60"/>
                <a:gd name="T56" fmla="*/ 24 w 652"/>
                <a:gd name="T57" fmla="*/ 0 h 60"/>
                <a:gd name="T58" fmla="*/ 30 w 652"/>
                <a:gd name="T59" fmla="*/ 0 h 60"/>
                <a:gd name="T60" fmla="*/ 623 w 652"/>
                <a:gd name="T61" fmla="*/ 0 h 60"/>
                <a:gd name="T62" fmla="*/ 623 w 652"/>
                <a:gd name="T63" fmla="*/ 0 h 60"/>
                <a:gd name="T64" fmla="*/ 629 w 652"/>
                <a:gd name="T65" fmla="*/ 0 h 60"/>
                <a:gd name="T66" fmla="*/ 634 w 652"/>
                <a:gd name="T67" fmla="*/ 3 h 60"/>
                <a:gd name="T68" fmla="*/ 640 w 652"/>
                <a:gd name="T69" fmla="*/ 5 h 60"/>
                <a:gd name="T70" fmla="*/ 644 w 652"/>
                <a:gd name="T71" fmla="*/ 9 h 60"/>
                <a:gd name="T72" fmla="*/ 647 w 652"/>
                <a:gd name="T73" fmla="*/ 13 h 60"/>
                <a:gd name="T74" fmla="*/ 651 w 652"/>
                <a:gd name="T75" fmla="*/ 19 h 60"/>
                <a:gd name="T76" fmla="*/ 652 w 652"/>
                <a:gd name="T77" fmla="*/ 24 h 60"/>
                <a:gd name="T78" fmla="*/ 652 w 652"/>
                <a:gd name="T79" fmla="*/ 30 h 60"/>
                <a:gd name="T80" fmla="*/ 652 w 652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2" h="60">
                  <a:moveTo>
                    <a:pt x="652" y="30"/>
                  </a:moveTo>
                  <a:lnTo>
                    <a:pt x="652" y="30"/>
                  </a:lnTo>
                  <a:lnTo>
                    <a:pt x="652" y="36"/>
                  </a:lnTo>
                  <a:lnTo>
                    <a:pt x="651" y="42"/>
                  </a:lnTo>
                  <a:lnTo>
                    <a:pt x="647" y="47"/>
                  </a:lnTo>
                  <a:lnTo>
                    <a:pt x="644" y="52"/>
                  </a:lnTo>
                  <a:lnTo>
                    <a:pt x="640" y="55"/>
                  </a:lnTo>
                  <a:lnTo>
                    <a:pt x="634" y="58"/>
                  </a:lnTo>
                  <a:lnTo>
                    <a:pt x="629" y="59"/>
                  </a:lnTo>
                  <a:lnTo>
                    <a:pt x="623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10" y="52"/>
                  </a:lnTo>
                  <a:lnTo>
                    <a:pt x="6" y="47"/>
                  </a:lnTo>
                  <a:lnTo>
                    <a:pt x="2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9" y="0"/>
                  </a:lnTo>
                  <a:lnTo>
                    <a:pt x="634" y="3"/>
                  </a:lnTo>
                  <a:lnTo>
                    <a:pt x="640" y="5"/>
                  </a:lnTo>
                  <a:lnTo>
                    <a:pt x="644" y="9"/>
                  </a:lnTo>
                  <a:lnTo>
                    <a:pt x="647" y="13"/>
                  </a:lnTo>
                  <a:lnTo>
                    <a:pt x="651" y="19"/>
                  </a:lnTo>
                  <a:lnTo>
                    <a:pt x="652" y="24"/>
                  </a:lnTo>
                  <a:lnTo>
                    <a:pt x="652" y="30"/>
                  </a:lnTo>
                  <a:lnTo>
                    <a:pt x="65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4" name="Freeform 24"/>
            <p:cNvSpPr/>
            <p:nvPr/>
          </p:nvSpPr>
          <p:spPr bwMode="auto">
            <a:xfrm>
              <a:off x="3994615" y="4243858"/>
              <a:ext cx="680250" cy="48705"/>
            </a:xfrm>
            <a:custGeom>
              <a:avLst/>
              <a:gdLst>
                <a:gd name="T0" fmla="*/ 839 w 839"/>
                <a:gd name="T1" fmla="*/ 30 h 60"/>
                <a:gd name="T2" fmla="*/ 839 w 839"/>
                <a:gd name="T3" fmla="*/ 30 h 60"/>
                <a:gd name="T4" fmla="*/ 838 w 839"/>
                <a:gd name="T5" fmla="*/ 36 h 60"/>
                <a:gd name="T6" fmla="*/ 837 w 839"/>
                <a:gd name="T7" fmla="*/ 42 h 60"/>
                <a:gd name="T8" fmla="*/ 834 w 839"/>
                <a:gd name="T9" fmla="*/ 47 h 60"/>
                <a:gd name="T10" fmla="*/ 830 w 839"/>
                <a:gd name="T11" fmla="*/ 51 h 60"/>
                <a:gd name="T12" fmla="*/ 826 w 839"/>
                <a:gd name="T13" fmla="*/ 55 h 60"/>
                <a:gd name="T14" fmla="*/ 821 w 839"/>
                <a:gd name="T15" fmla="*/ 58 h 60"/>
                <a:gd name="T16" fmla="*/ 815 w 839"/>
                <a:gd name="T17" fmla="*/ 60 h 60"/>
                <a:gd name="T18" fmla="*/ 809 w 839"/>
                <a:gd name="T19" fmla="*/ 60 h 60"/>
                <a:gd name="T20" fmla="*/ 30 w 839"/>
                <a:gd name="T21" fmla="*/ 60 h 60"/>
                <a:gd name="T22" fmla="*/ 30 w 839"/>
                <a:gd name="T23" fmla="*/ 60 h 60"/>
                <a:gd name="T24" fmla="*/ 24 w 839"/>
                <a:gd name="T25" fmla="*/ 60 h 60"/>
                <a:gd name="T26" fmla="*/ 19 w 839"/>
                <a:gd name="T27" fmla="*/ 58 h 60"/>
                <a:gd name="T28" fmla="*/ 14 w 839"/>
                <a:gd name="T29" fmla="*/ 55 h 60"/>
                <a:gd name="T30" fmla="*/ 9 w 839"/>
                <a:gd name="T31" fmla="*/ 51 h 60"/>
                <a:gd name="T32" fmla="*/ 5 w 839"/>
                <a:gd name="T33" fmla="*/ 47 h 60"/>
                <a:gd name="T34" fmla="*/ 3 w 839"/>
                <a:gd name="T35" fmla="*/ 42 h 60"/>
                <a:gd name="T36" fmla="*/ 0 w 839"/>
                <a:gd name="T37" fmla="*/ 36 h 60"/>
                <a:gd name="T38" fmla="*/ 0 w 839"/>
                <a:gd name="T39" fmla="*/ 30 h 60"/>
                <a:gd name="T40" fmla="*/ 0 w 839"/>
                <a:gd name="T41" fmla="*/ 30 h 60"/>
                <a:gd name="T42" fmla="*/ 0 w 839"/>
                <a:gd name="T43" fmla="*/ 30 h 60"/>
                <a:gd name="T44" fmla="*/ 0 w 839"/>
                <a:gd name="T45" fmla="*/ 23 h 60"/>
                <a:gd name="T46" fmla="*/ 3 w 839"/>
                <a:gd name="T47" fmla="*/ 19 h 60"/>
                <a:gd name="T48" fmla="*/ 5 w 839"/>
                <a:gd name="T49" fmla="*/ 12 h 60"/>
                <a:gd name="T50" fmla="*/ 9 w 839"/>
                <a:gd name="T51" fmla="*/ 9 h 60"/>
                <a:gd name="T52" fmla="*/ 14 w 839"/>
                <a:gd name="T53" fmla="*/ 5 h 60"/>
                <a:gd name="T54" fmla="*/ 19 w 839"/>
                <a:gd name="T55" fmla="*/ 3 h 60"/>
                <a:gd name="T56" fmla="*/ 24 w 839"/>
                <a:gd name="T57" fmla="*/ 0 h 60"/>
                <a:gd name="T58" fmla="*/ 30 w 839"/>
                <a:gd name="T59" fmla="*/ 0 h 60"/>
                <a:gd name="T60" fmla="*/ 809 w 839"/>
                <a:gd name="T61" fmla="*/ 0 h 60"/>
                <a:gd name="T62" fmla="*/ 809 w 839"/>
                <a:gd name="T63" fmla="*/ 0 h 60"/>
                <a:gd name="T64" fmla="*/ 815 w 839"/>
                <a:gd name="T65" fmla="*/ 0 h 60"/>
                <a:gd name="T66" fmla="*/ 821 w 839"/>
                <a:gd name="T67" fmla="*/ 3 h 60"/>
                <a:gd name="T68" fmla="*/ 826 w 839"/>
                <a:gd name="T69" fmla="*/ 5 h 60"/>
                <a:gd name="T70" fmla="*/ 830 w 839"/>
                <a:gd name="T71" fmla="*/ 9 h 60"/>
                <a:gd name="T72" fmla="*/ 834 w 839"/>
                <a:gd name="T73" fmla="*/ 12 h 60"/>
                <a:gd name="T74" fmla="*/ 837 w 839"/>
                <a:gd name="T75" fmla="*/ 19 h 60"/>
                <a:gd name="T76" fmla="*/ 838 w 839"/>
                <a:gd name="T77" fmla="*/ 23 h 60"/>
                <a:gd name="T78" fmla="*/ 839 w 839"/>
                <a:gd name="T79" fmla="*/ 30 h 60"/>
                <a:gd name="T80" fmla="*/ 839 w 839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9" h="60">
                  <a:moveTo>
                    <a:pt x="839" y="30"/>
                  </a:moveTo>
                  <a:lnTo>
                    <a:pt x="839" y="30"/>
                  </a:lnTo>
                  <a:lnTo>
                    <a:pt x="838" y="36"/>
                  </a:lnTo>
                  <a:lnTo>
                    <a:pt x="837" y="42"/>
                  </a:lnTo>
                  <a:lnTo>
                    <a:pt x="834" y="47"/>
                  </a:lnTo>
                  <a:lnTo>
                    <a:pt x="830" y="51"/>
                  </a:lnTo>
                  <a:lnTo>
                    <a:pt x="826" y="55"/>
                  </a:lnTo>
                  <a:lnTo>
                    <a:pt x="821" y="58"/>
                  </a:lnTo>
                  <a:lnTo>
                    <a:pt x="815" y="60"/>
                  </a:lnTo>
                  <a:lnTo>
                    <a:pt x="80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5" y="12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15" y="0"/>
                  </a:lnTo>
                  <a:lnTo>
                    <a:pt x="821" y="3"/>
                  </a:lnTo>
                  <a:lnTo>
                    <a:pt x="826" y="5"/>
                  </a:lnTo>
                  <a:lnTo>
                    <a:pt x="830" y="9"/>
                  </a:lnTo>
                  <a:lnTo>
                    <a:pt x="834" y="12"/>
                  </a:lnTo>
                  <a:lnTo>
                    <a:pt x="837" y="19"/>
                  </a:lnTo>
                  <a:lnTo>
                    <a:pt x="838" y="23"/>
                  </a:lnTo>
                  <a:lnTo>
                    <a:pt x="839" y="30"/>
                  </a:lnTo>
                  <a:lnTo>
                    <a:pt x="839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5" name="Freeform 25"/>
            <p:cNvSpPr/>
            <p:nvPr/>
          </p:nvSpPr>
          <p:spPr bwMode="auto">
            <a:xfrm>
              <a:off x="5264199" y="2259931"/>
              <a:ext cx="141245" cy="48705"/>
            </a:xfrm>
            <a:custGeom>
              <a:avLst/>
              <a:gdLst>
                <a:gd name="T0" fmla="*/ 176 w 176"/>
                <a:gd name="T1" fmla="*/ 30 h 61"/>
                <a:gd name="T2" fmla="*/ 176 w 176"/>
                <a:gd name="T3" fmla="*/ 30 h 61"/>
                <a:gd name="T4" fmla="*/ 175 w 176"/>
                <a:gd name="T5" fmla="*/ 36 h 61"/>
                <a:gd name="T6" fmla="*/ 173 w 176"/>
                <a:gd name="T7" fmla="*/ 42 h 61"/>
                <a:gd name="T8" fmla="*/ 170 w 176"/>
                <a:gd name="T9" fmla="*/ 47 h 61"/>
                <a:gd name="T10" fmla="*/ 166 w 176"/>
                <a:gd name="T11" fmla="*/ 52 h 61"/>
                <a:gd name="T12" fmla="*/ 162 w 176"/>
                <a:gd name="T13" fmla="*/ 56 h 61"/>
                <a:gd name="T14" fmla="*/ 158 w 176"/>
                <a:gd name="T15" fmla="*/ 58 h 61"/>
                <a:gd name="T16" fmla="*/ 151 w 176"/>
                <a:gd name="T17" fmla="*/ 59 h 61"/>
                <a:gd name="T18" fmla="*/ 145 w 176"/>
                <a:gd name="T19" fmla="*/ 61 h 61"/>
                <a:gd name="T20" fmla="*/ 31 w 176"/>
                <a:gd name="T21" fmla="*/ 61 h 61"/>
                <a:gd name="T22" fmla="*/ 31 w 176"/>
                <a:gd name="T23" fmla="*/ 61 h 61"/>
                <a:gd name="T24" fmla="*/ 25 w 176"/>
                <a:gd name="T25" fmla="*/ 59 h 61"/>
                <a:gd name="T26" fmla="*/ 19 w 176"/>
                <a:gd name="T27" fmla="*/ 58 h 61"/>
                <a:gd name="T28" fmla="*/ 14 w 176"/>
                <a:gd name="T29" fmla="*/ 56 h 61"/>
                <a:gd name="T30" fmla="*/ 9 w 176"/>
                <a:gd name="T31" fmla="*/ 52 h 61"/>
                <a:gd name="T32" fmla="*/ 5 w 176"/>
                <a:gd name="T33" fmla="*/ 47 h 61"/>
                <a:gd name="T34" fmla="*/ 3 w 176"/>
                <a:gd name="T35" fmla="*/ 42 h 61"/>
                <a:gd name="T36" fmla="*/ 1 w 176"/>
                <a:gd name="T37" fmla="*/ 36 h 61"/>
                <a:gd name="T38" fmla="*/ 0 w 176"/>
                <a:gd name="T39" fmla="*/ 30 h 61"/>
                <a:gd name="T40" fmla="*/ 0 w 176"/>
                <a:gd name="T41" fmla="*/ 30 h 61"/>
                <a:gd name="T42" fmla="*/ 0 w 176"/>
                <a:gd name="T43" fmla="*/ 30 h 61"/>
                <a:gd name="T44" fmla="*/ 1 w 176"/>
                <a:gd name="T45" fmla="*/ 24 h 61"/>
                <a:gd name="T46" fmla="*/ 3 w 176"/>
                <a:gd name="T47" fmla="*/ 18 h 61"/>
                <a:gd name="T48" fmla="*/ 5 w 176"/>
                <a:gd name="T49" fmla="*/ 13 h 61"/>
                <a:gd name="T50" fmla="*/ 9 w 176"/>
                <a:gd name="T51" fmla="*/ 9 h 61"/>
                <a:gd name="T52" fmla="*/ 14 w 176"/>
                <a:gd name="T53" fmla="*/ 6 h 61"/>
                <a:gd name="T54" fmla="*/ 19 w 176"/>
                <a:gd name="T55" fmla="*/ 2 h 61"/>
                <a:gd name="T56" fmla="*/ 25 w 176"/>
                <a:gd name="T57" fmla="*/ 1 h 61"/>
                <a:gd name="T58" fmla="*/ 31 w 176"/>
                <a:gd name="T59" fmla="*/ 0 h 61"/>
                <a:gd name="T60" fmla="*/ 145 w 176"/>
                <a:gd name="T61" fmla="*/ 0 h 61"/>
                <a:gd name="T62" fmla="*/ 145 w 176"/>
                <a:gd name="T63" fmla="*/ 0 h 61"/>
                <a:gd name="T64" fmla="*/ 151 w 176"/>
                <a:gd name="T65" fmla="*/ 1 h 61"/>
                <a:gd name="T66" fmla="*/ 158 w 176"/>
                <a:gd name="T67" fmla="*/ 2 h 61"/>
                <a:gd name="T68" fmla="*/ 162 w 176"/>
                <a:gd name="T69" fmla="*/ 6 h 61"/>
                <a:gd name="T70" fmla="*/ 166 w 176"/>
                <a:gd name="T71" fmla="*/ 9 h 61"/>
                <a:gd name="T72" fmla="*/ 170 w 176"/>
                <a:gd name="T73" fmla="*/ 13 h 61"/>
                <a:gd name="T74" fmla="*/ 173 w 176"/>
                <a:gd name="T75" fmla="*/ 18 h 61"/>
                <a:gd name="T76" fmla="*/ 175 w 176"/>
                <a:gd name="T77" fmla="*/ 24 h 61"/>
                <a:gd name="T78" fmla="*/ 176 w 176"/>
                <a:gd name="T79" fmla="*/ 30 h 61"/>
                <a:gd name="T80" fmla="*/ 176 w 176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61">
                  <a:moveTo>
                    <a:pt x="176" y="30"/>
                  </a:moveTo>
                  <a:lnTo>
                    <a:pt x="176" y="30"/>
                  </a:lnTo>
                  <a:lnTo>
                    <a:pt x="175" y="36"/>
                  </a:lnTo>
                  <a:lnTo>
                    <a:pt x="173" y="42"/>
                  </a:lnTo>
                  <a:lnTo>
                    <a:pt x="170" y="47"/>
                  </a:lnTo>
                  <a:lnTo>
                    <a:pt x="166" y="52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1" y="59"/>
                  </a:lnTo>
                  <a:lnTo>
                    <a:pt x="145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6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51" y="1"/>
                  </a:lnTo>
                  <a:lnTo>
                    <a:pt x="158" y="2"/>
                  </a:lnTo>
                  <a:lnTo>
                    <a:pt x="162" y="6"/>
                  </a:lnTo>
                  <a:lnTo>
                    <a:pt x="166" y="9"/>
                  </a:lnTo>
                  <a:lnTo>
                    <a:pt x="170" y="13"/>
                  </a:lnTo>
                  <a:lnTo>
                    <a:pt x="173" y="18"/>
                  </a:lnTo>
                  <a:lnTo>
                    <a:pt x="175" y="24"/>
                  </a:lnTo>
                  <a:lnTo>
                    <a:pt x="176" y="30"/>
                  </a:lnTo>
                  <a:lnTo>
                    <a:pt x="17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6" name="Freeform 26"/>
            <p:cNvSpPr/>
            <p:nvPr/>
          </p:nvSpPr>
          <p:spPr bwMode="auto">
            <a:xfrm>
              <a:off x="5288552" y="2665808"/>
              <a:ext cx="556863" cy="4870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7" name="Freeform 27"/>
            <p:cNvSpPr/>
            <p:nvPr/>
          </p:nvSpPr>
          <p:spPr bwMode="auto">
            <a:xfrm>
              <a:off x="5407068" y="2534304"/>
              <a:ext cx="211056" cy="48705"/>
            </a:xfrm>
            <a:custGeom>
              <a:avLst/>
              <a:gdLst>
                <a:gd name="T0" fmla="*/ 261 w 261"/>
                <a:gd name="T1" fmla="*/ 31 h 60"/>
                <a:gd name="T2" fmla="*/ 261 w 261"/>
                <a:gd name="T3" fmla="*/ 31 h 60"/>
                <a:gd name="T4" fmla="*/ 261 w 261"/>
                <a:gd name="T5" fmla="*/ 37 h 60"/>
                <a:gd name="T6" fmla="*/ 258 w 261"/>
                <a:gd name="T7" fmla="*/ 42 h 60"/>
                <a:gd name="T8" fmla="*/ 256 w 261"/>
                <a:gd name="T9" fmla="*/ 48 h 60"/>
                <a:gd name="T10" fmla="*/ 252 w 261"/>
                <a:gd name="T11" fmla="*/ 52 h 60"/>
                <a:gd name="T12" fmla="*/ 249 w 261"/>
                <a:gd name="T13" fmla="*/ 55 h 60"/>
                <a:gd name="T14" fmla="*/ 243 w 261"/>
                <a:gd name="T15" fmla="*/ 58 h 60"/>
                <a:gd name="T16" fmla="*/ 238 w 261"/>
                <a:gd name="T17" fmla="*/ 60 h 60"/>
                <a:gd name="T18" fmla="*/ 232 w 261"/>
                <a:gd name="T19" fmla="*/ 60 h 60"/>
                <a:gd name="T20" fmla="*/ 30 w 261"/>
                <a:gd name="T21" fmla="*/ 60 h 60"/>
                <a:gd name="T22" fmla="*/ 30 w 261"/>
                <a:gd name="T23" fmla="*/ 60 h 60"/>
                <a:gd name="T24" fmla="*/ 24 w 261"/>
                <a:gd name="T25" fmla="*/ 60 h 60"/>
                <a:gd name="T26" fmla="*/ 18 w 261"/>
                <a:gd name="T27" fmla="*/ 58 h 60"/>
                <a:gd name="T28" fmla="*/ 13 w 261"/>
                <a:gd name="T29" fmla="*/ 55 h 60"/>
                <a:gd name="T30" fmla="*/ 9 w 261"/>
                <a:gd name="T31" fmla="*/ 52 h 60"/>
                <a:gd name="T32" fmla="*/ 5 w 261"/>
                <a:gd name="T33" fmla="*/ 48 h 60"/>
                <a:gd name="T34" fmla="*/ 2 w 261"/>
                <a:gd name="T35" fmla="*/ 42 h 60"/>
                <a:gd name="T36" fmla="*/ 1 w 261"/>
                <a:gd name="T37" fmla="*/ 37 h 60"/>
                <a:gd name="T38" fmla="*/ 0 w 261"/>
                <a:gd name="T39" fmla="*/ 31 h 60"/>
                <a:gd name="T40" fmla="*/ 0 w 261"/>
                <a:gd name="T41" fmla="*/ 31 h 60"/>
                <a:gd name="T42" fmla="*/ 0 w 261"/>
                <a:gd name="T43" fmla="*/ 31 h 60"/>
                <a:gd name="T44" fmla="*/ 1 w 261"/>
                <a:gd name="T45" fmla="*/ 25 h 60"/>
                <a:gd name="T46" fmla="*/ 2 w 261"/>
                <a:gd name="T47" fmla="*/ 19 h 60"/>
                <a:gd name="T48" fmla="*/ 5 w 261"/>
                <a:gd name="T49" fmla="*/ 14 h 60"/>
                <a:gd name="T50" fmla="*/ 9 w 261"/>
                <a:gd name="T51" fmla="*/ 9 h 60"/>
                <a:gd name="T52" fmla="*/ 13 w 261"/>
                <a:gd name="T53" fmla="*/ 5 h 60"/>
                <a:gd name="T54" fmla="*/ 18 w 261"/>
                <a:gd name="T55" fmla="*/ 3 h 60"/>
                <a:gd name="T56" fmla="*/ 24 w 261"/>
                <a:gd name="T57" fmla="*/ 2 h 60"/>
                <a:gd name="T58" fmla="*/ 30 w 261"/>
                <a:gd name="T59" fmla="*/ 0 h 60"/>
                <a:gd name="T60" fmla="*/ 232 w 261"/>
                <a:gd name="T61" fmla="*/ 0 h 60"/>
                <a:gd name="T62" fmla="*/ 232 w 261"/>
                <a:gd name="T63" fmla="*/ 0 h 60"/>
                <a:gd name="T64" fmla="*/ 238 w 261"/>
                <a:gd name="T65" fmla="*/ 2 h 60"/>
                <a:gd name="T66" fmla="*/ 243 w 261"/>
                <a:gd name="T67" fmla="*/ 3 h 60"/>
                <a:gd name="T68" fmla="*/ 249 w 261"/>
                <a:gd name="T69" fmla="*/ 5 h 60"/>
                <a:gd name="T70" fmla="*/ 252 w 261"/>
                <a:gd name="T71" fmla="*/ 9 h 60"/>
                <a:gd name="T72" fmla="*/ 256 w 261"/>
                <a:gd name="T73" fmla="*/ 14 h 60"/>
                <a:gd name="T74" fmla="*/ 258 w 261"/>
                <a:gd name="T75" fmla="*/ 19 h 60"/>
                <a:gd name="T76" fmla="*/ 261 w 261"/>
                <a:gd name="T77" fmla="*/ 25 h 60"/>
                <a:gd name="T78" fmla="*/ 261 w 261"/>
                <a:gd name="T79" fmla="*/ 31 h 60"/>
                <a:gd name="T80" fmla="*/ 261 w 261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" h="60">
                  <a:moveTo>
                    <a:pt x="261" y="31"/>
                  </a:moveTo>
                  <a:lnTo>
                    <a:pt x="261" y="31"/>
                  </a:lnTo>
                  <a:lnTo>
                    <a:pt x="261" y="37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2" y="52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60"/>
                  </a:lnTo>
                  <a:lnTo>
                    <a:pt x="232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2"/>
                  </a:lnTo>
                  <a:lnTo>
                    <a:pt x="243" y="3"/>
                  </a:lnTo>
                  <a:lnTo>
                    <a:pt x="249" y="5"/>
                  </a:lnTo>
                  <a:lnTo>
                    <a:pt x="252" y="9"/>
                  </a:lnTo>
                  <a:lnTo>
                    <a:pt x="256" y="14"/>
                  </a:lnTo>
                  <a:lnTo>
                    <a:pt x="258" y="19"/>
                  </a:lnTo>
                  <a:lnTo>
                    <a:pt x="261" y="25"/>
                  </a:lnTo>
                  <a:lnTo>
                    <a:pt x="261" y="31"/>
                  </a:lnTo>
                  <a:lnTo>
                    <a:pt x="261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8" name="Freeform 28"/>
            <p:cNvSpPr/>
            <p:nvPr/>
          </p:nvSpPr>
          <p:spPr bwMode="auto">
            <a:xfrm>
              <a:off x="5183024" y="2935310"/>
              <a:ext cx="212679" cy="50329"/>
            </a:xfrm>
            <a:custGeom>
              <a:avLst/>
              <a:gdLst>
                <a:gd name="T0" fmla="*/ 262 w 262"/>
                <a:gd name="T1" fmla="*/ 30 h 61"/>
                <a:gd name="T2" fmla="*/ 262 w 262"/>
                <a:gd name="T3" fmla="*/ 30 h 61"/>
                <a:gd name="T4" fmla="*/ 261 w 262"/>
                <a:gd name="T5" fmla="*/ 36 h 61"/>
                <a:gd name="T6" fmla="*/ 260 w 262"/>
                <a:gd name="T7" fmla="*/ 41 h 61"/>
                <a:gd name="T8" fmla="*/ 256 w 262"/>
                <a:gd name="T9" fmla="*/ 47 h 61"/>
                <a:gd name="T10" fmla="*/ 253 w 262"/>
                <a:gd name="T11" fmla="*/ 51 h 61"/>
                <a:gd name="T12" fmla="*/ 249 w 262"/>
                <a:gd name="T13" fmla="*/ 55 h 61"/>
                <a:gd name="T14" fmla="*/ 243 w 262"/>
                <a:gd name="T15" fmla="*/ 58 h 61"/>
                <a:gd name="T16" fmla="*/ 238 w 262"/>
                <a:gd name="T17" fmla="*/ 59 h 61"/>
                <a:gd name="T18" fmla="*/ 232 w 262"/>
                <a:gd name="T19" fmla="*/ 61 h 61"/>
                <a:gd name="T20" fmla="*/ 31 w 262"/>
                <a:gd name="T21" fmla="*/ 61 h 61"/>
                <a:gd name="T22" fmla="*/ 31 w 262"/>
                <a:gd name="T23" fmla="*/ 61 h 61"/>
                <a:gd name="T24" fmla="*/ 25 w 262"/>
                <a:gd name="T25" fmla="*/ 59 h 61"/>
                <a:gd name="T26" fmla="*/ 19 w 262"/>
                <a:gd name="T27" fmla="*/ 58 h 61"/>
                <a:gd name="T28" fmla="*/ 14 w 262"/>
                <a:gd name="T29" fmla="*/ 55 h 61"/>
                <a:gd name="T30" fmla="*/ 9 w 262"/>
                <a:gd name="T31" fmla="*/ 51 h 61"/>
                <a:gd name="T32" fmla="*/ 5 w 262"/>
                <a:gd name="T33" fmla="*/ 47 h 61"/>
                <a:gd name="T34" fmla="*/ 3 w 262"/>
                <a:gd name="T35" fmla="*/ 41 h 61"/>
                <a:gd name="T36" fmla="*/ 2 w 262"/>
                <a:gd name="T37" fmla="*/ 36 h 61"/>
                <a:gd name="T38" fmla="*/ 0 w 262"/>
                <a:gd name="T39" fmla="*/ 30 h 61"/>
                <a:gd name="T40" fmla="*/ 0 w 262"/>
                <a:gd name="T41" fmla="*/ 30 h 61"/>
                <a:gd name="T42" fmla="*/ 0 w 262"/>
                <a:gd name="T43" fmla="*/ 30 h 61"/>
                <a:gd name="T44" fmla="*/ 2 w 262"/>
                <a:gd name="T45" fmla="*/ 24 h 61"/>
                <a:gd name="T46" fmla="*/ 3 w 262"/>
                <a:gd name="T47" fmla="*/ 18 h 61"/>
                <a:gd name="T48" fmla="*/ 5 w 262"/>
                <a:gd name="T49" fmla="*/ 13 h 61"/>
                <a:gd name="T50" fmla="*/ 9 w 262"/>
                <a:gd name="T51" fmla="*/ 8 h 61"/>
                <a:gd name="T52" fmla="*/ 14 w 262"/>
                <a:gd name="T53" fmla="*/ 5 h 61"/>
                <a:gd name="T54" fmla="*/ 19 w 262"/>
                <a:gd name="T55" fmla="*/ 2 h 61"/>
                <a:gd name="T56" fmla="*/ 25 w 262"/>
                <a:gd name="T57" fmla="*/ 1 h 61"/>
                <a:gd name="T58" fmla="*/ 31 w 262"/>
                <a:gd name="T59" fmla="*/ 0 h 61"/>
                <a:gd name="T60" fmla="*/ 232 w 262"/>
                <a:gd name="T61" fmla="*/ 0 h 61"/>
                <a:gd name="T62" fmla="*/ 232 w 262"/>
                <a:gd name="T63" fmla="*/ 0 h 61"/>
                <a:gd name="T64" fmla="*/ 238 w 262"/>
                <a:gd name="T65" fmla="*/ 1 h 61"/>
                <a:gd name="T66" fmla="*/ 243 w 262"/>
                <a:gd name="T67" fmla="*/ 2 h 61"/>
                <a:gd name="T68" fmla="*/ 249 w 262"/>
                <a:gd name="T69" fmla="*/ 5 h 61"/>
                <a:gd name="T70" fmla="*/ 253 w 262"/>
                <a:gd name="T71" fmla="*/ 8 h 61"/>
                <a:gd name="T72" fmla="*/ 256 w 262"/>
                <a:gd name="T73" fmla="*/ 13 h 61"/>
                <a:gd name="T74" fmla="*/ 260 w 262"/>
                <a:gd name="T75" fmla="*/ 18 h 61"/>
                <a:gd name="T76" fmla="*/ 261 w 262"/>
                <a:gd name="T77" fmla="*/ 24 h 61"/>
                <a:gd name="T78" fmla="*/ 262 w 262"/>
                <a:gd name="T79" fmla="*/ 30 h 61"/>
                <a:gd name="T80" fmla="*/ 262 w 262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61">
                  <a:moveTo>
                    <a:pt x="262" y="30"/>
                  </a:moveTo>
                  <a:lnTo>
                    <a:pt x="262" y="30"/>
                  </a:lnTo>
                  <a:lnTo>
                    <a:pt x="261" y="36"/>
                  </a:lnTo>
                  <a:lnTo>
                    <a:pt x="260" y="41"/>
                  </a:lnTo>
                  <a:lnTo>
                    <a:pt x="256" y="47"/>
                  </a:lnTo>
                  <a:lnTo>
                    <a:pt x="253" y="51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59"/>
                  </a:lnTo>
                  <a:lnTo>
                    <a:pt x="232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1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1"/>
                  </a:lnTo>
                  <a:lnTo>
                    <a:pt x="243" y="2"/>
                  </a:lnTo>
                  <a:lnTo>
                    <a:pt x="249" y="5"/>
                  </a:lnTo>
                  <a:lnTo>
                    <a:pt x="253" y="8"/>
                  </a:lnTo>
                  <a:lnTo>
                    <a:pt x="256" y="13"/>
                  </a:lnTo>
                  <a:lnTo>
                    <a:pt x="260" y="18"/>
                  </a:lnTo>
                  <a:lnTo>
                    <a:pt x="261" y="24"/>
                  </a:lnTo>
                  <a:lnTo>
                    <a:pt x="262" y="30"/>
                  </a:lnTo>
                  <a:lnTo>
                    <a:pt x="26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9" name="Freeform 29"/>
            <p:cNvSpPr/>
            <p:nvPr/>
          </p:nvSpPr>
          <p:spPr bwMode="auto">
            <a:xfrm>
              <a:off x="5240836" y="3662642"/>
              <a:ext cx="428606" cy="48705"/>
            </a:xfrm>
            <a:custGeom>
              <a:avLst/>
              <a:gdLst>
                <a:gd name="T0" fmla="*/ 528 w 528"/>
                <a:gd name="T1" fmla="*/ 29 h 60"/>
                <a:gd name="T2" fmla="*/ 528 w 528"/>
                <a:gd name="T3" fmla="*/ 29 h 60"/>
                <a:gd name="T4" fmla="*/ 526 w 528"/>
                <a:gd name="T5" fmla="*/ 35 h 60"/>
                <a:gd name="T6" fmla="*/ 525 w 528"/>
                <a:gd name="T7" fmla="*/ 41 h 60"/>
                <a:gd name="T8" fmla="*/ 521 w 528"/>
                <a:gd name="T9" fmla="*/ 46 h 60"/>
                <a:gd name="T10" fmla="*/ 518 w 528"/>
                <a:gd name="T11" fmla="*/ 51 h 60"/>
                <a:gd name="T12" fmla="*/ 514 w 528"/>
                <a:gd name="T13" fmla="*/ 55 h 60"/>
                <a:gd name="T14" fmla="*/ 509 w 528"/>
                <a:gd name="T15" fmla="*/ 57 h 60"/>
                <a:gd name="T16" fmla="*/ 503 w 528"/>
                <a:gd name="T17" fmla="*/ 60 h 60"/>
                <a:gd name="T18" fmla="*/ 497 w 528"/>
                <a:gd name="T19" fmla="*/ 60 h 60"/>
                <a:gd name="T20" fmla="*/ 29 w 528"/>
                <a:gd name="T21" fmla="*/ 60 h 60"/>
                <a:gd name="T22" fmla="*/ 29 w 528"/>
                <a:gd name="T23" fmla="*/ 60 h 60"/>
                <a:gd name="T24" fmla="*/ 23 w 528"/>
                <a:gd name="T25" fmla="*/ 60 h 60"/>
                <a:gd name="T26" fmla="*/ 18 w 528"/>
                <a:gd name="T27" fmla="*/ 57 h 60"/>
                <a:gd name="T28" fmla="*/ 13 w 528"/>
                <a:gd name="T29" fmla="*/ 55 h 60"/>
                <a:gd name="T30" fmla="*/ 8 w 528"/>
                <a:gd name="T31" fmla="*/ 51 h 60"/>
                <a:gd name="T32" fmla="*/ 5 w 528"/>
                <a:gd name="T33" fmla="*/ 46 h 60"/>
                <a:gd name="T34" fmla="*/ 2 w 528"/>
                <a:gd name="T35" fmla="*/ 41 h 60"/>
                <a:gd name="T36" fmla="*/ 0 w 528"/>
                <a:gd name="T37" fmla="*/ 35 h 60"/>
                <a:gd name="T38" fmla="*/ 0 w 528"/>
                <a:gd name="T39" fmla="*/ 29 h 60"/>
                <a:gd name="T40" fmla="*/ 0 w 528"/>
                <a:gd name="T41" fmla="*/ 29 h 60"/>
                <a:gd name="T42" fmla="*/ 0 w 528"/>
                <a:gd name="T43" fmla="*/ 29 h 60"/>
                <a:gd name="T44" fmla="*/ 0 w 528"/>
                <a:gd name="T45" fmla="*/ 23 h 60"/>
                <a:gd name="T46" fmla="*/ 2 w 528"/>
                <a:gd name="T47" fmla="*/ 18 h 60"/>
                <a:gd name="T48" fmla="*/ 5 w 528"/>
                <a:gd name="T49" fmla="*/ 13 h 60"/>
                <a:gd name="T50" fmla="*/ 8 w 528"/>
                <a:gd name="T51" fmla="*/ 8 h 60"/>
                <a:gd name="T52" fmla="*/ 13 w 528"/>
                <a:gd name="T53" fmla="*/ 5 h 60"/>
                <a:gd name="T54" fmla="*/ 18 w 528"/>
                <a:gd name="T55" fmla="*/ 2 h 60"/>
                <a:gd name="T56" fmla="*/ 23 w 528"/>
                <a:gd name="T57" fmla="*/ 0 h 60"/>
                <a:gd name="T58" fmla="*/ 29 w 528"/>
                <a:gd name="T59" fmla="*/ 0 h 60"/>
                <a:gd name="T60" fmla="*/ 497 w 528"/>
                <a:gd name="T61" fmla="*/ 0 h 60"/>
                <a:gd name="T62" fmla="*/ 497 w 528"/>
                <a:gd name="T63" fmla="*/ 0 h 60"/>
                <a:gd name="T64" fmla="*/ 503 w 528"/>
                <a:gd name="T65" fmla="*/ 0 h 60"/>
                <a:gd name="T66" fmla="*/ 509 w 528"/>
                <a:gd name="T67" fmla="*/ 2 h 60"/>
                <a:gd name="T68" fmla="*/ 514 w 528"/>
                <a:gd name="T69" fmla="*/ 5 h 60"/>
                <a:gd name="T70" fmla="*/ 518 w 528"/>
                <a:gd name="T71" fmla="*/ 8 h 60"/>
                <a:gd name="T72" fmla="*/ 521 w 528"/>
                <a:gd name="T73" fmla="*/ 13 h 60"/>
                <a:gd name="T74" fmla="*/ 525 w 528"/>
                <a:gd name="T75" fmla="*/ 18 h 60"/>
                <a:gd name="T76" fmla="*/ 526 w 528"/>
                <a:gd name="T77" fmla="*/ 23 h 60"/>
                <a:gd name="T78" fmla="*/ 528 w 528"/>
                <a:gd name="T79" fmla="*/ 29 h 60"/>
                <a:gd name="T80" fmla="*/ 528 w 528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8" h="60">
                  <a:moveTo>
                    <a:pt x="528" y="29"/>
                  </a:moveTo>
                  <a:lnTo>
                    <a:pt x="528" y="29"/>
                  </a:lnTo>
                  <a:lnTo>
                    <a:pt x="526" y="35"/>
                  </a:lnTo>
                  <a:lnTo>
                    <a:pt x="525" y="41"/>
                  </a:lnTo>
                  <a:lnTo>
                    <a:pt x="521" y="46"/>
                  </a:lnTo>
                  <a:lnTo>
                    <a:pt x="518" y="51"/>
                  </a:lnTo>
                  <a:lnTo>
                    <a:pt x="514" y="55"/>
                  </a:lnTo>
                  <a:lnTo>
                    <a:pt x="509" y="57"/>
                  </a:lnTo>
                  <a:lnTo>
                    <a:pt x="503" y="60"/>
                  </a:lnTo>
                  <a:lnTo>
                    <a:pt x="497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9" y="2"/>
                  </a:lnTo>
                  <a:lnTo>
                    <a:pt x="514" y="5"/>
                  </a:lnTo>
                  <a:lnTo>
                    <a:pt x="518" y="8"/>
                  </a:lnTo>
                  <a:lnTo>
                    <a:pt x="521" y="13"/>
                  </a:lnTo>
                  <a:lnTo>
                    <a:pt x="525" y="18"/>
                  </a:lnTo>
                  <a:lnTo>
                    <a:pt x="526" y="23"/>
                  </a:lnTo>
                  <a:lnTo>
                    <a:pt x="528" y="29"/>
                  </a:lnTo>
                  <a:lnTo>
                    <a:pt x="528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0" name="Freeform 30"/>
            <p:cNvSpPr/>
            <p:nvPr/>
          </p:nvSpPr>
          <p:spPr bwMode="auto">
            <a:xfrm>
              <a:off x="5158671" y="3329823"/>
              <a:ext cx="240279" cy="48705"/>
            </a:xfrm>
            <a:custGeom>
              <a:avLst/>
              <a:gdLst>
                <a:gd name="T0" fmla="*/ 295 w 295"/>
                <a:gd name="T1" fmla="*/ 31 h 60"/>
                <a:gd name="T2" fmla="*/ 295 w 295"/>
                <a:gd name="T3" fmla="*/ 31 h 60"/>
                <a:gd name="T4" fmla="*/ 294 w 295"/>
                <a:gd name="T5" fmla="*/ 37 h 60"/>
                <a:gd name="T6" fmla="*/ 293 w 295"/>
                <a:gd name="T7" fmla="*/ 42 h 60"/>
                <a:gd name="T8" fmla="*/ 289 w 295"/>
                <a:gd name="T9" fmla="*/ 47 h 60"/>
                <a:gd name="T10" fmla="*/ 285 w 295"/>
                <a:gd name="T11" fmla="*/ 51 h 60"/>
                <a:gd name="T12" fmla="*/ 282 w 295"/>
                <a:gd name="T13" fmla="*/ 55 h 60"/>
                <a:gd name="T14" fmla="*/ 276 w 295"/>
                <a:gd name="T15" fmla="*/ 58 h 60"/>
                <a:gd name="T16" fmla="*/ 271 w 295"/>
                <a:gd name="T17" fmla="*/ 60 h 60"/>
                <a:gd name="T18" fmla="*/ 265 w 295"/>
                <a:gd name="T19" fmla="*/ 60 h 60"/>
                <a:gd name="T20" fmla="*/ 31 w 295"/>
                <a:gd name="T21" fmla="*/ 60 h 60"/>
                <a:gd name="T22" fmla="*/ 31 w 295"/>
                <a:gd name="T23" fmla="*/ 60 h 60"/>
                <a:gd name="T24" fmla="*/ 24 w 295"/>
                <a:gd name="T25" fmla="*/ 60 h 60"/>
                <a:gd name="T26" fmla="*/ 18 w 295"/>
                <a:gd name="T27" fmla="*/ 58 h 60"/>
                <a:gd name="T28" fmla="*/ 13 w 295"/>
                <a:gd name="T29" fmla="*/ 55 h 60"/>
                <a:gd name="T30" fmla="*/ 9 w 295"/>
                <a:gd name="T31" fmla="*/ 51 h 60"/>
                <a:gd name="T32" fmla="*/ 5 w 295"/>
                <a:gd name="T33" fmla="*/ 47 h 60"/>
                <a:gd name="T34" fmla="*/ 2 w 295"/>
                <a:gd name="T35" fmla="*/ 42 h 60"/>
                <a:gd name="T36" fmla="*/ 1 w 295"/>
                <a:gd name="T37" fmla="*/ 37 h 60"/>
                <a:gd name="T38" fmla="*/ 0 w 295"/>
                <a:gd name="T39" fmla="*/ 31 h 60"/>
                <a:gd name="T40" fmla="*/ 0 w 295"/>
                <a:gd name="T41" fmla="*/ 31 h 60"/>
                <a:gd name="T42" fmla="*/ 0 w 295"/>
                <a:gd name="T43" fmla="*/ 31 h 60"/>
                <a:gd name="T44" fmla="*/ 1 w 295"/>
                <a:gd name="T45" fmla="*/ 25 h 60"/>
                <a:gd name="T46" fmla="*/ 2 w 295"/>
                <a:gd name="T47" fmla="*/ 19 h 60"/>
                <a:gd name="T48" fmla="*/ 5 w 295"/>
                <a:gd name="T49" fmla="*/ 14 h 60"/>
                <a:gd name="T50" fmla="*/ 9 w 295"/>
                <a:gd name="T51" fmla="*/ 9 h 60"/>
                <a:gd name="T52" fmla="*/ 13 w 295"/>
                <a:gd name="T53" fmla="*/ 5 h 60"/>
                <a:gd name="T54" fmla="*/ 18 w 295"/>
                <a:gd name="T55" fmla="*/ 3 h 60"/>
                <a:gd name="T56" fmla="*/ 24 w 295"/>
                <a:gd name="T57" fmla="*/ 0 h 60"/>
                <a:gd name="T58" fmla="*/ 31 w 295"/>
                <a:gd name="T59" fmla="*/ 0 h 60"/>
                <a:gd name="T60" fmla="*/ 265 w 295"/>
                <a:gd name="T61" fmla="*/ 0 h 60"/>
                <a:gd name="T62" fmla="*/ 265 w 295"/>
                <a:gd name="T63" fmla="*/ 0 h 60"/>
                <a:gd name="T64" fmla="*/ 271 w 295"/>
                <a:gd name="T65" fmla="*/ 0 h 60"/>
                <a:gd name="T66" fmla="*/ 276 w 295"/>
                <a:gd name="T67" fmla="*/ 3 h 60"/>
                <a:gd name="T68" fmla="*/ 282 w 295"/>
                <a:gd name="T69" fmla="*/ 5 h 60"/>
                <a:gd name="T70" fmla="*/ 285 w 295"/>
                <a:gd name="T71" fmla="*/ 9 h 60"/>
                <a:gd name="T72" fmla="*/ 289 w 295"/>
                <a:gd name="T73" fmla="*/ 14 h 60"/>
                <a:gd name="T74" fmla="*/ 293 w 295"/>
                <a:gd name="T75" fmla="*/ 19 h 60"/>
                <a:gd name="T76" fmla="*/ 294 w 295"/>
                <a:gd name="T77" fmla="*/ 25 h 60"/>
                <a:gd name="T78" fmla="*/ 295 w 295"/>
                <a:gd name="T79" fmla="*/ 31 h 60"/>
                <a:gd name="T80" fmla="*/ 295 w 29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60">
                  <a:moveTo>
                    <a:pt x="295" y="31"/>
                  </a:moveTo>
                  <a:lnTo>
                    <a:pt x="295" y="31"/>
                  </a:lnTo>
                  <a:lnTo>
                    <a:pt x="294" y="37"/>
                  </a:lnTo>
                  <a:lnTo>
                    <a:pt x="293" y="42"/>
                  </a:lnTo>
                  <a:lnTo>
                    <a:pt x="289" y="47"/>
                  </a:lnTo>
                  <a:lnTo>
                    <a:pt x="285" y="51"/>
                  </a:lnTo>
                  <a:lnTo>
                    <a:pt x="282" y="55"/>
                  </a:lnTo>
                  <a:lnTo>
                    <a:pt x="276" y="58"/>
                  </a:lnTo>
                  <a:lnTo>
                    <a:pt x="271" y="60"/>
                  </a:lnTo>
                  <a:lnTo>
                    <a:pt x="26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6" y="3"/>
                  </a:lnTo>
                  <a:lnTo>
                    <a:pt x="282" y="5"/>
                  </a:lnTo>
                  <a:lnTo>
                    <a:pt x="285" y="9"/>
                  </a:lnTo>
                  <a:lnTo>
                    <a:pt x="289" y="14"/>
                  </a:lnTo>
                  <a:lnTo>
                    <a:pt x="293" y="19"/>
                  </a:lnTo>
                  <a:lnTo>
                    <a:pt x="294" y="25"/>
                  </a:lnTo>
                  <a:lnTo>
                    <a:pt x="295" y="31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1" name="Freeform 31"/>
            <p:cNvSpPr/>
            <p:nvPr/>
          </p:nvSpPr>
          <p:spPr bwMode="auto">
            <a:xfrm>
              <a:off x="3064346" y="3875322"/>
              <a:ext cx="918906" cy="48705"/>
            </a:xfrm>
            <a:custGeom>
              <a:avLst/>
              <a:gdLst>
                <a:gd name="T0" fmla="*/ 1132 w 1132"/>
                <a:gd name="T1" fmla="*/ 31 h 61"/>
                <a:gd name="T2" fmla="*/ 1132 w 1132"/>
                <a:gd name="T3" fmla="*/ 31 h 61"/>
                <a:gd name="T4" fmla="*/ 1131 w 1132"/>
                <a:gd name="T5" fmla="*/ 37 h 61"/>
                <a:gd name="T6" fmla="*/ 1130 w 1132"/>
                <a:gd name="T7" fmla="*/ 43 h 61"/>
                <a:gd name="T8" fmla="*/ 1126 w 1132"/>
                <a:gd name="T9" fmla="*/ 48 h 61"/>
                <a:gd name="T10" fmla="*/ 1122 w 1132"/>
                <a:gd name="T11" fmla="*/ 51 h 61"/>
                <a:gd name="T12" fmla="*/ 1119 w 1132"/>
                <a:gd name="T13" fmla="*/ 55 h 61"/>
                <a:gd name="T14" fmla="*/ 1114 w 1132"/>
                <a:gd name="T15" fmla="*/ 59 h 61"/>
                <a:gd name="T16" fmla="*/ 1108 w 1132"/>
                <a:gd name="T17" fmla="*/ 60 h 61"/>
                <a:gd name="T18" fmla="*/ 1101 w 1132"/>
                <a:gd name="T19" fmla="*/ 61 h 61"/>
                <a:gd name="T20" fmla="*/ 29 w 1132"/>
                <a:gd name="T21" fmla="*/ 61 h 61"/>
                <a:gd name="T22" fmla="*/ 29 w 1132"/>
                <a:gd name="T23" fmla="*/ 61 h 61"/>
                <a:gd name="T24" fmla="*/ 23 w 1132"/>
                <a:gd name="T25" fmla="*/ 60 h 61"/>
                <a:gd name="T26" fmla="*/ 18 w 1132"/>
                <a:gd name="T27" fmla="*/ 59 h 61"/>
                <a:gd name="T28" fmla="*/ 13 w 1132"/>
                <a:gd name="T29" fmla="*/ 55 h 61"/>
                <a:gd name="T30" fmla="*/ 8 w 1132"/>
                <a:gd name="T31" fmla="*/ 51 h 61"/>
                <a:gd name="T32" fmla="*/ 4 w 1132"/>
                <a:gd name="T33" fmla="*/ 48 h 61"/>
                <a:gd name="T34" fmla="*/ 2 w 1132"/>
                <a:gd name="T35" fmla="*/ 43 h 61"/>
                <a:gd name="T36" fmla="*/ 0 w 1132"/>
                <a:gd name="T37" fmla="*/ 37 h 61"/>
                <a:gd name="T38" fmla="*/ 0 w 1132"/>
                <a:gd name="T39" fmla="*/ 31 h 61"/>
                <a:gd name="T40" fmla="*/ 0 w 1132"/>
                <a:gd name="T41" fmla="*/ 31 h 61"/>
                <a:gd name="T42" fmla="*/ 0 w 1132"/>
                <a:gd name="T43" fmla="*/ 31 h 61"/>
                <a:gd name="T44" fmla="*/ 0 w 1132"/>
                <a:gd name="T45" fmla="*/ 25 h 61"/>
                <a:gd name="T46" fmla="*/ 2 w 1132"/>
                <a:gd name="T47" fmla="*/ 18 h 61"/>
                <a:gd name="T48" fmla="*/ 4 w 1132"/>
                <a:gd name="T49" fmla="*/ 14 h 61"/>
                <a:gd name="T50" fmla="*/ 8 w 1132"/>
                <a:gd name="T51" fmla="*/ 9 h 61"/>
                <a:gd name="T52" fmla="*/ 13 w 1132"/>
                <a:gd name="T53" fmla="*/ 5 h 61"/>
                <a:gd name="T54" fmla="*/ 18 w 1132"/>
                <a:gd name="T55" fmla="*/ 3 h 61"/>
                <a:gd name="T56" fmla="*/ 23 w 1132"/>
                <a:gd name="T57" fmla="*/ 1 h 61"/>
                <a:gd name="T58" fmla="*/ 29 w 1132"/>
                <a:gd name="T59" fmla="*/ 0 h 61"/>
                <a:gd name="T60" fmla="*/ 1101 w 1132"/>
                <a:gd name="T61" fmla="*/ 0 h 61"/>
                <a:gd name="T62" fmla="*/ 1101 w 1132"/>
                <a:gd name="T63" fmla="*/ 0 h 61"/>
                <a:gd name="T64" fmla="*/ 1108 w 1132"/>
                <a:gd name="T65" fmla="*/ 1 h 61"/>
                <a:gd name="T66" fmla="*/ 1114 w 1132"/>
                <a:gd name="T67" fmla="*/ 3 h 61"/>
                <a:gd name="T68" fmla="*/ 1119 w 1132"/>
                <a:gd name="T69" fmla="*/ 5 h 61"/>
                <a:gd name="T70" fmla="*/ 1122 w 1132"/>
                <a:gd name="T71" fmla="*/ 9 h 61"/>
                <a:gd name="T72" fmla="*/ 1126 w 1132"/>
                <a:gd name="T73" fmla="*/ 14 h 61"/>
                <a:gd name="T74" fmla="*/ 1130 w 1132"/>
                <a:gd name="T75" fmla="*/ 18 h 61"/>
                <a:gd name="T76" fmla="*/ 1131 w 1132"/>
                <a:gd name="T77" fmla="*/ 25 h 61"/>
                <a:gd name="T78" fmla="*/ 1132 w 1132"/>
                <a:gd name="T79" fmla="*/ 31 h 61"/>
                <a:gd name="T80" fmla="*/ 1132 w 1132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2" h="61">
                  <a:moveTo>
                    <a:pt x="1132" y="31"/>
                  </a:moveTo>
                  <a:lnTo>
                    <a:pt x="1132" y="31"/>
                  </a:lnTo>
                  <a:lnTo>
                    <a:pt x="1131" y="37"/>
                  </a:lnTo>
                  <a:lnTo>
                    <a:pt x="1130" y="43"/>
                  </a:lnTo>
                  <a:lnTo>
                    <a:pt x="1126" y="48"/>
                  </a:lnTo>
                  <a:lnTo>
                    <a:pt x="1122" y="51"/>
                  </a:lnTo>
                  <a:lnTo>
                    <a:pt x="1119" y="55"/>
                  </a:lnTo>
                  <a:lnTo>
                    <a:pt x="1114" y="59"/>
                  </a:lnTo>
                  <a:lnTo>
                    <a:pt x="1108" y="60"/>
                  </a:lnTo>
                  <a:lnTo>
                    <a:pt x="1101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3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4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1101" y="0"/>
                  </a:lnTo>
                  <a:lnTo>
                    <a:pt x="1101" y="0"/>
                  </a:lnTo>
                  <a:lnTo>
                    <a:pt x="1108" y="1"/>
                  </a:lnTo>
                  <a:lnTo>
                    <a:pt x="1114" y="3"/>
                  </a:lnTo>
                  <a:lnTo>
                    <a:pt x="1119" y="5"/>
                  </a:lnTo>
                  <a:lnTo>
                    <a:pt x="1122" y="9"/>
                  </a:lnTo>
                  <a:lnTo>
                    <a:pt x="1126" y="14"/>
                  </a:lnTo>
                  <a:lnTo>
                    <a:pt x="1130" y="18"/>
                  </a:lnTo>
                  <a:lnTo>
                    <a:pt x="1131" y="25"/>
                  </a:lnTo>
                  <a:lnTo>
                    <a:pt x="1132" y="31"/>
                  </a:lnTo>
                  <a:lnTo>
                    <a:pt x="1132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2" name="Freeform 32"/>
            <p:cNvSpPr/>
            <p:nvPr/>
          </p:nvSpPr>
          <p:spPr bwMode="auto">
            <a:xfrm>
              <a:off x="3363071" y="4008450"/>
              <a:ext cx="1298807" cy="48705"/>
            </a:xfrm>
            <a:custGeom>
              <a:avLst/>
              <a:gdLst>
                <a:gd name="T0" fmla="*/ 1599 w 1599"/>
                <a:gd name="T1" fmla="*/ 29 h 60"/>
                <a:gd name="T2" fmla="*/ 1599 w 1599"/>
                <a:gd name="T3" fmla="*/ 29 h 60"/>
                <a:gd name="T4" fmla="*/ 1598 w 1599"/>
                <a:gd name="T5" fmla="*/ 35 h 60"/>
                <a:gd name="T6" fmla="*/ 1597 w 1599"/>
                <a:gd name="T7" fmla="*/ 41 h 60"/>
                <a:gd name="T8" fmla="*/ 1593 w 1599"/>
                <a:gd name="T9" fmla="*/ 46 h 60"/>
                <a:gd name="T10" fmla="*/ 1589 w 1599"/>
                <a:gd name="T11" fmla="*/ 51 h 60"/>
                <a:gd name="T12" fmla="*/ 1586 w 1599"/>
                <a:gd name="T13" fmla="*/ 55 h 60"/>
                <a:gd name="T14" fmla="*/ 1580 w 1599"/>
                <a:gd name="T15" fmla="*/ 57 h 60"/>
                <a:gd name="T16" fmla="*/ 1575 w 1599"/>
                <a:gd name="T17" fmla="*/ 60 h 60"/>
                <a:gd name="T18" fmla="*/ 1569 w 1599"/>
                <a:gd name="T19" fmla="*/ 60 h 60"/>
                <a:gd name="T20" fmla="*/ 30 w 1599"/>
                <a:gd name="T21" fmla="*/ 60 h 60"/>
                <a:gd name="T22" fmla="*/ 30 w 1599"/>
                <a:gd name="T23" fmla="*/ 60 h 60"/>
                <a:gd name="T24" fmla="*/ 24 w 1599"/>
                <a:gd name="T25" fmla="*/ 60 h 60"/>
                <a:gd name="T26" fmla="*/ 18 w 1599"/>
                <a:gd name="T27" fmla="*/ 57 h 60"/>
                <a:gd name="T28" fmla="*/ 13 w 1599"/>
                <a:gd name="T29" fmla="*/ 55 h 60"/>
                <a:gd name="T30" fmla="*/ 8 w 1599"/>
                <a:gd name="T31" fmla="*/ 51 h 60"/>
                <a:gd name="T32" fmla="*/ 5 w 1599"/>
                <a:gd name="T33" fmla="*/ 46 h 60"/>
                <a:gd name="T34" fmla="*/ 2 w 1599"/>
                <a:gd name="T35" fmla="*/ 41 h 60"/>
                <a:gd name="T36" fmla="*/ 0 w 1599"/>
                <a:gd name="T37" fmla="*/ 35 h 60"/>
                <a:gd name="T38" fmla="*/ 0 w 1599"/>
                <a:gd name="T39" fmla="*/ 29 h 60"/>
                <a:gd name="T40" fmla="*/ 0 w 1599"/>
                <a:gd name="T41" fmla="*/ 29 h 60"/>
                <a:gd name="T42" fmla="*/ 0 w 1599"/>
                <a:gd name="T43" fmla="*/ 29 h 60"/>
                <a:gd name="T44" fmla="*/ 0 w 1599"/>
                <a:gd name="T45" fmla="*/ 23 h 60"/>
                <a:gd name="T46" fmla="*/ 2 w 1599"/>
                <a:gd name="T47" fmla="*/ 18 h 60"/>
                <a:gd name="T48" fmla="*/ 5 w 1599"/>
                <a:gd name="T49" fmla="*/ 13 h 60"/>
                <a:gd name="T50" fmla="*/ 8 w 1599"/>
                <a:gd name="T51" fmla="*/ 8 h 60"/>
                <a:gd name="T52" fmla="*/ 13 w 1599"/>
                <a:gd name="T53" fmla="*/ 5 h 60"/>
                <a:gd name="T54" fmla="*/ 18 w 1599"/>
                <a:gd name="T55" fmla="*/ 2 h 60"/>
                <a:gd name="T56" fmla="*/ 24 w 1599"/>
                <a:gd name="T57" fmla="*/ 0 h 60"/>
                <a:gd name="T58" fmla="*/ 30 w 1599"/>
                <a:gd name="T59" fmla="*/ 0 h 60"/>
                <a:gd name="T60" fmla="*/ 1569 w 1599"/>
                <a:gd name="T61" fmla="*/ 0 h 60"/>
                <a:gd name="T62" fmla="*/ 1569 w 1599"/>
                <a:gd name="T63" fmla="*/ 0 h 60"/>
                <a:gd name="T64" fmla="*/ 1575 w 1599"/>
                <a:gd name="T65" fmla="*/ 0 h 60"/>
                <a:gd name="T66" fmla="*/ 1580 w 1599"/>
                <a:gd name="T67" fmla="*/ 2 h 60"/>
                <a:gd name="T68" fmla="*/ 1586 w 1599"/>
                <a:gd name="T69" fmla="*/ 5 h 60"/>
                <a:gd name="T70" fmla="*/ 1589 w 1599"/>
                <a:gd name="T71" fmla="*/ 8 h 60"/>
                <a:gd name="T72" fmla="*/ 1593 w 1599"/>
                <a:gd name="T73" fmla="*/ 13 h 60"/>
                <a:gd name="T74" fmla="*/ 1597 w 1599"/>
                <a:gd name="T75" fmla="*/ 18 h 60"/>
                <a:gd name="T76" fmla="*/ 1598 w 1599"/>
                <a:gd name="T77" fmla="*/ 23 h 60"/>
                <a:gd name="T78" fmla="*/ 1599 w 1599"/>
                <a:gd name="T79" fmla="*/ 29 h 60"/>
                <a:gd name="T80" fmla="*/ 1599 w 1599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9" h="60">
                  <a:moveTo>
                    <a:pt x="1599" y="29"/>
                  </a:moveTo>
                  <a:lnTo>
                    <a:pt x="1599" y="29"/>
                  </a:lnTo>
                  <a:lnTo>
                    <a:pt x="1598" y="35"/>
                  </a:lnTo>
                  <a:lnTo>
                    <a:pt x="1597" y="41"/>
                  </a:lnTo>
                  <a:lnTo>
                    <a:pt x="1593" y="46"/>
                  </a:lnTo>
                  <a:lnTo>
                    <a:pt x="1589" y="51"/>
                  </a:lnTo>
                  <a:lnTo>
                    <a:pt x="1586" y="55"/>
                  </a:lnTo>
                  <a:lnTo>
                    <a:pt x="1580" y="57"/>
                  </a:lnTo>
                  <a:lnTo>
                    <a:pt x="1575" y="60"/>
                  </a:lnTo>
                  <a:lnTo>
                    <a:pt x="156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1569" y="0"/>
                  </a:lnTo>
                  <a:lnTo>
                    <a:pt x="1569" y="0"/>
                  </a:lnTo>
                  <a:lnTo>
                    <a:pt x="1575" y="0"/>
                  </a:lnTo>
                  <a:lnTo>
                    <a:pt x="1580" y="2"/>
                  </a:lnTo>
                  <a:lnTo>
                    <a:pt x="1586" y="5"/>
                  </a:lnTo>
                  <a:lnTo>
                    <a:pt x="1589" y="8"/>
                  </a:lnTo>
                  <a:lnTo>
                    <a:pt x="1593" y="13"/>
                  </a:lnTo>
                  <a:lnTo>
                    <a:pt x="1597" y="18"/>
                  </a:lnTo>
                  <a:lnTo>
                    <a:pt x="1598" y="23"/>
                  </a:lnTo>
                  <a:lnTo>
                    <a:pt x="1599" y="29"/>
                  </a:lnTo>
                  <a:lnTo>
                    <a:pt x="1599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3213708" y="3657772"/>
              <a:ext cx="314961" cy="4870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5234164" y="3448339"/>
              <a:ext cx="556863" cy="4870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6" name="Freeform 20"/>
            <p:cNvSpPr/>
            <p:nvPr/>
          </p:nvSpPr>
          <p:spPr bwMode="auto">
            <a:xfrm>
              <a:off x="3015640" y="2370330"/>
              <a:ext cx="165598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7" name="Freeform 34"/>
            <p:cNvSpPr/>
            <p:nvPr/>
          </p:nvSpPr>
          <p:spPr bwMode="auto">
            <a:xfrm>
              <a:off x="5244717" y="1894642"/>
              <a:ext cx="314961" cy="4870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4996382" y="2340111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02.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研究方法及过程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方正兰亭黑_GBK"/>
              <a:ea typeface="方正兰亭黑_GBK"/>
              <a:sym typeface="微软雅黑" panose="020B0503020204020204" pitchFamily="34" charset="-122"/>
            </a:endParaRPr>
          </a:p>
        </p:txBody>
      </p:sp>
      <p:sp>
        <p:nvSpPr>
          <p:cNvPr id="101" name="文本框 6"/>
          <p:cNvSpPr txBox="1">
            <a:spLocks noChangeArrowheads="1"/>
          </p:cNvSpPr>
          <p:nvPr/>
        </p:nvSpPr>
        <p:spPr bwMode="auto">
          <a:xfrm>
            <a:off x="5032450" y="2779503"/>
            <a:ext cx="27494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方正兰亭黑_GBK"/>
                <a:ea typeface="方正兰亭黑_GBK"/>
              </a:rPr>
              <a:t>Research methods and processes</a:t>
            </a:r>
            <a:endParaRPr lang="en-US" altLang="zh-CN" sz="1200">
              <a:solidFill>
                <a:schemeClr val="accent5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356896" y="3023308"/>
            <a:ext cx="4100578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kern="0">
                <a:solidFill>
                  <a:srgbClr val="403E3B"/>
                </a:solidFill>
              </a:rPr>
              <a:t> </a:t>
            </a:r>
            <a:endParaRPr lang="en-US" altLang="zh-CN" sz="1050" kern="0">
              <a:solidFill>
                <a:srgbClr val="403E3B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031358" y="3761981"/>
            <a:ext cx="5901627" cy="0"/>
          </a:xfrm>
          <a:prstGeom prst="line">
            <a:avLst/>
          </a:prstGeom>
          <a:ln w="38100" cap="rnd">
            <a:solidFill>
              <a:srgbClr val="403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 rot="2081278">
            <a:off x="1945633" y="1969627"/>
            <a:ext cx="1141855" cy="1635051"/>
            <a:chOff x="-45794" y="573880"/>
            <a:chExt cx="676275" cy="968375"/>
          </a:xfrm>
        </p:grpSpPr>
        <p:sp>
          <p:nvSpPr>
            <p:cNvPr id="78" name="Freeform 5"/>
            <p:cNvSpPr>
              <a:spLocks noEditPoints="1"/>
            </p:cNvSpPr>
            <p:nvPr/>
          </p:nvSpPr>
          <p:spPr bwMode="auto">
            <a:xfrm>
              <a:off x="236781" y="1253330"/>
              <a:ext cx="107950" cy="271463"/>
            </a:xfrm>
            <a:custGeom>
              <a:avLst/>
              <a:gdLst>
                <a:gd name="T0" fmla="*/ 0 w 29"/>
                <a:gd name="T1" fmla="*/ 0 h 72"/>
                <a:gd name="T2" fmla="*/ 0 w 29"/>
                <a:gd name="T3" fmla="*/ 6 h 72"/>
                <a:gd name="T4" fmla="*/ 29 w 29"/>
                <a:gd name="T5" fmla="*/ 6 h 72"/>
                <a:gd name="T6" fmla="*/ 29 w 29"/>
                <a:gd name="T7" fmla="*/ 0 h 72"/>
                <a:gd name="T8" fmla="*/ 0 w 29"/>
                <a:gd name="T9" fmla="*/ 0 h 72"/>
                <a:gd name="T10" fmla="*/ 0 w 29"/>
                <a:gd name="T11" fmla="*/ 11 h 72"/>
                <a:gd name="T12" fmla="*/ 0 w 29"/>
                <a:gd name="T13" fmla="*/ 18 h 72"/>
                <a:gd name="T14" fmla="*/ 29 w 29"/>
                <a:gd name="T15" fmla="*/ 18 h 72"/>
                <a:gd name="T16" fmla="*/ 29 w 29"/>
                <a:gd name="T17" fmla="*/ 11 h 72"/>
                <a:gd name="T18" fmla="*/ 0 w 29"/>
                <a:gd name="T19" fmla="*/ 11 h 72"/>
                <a:gd name="T20" fmla="*/ 0 w 29"/>
                <a:gd name="T21" fmla="*/ 22 h 72"/>
                <a:gd name="T22" fmla="*/ 0 w 29"/>
                <a:gd name="T23" fmla="*/ 29 h 72"/>
                <a:gd name="T24" fmla="*/ 29 w 29"/>
                <a:gd name="T25" fmla="*/ 29 h 72"/>
                <a:gd name="T26" fmla="*/ 29 w 29"/>
                <a:gd name="T27" fmla="*/ 22 h 72"/>
                <a:gd name="T28" fmla="*/ 0 w 29"/>
                <a:gd name="T29" fmla="*/ 22 h 72"/>
                <a:gd name="T30" fmla="*/ 0 w 29"/>
                <a:gd name="T31" fmla="*/ 33 h 72"/>
                <a:gd name="T32" fmla="*/ 0 w 29"/>
                <a:gd name="T33" fmla="*/ 40 h 72"/>
                <a:gd name="T34" fmla="*/ 29 w 29"/>
                <a:gd name="T35" fmla="*/ 40 h 72"/>
                <a:gd name="T36" fmla="*/ 29 w 29"/>
                <a:gd name="T37" fmla="*/ 33 h 72"/>
                <a:gd name="T38" fmla="*/ 0 w 29"/>
                <a:gd name="T39" fmla="*/ 33 h 72"/>
                <a:gd name="T40" fmla="*/ 0 w 29"/>
                <a:gd name="T41" fmla="*/ 45 h 72"/>
                <a:gd name="T42" fmla="*/ 0 w 29"/>
                <a:gd name="T43" fmla="*/ 51 h 72"/>
                <a:gd name="T44" fmla="*/ 29 w 29"/>
                <a:gd name="T45" fmla="*/ 51 h 72"/>
                <a:gd name="T46" fmla="*/ 29 w 29"/>
                <a:gd name="T47" fmla="*/ 45 h 72"/>
                <a:gd name="T48" fmla="*/ 0 w 29"/>
                <a:gd name="T49" fmla="*/ 45 h 72"/>
                <a:gd name="T50" fmla="*/ 0 w 29"/>
                <a:gd name="T51" fmla="*/ 56 h 72"/>
                <a:gd name="T52" fmla="*/ 0 w 29"/>
                <a:gd name="T53" fmla="*/ 61 h 72"/>
                <a:gd name="T54" fmla="*/ 0 w 29"/>
                <a:gd name="T55" fmla="*/ 61 h 72"/>
                <a:gd name="T56" fmla="*/ 0 w 29"/>
                <a:gd name="T57" fmla="*/ 62 h 72"/>
                <a:gd name="T58" fmla="*/ 29 w 29"/>
                <a:gd name="T59" fmla="*/ 62 h 72"/>
                <a:gd name="T60" fmla="*/ 29 w 29"/>
                <a:gd name="T61" fmla="*/ 61 h 72"/>
                <a:gd name="T62" fmla="*/ 29 w 29"/>
                <a:gd name="T63" fmla="*/ 61 h 72"/>
                <a:gd name="T64" fmla="*/ 29 w 29"/>
                <a:gd name="T65" fmla="*/ 56 h 72"/>
                <a:gd name="T66" fmla="*/ 0 w 29"/>
                <a:gd name="T67" fmla="*/ 56 h 72"/>
                <a:gd name="T68" fmla="*/ 2 w 29"/>
                <a:gd name="T69" fmla="*/ 67 h 72"/>
                <a:gd name="T70" fmla="*/ 3 w 29"/>
                <a:gd name="T71" fmla="*/ 69 h 72"/>
                <a:gd name="T72" fmla="*/ 11 w 29"/>
                <a:gd name="T73" fmla="*/ 72 h 72"/>
                <a:gd name="T74" fmla="*/ 19 w 29"/>
                <a:gd name="T75" fmla="*/ 72 h 72"/>
                <a:gd name="T76" fmla="*/ 19 w 29"/>
                <a:gd name="T77" fmla="*/ 72 h 72"/>
                <a:gd name="T78" fmla="*/ 26 w 29"/>
                <a:gd name="T79" fmla="*/ 69 h 72"/>
                <a:gd name="T80" fmla="*/ 28 w 29"/>
                <a:gd name="T81" fmla="*/ 67 h 72"/>
                <a:gd name="T82" fmla="*/ 2 w 29"/>
                <a:gd name="T8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" h="7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1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0" y="22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  <a:moveTo>
                    <a:pt x="0" y="33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  <a:moveTo>
                    <a:pt x="0" y="45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0" y="45"/>
                    <a:pt x="0" y="45"/>
                    <a:pt x="0" y="45"/>
                  </a:cubicBezTo>
                  <a:close/>
                  <a:moveTo>
                    <a:pt x="0" y="56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2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0" y="56"/>
                    <a:pt x="0" y="56"/>
                    <a:pt x="0" y="56"/>
                  </a:cubicBezTo>
                  <a:close/>
                  <a:moveTo>
                    <a:pt x="2" y="67"/>
                  </a:moveTo>
                  <a:cubicBezTo>
                    <a:pt x="2" y="68"/>
                    <a:pt x="3" y="68"/>
                    <a:pt x="3" y="69"/>
                  </a:cubicBezTo>
                  <a:cubicBezTo>
                    <a:pt x="5" y="71"/>
                    <a:pt x="8" y="72"/>
                    <a:pt x="11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2" y="72"/>
                    <a:pt x="24" y="71"/>
                    <a:pt x="26" y="69"/>
                  </a:cubicBezTo>
                  <a:cubicBezTo>
                    <a:pt x="27" y="68"/>
                    <a:pt x="27" y="68"/>
                    <a:pt x="28" y="67"/>
                  </a:cubicBezTo>
                  <a:lnTo>
                    <a:pt x="2" y="67"/>
                  </a:ln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"/>
            <p:cNvSpPr>
              <a:spLocks noEditPoints="1"/>
            </p:cNvSpPr>
            <p:nvPr/>
          </p:nvSpPr>
          <p:spPr bwMode="auto">
            <a:xfrm>
              <a:off x="-26744" y="591343"/>
              <a:ext cx="635000" cy="639763"/>
            </a:xfrm>
            <a:custGeom>
              <a:avLst/>
              <a:gdLst>
                <a:gd name="T0" fmla="*/ 68 w 169"/>
                <a:gd name="T1" fmla="*/ 168 h 170"/>
                <a:gd name="T2" fmla="*/ 85 w 169"/>
                <a:gd name="T3" fmla="*/ 170 h 170"/>
                <a:gd name="T4" fmla="*/ 89 w 169"/>
                <a:gd name="T5" fmla="*/ 169 h 170"/>
                <a:gd name="T6" fmla="*/ 92 w 169"/>
                <a:gd name="T7" fmla="*/ 169 h 170"/>
                <a:gd name="T8" fmla="*/ 68 w 169"/>
                <a:gd name="T9" fmla="*/ 168 h 170"/>
                <a:gd name="T10" fmla="*/ 35 w 169"/>
                <a:gd name="T11" fmla="*/ 153 h 170"/>
                <a:gd name="T12" fmla="*/ 141 w 169"/>
                <a:gd name="T13" fmla="*/ 149 h 170"/>
                <a:gd name="T14" fmla="*/ 120 w 169"/>
                <a:gd name="T15" fmla="*/ 142 h 170"/>
                <a:gd name="T16" fmla="*/ 141 w 169"/>
                <a:gd name="T17" fmla="*/ 149 h 170"/>
                <a:gd name="T18" fmla="*/ 134 w 169"/>
                <a:gd name="T19" fmla="*/ 131 h 170"/>
                <a:gd name="T20" fmla="*/ 151 w 169"/>
                <a:gd name="T21" fmla="*/ 137 h 170"/>
                <a:gd name="T22" fmla="*/ 143 w 169"/>
                <a:gd name="T23" fmla="*/ 120 h 170"/>
                <a:gd name="T24" fmla="*/ 164 w 169"/>
                <a:gd name="T25" fmla="*/ 115 h 170"/>
                <a:gd name="T26" fmla="*/ 147 w 169"/>
                <a:gd name="T27" fmla="*/ 111 h 170"/>
                <a:gd name="T28" fmla="*/ 167 w 169"/>
                <a:gd name="T29" fmla="*/ 104 h 170"/>
                <a:gd name="T30" fmla="*/ 149 w 169"/>
                <a:gd name="T31" fmla="*/ 104 h 170"/>
                <a:gd name="T32" fmla="*/ 169 w 169"/>
                <a:gd name="T33" fmla="*/ 86 h 170"/>
                <a:gd name="T34" fmla="*/ 169 w 169"/>
                <a:gd name="T35" fmla="*/ 92 h 170"/>
                <a:gd name="T36" fmla="*/ 151 w 169"/>
                <a:gd name="T37" fmla="*/ 75 h 170"/>
                <a:gd name="T38" fmla="*/ 168 w 169"/>
                <a:gd name="T39" fmla="*/ 70 h 170"/>
                <a:gd name="T40" fmla="*/ 150 w 169"/>
                <a:gd name="T41" fmla="*/ 70 h 170"/>
                <a:gd name="T42" fmla="*/ 163 w 169"/>
                <a:gd name="T43" fmla="*/ 52 h 170"/>
                <a:gd name="T44" fmla="*/ 165 w 169"/>
                <a:gd name="T45" fmla="*/ 59 h 170"/>
                <a:gd name="T46" fmla="*/ 136 w 169"/>
                <a:gd name="T47" fmla="*/ 41 h 170"/>
                <a:gd name="T48" fmla="*/ 154 w 169"/>
                <a:gd name="T49" fmla="*/ 36 h 170"/>
                <a:gd name="T50" fmla="*/ 131 w 169"/>
                <a:gd name="T51" fmla="*/ 36 h 170"/>
                <a:gd name="T52" fmla="*/ 137 w 169"/>
                <a:gd name="T53" fmla="*/ 19 h 170"/>
                <a:gd name="T54" fmla="*/ 115 w 169"/>
                <a:gd name="T55" fmla="*/ 25 h 170"/>
                <a:gd name="T56" fmla="*/ 118 w 169"/>
                <a:gd name="T57" fmla="*/ 7 h 170"/>
                <a:gd name="T58" fmla="*/ 131 w 169"/>
                <a:gd name="T59" fmla="*/ 14 h 170"/>
                <a:gd name="T60" fmla="*/ 65 w 169"/>
                <a:gd name="T61" fmla="*/ 3 h 170"/>
                <a:gd name="T62" fmla="*/ 25 w 169"/>
                <a:gd name="T63" fmla="*/ 25 h 170"/>
                <a:gd name="T64" fmla="*/ 75 w 169"/>
                <a:gd name="T65" fmla="*/ 19 h 170"/>
                <a:gd name="T66" fmla="*/ 16 w 169"/>
                <a:gd name="T67" fmla="*/ 36 h 170"/>
                <a:gd name="T68" fmla="*/ 21 w 169"/>
                <a:gd name="T69" fmla="*/ 30 h 170"/>
                <a:gd name="T70" fmla="*/ 29 w 169"/>
                <a:gd name="T71" fmla="*/ 48 h 170"/>
                <a:gd name="T72" fmla="*/ 7 w 169"/>
                <a:gd name="T73" fmla="*/ 52 h 170"/>
                <a:gd name="T74" fmla="*/ 26 w 169"/>
                <a:gd name="T75" fmla="*/ 52 h 170"/>
                <a:gd name="T76" fmla="*/ 2 w 169"/>
                <a:gd name="T77" fmla="*/ 70 h 170"/>
                <a:gd name="T78" fmla="*/ 3 w 169"/>
                <a:gd name="T79" fmla="*/ 63 h 170"/>
                <a:gd name="T80" fmla="*/ 18 w 169"/>
                <a:gd name="T81" fmla="*/ 81 h 170"/>
                <a:gd name="T82" fmla="*/ 0 w 169"/>
                <a:gd name="T83" fmla="*/ 86 h 170"/>
                <a:gd name="T84" fmla="*/ 18 w 169"/>
                <a:gd name="T85" fmla="*/ 86 h 170"/>
                <a:gd name="T86" fmla="*/ 2 w 169"/>
                <a:gd name="T87" fmla="*/ 104 h 170"/>
                <a:gd name="T88" fmla="*/ 1 w 169"/>
                <a:gd name="T89" fmla="*/ 97 h 170"/>
                <a:gd name="T90" fmla="*/ 25 w 169"/>
                <a:gd name="T91" fmla="*/ 115 h 170"/>
                <a:gd name="T92" fmla="*/ 4 w 169"/>
                <a:gd name="T93" fmla="*/ 108 h 170"/>
                <a:gd name="T94" fmla="*/ 32 w 169"/>
                <a:gd name="T95" fmla="*/ 126 h 170"/>
                <a:gd name="T96" fmla="*/ 14 w 169"/>
                <a:gd name="T97" fmla="*/ 131 h 170"/>
                <a:gd name="T98" fmla="*/ 37 w 169"/>
                <a:gd name="T99" fmla="*/ 132 h 170"/>
                <a:gd name="T100" fmla="*/ 22 w 169"/>
                <a:gd name="T101" fmla="*/ 142 h 170"/>
                <a:gd name="T102" fmla="*/ 63 w 169"/>
                <a:gd name="T103" fmla="*/ 149 h 170"/>
                <a:gd name="T104" fmla="*/ 22 w 169"/>
                <a:gd name="T105" fmla="*/ 1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9" h="170">
                  <a:moveTo>
                    <a:pt x="68" y="168"/>
                  </a:move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74" y="169"/>
                    <a:pt x="79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0"/>
                    <a:pt x="88" y="169"/>
                    <a:pt x="89" y="169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90" y="169"/>
                    <a:pt x="91" y="169"/>
                    <a:pt x="92" y="16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9" y="169"/>
                    <a:pt x="107" y="167"/>
                    <a:pt x="114" y="164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60" y="166"/>
                    <a:pt x="64" y="167"/>
                    <a:pt x="68" y="168"/>
                  </a:cubicBezTo>
                  <a:close/>
                  <a:moveTo>
                    <a:pt x="124" y="160"/>
                  </a:moveTo>
                  <a:cubicBezTo>
                    <a:pt x="128" y="158"/>
                    <a:pt x="131" y="156"/>
                    <a:pt x="135" y="153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38" y="156"/>
                    <a:pt x="42" y="158"/>
                    <a:pt x="46" y="160"/>
                  </a:cubicBezTo>
                  <a:cubicBezTo>
                    <a:pt x="124" y="160"/>
                    <a:pt x="124" y="160"/>
                    <a:pt x="124" y="160"/>
                  </a:cubicBezTo>
                  <a:close/>
                  <a:moveTo>
                    <a:pt x="141" y="149"/>
                  </a:moveTo>
                  <a:cubicBezTo>
                    <a:pt x="142" y="147"/>
                    <a:pt x="143" y="146"/>
                    <a:pt x="145" y="145"/>
                  </a:cubicBezTo>
                  <a:cubicBezTo>
                    <a:pt x="146" y="144"/>
                    <a:pt x="146" y="143"/>
                    <a:pt x="147" y="142"/>
                  </a:cubicBezTo>
                  <a:cubicBezTo>
                    <a:pt x="120" y="142"/>
                    <a:pt x="120" y="142"/>
                    <a:pt x="120" y="142"/>
                  </a:cubicBezTo>
                  <a:cubicBezTo>
                    <a:pt x="117" y="144"/>
                    <a:pt x="114" y="146"/>
                    <a:pt x="111" y="147"/>
                  </a:cubicBezTo>
                  <a:cubicBezTo>
                    <a:pt x="109" y="148"/>
                    <a:pt x="108" y="148"/>
                    <a:pt x="106" y="149"/>
                  </a:cubicBezTo>
                  <a:cubicBezTo>
                    <a:pt x="141" y="149"/>
                    <a:pt x="141" y="149"/>
                    <a:pt x="141" y="149"/>
                  </a:cubicBezTo>
                  <a:close/>
                  <a:moveTo>
                    <a:pt x="151" y="137"/>
                  </a:moveTo>
                  <a:cubicBezTo>
                    <a:pt x="153" y="135"/>
                    <a:pt x="155" y="133"/>
                    <a:pt x="156" y="131"/>
                  </a:cubicBezTo>
                  <a:cubicBezTo>
                    <a:pt x="134" y="131"/>
                    <a:pt x="134" y="131"/>
                    <a:pt x="134" y="131"/>
                  </a:cubicBezTo>
                  <a:cubicBezTo>
                    <a:pt x="134" y="131"/>
                    <a:pt x="133" y="132"/>
                    <a:pt x="132" y="132"/>
                  </a:cubicBezTo>
                  <a:cubicBezTo>
                    <a:pt x="131" y="134"/>
                    <a:pt x="129" y="136"/>
                    <a:pt x="127" y="137"/>
                  </a:cubicBezTo>
                  <a:cubicBezTo>
                    <a:pt x="151" y="137"/>
                    <a:pt x="151" y="137"/>
                    <a:pt x="151" y="137"/>
                  </a:cubicBezTo>
                  <a:close/>
                  <a:moveTo>
                    <a:pt x="159" y="126"/>
                  </a:moveTo>
                  <a:cubicBezTo>
                    <a:pt x="160" y="124"/>
                    <a:pt x="161" y="122"/>
                    <a:pt x="16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1" y="122"/>
                    <a:pt x="140" y="124"/>
                    <a:pt x="138" y="126"/>
                  </a:cubicBezTo>
                  <a:cubicBezTo>
                    <a:pt x="159" y="126"/>
                    <a:pt x="159" y="126"/>
                    <a:pt x="159" y="126"/>
                  </a:cubicBezTo>
                  <a:close/>
                  <a:moveTo>
                    <a:pt x="164" y="115"/>
                  </a:moveTo>
                  <a:cubicBezTo>
                    <a:pt x="165" y="113"/>
                    <a:pt x="166" y="111"/>
                    <a:pt x="166" y="108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8" y="109"/>
                    <a:pt x="147" y="110"/>
                    <a:pt x="147" y="111"/>
                  </a:cubicBezTo>
                  <a:cubicBezTo>
                    <a:pt x="146" y="112"/>
                    <a:pt x="146" y="114"/>
                    <a:pt x="145" y="115"/>
                  </a:cubicBezTo>
                  <a:cubicBezTo>
                    <a:pt x="164" y="115"/>
                    <a:pt x="164" y="115"/>
                    <a:pt x="164" y="115"/>
                  </a:cubicBezTo>
                  <a:close/>
                  <a:moveTo>
                    <a:pt x="167" y="104"/>
                  </a:moveTo>
                  <a:cubicBezTo>
                    <a:pt x="168" y="102"/>
                    <a:pt x="168" y="99"/>
                    <a:pt x="169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1" y="99"/>
                    <a:pt x="150" y="102"/>
                    <a:pt x="149" y="104"/>
                  </a:cubicBezTo>
                  <a:cubicBezTo>
                    <a:pt x="167" y="104"/>
                    <a:pt x="167" y="104"/>
                    <a:pt x="167" y="104"/>
                  </a:cubicBezTo>
                  <a:close/>
                  <a:moveTo>
                    <a:pt x="169" y="92"/>
                  </a:moveTo>
                  <a:cubicBezTo>
                    <a:pt x="169" y="90"/>
                    <a:pt x="169" y="88"/>
                    <a:pt x="169" y="86"/>
                  </a:cubicBezTo>
                  <a:cubicBezTo>
                    <a:pt x="152" y="86"/>
                    <a:pt x="152" y="86"/>
                    <a:pt x="152" y="86"/>
                  </a:cubicBezTo>
                  <a:cubicBezTo>
                    <a:pt x="152" y="88"/>
                    <a:pt x="152" y="90"/>
                    <a:pt x="152" y="92"/>
                  </a:cubicBezTo>
                  <a:cubicBezTo>
                    <a:pt x="169" y="92"/>
                    <a:pt x="169" y="92"/>
                    <a:pt x="169" y="92"/>
                  </a:cubicBezTo>
                  <a:close/>
                  <a:moveTo>
                    <a:pt x="169" y="81"/>
                  </a:moveTo>
                  <a:cubicBezTo>
                    <a:pt x="169" y="79"/>
                    <a:pt x="169" y="77"/>
                    <a:pt x="169" y="75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52" y="77"/>
                    <a:pt x="152" y="79"/>
                    <a:pt x="152" y="81"/>
                  </a:cubicBezTo>
                  <a:cubicBezTo>
                    <a:pt x="169" y="81"/>
                    <a:pt x="169" y="81"/>
                    <a:pt x="169" y="81"/>
                  </a:cubicBezTo>
                  <a:close/>
                  <a:moveTo>
                    <a:pt x="168" y="70"/>
                  </a:moveTo>
                  <a:cubicBezTo>
                    <a:pt x="168" y="68"/>
                    <a:pt x="167" y="66"/>
                    <a:pt x="167" y="63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9" y="66"/>
                    <a:pt x="150" y="68"/>
                    <a:pt x="150" y="70"/>
                  </a:cubicBezTo>
                  <a:cubicBezTo>
                    <a:pt x="168" y="70"/>
                    <a:pt x="168" y="70"/>
                    <a:pt x="168" y="70"/>
                  </a:cubicBezTo>
                  <a:close/>
                  <a:moveTo>
                    <a:pt x="165" y="59"/>
                  </a:moveTo>
                  <a:cubicBezTo>
                    <a:pt x="165" y="57"/>
                    <a:pt x="164" y="54"/>
                    <a:pt x="163" y="52"/>
                  </a:cubicBezTo>
                  <a:cubicBezTo>
                    <a:pt x="144" y="52"/>
                    <a:pt x="144" y="52"/>
                    <a:pt x="144" y="52"/>
                  </a:cubicBezTo>
                  <a:cubicBezTo>
                    <a:pt x="145" y="54"/>
                    <a:pt x="146" y="57"/>
                    <a:pt x="147" y="59"/>
                  </a:cubicBezTo>
                  <a:cubicBezTo>
                    <a:pt x="165" y="59"/>
                    <a:pt x="165" y="59"/>
                    <a:pt x="165" y="59"/>
                  </a:cubicBezTo>
                  <a:close/>
                  <a:moveTo>
                    <a:pt x="161" y="48"/>
                  </a:moveTo>
                  <a:cubicBezTo>
                    <a:pt x="160" y="45"/>
                    <a:pt x="158" y="43"/>
                    <a:pt x="157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8" y="43"/>
                    <a:pt x="139" y="45"/>
                    <a:pt x="14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54" y="36"/>
                  </a:moveTo>
                  <a:cubicBezTo>
                    <a:pt x="153" y="34"/>
                    <a:pt x="151" y="32"/>
                    <a:pt x="149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6" y="32"/>
                    <a:pt x="129" y="34"/>
                    <a:pt x="131" y="36"/>
                  </a:cubicBezTo>
                  <a:cubicBezTo>
                    <a:pt x="154" y="36"/>
                    <a:pt x="154" y="36"/>
                    <a:pt x="154" y="36"/>
                  </a:cubicBezTo>
                  <a:close/>
                  <a:moveTo>
                    <a:pt x="145" y="25"/>
                  </a:moveTo>
                  <a:cubicBezTo>
                    <a:pt x="142" y="23"/>
                    <a:pt x="140" y="21"/>
                    <a:pt x="13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6" y="21"/>
                    <a:pt x="111" y="23"/>
                  </a:cubicBezTo>
                  <a:cubicBezTo>
                    <a:pt x="112" y="24"/>
                    <a:pt x="114" y="24"/>
                    <a:pt x="115" y="25"/>
                  </a:cubicBezTo>
                  <a:cubicBezTo>
                    <a:pt x="145" y="25"/>
                    <a:pt x="145" y="25"/>
                    <a:pt x="145" y="25"/>
                  </a:cubicBezTo>
                  <a:close/>
                  <a:moveTo>
                    <a:pt x="131" y="14"/>
                  </a:moveTo>
                  <a:cubicBezTo>
                    <a:pt x="127" y="11"/>
                    <a:pt x="123" y="9"/>
                    <a:pt x="118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7" y="9"/>
                    <a:pt x="43" y="11"/>
                    <a:pt x="39" y="14"/>
                  </a:cubicBezTo>
                  <a:cubicBezTo>
                    <a:pt x="131" y="14"/>
                    <a:pt x="131" y="14"/>
                    <a:pt x="131" y="14"/>
                  </a:cubicBezTo>
                  <a:close/>
                  <a:moveTo>
                    <a:pt x="104" y="3"/>
                  </a:moveTo>
                  <a:cubicBezTo>
                    <a:pt x="98" y="1"/>
                    <a:pt x="91" y="0"/>
                    <a:pt x="85" y="0"/>
                  </a:cubicBezTo>
                  <a:cubicBezTo>
                    <a:pt x="78" y="0"/>
                    <a:pt x="72" y="1"/>
                    <a:pt x="65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33" y="19"/>
                  </a:moveTo>
                  <a:cubicBezTo>
                    <a:pt x="30" y="21"/>
                    <a:pt x="28" y="23"/>
                    <a:pt x="25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6" y="24"/>
                    <a:pt x="58" y="24"/>
                    <a:pt x="59" y="23"/>
                  </a:cubicBezTo>
                  <a:cubicBezTo>
                    <a:pt x="64" y="21"/>
                    <a:pt x="70" y="19"/>
                    <a:pt x="75" y="19"/>
                  </a:cubicBezTo>
                  <a:cubicBezTo>
                    <a:pt x="33" y="19"/>
                    <a:pt x="33" y="19"/>
                    <a:pt x="33" y="19"/>
                  </a:cubicBezTo>
                  <a:close/>
                  <a:moveTo>
                    <a:pt x="21" y="30"/>
                  </a:moveTo>
                  <a:cubicBezTo>
                    <a:pt x="19" y="32"/>
                    <a:pt x="17" y="34"/>
                    <a:pt x="16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1" y="34"/>
                    <a:pt x="44" y="32"/>
                    <a:pt x="47" y="30"/>
                  </a:cubicBezTo>
                  <a:cubicBezTo>
                    <a:pt x="21" y="30"/>
                    <a:pt x="21" y="30"/>
                    <a:pt x="21" y="30"/>
                  </a:cubicBezTo>
                  <a:close/>
                  <a:moveTo>
                    <a:pt x="13" y="41"/>
                  </a:moveTo>
                  <a:cubicBezTo>
                    <a:pt x="11" y="43"/>
                    <a:pt x="10" y="45"/>
                    <a:pt x="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5"/>
                    <a:pt x="32" y="43"/>
                    <a:pt x="34" y="41"/>
                  </a:cubicBezTo>
                  <a:cubicBezTo>
                    <a:pt x="13" y="41"/>
                    <a:pt x="13" y="41"/>
                    <a:pt x="13" y="41"/>
                  </a:cubicBezTo>
                  <a:close/>
                  <a:moveTo>
                    <a:pt x="7" y="52"/>
                  </a:moveTo>
                  <a:cubicBezTo>
                    <a:pt x="6" y="54"/>
                    <a:pt x="5" y="57"/>
                    <a:pt x="4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57"/>
                    <a:pt x="25" y="54"/>
                    <a:pt x="26" y="52"/>
                  </a:cubicBezTo>
                  <a:cubicBezTo>
                    <a:pt x="7" y="52"/>
                    <a:pt x="7" y="52"/>
                    <a:pt x="7" y="52"/>
                  </a:cubicBezTo>
                  <a:close/>
                  <a:moveTo>
                    <a:pt x="3" y="63"/>
                  </a:moveTo>
                  <a:cubicBezTo>
                    <a:pt x="3" y="66"/>
                    <a:pt x="2" y="68"/>
                    <a:pt x="2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0" y="68"/>
                    <a:pt x="21" y="66"/>
                    <a:pt x="21" y="63"/>
                  </a:cubicBezTo>
                  <a:cubicBezTo>
                    <a:pt x="3" y="63"/>
                    <a:pt x="3" y="63"/>
                    <a:pt x="3" y="63"/>
                  </a:cubicBezTo>
                  <a:close/>
                  <a:moveTo>
                    <a:pt x="1" y="75"/>
                  </a:moveTo>
                  <a:cubicBezTo>
                    <a:pt x="1" y="77"/>
                    <a:pt x="1" y="79"/>
                    <a:pt x="0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79"/>
                    <a:pt x="18" y="77"/>
                    <a:pt x="19" y="75"/>
                  </a:cubicBezTo>
                  <a:cubicBezTo>
                    <a:pt x="1" y="75"/>
                    <a:pt x="1" y="75"/>
                    <a:pt x="1" y="75"/>
                  </a:cubicBezTo>
                  <a:close/>
                  <a:moveTo>
                    <a:pt x="0" y="86"/>
                  </a:moveTo>
                  <a:cubicBezTo>
                    <a:pt x="0" y="88"/>
                    <a:pt x="0" y="90"/>
                    <a:pt x="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0"/>
                    <a:pt x="18" y="88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lose/>
                  <a:moveTo>
                    <a:pt x="1" y="97"/>
                  </a:moveTo>
                  <a:cubicBezTo>
                    <a:pt x="2" y="99"/>
                    <a:pt x="2" y="102"/>
                    <a:pt x="2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02"/>
                    <a:pt x="19" y="99"/>
                    <a:pt x="19" y="97"/>
                  </a:cubicBezTo>
                  <a:cubicBezTo>
                    <a:pt x="1" y="97"/>
                    <a:pt x="1" y="97"/>
                    <a:pt x="1" y="97"/>
                  </a:cubicBezTo>
                  <a:close/>
                  <a:moveTo>
                    <a:pt x="4" y="108"/>
                  </a:moveTo>
                  <a:cubicBezTo>
                    <a:pt x="4" y="111"/>
                    <a:pt x="5" y="113"/>
                    <a:pt x="6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4" y="114"/>
                    <a:pt x="23" y="112"/>
                    <a:pt x="23" y="111"/>
                  </a:cubicBezTo>
                  <a:cubicBezTo>
                    <a:pt x="23" y="110"/>
                    <a:pt x="22" y="109"/>
                    <a:pt x="22" y="108"/>
                  </a:cubicBezTo>
                  <a:cubicBezTo>
                    <a:pt x="4" y="108"/>
                    <a:pt x="4" y="108"/>
                    <a:pt x="4" y="108"/>
                  </a:cubicBezTo>
                  <a:close/>
                  <a:moveTo>
                    <a:pt x="8" y="120"/>
                  </a:moveTo>
                  <a:cubicBezTo>
                    <a:pt x="9" y="122"/>
                    <a:pt x="10" y="124"/>
                    <a:pt x="11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0" y="124"/>
                    <a:pt x="29" y="122"/>
                    <a:pt x="27" y="120"/>
                  </a:cubicBezTo>
                  <a:cubicBezTo>
                    <a:pt x="8" y="120"/>
                    <a:pt x="8" y="120"/>
                    <a:pt x="8" y="120"/>
                  </a:cubicBezTo>
                  <a:close/>
                  <a:moveTo>
                    <a:pt x="14" y="131"/>
                  </a:moveTo>
                  <a:cubicBezTo>
                    <a:pt x="15" y="133"/>
                    <a:pt x="17" y="135"/>
                    <a:pt x="19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6"/>
                    <a:pt x="39" y="134"/>
                    <a:pt x="37" y="132"/>
                  </a:cubicBezTo>
                  <a:cubicBezTo>
                    <a:pt x="37" y="132"/>
                    <a:pt x="36" y="131"/>
                    <a:pt x="36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2" y="142"/>
                  </a:moveTo>
                  <a:cubicBezTo>
                    <a:pt x="23" y="143"/>
                    <a:pt x="24" y="144"/>
                    <a:pt x="25" y="145"/>
                  </a:cubicBezTo>
                  <a:cubicBezTo>
                    <a:pt x="26" y="146"/>
                    <a:pt x="28" y="147"/>
                    <a:pt x="29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2" y="148"/>
                    <a:pt x="61" y="148"/>
                    <a:pt x="59" y="147"/>
                  </a:cubicBezTo>
                  <a:cubicBezTo>
                    <a:pt x="56" y="146"/>
                    <a:pt x="53" y="144"/>
                    <a:pt x="49" y="142"/>
                  </a:cubicBezTo>
                  <a:lnTo>
                    <a:pt x="22" y="142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"/>
            <p:cNvSpPr>
              <a:spLocks noEditPoints="1"/>
            </p:cNvSpPr>
            <p:nvPr/>
          </p:nvSpPr>
          <p:spPr bwMode="auto">
            <a:xfrm>
              <a:off x="58981" y="678655"/>
              <a:ext cx="466725" cy="465138"/>
            </a:xfrm>
            <a:custGeom>
              <a:avLst/>
              <a:gdLst>
                <a:gd name="T0" fmla="*/ 123 w 124"/>
                <a:gd name="T1" fmla="*/ 52 h 124"/>
                <a:gd name="T2" fmla="*/ 0 w 124"/>
                <a:gd name="T3" fmla="*/ 58 h 124"/>
                <a:gd name="T4" fmla="*/ 122 w 124"/>
                <a:gd name="T5" fmla="*/ 47 h 124"/>
                <a:gd name="T6" fmla="*/ 4 w 124"/>
                <a:gd name="T7" fmla="*/ 40 h 124"/>
                <a:gd name="T8" fmla="*/ 122 w 124"/>
                <a:gd name="T9" fmla="*/ 47 h 124"/>
                <a:gd name="T10" fmla="*/ 114 w 124"/>
                <a:gd name="T11" fmla="*/ 29 h 124"/>
                <a:gd name="T12" fmla="*/ 6 w 124"/>
                <a:gd name="T13" fmla="*/ 36 h 124"/>
                <a:gd name="T14" fmla="*/ 111 w 124"/>
                <a:gd name="T15" fmla="*/ 25 h 124"/>
                <a:gd name="T16" fmla="*/ 105 w 124"/>
                <a:gd name="T17" fmla="*/ 18 h 124"/>
                <a:gd name="T18" fmla="*/ 18 w 124"/>
                <a:gd name="T19" fmla="*/ 18 h 124"/>
                <a:gd name="T20" fmla="*/ 111 w 124"/>
                <a:gd name="T21" fmla="*/ 25 h 124"/>
                <a:gd name="T22" fmla="*/ 90 w 124"/>
                <a:gd name="T23" fmla="*/ 7 h 124"/>
                <a:gd name="T24" fmla="*/ 24 w 124"/>
                <a:gd name="T25" fmla="*/ 13 h 124"/>
                <a:gd name="T26" fmla="*/ 78 w 124"/>
                <a:gd name="T27" fmla="*/ 2 h 124"/>
                <a:gd name="T28" fmla="*/ 46 w 124"/>
                <a:gd name="T29" fmla="*/ 2 h 124"/>
                <a:gd name="T30" fmla="*/ 0 w 124"/>
                <a:gd name="T31" fmla="*/ 63 h 124"/>
                <a:gd name="T32" fmla="*/ 123 w 124"/>
                <a:gd name="T33" fmla="*/ 69 h 124"/>
                <a:gd name="T34" fmla="*/ 0 w 124"/>
                <a:gd name="T35" fmla="*/ 63 h 124"/>
                <a:gd name="T36" fmla="*/ 3 w 124"/>
                <a:gd name="T37" fmla="*/ 81 h 124"/>
                <a:gd name="T38" fmla="*/ 123 w 124"/>
                <a:gd name="T39" fmla="*/ 74 h 124"/>
                <a:gd name="T40" fmla="*/ 5 w 124"/>
                <a:gd name="T41" fmla="*/ 85 h 124"/>
                <a:gd name="T42" fmla="*/ 8 w 124"/>
                <a:gd name="T43" fmla="*/ 92 h 124"/>
                <a:gd name="T44" fmla="*/ 119 w 124"/>
                <a:gd name="T45" fmla="*/ 86 h 124"/>
                <a:gd name="T46" fmla="*/ 5 w 124"/>
                <a:gd name="T47" fmla="*/ 85 h 124"/>
                <a:gd name="T48" fmla="*/ 16 w 124"/>
                <a:gd name="T49" fmla="*/ 103 h 124"/>
                <a:gd name="T50" fmla="*/ 113 w 124"/>
                <a:gd name="T51" fmla="*/ 97 h 124"/>
                <a:gd name="T52" fmla="*/ 20 w 124"/>
                <a:gd name="T53" fmla="*/ 108 h 124"/>
                <a:gd name="T54" fmla="*/ 95 w 124"/>
                <a:gd name="T55" fmla="*/ 114 h 124"/>
                <a:gd name="T56" fmla="*/ 20 w 124"/>
                <a:gd name="T57" fmla="*/ 108 h 124"/>
                <a:gd name="T58" fmla="*/ 38 w 124"/>
                <a:gd name="T59" fmla="*/ 119 h 124"/>
                <a:gd name="T60" fmla="*/ 62 w 124"/>
                <a:gd name="T61" fmla="*/ 124 h 124"/>
                <a:gd name="T62" fmla="*/ 86 w 124"/>
                <a:gd name="T63" fmla="*/ 119 h 124"/>
                <a:gd name="T64" fmla="*/ 38 w 124"/>
                <a:gd name="T65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24">
                  <a:moveTo>
                    <a:pt x="124" y="58"/>
                  </a:moveTo>
                  <a:cubicBezTo>
                    <a:pt x="124" y="56"/>
                    <a:pt x="123" y="54"/>
                    <a:pt x="123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0" y="58"/>
                  </a:cubicBezTo>
                  <a:cubicBezTo>
                    <a:pt x="124" y="58"/>
                    <a:pt x="124" y="58"/>
                    <a:pt x="124" y="58"/>
                  </a:cubicBezTo>
                  <a:close/>
                  <a:moveTo>
                    <a:pt x="122" y="47"/>
                  </a:moveTo>
                  <a:cubicBezTo>
                    <a:pt x="121" y="45"/>
                    <a:pt x="121" y="43"/>
                    <a:pt x="120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3"/>
                    <a:pt x="2" y="45"/>
                    <a:pt x="2" y="47"/>
                  </a:cubicBezTo>
                  <a:cubicBezTo>
                    <a:pt x="122" y="47"/>
                    <a:pt x="122" y="47"/>
                    <a:pt x="122" y="47"/>
                  </a:cubicBezTo>
                  <a:close/>
                  <a:moveTo>
                    <a:pt x="118" y="36"/>
                  </a:moveTo>
                  <a:cubicBezTo>
                    <a:pt x="117" y="34"/>
                    <a:pt x="116" y="31"/>
                    <a:pt x="114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7" y="34"/>
                    <a:pt x="6" y="36"/>
                  </a:cubicBezTo>
                  <a:cubicBezTo>
                    <a:pt x="118" y="36"/>
                    <a:pt x="118" y="36"/>
                    <a:pt x="118" y="36"/>
                  </a:cubicBezTo>
                  <a:close/>
                  <a:moveTo>
                    <a:pt x="111" y="25"/>
                  </a:moveTo>
                  <a:cubicBezTo>
                    <a:pt x="110" y="22"/>
                    <a:pt x="108" y="20"/>
                    <a:pt x="106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11" y="25"/>
                    <a:pt x="111" y="25"/>
                    <a:pt x="111" y="25"/>
                  </a:cubicBezTo>
                  <a:close/>
                  <a:moveTo>
                    <a:pt x="100" y="13"/>
                  </a:moveTo>
                  <a:cubicBezTo>
                    <a:pt x="97" y="11"/>
                    <a:pt x="94" y="9"/>
                    <a:pt x="90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9"/>
                    <a:pt x="27" y="11"/>
                    <a:pt x="24" y="13"/>
                  </a:cubicBezTo>
                  <a:cubicBezTo>
                    <a:pt x="100" y="13"/>
                    <a:pt x="100" y="13"/>
                    <a:pt x="100" y="13"/>
                  </a:cubicBezTo>
                  <a:close/>
                  <a:moveTo>
                    <a:pt x="78" y="2"/>
                  </a:moveTo>
                  <a:cubicBezTo>
                    <a:pt x="73" y="1"/>
                    <a:pt x="67" y="0"/>
                    <a:pt x="62" y="0"/>
                  </a:cubicBezTo>
                  <a:cubicBezTo>
                    <a:pt x="57" y="0"/>
                    <a:pt x="51" y="1"/>
                    <a:pt x="46" y="2"/>
                  </a:cubicBezTo>
                  <a:cubicBezTo>
                    <a:pt x="78" y="2"/>
                    <a:pt x="78" y="2"/>
                    <a:pt x="78" y="2"/>
                  </a:cubicBezTo>
                  <a:close/>
                  <a:moveTo>
                    <a:pt x="0" y="63"/>
                  </a:moveTo>
                  <a:cubicBezTo>
                    <a:pt x="0" y="65"/>
                    <a:pt x="0" y="67"/>
                    <a:pt x="0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4" y="67"/>
                    <a:pt x="124" y="65"/>
                    <a:pt x="124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1" y="74"/>
                  </a:moveTo>
                  <a:cubicBezTo>
                    <a:pt x="2" y="76"/>
                    <a:pt x="2" y="79"/>
                    <a:pt x="3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2" y="79"/>
                    <a:pt x="122" y="76"/>
                    <a:pt x="123" y="74"/>
                  </a:cubicBezTo>
                  <a:cubicBezTo>
                    <a:pt x="1" y="74"/>
                    <a:pt x="1" y="74"/>
                    <a:pt x="1" y="74"/>
                  </a:cubicBezTo>
                  <a:close/>
                  <a:moveTo>
                    <a:pt x="5" y="85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6" y="88"/>
                    <a:pt x="7" y="90"/>
                    <a:pt x="8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7" y="90"/>
                    <a:pt x="118" y="88"/>
                    <a:pt x="119" y="86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5" y="85"/>
                    <a:pt x="5" y="85"/>
                    <a:pt x="5" y="85"/>
                  </a:cubicBezTo>
                  <a:close/>
                  <a:moveTo>
                    <a:pt x="11" y="97"/>
                  </a:moveTo>
                  <a:cubicBezTo>
                    <a:pt x="12" y="99"/>
                    <a:pt x="14" y="101"/>
                    <a:pt x="16" y="10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10" y="101"/>
                    <a:pt x="112" y="99"/>
                    <a:pt x="113" y="97"/>
                  </a:cubicBezTo>
                  <a:cubicBezTo>
                    <a:pt x="11" y="97"/>
                    <a:pt x="11" y="97"/>
                    <a:pt x="11" y="97"/>
                  </a:cubicBezTo>
                  <a:close/>
                  <a:moveTo>
                    <a:pt x="20" y="108"/>
                  </a:moveTo>
                  <a:cubicBezTo>
                    <a:pt x="23" y="110"/>
                    <a:pt x="26" y="112"/>
                    <a:pt x="29" y="114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8" y="112"/>
                    <a:pt x="101" y="110"/>
                    <a:pt x="104" y="108"/>
                  </a:cubicBezTo>
                  <a:cubicBezTo>
                    <a:pt x="20" y="108"/>
                    <a:pt x="20" y="108"/>
                    <a:pt x="20" y="108"/>
                  </a:cubicBezTo>
                  <a:close/>
                  <a:moveTo>
                    <a:pt x="38" y="119"/>
                  </a:moveTo>
                  <a:cubicBezTo>
                    <a:pt x="38" y="119"/>
                    <a:pt x="38" y="119"/>
                    <a:pt x="38" y="119"/>
                  </a:cubicBezTo>
                  <a:cubicBezTo>
                    <a:pt x="46" y="122"/>
                    <a:pt x="54" y="124"/>
                    <a:pt x="62" y="124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70" y="124"/>
                    <a:pt x="78" y="122"/>
                    <a:pt x="86" y="119"/>
                  </a:cubicBezTo>
                  <a:cubicBezTo>
                    <a:pt x="86" y="119"/>
                    <a:pt x="86" y="119"/>
                    <a:pt x="86" y="119"/>
                  </a:cubicBezTo>
                  <a:lnTo>
                    <a:pt x="38" y="11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"/>
            <p:cNvSpPr>
              <a:spLocks noEditPoints="1"/>
            </p:cNvSpPr>
            <p:nvPr/>
          </p:nvSpPr>
          <p:spPr bwMode="auto">
            <a:xfrm>
              <a:off x="-45794" y="573880"/>
              <a:ext cx="676275" cy="968375"/>
            </a:xfrm>
            <a:custGeom>
              <a:avLst/>
              <a:gdLst>
                <a:gd name="T0" fmla="*/ 110 w 180"/>
                <a:gd name="T1" fmla="*/ 242 h 258"/>
                <a:gd name="T2" fmla="*/ 105 w 180"/>
                <a:gd name="T3" fmla="*/ 253 h 258"/>
                <a:gd name="T4" fmla="*/ 94 w 180"/>
                <a:gd name="T5" fmla="*/ 258 h 258"/>
                <a:gd name="T6" fmla="*/ 86 w 180"/>
                <a:gd name="T7" fmla="*/ 258 h 258"/>
                <a:gd name="T8" fmla="*/ 70 w 180"/>
                <a:gd name="T9" fmla="*/ 242 h 258"/>
                <a:gd name="T10" fmla="*/ 70 w 180"/>
                <a:gd name="T11" fmla="*/ 242 h 258"/>
                <a:gd name="T12" fmla="*/ 26 w 180"/>
                <a:gd name="T13" fmla="*/ 153 h 258"/>
                <a:gd name="T14" fmla="*/ 26 w 180"/>
                <a:gd name="T15" fmla="*/ 26 h 258"/>
                <a:gd name="T16" fmla="*/ 153 w 180"/>
                <a:gd name="T17" fmla="*/ 26 h 258"/>
                <a:gd name="T18" fmla="*/ 153 w 180"/>
                <a:gd name="T19" fmla="*/ 153 h 258"/>
                <a:gd name="T20" fmla="*/ 152 w 180"/>
                <a:gd name="T21" fmla="*/ 90 h 258"/>
                <a:gd name="T22" fmla="*/ 134 w 180"/>
                <a:gd name="T23" fmla="*/ 46 h 258"/>
                <a:gd name="T24" fmla="*/ 90 w 180"/>
                <a:gd name="T25" fmla="*/ 28 h 258"/>
                <a:gd name="T26" fmla="*/ 46 w 180"/>
                <a:gd name="T27" fmla="*/ 46 h 258"/>
                <a:gd name="T28" fmla="*/ 28 w 180"/>
                <a:gd name="T29" fmla="*/ 90 h 258"/>
                <a:gd name="T30" fmla="*/ 28 w 180"/>
                <a:gd name="T31" fmla="*/ 90 h 258"/>
                <a:gd name="T32" fmla="*/ 46 w 180"/>
                <a:gd name="T33" fmla="*/ 134 h 258"/>
                <a:gd name="T34" fmla="*/ 90 w 180"/>
                <a:gd name="T35" fmla="*/ 152 h 258"/>
                <a:gd name="T36" fmla="*/ 90 w 180"/>
                <a:gd name="T37" fmla="*/ 152 h 258"/>
                <a:gd name="T38" fmla="*/ 134 w 180"/>
                <a:gd name="T39" fmla="*/ 134 h 258"/>
                <a:gd name="T40" fmla="*/ 152 w 180"/>
                <a:gd name="T41" fmla="*/ 90 h 258"/>
                <a:gd name="T42" fmla="*/ 137 w 180"/>
                <a:gd name="T43" fmla="*/ 42 h 258"/>
                <a:gd name="T44" fmla="*/ 90 w 180"/>
                <a:gd name="T45" fmla="*/ 23 h 258"/>
                <a:gd name="T46" fmla="*/ 42 w 180"/>
                <a:gd name="T47" fmla="*/ 42 h 258"/>
                <a:gd name="T48" fmla="*/ 23 w 180"/>
                <a:gd name="T49" fmla="*/ 90 h 258"/>
                <a:gd name="T50" fmla="*/ 28 w 180"/>
                <a:gd name="T51" fmla="*/ 116 h 258"/>
                <a:gd name="T52" fmla="*/ 64 w 180"/>
                <a:gd name="T53" fmla="*/ 152 h 258"/>
                <a:gd name="T54" fmla="*/ 90 w 180"/>
                <a:gd name="T55" fmla="*/ 157 h 258"/>
                <a:gd name="T56" fmla="*/ 137 w 180"/>
                <a:gd name="T57" fmla="*/ 137 h 258"/>
                <a:gd name="T58" fmla="*/ 157 w 180"/>
                <a:gd name="T59" fmla="*/ 90 h 258"/>
                <a:gd name="T60" fmla="*/ 73 w 180"/>
                <a:gd name="T61" fmla="*/ 173 h 258"/>
                <a:gd name="T62" fmla="*/ 73 w 180"/>
                <a:gd name="T63" fmla="*/ 173 h 258"/>
                <a:gd name="T64" fmla="*/ 73 w 180"/>
                <a:gd name="T65" fmla="*/ 173 h 258"/>
                <a:gd name="T66" fmla="*/ 90 w 180"/>
                <a:gd name="T67" fmla="*/ 175 h 258"/>
                <a:gd name="T68" fmla="*/ 94 w 180"/>
                <a:gd name="T69" fmla="*/ 174 h 258"/>
                <a:gd name="T70" fmla="*/ 97 w 180"/>
                <a:gd name="T71" fmla="*/ 174 h 258"/>
                <a:gd name="T72" fmla="*/ 150 w 180"/>
                <a:gd name="T73" fmla="*/ 150 h 258"/>
                <a:gd name="T74" fmla="*/ 150 w 180"/>
                <a:gd name="T75" fmla="*/ 30 h 258"/>
                <a:gd name="T76" fmla="*/ 30 w 180"/>
                <a:gd name="T77" fmla="*/ 30 h 258"/>
                <a:gd name="T78" fmla="*/ 30 w 180"/>
                <a:gd name="T79" fmla="*/ 150 h 258"/>
                <a:gd name="T80" fmla="*/ 104 w 180"/>
                <a:gd name="T81" fmla="*/ 179 h 258"/>
                <a:gd name="T82" fmla="*/ 75 w 180"/>
                <a:gd name="T83" fmla="*/ 179 h 258"/>
                <a:gd name="T84" fmla="*/ 75 w 180"/>
                <a:gd name="T85" fmla="*/ 242 h 258"/>
                <a:gd name="T86" fmla="*/ 86 w 180"/>
                <a:gd name="T87" fmla="*/ 253 h 258"/>
                <a:gd name="T88" fmla="*/ 94 w 180"/>
                <a:gd name="T89" fmla="*/ 253 h 258"/>
                <a:gd name="T90" fmla="*/ 104 w 180"/>
                <a:gd name="T91" fmla="*/ 242 h 258"/>
                <a:gd name="T92" fmla="*/ 104 w 180"/>
                <a:gd name="T93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258">
                  <a:moveTo>
                    <a:pt x="110" y="178"/>
                  </a:moveTo>
                  <a:cubicBezTo>
                    <a:pt x="110" y="242"/>
                    <a:pt x="110" y="242"/>
                    <a:pt x="110" y="242"/>
                  </a:cubicBezTo>
                  <a:cubicBezTo>
                    <a:pt x="110" y="242"/>
                    <a:pt x="110" y="242"/>
                    <a:pt x="110" y="242"/>
                  </a:cubicBezTo>
                  <a:cubicBezTo>
                    <a:pt x="110" y="247"/>
                    <a:pt x="108" y="251"/>
                    <a:pt x="105" y="253"/>
                  </a:cubicBezTo>
                  <a:cubicBezTo>
                    <a:pt x="102" y="256"/>
                    <a:pt x="98" y="258"/>
                    <a:pt x="94" y="258"/>
                  </a:cubicBezTo>
                  <a:cubicBezTo>
                    <a:pt x="94" y="258"/>
                    <a:pt x="94" y="258"/>
                    <a:pt x="94" y="258"/>
                  </a:cubicBezTo>
                  <a:cubicBezTo>
                    <a:pt x="94" y="258"/>
                    <a:pt x="94" y="258"/>
                    <a:pt x="94" y="258"/>
                  </a:cubicBezTo>
                  <a:cubicBezTo>
                    <a:pt x="86" y="258"/>
                    <a:pt x="86" y="258"/>
                    <a:pt x="86" y="258"/>
                  </a:cubicBezTo>
                  <a:cubicBezTo>
                    <a:pt x="82" y="258"/>
                    <a:pt x="78" y="256"/>
                    <a:pt x="75" y="253"/>
                  </a:cubicBezTo>
                  <a:cubicBezTo>
                    <a:pt x="72" y="251"/>
                    <a:pt x="70" y="247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178"/>
                    <a:pt x="70" y="178"/>
                    <a:pt x="70" y="178"/>
                  </a:cubicBezTo>
                  <a:cubicBezTo>
                    <a:pt x="54" y="174"/>
                    <a:pt x="39" y="166"/>
                    <a:pt x="26" y="153"/>
                  </a:cubicBezTo>
                  <a:cubicBezTo>
                    <a:pt x="9" y="136"/>
                    <a:pt x="0" y="113"/>
                    <a:pt x="0" y="90"/>
                  </a:cubicBezTo>
                  <a:cubicBezTo>
                    <a:pt x="0" y="67"/>
                    <a:pt x="9" y="44"/>
                    <a:pt x="26" y="26"/>
                  </a:cubicBezTo>
                  <a:cubicBezTo>
                    <a:pt x="44" y="9"/>
                    <a:pt x="67" y="0"/>
                    <a:pt x="90" y="0"/>
                  </a:cubicBezTo>
                  <a:cubicBezTo>
                    <a:pt x="113" y="0"/>
                    <a:pt x="136" y="9"/>
                    <a:pt x="153" y="26"/>
                  </a:cubicBezTo>
                  <a:cubicBezTo>
                    <a:pt x="171" y="44"/>
                    <a:pt x="180" y="67"/>
                    <a:pt x="180" y="90"/>
                  </a:cubicBezTo>
                  <a:cubicBezTo>
                    <a:pt x="180" y="113"/>
                    <a:pt x="171" y="136"/>
                    <a:pt x="153" y="153"/>
                  </a:cubicBezTo>
                  <a:cubicBezTo>
                    <a:pt x="141" y="166"/>
                    <a:pt x="126" y="174"/>
                    <a:pt x="110" y="178"/>
                  </a:cubicBezTo>
                  <a:close/>
                  <a:moveTo>
                    <a:pt x="152" y="90"/>
                  </a:moveTo>
                  <a:cubicBezTo>
                    <a:pt x="152" y="82"/>
                    <a:pt x="150" y="74"/>
                    <a:pt x="147" y="66"/>
                  </a:cubicBezTo>
                  <a:cubicBezTo>
                    <a:pt x="144" y="59"/>
                    <a:pt x="140" y="52"/>
                    <a:pt x="134" y="46"/>
                  </a:cubicBezTo>
                  <a:cubicBezTo>
                    <a:pt x="128" y="40"/>
                    <a:pt x="121" y="36"/>
                    <a:pt x="114" y="33"/>
                  </a:cubicBezTo>
                  <a:cubicBezTo>
                    <a:pt x="106" y="30"/>
                    <a:pt x="98" y="28"/>
                    <a:pt x="90" y="28"/>
                  </a:cubicBezTo>
                  <a:cubicBezTo>
                    <a:pt x="82" y="28"/>
                    <a:pt x="74" y="30"/>
                    <a:pt x="66" y="33"/>
                  </a:cubicBezTo>
                  <a:cubicBezTo>
                    <a:pt x="59" y="36"/>
                    <a:pt x="52" y="40"/>
                    <a:pt x="46" y="46"/>
                  </a:cubicBezTo>
                  <a:cubicBezTo>
                    <a:pt x="40" y="52"/>
                    <a:pt x="36" y="59"/>
                    <a:pt x="33" y="66"/>
                  </a:cubicBezTo>
                  <a:cubicBezTo>
                    <a:pt x="30" y="74"/>
                    <a:pt x="28" y="82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8"/>
                    <a:pt x="30" y="106"/>
                    <a:pt x="33" y="114"/>
                  </a:cubicBezTo>
                  <a:cubicBezTo>
                    <a:pt x="36" y="121"/>
                    <a:pt x="40" y="128"/>
                    <a:pt x="46" y="134"/>
                  </a:cubicBezTo>
                  <a:cubicBezTo>
                    <a:pt x="52" y="140"/>
                    <a:pt x="59" y="144"/>
                    <a:pt x="66" y="147"/>
                  </a:cubicBezTo>
                  <a:cubicBezTo>
                    <a:pt x="74" y="150"/>
                    <a:pt x="82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8" y="152"/>
                    <a:pt x="106" y="150"/>
                    <a:pt x="114" y="147"/>
                  </a:cubicBezTo>
                  <a:cubicBezTo>
                    <a:pt x="121" y="144"/>
                    <a:pt x="128" y="140"/>
                    <a:pt x="134" y="134"/>
                  </a:cubicBezTo>
                  <a:cubicBezTo>
                    <a:pt x="140" y="128"/>
                    <a:pt x="144" y="121"/>
                    <a:pt x="147" y="114"/>
                  </a:cubicBezTo>
                  <a:cubicBezTo>
                    <a:pt x="150" y="106"/>
                    <a:pt x="152" y="98"/>
                    <a:pt x="152" y="90"/>
                  </a:cubicBezTo>
                  <a:close/>
                  <a:moveTo>
                    <a:pt x="152" y="64"/>
                  </a:moveTo>
                  <a:cubicBezTo>
                    <a:pt x="149" y="56"/>
                    <a:pt x="144" y="49"/>
                    <a:pt x="137" y="42"/>
                  </a:cubicBezTo>
                  <a:cubicBezTo>
                    <a:pt x="131" y="36"/>
                    <a:pt x="124" y="31"/>
                    <a:pt x="116" y="28"/>
                  </a:cubicBezTo>
                  <a:cubicBezTo>
                    <a:pt x="107" y="24"/>
                    <a:pt x="99" y="23"/>
                    <a:pt x="90" y="23"/>
                  </a:cubicBezTo>
                  <a:cubicBezTo>
                    <a:pt x="81" y="23"/>
                    <a:pt x="72" y="24"/>
                    <a:pt x="64" y="28"/>
                  </a:cubicBezTo>
                  <a:cubicBezTo>
                    <a:pt x="56" y="31"/>
                    <a:pt x="49" y="36"/>
                    <a:pt x="42" y="42"/>
                  </a:cubicBezTo>
                  <a:cubicBezTo>
                    <a:pt x="36" y="49"/>
                    <a:pt x="31" y="56"/>
                    <a:pt x="28" y="64"/>
                  </a:cubicBezTo>
                  <a:cubicBezTo>
                    <a:pt x="24" y="72"/>
                    <a:pt x="23" y="81"/>
                    <a:pt x="23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99"/>
                    <a:pt x="24" y="107"/>
                    <a:pt x="28" y="116"/>
                  </a:cubicBezTo>
                  <a:cubicBezTo>
                    <a:pt x="31" y="124"/>
                    <a:pt x="36" y="131"/>
                    <a:pt x="42" y="137"/>
                  </a:cubicBezTo>
                  <a:cubicBezTo>
                    <a:pt x="49" y="144"/>
                    <a:pt x="56" y="149"/>
                    <a:pt x="64" y="152"/>
                  </a:cubicBezTo>
                  <a:cubicBezTo>
                    <a:pt x="72" y="155"/>
                    <a:pt x="81" y="157"/>
                    <a:pt x="90" y="157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99" y="157"/>
                    <a:pt x="107" y="155"/>
                    <a:pt x="116" y="152"/>
                  </a:cubicBezTo>
                  <a:cubicBezTo>
                    <a:pt x="124" y="149"/>
                    <a:pt x="131" y="144"/>
                    <a:pt x="137" y="137"/>
                  </a:cubicBezTo>
                  <a:cubicBezTo>
                    <a:pt x="144" y="131"/>
                    <a:pt x="149" y="124"/>
                    <a:pt x="152" y="116"/>
                  </a:cubicBezTo>
                  <a:cubicBezTo>
                    <a:pt x="155" y="107"/>
                    <a:pt x="157" y="99"/>
                    <a:pt x="157" y="90"/>
                  </a:cubicBezTo>
                  <a:cubicBezTo>
                    <a:pt x="157" y="81"/>
                    <a:pt x="155" y="72"/>
                    <a:pt x="152" y="64"/>
                  </a:cubicBezTo>
                  <a:close/>
                  <a:moveTo>
                    <a:pt x="73" y="173"/>
                  </a:move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9" y="174"/>
                    <a:pt x="84" y="175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1" y="175"/>
                    <a:pt x="93" y="174"/>
                    <a:pt x="94" y="174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5" y="174"/>
                    <a:pt x="96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116" y="173"/>
                    <a:pt x="135" y="164"/>
                    <a:pt x="150" y="150"/>
                  </a:cubicBezTo>
                  <a:cubicBezTo>
                    <a:pt x="166" y="133"/>
                    <a:pt x="174" y="112"/>
                    <a:pt x="174" y="90"/>
                  </a:cubicBezTo>
                  <a:cubicBezTo>
                    <a:pt x="174" y="68"/>
                    <a:pt x="166" y="47"/>
                    <a:pt x="150" y="30"/>
                  </a:cubicBezTo>
                  <a:cubicBezTo>
                    <a:pt x="133" y="14"/>
                    <a:pt x="112" y="5"/>
                    <a:pt x="90" y="5"/>
                  </a:cubicBezTo>
                  <a:cubicBezTo>
                    <a:pt x="68" y="5"/>
                    <a:pt x="47" y="14"/>
                    <a:pt x="30" y="30"/>
                  </a:cubicBezTo>
                  <a:cubicBezTo>
                    <a:pt x="14" y="47"/>
                    <a:pt x="5" y="68"/>
                    <a:pt x="5" y="90"/>
                  </a:cubicBezTo>
                  <a:cubicBezTo>
                    <a:pt x="5" y="112"/>
                    <a:pt x="14" y="133"/>
                    <a:pt x="30" y="150"/>
                  </a:cubicBezTo>
                  <a:cubicBezTo>
                    <a:pt x="42" y="162"/>
                    <a:pt x="57" y="170"/>
                    <a:pt x="73" y="173"/>
                  </a:cubicBezTo>
                  <a:close/>
                  <a:moveTo>
                    <a:pt x="104" y="179"/>
                  </a:moveTo>
                  <a:cubicBezTo>
                    <a:pt x="100" y="179"/>
                    <a:pt x="95" y="180"/>
                    <a:pt x="90" y="180"/>
                  </a:cubicBezTo>
                  <a:cubicBezTo>
                    <a:pt x="85" y="180"/>
                    <a:pt x="80" y="179"/>
                    <a:pt x="75" y="179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5"/>
                    <a:pt x="77" y="248"/>
                    <a:pt x="78" y="250"/>
                  </a:cubicBezTo>
                  <a:cubicBezTo>
                    <a:pt x="80" y="252"/>
                    <a:pt x="83" y="253"/>
                    <a:pt x="86" y="253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97" y="253"/>
                    <a:pt x="99" y="252"/>
                    <a:pt x="101" y="250"/>
                  </a:cubicBezTo>
                  <a:cubicBezTo>
                    <a:pt x="103" y="248"/>
                    <a:pt x="104" y="245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lnTo>
                    <a:pt x="104" y="17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9"/>
          <p:cNvGrpSpPr/>
          <p:nvPr/>
        </p:nvGrpSpPr>
        <p:grpSpPr>
          <a:xfrm>
            <a:off x="3011575" y="1619167"/>
            <a:ext cx="3047826" cy="3047827"/>
            <a:chOff x="3768725" y="1612900"/>
            <a:chExt cx="4654550" cy="4654550"/>
          </a:xfrm>
        </p:grpSpPr>
        <p:sp>
          <p:nvSpPr>
            <p:cNvPr id="68" name="Freeform 6"/>
            <p:cNvSpPr/>
            <p:nvPr/>
          </p:nvSpPr>
          <p:spPr bwMode="auto">
            <a:xfrm>
              <a:off x="6096000" y="3451225"/>
              <a:ext cx="2327275" cy="2816224"/>
            </a:xfrm>
            <a:custGeom>
              <a:avLst/>
              <a:gdLst>
                <a:gd name="T0" fmla="*/ 1866 w 2933"/>
                <a:gd name="T1" fmla="*/ 568 h 3549"/>
                <a:gd name="T2" fmla="*/ 1884 w 2933"/>
                <a:gd name="T3" fmla="*/ 469 h 3549"/>
                <a:gd name="T4" fmla="*/ 1888 w 2933"/>
                <a:gd name="T5" fmla="*/ 400 h 3549"/>
                <a:gd name="T6" fmla="*/ 1874 w 2933"/>
                <a:gd name="T7" fmla="*/ 316 h 3549"/>
                <a:gd name="T8" fmla="*/ 1846 w 2933"/>
                <a:gd name="T9" fmla="*/ 239 h 3549"/>
                <a:gd name="T10" fmla="*/ 1804 w 2933"/>
                <a:gd name="T11" fmla="*/ 170 h 3549"/>
                <a:gd name="T12" fmla="*/ 1750 w 2933"/>
                <a:gd name="T13" fmla="*/ 110 h 3549"/>
                <a:gd name="T14" fmla="*/ 1686 w 2933"/>
                <a:gd name="T15" fmla="*/ 62 h 3549"/>
                <a:gd name="T16" fmla="*/ 1612 w 2933"/>
                <a:gd name="T17" fmla="*/ 26 h 3549"/>
                <a:gd name="T18" fmla="*/ 1531 w 2933"/>
                <a:gd name="T19" fmla="*/ 5 h 3549"/>
                <a:gd name="T20" fmla="*/ 1467 w 2933"/>
                <a:gd name="T21" fmla="*/ 0 h 3549"/>
                <a:gd name="T22" fmla="*/ 1382 w 2933"/>
                <a:gd name="T23" fmla="*/ 9 h 3549"/>
                <a:gd name="T24" fmla="*/ 1303 w 2933"/>
                <a:gd name="T25" fmla="*/ 34 h 3549"/>
                <a:gd name="T26" fmla="*/ 1231 w 2933"/>
                <a:gd name="T27" fmla="*/ 73 h 3549"/>
                <a:gd name="T28" fmla="*/ 1169 w 2933"/>
                <a:gd name="T29" fmla="*/ 123 h 3549"/>
                <a:gd name="T30" fmla="*/ 1118 w 2933"/>
                <a:gd name="T31" fmla="*/ 185 h 3549"/>
                <a:gd name="T32" fmla="*/ 1078 w 2933"/>
                <a:gd name="T33" fmla="*/ 258 h 3549"/>
                <a:gd name="T34" fmla="*/ 1055 w 2933"/>
                <a:gd name="T35" fmla="*/ 336 h 3549"/>
                <a:gd name="T36" fmla="*/ 1046 w 2933"/>
                <a:gd name="T37" fmla="*/ 421 h 3549"/>
                <a:gd name="T38" fmla="*/ 1052 w 2933"/>
                <a:gd name="T39" fmla="*/ 494 h 3549"/>
                <a:gd name="T40" fmla="*/ 1075 w 2933"/>
                <a:gd name="T41" fmla="*/ 592 h 3549"/>
                <a:gd name="T42" fmla="*/ 0 w 2933"/>
                <a:gd name="T43" fmla="*/ 1700 h 3549"/>
                <a:gd name="T44" fmla="*/ 99 w 2933"/>
                <a:gd name="T45" fmla="*/ 1672 h 3549"/>
                <a:gd name="T46" fmla="*/ 196 w 2933"/>
                <a:gd name="T47" fmla="*/ 1661 h 3549"/>
                <a:gd name="T48" fmla="*/ 261 w 2933"/>
                <a:gd name="T49" fmla="*/ 1666 h 3549"/>
                <a:gd name="T50" fmla="*/ 341 w 2933"/>
                <a:gd name="T51" fmla="*/ 1687 h 3549"/>
                <a:gd name="T52" fmla="*/ 415 w 2933"/>
                <a:gd name="T53" fmla="*/ 1723 h 3549"/>
                <a:gd name="T54" fmla="*/ 480 w 2933"/>
                <a:gd name="T55" fmla="*/ 1771 h 3549"/>
                <a:gd name="T56" fmla="*/ 534 w 2933"/>
                <a:gd name="T57" fmla="*/ 1831 h 3549"/>
                <a:gd name="T58" fmla="*/ 575 w 2933"/>
                <a:gd name="T59" fmla="*/ 1900 h 3549"/>
                <a:gd name="T60" fmla="*/ 603 w 2933"/>
                <a:gd name="T61" fmla="*/ 1977 h 3549"/>
                <a:gd name="T62" fmla="*/ 617 w 2933"/>
                <a:gd name="T63" fmla="*/ 2061 h 3549"/>
                <a:gd name="T64" fmla="*/ 615 w 2933"/>
                <a:gd name="T65" fmla="*/ 2125 h 3549"/>
                <a:gd name="T66" fmla="*/ 599 w 2933"/>
                <a:gd name="T67" fmla="*/ 2207 h 3549"/>
                <a:gd name="T68" fmla="*/ 566 w 2933"/>
                <a:gd name="T69" fmla="*/ 2283 h 3549"/>
                <a:gd name="T70" fmla="*/ 521 w 2933"/>
                <a:gd name="T71" fmla="*/ 2351 h 3549"/>
                <a:gd name="T72" fmla="*/ 464 w 2933"/>
                <a:gd name="T73" fmla="*/ 2408 h 3549"/>
                <a:gd name="T74" fmla="*/ 397 w 2933"/>
                <a:gd name="T75" fmla="*/ 2452 h 3549"/>
                <a:gd name="T76" fmla="*/ 321 w 2933"/>
                <a:gd name="T77" fmla="*/ 2485 h 3549"/>
                <a:gd name="T78" fmla="*/ 239 w 2933"/>
                <a:gd name="T79" fmla="*/ 2502 h 3549"/>
                <a:gd name="T80" fmla="*/ 171 w 2933"/>
                <a:gd name="T81" fmla="*/ 2503 h 3549"/>
                <a:gd name="T82" fmla="*/ 74 w 2933"/>
                <a:gd name="T83" fmla="*/ 2488 h 3549"/>
                <a:gd name="T84" fmla="*/ 0 w 2933"/>
                <a:gd name="T85" fmla="*/ 3549 h 3549"/>
                <a:gd name="T86" fmla="*/ 2705 w 2933"/>
                <a:gd name="T87" fmla="*/ 3543 h 3549"/>
                <a:gd name="T88" fmla="*/ 2807 w 2933"/>
                <a:gd name="T89" fmla="*/ 3500 h 3549"/>
                <a:gd name="T90" fmla="*/ 2884 w 2933"/>
                <a:gd name="T91" fmla="*/ 3423 h 3549"/>
                <a:gd name="T92" fmla="*/ 2927 w 2933"/>
                <a:gd name="T93" fmla="*/ 3321 h 3549"/>
                <a:gd name="T94" fmla="*/ 1849 w 2933"/>
                <a:gd name="T95" fmla="*/ 617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3" h="3549">
                  <a:moveTo>
                    <a:pt x="1849" y="617"/>
                  </a:moveTo>
                  <a:lnTo>
                    <a:pt x="1849" y="617"/>
                  </a:lnTo>
                  <a:lnTo>
                    <a:pt x="1857" y="592"/>
                  </a:lnTo>
                  <a:lnTo>
                    <a:pt x="1866" y="568"/>
                  </a:lnTo>
                  <a:lnTo>
                    <a:pt x="1872" y="543"/>
                  </a:lnTo>
                  <a:lnTo>
                    <a:pt x="1877" y="518"/>
                  </a:lnTo>
                  <a:lnTo>
                    <a:pt x="1881" y="494"/>
                  </a:lnTo>
                  <a:lnTo>
                    <a:pt x="1884" y="469"/>
                  </a:lnTo>
                  <a:lnTo>
                    <a:pt x="1888" y="446"/>
                  </a:lnTo>
                  <a:lnTo>
                    <a:pt x="1888" y="421"/>
                  </a:lnTo>
                  <a:lnTo>
                    <a:pt x="1888" y="421"/>
                  </a:lnTo>
                  <a:lnTo>
                    <a:pt x="1888" y="400"/>
                  </a:lnTo>
                  <a:lnTo>
                    <a:pt x="1886" y="378"/>
                  </a:lnTo>
                  <a:lnTo>
                    <a:pt x="1883" y="358"/>
                  </a:lnTo>
                  <a:lnTo>
                    <a:pt x="1878" y="336"/>
                  </a:lnTo>
                  <a:lnTo>
                    <a:pt x="1874" y="316"/>
                  </a:lnTo>
                  <a:lnTo>
                    <a:pt x="1869" y="296"/>
                  </a:lnTo>
                  <a:lnTo>
                    <a:pt x="1861" y="276"/>
                  </a:lnTo>
                  <a:lnTo>
                    <a:pt x="1855" y="258"/>
                  </a:lnTo>
                  <a:lnTo>
                    <a:pt x="1846" y="239"/>
                  </a:lnTo>
                  <a:lnTo>
                    <a:pt x="1837" y="221"/>
                  </a:lnTo>
                  <a:lnTo>
                    <a:pt x="1826" y="204"/>
                  </a:lnTo>
                  <a:lnTo>
                    <a:pt x="1815" y="185"/>
                  </a:lnTo>
                  <a:lnTo>
                    <a:pt x="1804" y="170"/>
                  </a:lnTo>
                  <a:lnTo>
                    <a:pt x="1792" y="153"/>
                  </a:lnTo>
                  <a:lnTo>
                    <a:pt x="1778" y="139"/>
                  </a:lnTo>
                  <a:lnTo>
                    <a:pt x="1764" y="123"/>
                  </a:lnTo>
                  <a:lnTo>
                    <a:pt x="1750" y="110"/>
                  </a:lnTo>
                  <a:lnTo>
                    <a:pt x="1735" y="96"/>
                  </a:lnTo>
                  <a:lnTo>
                    <a:pt x="1718" y="83"/>
                  </a:lnTo>
                  <a:lnTo>
                    <a:pt x="1703" y="73"/>
                  </a:lnTo>
                  <a:lnTo>
                    <a:pt x="1686" y="62"/>
                  </a:lnTo>
                  <a:lnTo>
                    <a:pt x="1667" y="51"/>
                  </a:lnTo>
                  <a:lnTo>
                    <a:pt x="1649" y="42"/>
                  </a:lnTo>
                  <a:lnTo>
                    <a:pt x="1630" y="34"/>
                  </a:lnTo>
                  <a:lnTo>
                    <a:pt x="1612" y="26"/>
                  </a:lnTo>
                  <a:lnTo>
                    <a:pt x="1592" y="19"/>
                  </a:lnTo>
                  <a:lnTo>
                    <a:pt x="1571" y="14"/>
                  </a:lnTo>
                  <a:lnTo>
                    <a:pt x="1551" y="9"/>
                  </a:lnTo>
                  <a:lnTo>
                    <a:pt x="1531" y="5"/>
                  </a:lnTo>
                  <a:lnTo>
                    <a:pt x="1510" y="3"/>
                  </a:lnTo>
                  <a:lnTo>
                    <a:pt x="1488" y="0"/>
                  </a:lnTo>
                  <a:lnTo>
                    <a:pt x="1467" y="0"/>
                  </a:lnTo>
                  <a:lnTo>
                    <a:pt x="1467" y="0"/>
                  </a:lnTo>
                  <a:lnTo>
                    <a:pt x="1445" y="0"/>
                  </a:lnTo>
                  <a:lnTo>
                    <a:pt x="1423" y="3"/>
                  </a:lnTo>
                  <a:lnTo>
                    <a:pt x="1402" y="5"/>
                  </a:lnTo>
                  <a:lnTo>
                    <a:pt x="1382" y="9"/>
                  </a:lnTo>
                  <a:lnTo>
                    <a:pt x="1362" y="14"/>
                  </a:lnTo>
                  <a:lnTo>
                    <a:pt x="1342" y="19"/>
                  </a:lnTo>
                  <a:lnTo>
                    <a:pt x="1322" y="26"/>
                  </a:lnTo>
                  <a:lnTo>
                    <a:pt x="1303" y="34"/>
                  </a:lnTo>
                  <a:lnTo>
                    <a:pt x="1285" y="42"/>
                  </a:lnTo>
                  <a:lnTo>
                    <a:pt x="1266" y="51"/>
                  </a:lnTo>
                  <a:lnTo>
                    <a:pt x="1248" y="62"/>
                  </a:lnTo>
                  <a:lnTo>
                    <a:pt x="1231" y="73"/>
                  </a:lnTo>
                  <a:lnTo>
                    <a:pt x="1215" y="83"/>
                  </a:lnTo>
                  <a:lnTo>
                    <a:pt x="1198" y="96"/>
                  </a:lnTo>
                  <a:lnTo>
                    <a:pt x="1183" y="110"/>
                  </a:lnTo>
                  <a:lnTo>
                    <a:pt x="1169" y="123"/>
                  </a:lnTo>
                  <a:lnTo>
                    <a:pt x="1155" y="139"/>
                  </a:lnTo>
                  <a:lnTo>
                    <a:pt x="1141" y="153"/>
                  </a:lnTo>
                  <a:lnTo>
                    <a:pt x="1129" y="170"/>
                  </a:lnTo>
                  <a:lnTo>
                    <a:pt x="1118" y="185"/>
                  </a:lnTo>
                  <a:lnTo>
                    <a:pt x="1106" y="204"/>
                  </a:lnTo>
                  <a:lnTo>
                    <a:pt x="1097" y="221"/>
                  </a:lnTo>
                  <a:lnTo>
                    <a:pt x="1087" y="239"/>
                  </a:lnTo>
                  <a:lnTo>
                    <a:pt x="1078" y="258"/>
                  </a:lnTo>
                  <a:lnTo>
                    <a:pt x="1072" y="276"/>
                  </a:lnTo>
                  <a:lnTo>
                    <a:pt x="1064" y="296"/>
                  </a:lnTo>
                  <a:lnTo>
                    <a:pt x="1060" y="316"/>
                  </a:lnTo>
                  <a:lnTo>
                    <a:pt x="1055" y="336"/>
                  </a:lnTo>
                  <a:lnTo>
                    <a:pt x="1050" y="358"/>
                  </a:lnTo>
                  <a:lnTo>
                    <a:pt x="1047" y="378"/>
                  </a:lnTo>
                  <a:lnTo>
                    <a:pt x="1046" y="400"/>
                  </a:lnTo>
                  <a:lnTo>
                    <a:pt x="1046" y="421"/>
                  </a:lnTo>
                  <a:lnTo>
                    <a:pt x="1046" y="421"/>
                  </a:lnTo>
                  <a:lnTo>
                    <a:pt x="1046" y="446"/>
                  </a:lnTo>
                  <a:lnTo>
                    <a:pt x="1049" y="469"/>
                  </a:lnTo>
                  <a:lnTo>
                    <a:pt x="1052" y="494"/>
                  </a:lnTo>
                  <a:lnTo>
                    <a:pt x="1056" y="518"/>
                  </a:lnTo>
                  <a:lnTo>
                    <a:pt x="1061" y="543"/>
                  </a:lnTo>
                  <a:lnTo>
                    <a:pt x="1067" y="568"/>
                  </a:lnTo>
                  <a:lnTo>
                    <a:pt x="1075" y="592"/>
                  </a:lnTo>
                  <a:lnTo>
                    <a:pt x="1084" y="617"/>
                  </a:lnTo>
                  <a:lnTo>
                    <a:pt x="0" y="617"/>
                  </a:lnTo>
                  <a:lnTo>
                    <a:pt x="0" y="1700"/>
                  </a:lnTo>
                  <a:lnTo>
                    <a:pt x="0" y="1700"/>
                  </a:lnTo>
                  <a:lnTo>
                    <a:pt x="25" y="1692"/>
                  </a:lnTo>
                  <a:lnTo>
                    <a:pt x="50" y="1684"/>
                  </a:lnTo>
                  <a:lnTo>
                    <a:pt x="74" y="1677"/>
                  </a:lnTo>
                  <a:lnTo>
                    <a:pt x="99" y="1672"/>
                  </a:lnTo>
                  <a:lnTo>
                    <a:pt x="124" y="1667"/>
                  </a:lnTo>
                  <a:lnTo>
                    <a:pt x="148" y="1664"/>
                  </a:lnTo>
                  <a:lnTo>
                    <a:pt x="171" y="1663"/>
                  </a:lnTo>
                  <a:lnTo>
                    <a:pt x="196" y="1661"/>
                  </a:lnTo>
                  <a:lnTo>
                    <a:pt x="196" y="1661"/>
                  </a:lnTo>
                  <a:lnTo>
                    <a:pt x="218" y="1663"/>
                  </a:lnTo>
                  <a:lnTo>
                    <a:pt x="239" y="1664"/>
                  </a:lnTo>
                  <a:lnTo>
                    <a:pt x="261" y="1666"/>
                  </a:lnTo>
                  <a:lnTo>
                    <a:pt x="281" y="1670"/>
                  </a:lnTo>
                  <a:lnTo>
                    <a:pt x="301" y="1675"/>
                  </a:lnTo>
                  <a:lnTo>
                    <a:pt x="321" y="1680"/>
                  </a:lnTo>
                  <a:lnTo>
                    <a:pt x="341" y="1687"/>
                  </a:lnTo>
                  <a:lnTo>
                    <a:pt x="360" y="1695"/>
                  </a:lnTo>
                  <a:lnTo>
                    <a:pt x="378" y="1703"/>
                  </a:lnTo>
                  <a:lnTo>
                    <a:pt x="397" y="1712"/>
                  </a:lnTo>
                  <a:lnTo>
                    <a:pt x="415" y="1723"/>
                  </a:lnTo>
                  <a:lnTo>
                    <a:pt x="432" y="1734"/>
                  </a:lnTo>
                  <a:lnTo>
                    <a:pt x="447" y="1744"/>
                  </a:lnTo>
                  <a:lnTo>
                    <a:pt x="464" y="1758"/>
                  </a:lnTo>
                  <a:lnTo>
                    <a:pt x="480" y="1771"/>
                  </a:lnTo>
                  <a:lnTo>
                    <a:pt x="494" y="1785"/>
                  </a:lnTo>
                  <a:lnTo>
                    <a:pt x="508" y="1800"/>
                  </a:lnTo>
                  <a:lnTo>
                    <a:pt x="521" y="1815"/>
                  </a:lnTo>
                  <a:lnTo>
                    <a:pt x="534" y="1831"/>
                  </a:lnTo>
                  <a:lnTo>
                    <a:pt x="545" y="1848"/>
                  </a:lnTo>
                  <a:lnTo>
                    <a:pt x="555" y="1865"/>
                  </a:lnTo>
                  <a:lnTo>
                    <a:pt x="566" y="1882"/>
                  </a:lnTo>
                  <a:lnTo>
                    <a:pt x="575" y="1900"/>
                  </a:lnTo>
                  <a:lnTo>
                    <a:pt x="585" y="1919"/>
                  </a:lnTo>
                  <a:lnTo>
                    <a:pt x="591" y="1937"/>
                  </a:lnTo>
                  <a:lnTo>
                    <a:pt x="599" y="1957"/>
                  </a:lnTo>
                  <a:lnTo>
                    <a:pt x="603" y="1977"/>
                  </a:lnTo>
                  <a:lnTo>
                    <a:pt x="608" y="1997"/>
                  </a:lnTo>
                  <a:lnTo>
                    <a:pt x="612" y="2019"/>
                  </a:lnTo>
                  <a:lnTo>
                    <a:pt x="615" y="2039"/>
                  </a:lnTo>
                  <a:lnTo>
                    <a:pt x="617" y="2061"/>
                  </a:lnTo>
                  <a:lnTo>
                    <a:pt x="617" y="2082"/>
                  </a:lnTo>
                  <a:lnTo>
                    <a:pt x="617" y="2082"/>
                  </a:lnTo>
                  <a:lnTo>
                    <a:pt x="617" y="2104"/>
                  </a:lnTo>
                  <a:lnTo>
                    <a:pt x="615" y="2125"/>
                  </a:lnTo>
                  <a:lnTo>
                    <a:pt x="612" y="2147"/>
                  </a:lnTo>
                  <a:lnTo>
                    <a:pt x="608" y="2167"/>
                  </a:lnTo>
                  <a:lnTo>
                    <a:pt x="603" y="2187"/>
                  </a:lnTo>
                  <a:lnTo>
                    <a:pt x="599" y="2207"/>
                  </a:lnTo>
                  <a:lnTo>
                    <a:pt x="591" y="2227"/>
                  </a:lnTo>
                  <a:lnTo>
                    <a:pt x="585" y="2246"/>
                  </a:lnTo>
                  <a:lnTo>
                    <a:pt x="575" y="2266"/>
                  </a:lnTo>
                  <a:lnTo>
                    <a:pt x="566" y="2283"/>
                  </a:lnTo>
                  <a:lnTo>
                    <a:pt x="555" y="2301"/>
                  </a:lnTo>
                  <a:lnTo>
                    <a:pt x="545" y="2318"/>
                  </a:lnTo>
                  <a:lnTo>
                    <a:pt x="534" y="2335"/>
                  </a:lnTo>
                  <a:lnTo>
                    <a:pt x="521" y="2351"/>
                  </a:lnTo>
                  <a:lnTo>
                    <a:pt x="508" y="2366"/>
                  </a:lnTo>
                  <a:lnTo>
                    <a:pt x="494" y="2380"/>
                  </a:lnTo>
                  <a:lnTo>
                    <a:pt x="480" y="2394"/>
                  </a:lnTo>
                  <a:lnTo>
                    <a:pt x="464" y="2408"/>
                  </a:lnTo>
                  <a:lnTo>
                    <a:pt x="447" y="2420"/>
                  </a:lnTo>
                  <a:lnTo>
                    <a:pt x="432" y="2432"/>
                  </a:lnTo>
                  <a:lnTo>
                    <a:pt x="415" y="2443"/>
                  </a:lnTo>
                  <a:lnTo>
                    <a:pt x="397" y="2452"/>
                  </a:lnTo>
                  <a:lnTo>
                    <a:pt x="378" y="2462"/>
                  </a:lnTo>
                  <a:lnTo>
                    <a:pt x="360" y="2471"/>
                  </a:lnTo>
                  <a:lnTo>
                    <a:pt x="341" y="2479"/>
                  </a:lnTo>
                  <a:lnTo>
                    <a:pt x="321" y="2485"/>
                  </a:lnTo>
                  <a:lnTo>
                    <a:pt x="301" y="2491"/>
                  </a:lnTo>
                  <a:lnTo>
                    <a:pt x="281" y="2496"/>
                  </a:lnTo>
                  <a:lnTo>
                    <a:pt x="261" y="2499"/>
                  </a:lnTo>
                  <a:lnTo>
                    <a:pt x="239" y="2502"/>
                  </a:lnTo>
                  <a:lnTo>
                    <a:pt x="218" y="2503"/>
                  </a:lnTo>
                  <a:lnTo>
                    <a:pt x="196" y="2503"/>
                  </a:lnTo>
                  <a:lnTo>
                    <a:pt x="196" y="2503"/>
                  </a:lnTo>
                  <a:lnTo>
                    <a:pt x="171" y="2503"/>
                  </a:lnTo>
                  <a:lnTo>
                    <a:pt x="148" y="2502"/>
                  </a:lnTo>
                  <a:lnTo>
                    <a:pt x="124" y="2499"/>
                  </a:lnTo>
                  <a:lnTo>
                    <a:pt x="99" y="2494"/>
                  </a:lnTo>
                  <a:lnTo>
                    <a:pt x="74" y="2488"/>
                  </a:lnTo>
                  <a:lnTo>
                    <a:pt x="50" y="2482"/>
                  </a:lnTo>
                  <a:lnTo>
                    <a:pt x="25" y="2474"/>
                  </a:lnTo>
                  <a:lnTo>
                    <a:pt x="0" y="2465"/>
                  </a:lnTo>
                  <a:lnTo>
                    <a:pt x="0" y="3549"/>
                  </a:lnTo>
                  <a:lnTo>
                    <a:pt x="2646" y="3549"/>
                  </a:lnTo>
                  <a:lnTo>
                    <a:pt x="2646" y="3549"/>
                  </a:lnTo>
                  <a:lnTo>
                    <a:pt x="2675" y="3547"/>
                  </a:lnTo>
                  <a:lnTo>
                    <a:pt x="2705" y="3543"/>
                  </a:lnTo>
                  <a:lnTo>
                    <a:pt x="2731" y="3535"/>
                  </a:lnTo>
                  <a:lnTo>
                    <a:pt x="2757" y="3526"/>
                  </a:lnTo>
                  <a:lnTo>
                    <a:pt x="2783" y="3514"/>
                  </a:lnTo>
                  <a:lnTo>
                    <a:pt x="2807" y="3500"/>
                  </a:lnTo>
                  <a:lnTo>
                    <a:pt x="2828" y="3484"/>
                  </a:lnTo>
                  <a:lnTo>
                    <a:pt x="2848" y="3466"/>
                  </a:lnTo>
                  <a:lnTo>
                    <a:pt x="2867" y="3444"/>
                  </a:lnTo>
                  <a:lnTo>
                    <a:pt x="2884" y="3423"/>
                  </a:lnTo>
                  <a:lnTo>
                    <a:pt x="2898" y="3399"/>
                  </a:lnTo>
                  <a:lnTo>
                    <a:pt x="2910" y="3375"/>
                  </a:lnTo>
                  <a:lnTo>
                    <a:pt x="2919" y="3348"/>
                  </a:lnTo>
                  <a:lnTo>
                    <a:pt x="2927" y="3321"/>
                  </a:lnTo>
                  <a:lnTo>
                    <a:pt x="2931" y="3293"/>
                  </a:lnTo>
                  <a:lnTo>
                    <a:pt x="2933" y="3264"/>
                  </a:lnTo>
                  <a:lnTo>
                    <a:pt x="2933" y="617"/>
                  </a:lnTo>
                  <a:lnTo>
                    <a:pt x="1849" y="617"/>
                  </a:lnTo>
                  <a:close/>
                </a:path>
              </a:pathLst>
            </a:custGeom>
            <a:noFill/>
            <a:ln w="38100">
              <a:solidFill>
                <a:srgbClr val="403E3B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9" name="Freeform 7"/>
            <p:cNvSpPr/>
            <p:nvPr/>
          </p:nvSpPr>
          <p:spPr bwMode="auto">
            <a:xfrm>
              <a:off x="5607051" y="1612900"/>
              <a:ext cx="2816224" cy="2327276"/>
            </a:xfrm>
            <a:custGeom>
              <a:avLst/>
              <a:gdLst>
                <a:gd name="T0" fmla="*/ 615 w 3548"/>
                <a:gd name="T1" fmla="*/ 1083 h 2932"/>
                <a:gd name="T2" fmla="*/ 518 w 3548"/>
                <a:gd name="T3" fmla="*/ 1055 h 2932"/>
                <a:gd name="T4" fmla="*/ 421 w 3548"/>
                <a:gd name="T5" fmla="*/ 1044 h 2932"/>
                <a:gd name="T6" fmla="*/ 356 w 3548"/>
                <a:gd name="T7" fmla="*/ 1049 h 2932"/>
                <a:gd name="T8" fmla="*/ 276 w 3548"/>
                <a:gd name="T9" fmla="*/ 1070 h 2932"/>
                <a:gd name="T10" fmla="*/ 202 w 3548"/>
                <a:gd name="T11" fmla="*/ 1106 h 2932"/>
                <a:gd name="T12" fmla="*/ 137 w 3548"/>
                <a:gd name="T13" fmla="*/ 1154 h 2932"/>
                <a:gd name="T14" fmla="*/ 83 w 3548"/>
                <a:gd name="T15" fmla="*/ 1214 h 2932"/>
                <a:gd name="T16" fmla="*/ 42 w 3548"/>
                <a:gd name="T17" fmla="*/ 1283 h 2932"/>
                <a:gd name="T18" fmla="*/ 12 w 3548"/>
                <a:gd name="T19" fmla="*/ 1360 h 2932"/>
                <a:gd name="T20" fmla="*/ 0 w 3548"/>
                <a:gd name="T21" fmla="*/ 1444 h 2932"/>
                <a:gd name="T22" fmla="*/ 2 w 3548"/>
                <a:gd name="T23" fmla="*/ 1508 h 2932"/>
                <a:gd name="T24" fmla="*/ 18 w 3548"/>
                <a:gd name="T25" fmla="*/ 1590 h 2932"/>
                <a:gd name="T26" fmla="*/ 51 w 3548"/>
                <a:gd name="T27" fmla="*/ 1666 h 2932"/>
                <a:gd name="T28" fmla="*/ 96 w 3548"/>
                <a:gd name="T29" fmla="*/ 1734 h 2932"/>
                <a:gd name="T30" fmla="*/ 153 w 3548"/>
                <a:gd name="T31" fmla="*/ 1791 h 2932"/>
                <a:gd name="T32" fmla="*/ 220 w 3548"/>
                <a:gd name="T33" fmla="*/ 1835 h 2932"/>
                <a:gd name="T34" fmla="*/ 296 w 3548"/>
                <a:gd name="T35" fmla="*/ 1868 h 2932"/>
                <a:gd name="T36" fmla="*/ 378 w 3548"/>
                <a:gd name="T37" fmla="*/ 1885 h 2932"/>
                <a:gd name="T38" fmla="*/ 444 w 3548"/>
                <a:gd name="T39" fmla="*/ 1886 h 2932"/>
                <a:gd name="T40" fmla="*/ 543 w 3548"/>
                <a:gd name="T41" fmla="*/ 1871 h 2932"/>
                <a:gd name="T42" fmla="*/ 615 w 3548"/>
                <a:gd name="T43" fmla="*/ 2932 h 2932"/>
                <a:gd name="T44" fmla="*/ 1682 w 3548"/>
                <a:gd name="T45" fmla="*/ 2883 h 2932"/>
                <a:gd name="T46" fmla="*/ 1664 w 3548"/>
                <a:gd name="T47" fmla="*/ 2784 h 2932"/>
                <a:gd name="T48" fmla="*/ 1661 w 3548"/>
                <a:gd name="T49" fmla="*/ 2715 h 2932"/>
                <a:gd name="T50" fmla="*/ 1675 w 3548"/>
                <a:gd name="T51" fmla="*/ 2631 h 2932"/>
                <a:gd name="T52" fmla="*/ 1702 w 3548"/>
                <a:gd name="T53" fmla="*/ 2554 h 2932"/>
                <a:gd name="T54" fmla="*/ 1744 w 3548"/>
                <a:gd name="T55" fmla="*/ 2485 h 2932"/>
                <a:gd name="T56" fmla="*/ 1798 w 3548"/>
                <a:gd name="T57" fmla="*/ 2425 h 2932"/>
                <a:gd name="T58" fmla="*/ 1863 w 3548"/>
                <a:gd name="T59" fmla="*/ 2377 h 2932"/>
                <a:gd name="T60" fmla="*/ 1937 w 3548"/>
                <a:gd name="T61" fmla="*/ 2341 h 2932"/>
                <a:gd name="T62" fmla="*/ 2017 w 3548"/>
                <a:gd name="T63" fmla="*/ 2320 h 2932"/>
                <a:gd name="T64" fmla="*/ 2082 w 3548"/>
                <a:gd name="T65" fmla="*/ 2315 h 2932"/>
                <a:gd name="T66" fmla="*/ 2166 w 3548"/>
                <a:gd name="T67" fmla="*/ 2324 h 2932"/>
                <a:gd name="T68" fmla="*/ 2245 w 3548"/>
                <a:gd name="T69" fmla="*/ 2349 h 2932"/>
                <a:gd name="T70" fmla="*/ 2318 w 3548"/>
                <a:gd name="T71" fmla="*/ 2388 h 2932"/>
                <a:gd name="T72" fmla="*/ 2379 w 3548"/>
                <a:gd name="T73" fmla="*/ 2438 h 2932"/>
                <a:gd name="T74" fmla="*/ 2430 w 3548"/>
                <a:gd name="T75" fmla="*/ 2500 h 2932"/>
                <a:gd name="T76" fmla="*/ 2470 w 3548"/>
                <a:gd name="T77" fmla="*/ 2573 h 2932"/>
                <a:gd name="T78" fmla="*/ 2493 w 3548"/>
                <a:gd name="T79" fmla="*/ 2651 h 2932"/>
                <a:gd name="T80" fmla="*/ 2503 w 3548"/>
                <a:gd name="T81" fmla="*/ 2736 h 2932"/>
                <a:gd name="T82" fmla="*/ 2496 w 3548"/>
                <a:gd name="T83" fmla="*/ 2809 h 2932"/>
                <a:gd name="T84" fmla="*/ 2472 w 3548"/>
                <a:gd name="T85" fmla="*/ 2907 h 2932"/>
                <a:gd name="T86" fmla="*/ 3548 w 3548"/>
                <a:gd name="T87" fmla="*/ 285 h 2932"/>
                <a:gd name="T88" fmla="*/ 3525 w 3548"/>
                <a:gd name="T89" fmla="*/ 174 h 2932"/>
                <a:gd name="T90" fmla="*/ 3463 w 3548"/>
                <a:gd name="T91" fmla="*/ 83 h 2932"/>
                <a:gd name="T92" fmla="*/ 3372 w 3548"/>
                <a:gd name="T93" fmla="*/ 22 h 2932"/>
                <a:gd name="T94" fmla="*/ 3261 w 3548"/>
                <a:gd name="T95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48" h="2932">
                  <a:moveTo>
                    <a:pt x="3261" y="0"/>
                  </a:moveTo>
                  <a:lnTo>
                    <a:pt x="615" y="0"/>
                  </a:lnTo>
                  <a:lnTo>
                    <a:pt x="615" y="1083"/>
                  </a:lnTo>
                  <a:lnTo>
                    <a:pt x="615" y="1083"/>
                  </a:lnTo>
                  <a:lnTo>
                    <a:pt x="592" y="1075"/>
                  </a:lnTo>
                  <a:lnTo>
                    <a:pt x="567" y="1067"/>
                  </a:lnTo>
                  <a:lnTo>
                    <a:pt x="543" y="1060"/>
                  </a:lnTo>
                  <a:lnTo>
                    <a:pt x="518" y="1055"/>
                  </a:lnTo>
                  <a:lnTo>
                    <a:pt x="493" y="1050"/>
                  </a:lnTo>
                  <a:lnTo>
                    <a:pt x="469" y="1047"/>
                  </a:lnTo>
                  <a:lnTo>
                    <a:pt x="444" y="1046"/>
                  </a:lnTo>
                  <a:lnTo>
                    <a:pt x="421" y="1044"/>
                  </a:lnTo>
                  <a:lnTo>
                    <a:pt x="421" y="1044"/>
                  </a:lnTo>
                  <a:lnTo>
                    <a:pt x="399" y="1044"/>
                  </a:lnTo>
                  <a:lnTo>
                    <a:pt x="378" y="1047"/>
                  </a:lnTo>
                  <a:lnTo>
                    <a:pt x="356" y="1049"/>
                  </a:lnTo>
                  <a:lnTo>
                    <a:pt x="336" y="1053"/>
                  </a:lnTo>
                  <a:lnTo>
                    <a:pt x="316" y="1058"/>
                  </a:lnTo>
                  <a:lnTo>
                    <a:pt x="296" y="1063"/>
                  </a:lnTo>
                  <a:lnTo>
                    <a:pt x="276" y="1070"/>
                  </a:lnTo>
                  <a:lnTo>
                    <a:pt x="257" y="1078"/>
                  </a:lnTo>
                  <a:lnTo>
                    <a:pt x="239" y="1086"/>
                  </a:lnTo>
                  <a:lnTo>
                    <a:pt x="220" y="1095"/>
                  </a:lnTo>
                  <a:lnTo>
                    <a:pt x="202" y="1106"/>
                  </a:lnTo>
                  <a:lnTo>
                    <a:pt x="185" y="1117"/>
                  </a:lnTo>
                  <a:lnTo>
                    <a:pt x="170" y="1127"/>
                  </a:lnTo>
                  <a:lnTo>
                    <a:pt x="153" y="1140"/>
                  </a:lnTo>
                  <a:lnTo>
                    <a:pt x="137" y="1154"/>
                  </a:lnTo>
                  <a:lnTo>
                    <a:pt x="123" y="1168"/>
                  </a:lnTo>
                  <a:lnTo>
                    <a:pt x="109" y="1183"/>
                  </a:lnTo>
                  <a:lnTo>
                    <a:pt x="96" y="1197"/>
                  </a:lnTo>
                  <a:lnTo>
                    <a:pt x="83" y="1214"/>
                  </a:lnTo>
                  <a:lnTo>
                    <a:pt x="71" y="1229"/>
                  </a:lnTo>
                  <a:lnTo>
                    <a:pt x="60" y="1248"/>
                  </a:lnTo>
                  <a:lnTo>
                    <a:pt x="51" y="1265"/>
                  </a:lnTo>
                  <a:lnTo>
                    <a:pt x="42" y="1283"/>
                  </a:lnTo>
                  <a:lnTo>
                    <a:pt x="32" y="1302"/>
                  </a:lnTo>
                  <a:lnTo>
                    <a:pt x="25" y="1320"/>
                  </a:lnTo>
                  <a:lnTo>
                    <a:pt x="18" y="1340"/>
                  </a:lnTo>
                  <a:lnTo>
                    <a:pt x="12" y="1360"/>
                  </a:lnTo>
                  <a:lnTo>
                    <a:pt x="8" y="1380"/>
                  </a:lnTo>
                  <a:lnTo>
                    <a:pt x="5" y="1402"/>
                  </a:lnTo>
                  <a:lnTo>
                    <a:pt x="2" y="1422"/>
                  </a:lnTo>
                  <a:lnTo>
                    <a:pt x="0" y="1444"/>
                  </a:lnTo>
                  <a:lnTo>
                    <a:pt x="0" y="1465"/>
                  </a:lnTo>
                  <a:lnTo>
                    <a:pt x="0" y="1465"/>
                  </a:lnTo>
                  <a:lnTo>
                    <a:pt x="0" y="1487"/>
                  </a:lnTo>
                  <a:lnTo>
                    <a:pt x="2" y="1508"/>
                  </a:lnTo>
                  <a:lnTo>
                    <a:pt x="5" y="1530"/>
                  </a:lnTo>
                  <a:lnTo>
                    <a:pt x="8" y="1550"/>
                  </a:lnTo>
                  <a:lnTo>
                    <a:pt x="12" y="1570"/>
                  </a:lnTo>
                  <a:lnTo>
                    <a:pt x="18" y="1590"/>
                  </a:lnTo>
                  <a:lnTo>
                    <a:pt x="25" y="1610"/>
                  </a:lnTo>
                  <a:lnTo>
                    <a:pt x="32" y="1629"/>
                  </a:lnTo>
                  <a:lnTo>
                    <a:pt x="42" y="1647"/>
                  </a:lnTo>
                  <a:lnTo>
                    <a:pt x="51" y="1666"/>
                  </a:lnTo>
                  <a:lnTo>
                    <a:pt x="60" y="1684"/>
                  </a:lnTo>
                  <a:lnTo>
                    <a:pt x="71" y="1701"/>
                  </a:lnTo>
                  <a:lnTo>
                    <a:pt x="83" y="1717"/>
                  </a:lnTo>
                  <a:lnTo>
                    <a:pt x="96" y="1734"/>
                  </a:lnTo>
                  <a:lnTo>
                    <a:pt x="109" y="1749"/>
                  </a:lnTo>
                  <a:lnTo>
                    <a:pt x="123" y="1763"/>
                  </a:lnTo>
                  <a:lnTo>
                    <a:pt x="137" y="1777"/>
                  </a:lnTo>
                  <a:lnTo>
                    <a:pt x="153" y="1791"/>
                  </a:lnTo>
                  <a:lnTo>
                    <a:pt x="170" y="1803"/>
                  </a:lnTo>
                  <a:lnTo>
                    <a:pt x="185" y="1815"/>
                  </a:lnTo>
                  <a:lnTo>
                    <a:pt x="202" y="1826"/>
                  </a:lnTo>
                  <a:lnTo>
                    <a:pt x="220" y="1835"/>
                  </a:lnTo>
                  <a:lnTo>
                    <a:pt x="239" y="1845"/>
                  </a:lnTo>
                  <a:lnTo>
                    <a:pt x="257" y="1854"/>
                  </a:lnTo>
                  <a:lnTo>
                    <a:pt x="276" y="1862"/>
                  </a:lnTo>
                  <a:lnTo>
                    <a:pt x="296" y="1868"/>
                  </a:lnTo>
                  <a:lnTo>
                    <a:pt x="316" y="1874"/>
                  </a:lnTo>
                  <a:lnTo>
                    <a:pt x="336" y="1879"/>
                  </a:lnTo>
                  <a:lnTo>
                    <a:pt x="356" y="1882"/>
                  </a:lnTo>
                  <a:lnTo>
                    <a:pt x="378" y="1885"/>
                  </a:lnTo>
                  <a:lnTo>
                    <a:pt x="399" y="1886"/>
                  </a:lnTo>
                  <a:lnTo>
                    <a:pt x="421" y="1886"/>
                  </a:lnTo>
                  <a:lnTo>
                    <a:pt x="421" y="1886"/>
                  </a:lnTo>
                  <a:lnTo>
                    <a:pt x="444" y="1886"/>
                  </a:lnTo>
                  <a:lnTo>
                    <a:pt x="469" y="1883"/>
                  </a:lnTo>
                  <a:lnTo>
                    <a:pt x="493" y="1880"/>
                  </a:lnTo>
                  <a:lnTo>
                    <a:pt x="518" y="1877"/>
                  </a:lnTo>
                  <a:lnTo>
                    <a:pt x="543" y="1871"/>
                  </a:lnTo>
                  <a:lnTo>
                    <a:pt x="567" y="1865"/>
                  </a:lnTo>
                  <a:lnTo>
                    <a:pt x="592" y="1857"/>
                  </a:lnTo>
                  <a:lnTo>
                    <a:pt x="615" y="1848"/>
                  </a:lnTo>
                  <a:lnTo>
                    <a:pt x="615" y="2932"/>
                  </a:lnTo>
                  <a:lnTo>
                    <a:pt x="1699" y="2932"/>
                  </a:lnTo>
                  <a:lnTo>
                    <a:pt x="1699" y="2932"/>
                  </a:lnTo>
                  <a:lnTo>
                    <a:pt x="1690" y="2907"/>
                  </a:lnTo>
                  <a:lnTo>
                    <a:pt x="1682" y="2883"/>
                  </a:lnTo>
                  <a:lnTo>
                    <a:pt x="1676" y="2858"/>
                  </a:lnTo>
                  <a:lnTo>
                    <a:pt x="1671" y="2833"/>
                  </a:lnTo>
                  <a:lnTo>
                    <a:pt x="1667" y="2809"/>
                  </a:lnTo>
                  <a:lnTo>
                    <a:pt x="1664" y="2784"/>
                  </a:lnTo>
                  <a:lnTo>
                    <a:pt x="1661" y="2761"/>
                  </a:lnTo>
                  <a:lnTo>
                    <a:pt x="1661" y="2736"/>
                  </a:lnTo>
                  <a:lnTo>
                    <a:pt x="1661" y="2736"/>
                  </a:lnTo>
                  <a:lnTo>
                    <a:pt x="1661" y="2715"/>
                  </a:lnTo>
                  <a:lnTo>
                    <a:pt x="1662" y="2693"/>
                  </a:lnTo>
                  <a:lnTo>
                    <a:pt x="1665" y="2673"/>
                  </a:lnTo>
                  <a:lnTo>
                    <a:pt x="1670" y="2651"/>
                  </a:lnTo>
                  <a:lnTo>
                    <a:pt x="1675" y="2631"/>
                  </a:lnTo>
                  <a:lnTo>
                    <a:pt x="1679" y="2611"/>
                  </a:lnTo>
                  <a:lnTo>
                    <a:pt x="1687" y="2591"/>
                  </a:lnTo>
                  <a:lnTo>
                    <a:pt x="1693" y="2573"/>
                  </a:lnTo>
                  <a:lnTo>
                    <a:pt x="1702" y="2554"/>
                  </a:lnTo>
                  <a:lnTo>
                    <a:pt x="1712" y="2536"/>
                  </a:lnTo>
                  <a:lnTo>
                    <a:pt x="1721" y="2519"/>
                  </a:lnTo>
                  <a:lnTo>
                    <a:pt x="1733" y="2500"/>
                  </a:lnTo>
                  <a:lnTo>
                    <a:pt x="1744" y="2485"/>
                  </a:lnTo>
                  <a:lnTo>
                    <a:pt x="1756" y="2468"/>
                  </a:lnTo>
                  <a:lnTo>
                    <a:pt x="1770" y="2454"/>
                  </a:lnTo>
                  <a:lnTo>
                    <a:pt x="1784" y="2438"/>
                  </a:lnTo>
                  <a:lnTo>
                    <a:pt x="1798" y="2425"/>
                  </a:lnTo>
                  <a:lnTo>
                    <a:pt x="1813" y="2411"/>
                  </a:lnTo>
                  <a:lnTo>
                    <a:pt x="1830" y="2398"/>
                  </a:lnTo>
                  <a:lnTo>
                    <a:pt x="1846" y="2388"/>
                  </a:lnTo>
                  <a:lnTo>
                    <a:pt x="1863" y="2377"/>
                  </a:lnTo>
                  <a:lnTo>
                    <a:pt x="1881" y="2366"/>
                  </a:lnTo>
                  <a:lnTo>
                    <a:pt x="1900" y="2357"/>
                  </a:lnTo>
                  <a:lnTo>
                    <a:pt x="1918" y="2349"/>
                  </a:lnTo>
                  <a:lnTo>
                    <a:pt x="1937" y="2341"/>
                  </a:lnTo>
                  <a:lnTo>
                    <a:pt x="1957" y="2334"/>
                  </a:lnTo>
                  <a:lnTo>
                    <a:pt x="1977" y="2329"/>
                  </a:lnTo>
                  <a:lnTo>
                    <a:pt x="1997" y="2324"/>
                  </a:lnTo>
                  <a:lnTo>
                    <a:pt x="2017" y="2320"/>
                  </a:lnTo>
                  <a:lnTo>
                    <a:pt x="2038" y="2318"/>
                  </a:lnTo>
                  <a:lnTo>
                    <a:pt x="2060" y="2315"/>
                  </a:lnTo>
                  <a:lnTo>
                    <a:pt x="2082" y="2315"/>
                  </a:lnTo>
                  <a:lnTo>
                    <a:pt x="2082" y="2315"/>
                  </a:lnTo>
                  <a:lnTo>
                    <a:pt x="2103" y="2315"/>
                  </a:lnTo>
                  <a:lnTo>
                    <a:pt x="2125" y="2318"/>
                  </a:lnTo>
                  <a:lnTo>
                    <a:pt x="2146" y="2320"/>
                  </a:lnTo>
                  <a:lnTo>
                    <a:pt x="2166" y="2324"/>
                  </a:lnTo>
                  <a:lnTo>
                    <a:pt x="2186" y="2329"/>
                  </a:lnTo>
                  <a:lnTo>
                    <a:pt x="2207" y="2334"/>
                  </a:lnTo>
                  <a:lnTo>
                    <a:pt x="2227" y="2341"/>
                  </a:lnTo>
                  <a:lnTo>
                    <a:pt x="2245" y="2349"/>
                  </a:lnTo>
                  <a:lnTo>
                    <a:pt x="2264" y="2357"/>
                  </a:lnTo>
                  <a:lnTo>
                    <a:pt x="2282" y="2366"/>
                  </a:lnTo>
                  <a:lnTo>
                    <a:pt x="2301" y="2377"/>
                  </a:lnTo>
                  <a:lnTo>
                    <a:pt x="2318" y="2388"/>
                  </a:lnTo>
                  <a:lnTo>
                    <a:pt x="2333" y="2398"/>
                  </a:lnTo>
                  <a:lnTo>
                    <a:pt x="2350" y="2411"/>
                  </a:lnTo>
                  <a:lnTo>
                    <a:pt x="2365" y="2425"/>
                  </a:lnTo>
                  <a:lnTo>
                    <a:pt x="2379" y="2438"/>
                  </a:lnTo>
                  <a:lnTo>
                    <a:pt x="2393" y="2454"/>
                  </a:lnTo>
                  <a:lnTo>
                    <a:pt x="2407" y="2468"/>
                  </a:lnTo>
                  <a:lnTo>
                    <a:pt x="2419" y="2485"/>
                  </a:lnTo>
                  <a:lnTo>
                    <a:pt x="2430" y="2500"/>
                  </a:lnTo>
                  <a:lnTo>
                    <a:pt x="2441" y="2519"/>
                  </a:lnTo>
                  <a:lnTo>
                    <a:pt x="2452" y="2536"/>
                  </a:lnTo>
                  <a:lnTo>
                    <a:pt x="2461" y="2554"/>
                  </a:lnTo>
                  <a:lnTo>
                    <a:pt x="2470" y="2573"/>
                  </a:lnTo>
                  <a:lnTo>
                    <a:pt x="2476" y="2591"/>
                  </a:lnTo>
                  <a:lnTo>
                    <a:pt x="2484" y="2611"/>
                  </a:lnTo>
                  <a:lnTo>
                    <a:pt x="2489" y="2631"/>
                  </a:lnTo>
                  <a:lnTo>
                    <a:pt x="2493" y="2651"/>
                  </a:lnTo>
                  <a:lnTo>
                    <a:pt x="2498" y="2673"/>
                  </a:lnTo>
                  <a:lnTo>
                    <a:pt x="2501" y="2693"/>
                  </a:lnTo>
                  <a:lnTo>
                    <a:pt x="2503" y="2715"/>
                  </a:lnTo>
                  <a:lnTo>
                    <a:pt x="2503" y="2736"/>
                  </a:lnTo>
                  <a:lnTo>
                    <a:pt x="2503" y="2736"/>
                  </a:lnTo>
                  <a:lnTo>
                    <a:pt x="2503" y="2761"/>
                  </a:lnTo>
                  <a:lnTo>
                    <a:pt x="2499" y="2784"/>
                  </a:lnTo>
                  <a:lnTo>
                    <a:pt x="2496" y="2809"/>
                  </a:lnTo>
                  <a:lnTo>
                    <a:pt x="2492" y="2833"/>
                  </a:lnTo>
                  <a:lnTo>
                    <a:pt x="2487" y="2858"/>
                  </a:lnTo>
                  <a:lnTo>
                    <a:pt x="2481" y="2883"/>
                  </a:lnTo>
                  <a:lnTo>
                    <a:pt x="2472" y="2907"/>
                  </a:lnTo>
                  <a:lnTo>
                    <a:pt x="2464" y="2932"/>
                  </a:lnTo>
                  <a:lnTo>
                    <a:pt x="3548" y="2932"/>
                  </a:lnTo>
                  <a:lnTo>
                    <a:pt x="3548" y="285"/>
                  </a:lnTo>
                  <a:lnTo>
                    <a:pt x="3548" y="285"/>
                  </a:lnTo>
                  <a:lnTo>
                    <a:pt x="3546" y="256"/>
                  </a:lnTo>
                  <a:lnTo>
                    <a:pt x="3542" y="227"/>
                  </a:lnTo>
                  <a:lnTo>
                    <a:pt x="3534" y="201"/>
                  </a:lnTo>
                  <a:lnTo>
                    <a:pt x="3525" y="174"/>
                  </a:lnTo>
                  <a:lnTo>
                    <a:pt x="3513" y="148"/>
                  </a:lnTo>
                  <a:lnTo>
                    <a:pt x="3499" y="125"/>
                  </a:lnTo>
                  <a:lnTo>
                    <a:pt x="3482" y="103"/>
                  </a:lnTo>
                  <a:lnTo>
                    <a:pt x="3463" y="83"/>
                  </a:lnTo>
                  <a:lnTo>
                    <a:pt x="3443" y="65"/>
                  </a:lnTo>
                  <a:lnTo>
                    <a:pt x="3422" y="48"/>
                  </a:lnTo>
                  <a:lnTo>
                    <a:pt x="3398" y="34"/>
                  </a:lnTo>
                  <a:lnTo>
                    <a:pt x="3372" y="22"/>
                  </a:lnTo>
                  <a:lnTo>
                    <a:pt x="3346" y="12"/>
                  </a:lnTo>
                  <a:lnTo>
                    <a:pt x="3320" y="5"/>
                  </a:lnTo>
                  <a:lnTo>
                    <a:pt x="3290" y="2"/>
                  </a:lnTo>
                  <a:lnTo>
                    <a:pt x="3261" y="0"/>
                  </a:lnTo>
                  <a:lnTo>
                    <a:pt x="3261" y="0"/>
                  </a:lnTo>
                  <a:close/>
                </a:path>
              </a:pathLst>
            </a:custGeom>
            <a:noFill/>
            <a:ln w="38100">
              <a:solidFill>
                <a:srgbClr val="403E3B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0" name="Freeform 8"/>
            <p:cNvSpPr/>
            <p:nvPr/>
          </p:nvSpPr>
          <p:spPr bwMode="auto">
            <a:xfrm>
              <a:off x="3768725" y="1612900"/>
              <a:ext cx="2327275" cy="2816225"/>
            </a:xfrm>
            <a:custGeom>
              <a:avLst/>
              <a:gdLst>
                <a:gd name="T0" fmla="*/ 2785 w 2931"/>
                <a:gd name="T1" fmla="*/ 1047 h 3547"/>
                <a:gd name="T2" fmla="*/ 2883 w 2931"/>
                <a:gd name="T3" fmla="*/ 1067 h 3547"/>
                <a:gd name="T4" fmla="*/ 285 w 2931"/>
                <a:gd name="T5" fmla="*/ 0 h 3547"/>
                <a:gd name="T6" fmla="*/ 200 w 2931"/>
                <a:gd name="T7" fmla="*/ 12 h 3547"/>
                <a:gd name="T8" fmla="*/ 105 w 2931"/>
                <a:gd name="T9" fmla="*/ 65 h 3547"/>
                <a:gd name="T10" fmla="*/ 35 w 2931"/>
                <a:gd name="T11" fmla="*/ 148 h 3547"/>
                <a:gd name="T12" fmla="*/ 2 w 2931"/>
                <a:gd name="T13" fmla="*/ 256 h 3547"/>
                <a:gd name="T14" fmla="*/ 1084 w 2931"/>
                <a:gd name="T15" fmla="*/ 2932 h 3547"/>
                <a:gd name="T16" fmla="*/ 1055 w 2931"/>
                <a:gd name="T17" fmla="*/ 3029 h 3547"/>
                <a:gd name="T18" fmla="*/ 1045 w 2931"/>
                <a:gd name="T19" fmla="*/ 3126 h 3547"/>
                <a:gd name="T20" fmla="*/ 1050 w 2931"/>
                <a:gd name="T21" fmla="*/ 3191 h 3547"/>
                <a:gd name="T22" fmla="*/ 1070 w 2931"/>
                <a:gd name="T23" fmla="*/ 3271 h 3547"/>
                <a:gd name="T24" fmla="*/ 1106 w 2931"/>
                <a:gd name="T25" fmla="*/ 3345 h 3547"/>
                <a:gd name="T26" fmla="*/ 1155 w 2931"/>
                <a:gd name="T27" fmla="*/ 3410 h 3547"/>
                <a:gd name="T28" fmla="*/ 1215 w 2931"/>
                <a:gd name="T29" fmla="*/ 3464 h 3547"/>
                <a:gd name="T30" fmla="*/ 1284 w 2931"/>
                <a:gd name="T31" fmla="*/ 3506 h 3547"/>
                <a:gd name="T32" fmla="*/ 1362 w 2931"/>
                <a:gd name="T33" fmla="*/ 3535 h 3547"/>
                <a:gd name="T34" fmla="*/ 1445 w 2931"/>
                <a:gd name="T35" fmla="*/ 3547 h 3547"/>
                <a:gd name="T36" fmla="*/ 1510 w 2931"/>
                <a:gd name="T37" fmla="*/ 3546 h 3547"/>
                <a:gd name="T38" fmla="*/ 1591 w 2931"/>
                <a:gd name="T39" fmla="*/ 3529 h 3547"/>
                <a:gd name="T40" fmla="*/ 1667 w 2931"/>
                <a:gd name="T41" fmla="*/ 3496 h 3547"/>
                <a:gd name="T42" fmla="*/ 1735 w 2931"/>
                <a:gd name="T43" fmla="*/ 3452 h 3547"/>
                <a:gd name="T44" fmla="*/ 1792 w 2931"/>
                <a:gd name="T45" fmla="*/ 3395 h 3547"/>
                <a:gd name="T46" fmla="*/ 1836 w 2931"/>
                <a:gd name="T47" fmla="*/ 3327 h 3547"/>
                <a:gd name="T48" fmla="*/ 1869 w 2931"/>
                <a:gd name="T49" fmla="*/ 3251 h 3547"/>
                <a:gd name="T50" fmla="*/ 1884 w 2931"/>
                <a:gd name="T51" fmla="*/ 3170 h 3547"/>
                <a:gd name="T52" fmla="*/ 1886 w 2931"/>
                <a:gd name="T53" fmla="*/ 3103 h 3547"/>
                <a:gd name="T54" fmla="*/ 1872 w 2931"/>
                <a:gd name="T55" fmla="*/ 3004 h 3547"/>
                <a:gd name="T56" fmla="*/ 2931 w 2931"/>
                <a:gd name="T57" fmla="*/ 2932 h 3547"/>
                <a:gd name="T58" fmla="*/ 2883 w 2931"/>
                <a:gd name="T59" fmla="*/ 1865 h 3547"/>
                <a:gd name="T60" fmla="*/ 2785 w 2931"/>
                <a:gd name="T61" fmla="*/ 1883 h 3547"/>
                <a:gd name="T62" fmla="*/ 2715 w 2931"/>
                <a:gd name="T63" fmla="*/ 1886 h 3547"/>
                <a:gd name="T64" fmla="*/ 2632 w 2931"/>
                <a:gd name="T65" fmla="*/ 1874 h 3547"/>
                <a:gd name="T66" fmla="*/ 2555 w 2931"/>
                <a:gd name="T67" fmla="*/ 1845 h 3547"/>
                <a:gd name="T68" fmla="*/ 2486 w 2931"/>
                <a:gd name="T69" fmla="*/ 1803 h 3547"/>
                <a:gd name="T70" fmla="*/ 2425 w 2931"/>
                <a:gd name="T71" fmla="*/ 1749 h 3547"/>
                <a:gd name="T72" fmla="*/ 2376 w 2931"/>
                <a:gd name="T73" fmla="*/ 1684 h 3547"/>
                <a:gd name="T74" fmla="*/ 2341 w 2931"/>
                <a:gd name="T75" fmla="*/ 1610 h 3547"/>
                <a:gd name="T76" fmla="*/ 2321 w 2931"/>
                <a:gd name="T77" fmla="*/ 1530 h 3547"/>
                <a:gd name="T78" fmla="*/ 2316 w 2931"/>
                <a:gd name="T79" fmla="*/ 1465 h 3547"/>
                <a:gd name="T80" fmla="*/ 2324 w 2931"/>
                <a:gd name="T81" fmla="*/ 1380 h 3547"/>
                <a:gd name="T82" fmla="*/ 2348 w 2931"/>
                <a:gd name="T83" fmla="*/ 1302 h 3547"/>
                <a:gd name="T84" fmla="*/ 2387 w 2931"/>
                <a:gd name="T85" fmla="*/ 1229 h 3547"/>
                <a:gd name="T86" fmla="*/ 2439 w 2931"/>
                <a:gd name="T87" fmla="*/ 1168 h 3547"/>
                <a:gd name="T88" fmla="*/ 2501 w 2931"/>
                <a:gd name="T89" fmla="*/ 1117 h 3547"/>
                <a:gd name="T90" fmla="*/ 2573 w 2931"/>
                <a:gd name="T91" fmla="*/ 1078 h 3547"/>
                <a:gd name="T92" fmla="*/ 2652 w 2931"/>
                <a:gd name="T93" fmla="*/ 1053 h 3547"/>
                <a:gd name="T94" fmla="*/ 2737 w 2931"/>
                <a:gd name="T95" fmla="*/ 1044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1" h="3547">
                  <a:moveTo>
                    <a:pt x="2737" y="1044"/>
                  </a:moveTo>
                  <a:lnTo>
                    <a:pt x="2737" y="1044"/>
                  </a:lnTo>
                  <a:lnTo>
                    <a:pt x="2760" y="1046"/>
                  </a:lnTo>
                  <a:lnTo>
                    <a:pt x="2785" y="1047"/>
                  </a:lnTo>
                  <a:lnTo>
                    <a:pt x="2809" y="1050"/>
                  </a:lnTo>
                  <a:lnTo>
                    <a:pt x="2834" y="1055"/>
                  </a:lnTo>
                  <a:lnTo>
                    <a:pt x="2859" y="1060"/>
                  </a:lnTo>
                  <a:lnTo>
                    <a:pt x="2883" y="1067"/>
                  </a:lnTo>
                  <a:lnTo>
                    <a:pt x="2908" y="1075"/>
                  </a:lnTo>
                  <a:lnTo>
                    <a:pt x="2931" y="1083"/>
                  </a:lnTo>
                  <a:lnTo>
                    <a:pt x="2931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56" y="2"/>
                  </a:lnTo>
                  <a:lnTo>
                    <a:pt x="228" y="5"/>
                  </a:lnTo>
                  <a:lnTo>
                    <a:pt x="200" y="12"/>
                  </a:lnTo>
                  <a:lnTo>
                    <a:pt x="174" y="22"/>
                  </a:lnTo>
                  <a:lnTo>
                    <a:pt x="150" y="34"/>
                  </a:lnTo>
                  <a:lnTo>
                    <a:pt x="126" y="48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6" y="103"/>
                  </a:lnTo>
                  <a:lnTo>
                    <a:pt x="49" y="125"/>
                  </a:lnTo>
                  <a:lnTo>
                    <a:pt x="35" y="148"/>
                  </a:lnTo>
                  <a:lnTo>
                    <a:pt x="23" y="174"/>
                  </a:lnTo>
                  <a:lnTo>
                    <a:pt x="14" y="201"/>
                  </a:lnTo>
                  <a:lnTo>
                    <a:pt x="6" y="227"/>
                  </a:lnTo>
                  <a:lnTo>
                    <a:pt x="2" y="256"/>
                  </a:lnTo>
                  <a:lnTo>
                    <a:pt x="0" y="285"/>
                  </a:lnTo>
                  <a:lnTo>
                    <a:pt x="0" y="2932"/>
                  </a:lnTo>
                  <a:lnTo>
                    <a:pt x="1084" y="2932"/>
                  </a:lnTo>
                  <a:lnTo>
                    <a:pt x="1084" y="2932"/>
                  </a:lnTo>
                  <a:lnTo>
                    <a:pt x="1075" y="2955"/>
                  </a:lnTo>
                  <a:lnTo>
                    <a:pt x="1067" y="2980"/>
                  </a:lnTo>
                  <a:lnTo>
                    <a:pt x="1061" y="3004"/>
                  </a:lnTo>
                  <a:lnTo>
                    <a:pt x="1055" y="3029"/>
                  </a:lnTo>
                  <a:lnTo>
                    <a:pt x="1052" y="3054"/>
                  </a:lnTo>
                  <a:lnTo>
                    <a:pt x="1049" y="3079"/>
                  </a:lnTo>
                  <a:lnTo>
                    <a:pt x="1045" y="3103"/>
                  </a:lnTo>
                  <a:lnTo>
                    <a:pt x="1045" y="3126"/>
                  </a:lnTo>
                  <a:lnTo>
                    <a:pt x="1045" y="3126"/>
                  </a:lnTo>
                  <a:lnTo>
                    <a:pt x="1045" y="3148"/>
                  </a:lnTo>
                  <a:lnTo>
                    <a:pt x="1047" y="3170"/>
                  </a:lnTo>
                  <a:lnTo>
                    <a:pt x="1050" y="3191"/>
                  </a:lnTo>
                  <a:lnTo>
                    <a:pt x="1053" y="3211"/>
                  </a:lnTo>
                  <a:lnTo>
                    <a:pt x="1058" y="3231"/>
                  </a:lnTo>
                  <a:lnTo>
                    <a:pt x="1064" y="3251"/>
                  </a:lnTo>
                  <a:lnTo>
                    <a:pt x="1070" y="3271"/>
                  </a:lnTo>
                  <a:lnTo>
                    <a:pt x="1078" y="3290"/>
                  </a:lnTo>
                  <a:lnTo>
                    <a:pt x="1087" y="3310"/>
                  </a:lnTo>
                  <a:lnTo>
                    <a:pt x="1096" y="3327"/>
                  </a:lnTo>
                  <a:lnTo>
                    <a:pt x="1106" y="3345"/>
                  </a:lnTo>
                  <a:lnTo>
                    <a:pt x="1116" y="3362"/>
                  </a:lnTo>
                  <a:lnTo>
                    <a:pt x="1129" y="3379"/>
                  </a:lnTo>
                  <a:lnTo>
                    <a:pt x="1141" y="3395"/>
                  </a:lnTo>
                  <a:lnTo>
                    <a:pt x="1155" y="3410"/>
                  </a:lnTo>
                  <a:lnTo>
                    <a:pt x="1169" y="3424"/>
                  </a:lnTo>
                  <a:lnTo>
                    <a:pt x="1183" y="3438"/>
                  </a:lnTo>
                  <a:lnTo>
                    <a:pt x="1198" y="3452"/>
                  </a:lnTo>
                  <a:lnTo>
                    <a:pt x="1215" y="3464"/>
                  </a:lnTo>
                  <a:lnTo>
                    <a:pt x="1230" y="3476"/>
                  </a:lnTo>
                  <a:lnTo>
                    <a:pt x="1247" y="3487"/>
                  </a:lnTo>
                  <a:lnTo>
                    <a:pt x="1266" y="3496"/>
                  </a:lnTo>
                  <a:lnTo>
                    <a:pt x="1284" y="3506"/>
                  </a:lnTo>
                  <a:lnTo>
                    <a:pt x="1303" y="3515"/>
                  </a:lnTo>
                  <a:lnTo>
                    <a:pt x="1321" y="3523"/>
                  </a:lnTo>
                  <a:lnTo>
                    <a:pt x="1341" y="3529"/>
                  </a:lnTo>
                  <a:lnTo>
                    <a:pt x="1362" y="3535"/>
                  </a:lnTo>
                  <a:lnTo>
                    <a:pt x="1382" y="3540"/>
                  </a:lnTo>
                  <a:lnTo>
                    <a:pt x="1402" y="3543"/>
                  </a:lnTo>
                  <a:lnTo>
                    <a:pt x="1423" y="3546"/>
                  </a:lnTo>
                  <a:lnTo>
                    <a:pt x="1445" y="3547"/>
                  </a:lnTo>
                  <a:lnTo>
                    <a:pt x="1466" y="3547"/>
                  </a:lnTo>
                  <a:lnTo>
                    <a:pt x="1466" y="3547"/>
                  </a:lnTo>
                  <a:lnTo>
                    <a:pt x="1488" y="3547"/>
                  </a:lnTo>
                  <a:lnTo>
                    <a:pt x="1510" y="3546"/>
                  </a:lnTo>
                  <a:lnTo>
                    <a:pt x="1530" y="3543"/>
                  </a:lnTo>
                  <a:lnTo>
                    <a:pt x="1551" y="3540"/>
                  </a:lnTo>
                  <a:lnTo>
                    <a:pt x="1571" y="3535"/>
                  </a:lnTo>
                  <a:lnTo>
                    <a:pt x="1591" y="3529"/>
                  </a:lnTo>
                  <a:lnTo>
                    <a:pt x="1611" y="3523"/>
                  </a:lnTo>
                  <a:lnTo>
                    <a:pt x="1630" y="3515"/>
                  </a:lnTo>
                  <a:lnTo>
                    <a:pt x="1648" y="3506"/>
                  </a:lnTo>
                  <a:lnTo>
                    <a:pt x="1667" y="3496"/>
                  </a:lnTo>
                  <a:lnTo>
                    <a:pt x="1684" y="3487"/>
                  </a:lnTo>
                  <a:lnTo>
                    <a:pt x="1702" y="3476"/>
                  </a:lnTo>
                  <a:lnTo>
                    <a:pt x="1718" y="3464"/>
                  </a:lnTo>
                  <a:lnTo>
                    <a:pt x="1735" y="3452"/>
                  </a:lnTo>
                  <a:lnTo>
                    <a:pt x="1749" y="3438"/>
                  </a:lnTo>
                  <a:lnTo>
                    <a:pt x="1764" y="3424"/>
                  </a:lnTo>
                  <a:lnTo>
                    <a:pt x="1778" y="3410"/>
                  </a:lnTo>
                  <a:lnTo>
                    <a:pt x="1792" y="3395"/>
                  </a:lnTo>
                  <a:lnTo>
                    <a:pt x="1804" y="3379"/>
                  </a:lnTo>
                  <a:lnTo>
                    <a:pt x="1815" y="3362"/>
                  </a:lnTo>
                  <a:lnTo>
                    <a:pt x="1826" y="3345"/>
                  </a:lnTo>
                  <a:lnTo>
                    <a:pt x="1836" y="3327"/>
                  </a:lnTo>
                  <a:lnTo>
                    <a:pt x="1846" y="3310"/>
                  </a:lnTo>
                  <a:lnTo>
                    <a:pt x="1853" y="3290"/>
                  </a:lnTo>
                  <a:lnTo>
                    <a:pt x="1861" y="3271"/>
                  </a:lnTo>
                  <a:lnTo>
                    <a:pt x="1869" y="3251"/>
                  </a:lnTo>
                  <a:lnTo>
                    <a:pt x="1873" y="3231"/>
                  </a:lnTo>
                  <a:lnTo>
                    <a:pt x="1878" y="3211"/>
                  </a:lnTo>
                  <a:lnTo>
                    <a:pt x="1883" y="3191"/>
                  </a:lnTo>
                  <a:lnTo>
                    <a:pt x="1884" y="3170"/>
                  </a:lnTo>
                  <a:lnTo>
                    <a:pt x="1887" y="3148"/>
                  </a:lnTo>
                  <a:lnTo>
                    <a:pt x="1887" y="3126"/>
                  </a:lnTo>
                  <a:lnTo>
                    <a:pt x="1887" y="3126"/>
                  </a:lnTo>
                  <a:lnTo>
                    <a:pt x="1886" y="3103"/>
                  </a:lnTo>
                  <a:lnTo>
                    <a:pt x="1884" y="3079"/>
                  </a:lnTo>
                  <a:lnTo>
                    <a:pt x="1881" y="3054"/>
                  </a:lnTo>
                  <a:lnTo>
                    <a:pt x="1877" y="3029"/>
                  </a:lnTo>
                  <a:lnTo>
                    <a:pt x="1872" y="3004"/>
                  </a:lnTo>
                  <a:lnTo>
                    <a:pt x="1864" y="2980"/>
                  </a:lnTo>
                  <a:lnTo>
                    <a:pt x="1856" y="2955"/>
                  </a:lnTo>
                  <a:lnTo>
                    <a:pt x="1849" y="2932"/>
                  </a:lnTo>
                  <a:lnTo>
                    <a:pt x="2931" y="2932"/>
                  </a:lnTo>
                  <a:lnTo>
                    <a:pt x="2931" y="1848"/>
                  </a:lnTo>
                  <a:lnTo>
                    <a:pt x="2931" y="1848"/>
                  </a:lnTo>
                  <a:lnTo>
                    <a:pt x="2908" y="1857"/>
                  </a:lnTo>
                  <a:lnTo>
                    <a:pt x="2883" y="1865"/>
                  </a:lnTo>
                  <a:lnTo>
                    <a:pt x="2859" y="1871"/>
                  </a:lnTo>
                  <a:lnTo>
                    <a:pt x="2834" y="1877"/>
                  </a:lnTo>
                  <a:lnTo>
                    <a:pt x="2809" y="1880"/>
                  </a:lnTo>
                  <a:lnTo>
                    <a:pt x="2785" y="1883"/>
                  </a:lnTo>
                  <a:lnTo>
                    <a:pt x="2760" y="1886"/>
                  </a:lnTo>
                  <a:lnTo>
                    <a:pt x="2737" y="1886"/>
                  </a:lnTo>
                  <a:lnTo>
                    <a:pt x="2737" y="1886"/>
                  </a:lnTo>
                  <a:lnTo>
                    <a:pt x="2715" y="1886"/>
                  </a:lnTo>
                  <a:lnTo>
                    <a:pt x="2694" y="1885"/>
                  </a:lnTo>
                  <a:lnTo>
                    <a:pt x="2672" y="1882"/>
                  </a:lnTo>
                  <a:lnTo>
                    <a:pt x="2652" y="1879"/>
                  </a:lnTo>
                  <a:lnTo>
                    <a:pt x="2632" y="1874"/>
                  </a:lnTo>
                  <a:lnTo>
                    <a:pt x="2612" y="1868"/>
                  </a:lnTo>
                  <a:lnTo>
                    <a:pt x="2592" y="1862"/>
                  </a:lnTo>
                  <a:lnTo>
                    <a:pt x="2573" y="1854"/>
                  </a:lnTo>
                  <a:lnTo>
                    <a:pt x="2555" y="1845"/>
                  </a:lnTo>
                  <a:lnTo>
                    <a:pt x="2536" y="1835"/>
                  </a:lnTo>
                  <a:lnTo>
                    <a:pt x="2518" y="1826"/>
                  </a:lnTo>
                  <a:lnTo>
                    <a:pt x="2501" y="1815"/>
                  </a:lnTo>
                  <a:lnTo>
                    <a:pt x="2486" y="1803"/>
                  </a:lnTo>
                  <a:lnTo>
                    <a:pt x="2469" y="1791"/>
                  </a:lnTo>
                  <a:lnTo>
                    <a:pt x="2453" y="1777"/>
                  </a:lnTo>
                  <a:lnTo>
                    <a:pt x="2439" y="1763"/>
                  </a:lnTo>
                  <a:lnTo>
                    <a:pt x="2425" y="1749"/>
                  </a:lnTo>
                  <a:lnTo>
                    <a:pt x="2412" y="1734"/>
                  </a:lnTo>
                  <a:lnTo>
                    <a:pt x="2399" y="1717"/>
                  </a:lnTo>
                  <a:lnTo>
                    <a:pt x="2387" y="1701"/>
                  </a:lnTo>
                  <a:lnTo>
                    <a:pt x="2376" y="1684"/>
                  </a:lnTo>
                  <a:lnTo>
                    <a:pt x="2367" y="1666"/>
                  </a:lnTo>
                  <a:lnTo>
                    <a:pt x="2358" y="1647"/>
                  </a:lnTo>
                  <a:lnTo>
                    <a:pt x="2348" y="1629"/>
                  </a:lnTo>
                  <a:lnTo>
                    <a:pt x="2341" y="1610"/>
                  </a:lnTo>
                  <a:lnTo>
                    <a:pt x="2334" y="1590"/>
                  </a:lnTo>
                  <a:lnTo>
                    <a:pt x="2328" y="1570"/>
                  </a:lnTo>
                  <a:lnTo>
                    <a:pt x="2324" y="1550"/>
                  </a:lnTo>
                  <a:lnTo>
                    <a:pt x="2321" y="1530"/>
                  </a:lnTo>
                  <a:lnTo>
                    <a:pt x="2318" y="1508"/>
                  </a:lnTo>
                  <a:lnTo>
                    <a:pt x="2316" y="1487"/>
                  </a:lnTo>
                  <a:lnTo>
                    <a:pt x="2316" y="1465"/>
                  </a:lnTo>
                  <a:lnTo>
                    <a:pt x="2316" y="1465"/>
                  </a:lnTo>
                  <a:lnTo>
                    <a:pt x="2316" y="1444"/>
                  </a:lnTo>
                  <a:lnTo>
                    <a:pt x="2318" y="1422"/>
                  </a:lnTo>
                  <a:lnTo>
                    <a:pt x="2321" y="1402"/>
                  </a:lnTo>
                  <a:lnTo>
                    <a:pt x="2324" y="1380"/>
                  </a:lnTo>
                  <a:lnTo>
                    <a:pt x="2328" y="1360"/>
                  </a:lnTo>
                  <a:lnTo>
                    <a:pt x="2334" y="1340"/>
                  </a:lnTo>
                  <a:lnTo>
                    <a:pt x="2341" y="1320"/>
                  </a:lnTo>
                  <a:lnTo>
                    <a:pt x="2348" y="1302"/>
                  </a:lnTo>
                  <a:lnTo>
                    <a:pt x="2358" y="1283"/>
                  </a:lnTo>
                  <a:lnTo>
                    <a:pt x="2367" y="1265"/>
                  </a:lnTo>
                  <a:lnTo>
                    <a:pt x="2376" y="1248"/>
                  </a:lnTo>
                  <a:lnTo>
                    <a:pt x="2387" y="1229"/>
                  </a:lnTo>
                  <a:lnTo>
                    <a:pt x="2399" y="1214"/>
                  </a:lnTo>
                  <a:lnTo>
                    <a:pt x="2412" y="1197"/>
                  </a:lnTo>
                  <a:lnTo>
                    <a:pt x="2425" y="1183"/>
                  </a:lnTo>
                  <a:lnTo>
                    <a:pt x="2439" y="1168"/>
                  </a:lnTo>
                  <a:lnTo>
                    <a:pt x="2453" y="1154"/>
                  </a:lnTo>
                  <a:lnTo>
                    <a:pt x="2469" y="1140"/>
                  </a:lnTo>
                  <a:lnTo>
                    <a:pt x="2486" y="1127"/>
                  </a:lnTo>
                  <a:lnTo>
                    <a:pt x="2501" y="1117"/>
                  </a:lnTo>
                  <a:lnTo>
                    <a:pt x="2518" y="1106"/>
                  </a:lnTo>
                  <a:lnTo>
                    <a:pt x="2536" y="1095"/>
                  </a:lnTo>
                  <a:lnTo>
                    <a:pt x="2555" y="1086"/>
                  </a:lnTo>
                  <a:lnTo>
                    <a:pt x="2573" y="1078"/>
                  </a:lnTo>
                  <a:lnTo>
                    <a:pt x="2592" y="1070"/>
                  </a:lnTo>
                  <a:lnTo>
                    <a:pt x="2612" y="1063"/>
                  </a:lnTo>
                  <a:lnTo>
                    <a:pt x="2632" y="1058"/>
                  </a:lnTo>
                  <a:lnTo>
                    <a:pt x="2652" y="1053"/>
                  </a:lnTo>
                  <a:lnTo>
                    <a:pt x="2672" y="1049"/>
                  </a:lnTo>
                  <a:lnTo>
                    <a:pt x="2694" y="1047"/>
                  </a:lnTo>
                  <a:lnTo>
                    <a:pt x="2715" y="1044"/>
                  </a:lnTo>
                  <a:lnTo>
                    <a:pt x="2737" y="1044"/>
                  </a:lnTo>
                  <a:lnTo>
                    <a:pt x="2737" y="1044"/>
                  </a:lnTo>
                  <a:close/>
                </a:path>
              </a:pathLst>
            </a:custGeom>
            <a:noFill/>
            <a:ln w="38100">
              <a:solidFill>
                <a:srgbClr val="403E3B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1" name="Freeform 9"/>
            <p:cNvSpPr/>
            <p:nvPr/>
          </p:nvSpPr>
          <p:spPr bwMode="auto">
            <a:xfrm>
              <a:off x="3768725" y="3940175"/>
              <a:ext cx="2816225" cy="2327275"/>
            </a:xfrm>
            <a:custGeom>
              <a:avLst/>
              <a:gdLst>
                <a:gd name="T0" fmla="*/ 3079 w 3548"/>
                <a:gd name="T1" fmla="*/ 1047 h 2932"/>
                <a:gd name="T2" fmla="*/ 2981 w 3548"/>
                <a:gd name="T3" fmla="*/ 1067 h 2932"/>
                <a:gd name="T4" fmla="*/ 1849 w 3548"/>
                <a:gd name="T5" fmla="*/ 0 h 2932"/>
                <a:gd name="T6" fmla="*/ 1872 w 3548"/>
                <a:gd name="T7" fmla="*/ 72 h 2932"/>
                <a:gd name="T8" fmla="*/ 1886 w 3548"/>
                <a:gd name="T9" fmla="*/ 171 h 2932"/>
                <a:gd name="T10" fmla="*/ 1884 w 3548"/>
                <a:gd name="T11" fmla="*/ 238 h 2932"/>
                <a:gd name="T12" fmla="*/ 1869 w 3548"/>
                <a:gd name="T13" fmla="*/ 319 h 2932"/>
                <a:gd name="T14" fmla="*/ 1836 w 3548"/>
                <a:gd name="T15" fmla="*/ 395 h 2932"/>
                <a:gd name="T16" fmla="*/ 1792 w 3548"/>
                <a:gd name="T17" fmla="*/ 463 h 2932"/>
                <a:gd name="T18" fmla="*/ 1735 w 3548"/>
                <a:gd name="T19" fmla="*/ 520 h 2932"/>
                <a:gd name="T20" fmla="*/ 1667 w 3548"/>
                <a:gd name="T21" fmla="*/ 564 h 2932"/>
                <a:gd name="T22" fmla="*/ 1591 w 3548"/>
                <a:gd name="T23" fmla="*/ 597 h 2932"/>
                <a:gd name="T24" fmla="*/ 1510 w 3548"/>
                <a:gd name="T25" fmla="*/ 614 h 2932"/>
                <a:gd name="T26" fmla="*/ 1445 w 3548"/>
                <a:gd name="T27" fmla="*/ 615 h 2932"/>
                <a:gd name="T28" fmla="*/ 1362 w 3548"/>
                <a:gd name="T29" fmla="*/ 603 h 2932"/>
                <a:gd name="T30" fmla="*/ 1284 w 3548"/>
                <a:gd name="T31" fmla="*/ 574 h 2932"/>
                <a:gd name="T32" fmla="*/ 1215 w 3548"/>
                <a:gd name="T33" fmla="*/ 532 h 2932"/>
                <a:gd name="T34" fmla="*/ 1155 w 3548"/>
                <a:gd name="T35" fmla="*/ 478 h 2932"/>
                <a:gd name="T36" fmla="*/ 1106 w 3548"/>
                <a:gd name="T37" fmla="*/ 413 h 2932"/>
                <a:gd name="T38" fmla="*/ 1070 w 3548"/>
                <a:gd name="T39" fmla="*/ 339 h 2932"/>
                <a:gd name="T40" fmla="*/ 1050 w 3548"/>
                <a:gd name="T41" fmla="*/ 259 h 2932"/>
                <a:gd name="T42" fmla="*/ 1045 w 3548"/>
                <a:gd name="T43" fmla="*/ 194 h 2932"/>
                <a:gd name="T44" fmla="*/ 1055 w 3548"/>
                <a:gd name="T45" fmla="*/ 97 h 2932"/>
                <a:gd name="T46" fmla="*/ 1084 w 3548"/>
                <a:gd name="T47" fmla="*/ 0 h 2932"/>
                <a:gd name="T48" fmla="*/ 2 w 3548"/>
                <a:gd name="T49" fmla="*/ 2676 h 2932"/>
                <a:gd name="T50" fmla="*/ 35 w 3548"/>
                <a:gd name="T51" fmla="*/ 2782 h 2932"/>
                <a:gd name="T52" fmla="*/ 105 w 3548"/>
                <a:gd name="T53" fmla="*/ 2867 h 2932"/>
                <a:gd name="T54" fmla="*/ 200 w 3548"/>
                <a:gd name="T55" fmla="*/ 2918 h 2932"/>
                <a:gd name="T56" fmla="*/ 2931 w 3548"/>
                <a:gd name="T57" fmla="*/ 2932 h 2932"/>
                <a:gd name="T58" fmla="*/ 2981 w 3548"/>
                <a:gd name="T59" fmla="*/ 1865 h 2932"/>
                <a:gd name="T60" fmla="*/ 3079 w 3548"/>
                <a:gd name="T61" fmla="*/ 1885 h 2932"/>
                <a:gd name="T62" fmla="*/ 3149 w 3548"/>
                <a:gd name="T63" fmla="*/ 1886 h 2932"/>
                <a:gd name="T64" fmla="*/ 3232 w 3548"/>
                <a:gd name="T65" fmla="*/ 1874 h 2932"/>
                <a:gd name="T66" fmla="*/ 3309 w 3548"/>
                <a:gd name="T67" fmla="*/ 1845 h 2932"/>
                <a:gd name="T68" fmla="*/ 3378 w 3548"/>
                <a:gd name="T69" fmla="*/ 1803 h 2932"/>
                <a:gd name="T70" fmla="*/ 3439 w 3548"/>
                <a:gd name="T71" fmla="*/ 1749 h 2932"/>
                <a:gd name="T72" fmla="*/ 3486 w 3548"/>
                <a:gd name="T73" fmla="*/ 1684 h 2932"/>
                <a:gd name="T74" fmla="*/ 3522 w 3548"/>
                <a:gd name="T75" fmla="*/ 1610 h 2932"/>
                <a:gd name="T76" fmla="*/ 3543 w 3548"/>
                <a:gd name="T77" fmla="*/ 1530 h 2932"/>
                <a:gd name="T78" fmla="*/ 3548 w 3548"/>
                <a:gd name="T79" fmla="*/ 1465 h 2932"/>
                <a:gd name="T80" fmla="*/ 3539 w 3548"/>
                <a:gd name="T81" fmla="*/ 1380 h 2932"/>
                <a:gd name="T82" fmla="*/ 3516 w 3548"/>
                <a:gd name="T83" fmla="*/ 1302 h 2932"/>
                <a:gd name="T84" fmla="*/ 3476 w 3548"/>
                <a:gd name="T85" fmla="*/ 1231 h 2932"/>
                <a:gd name="T86" fmla="*/ 3425 w 3548"/>
                <a:gd name="T87" fmla="*/ 1168 h 2932"/>
                <a:gd name="T88" fmla="*/ 3363 w 3548"/>
                <a:gd name="T89" fmla="*/ 1117 h 2932"/>
                <a:gd name="T90" fmla="*/ 3291 w 3548"/>
                <a:gd name="T91" fmla="*/ 1078 h 2932"/>
                <a:gd name="T92" fmla="*/ 3212 w 3548"/>
                <a:gd name="T93" fmla="*/ 1053 h 2932"/>
                <a:gd name="T94" fmla="*/ 3127 w 3548"/>
                <a:gd name="T95" fmla="*/ 1044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48" h="2932">
                  <a:moveTo>
                    <a:pt x="3127" y="1044"/>
                  </a:moveTo>
                  <a:lnTo>
                    <a:pt x="3127" y="1044"/>
                  </a:lnTo>
                  <a:lnTo>
                    <a:pt x="3102" y="1046"/>
                  </a:lnTo>
                  <a:lnTo>
                    <a:pt x="3079" y="1047"/>
                  </a:lnTo>
                  <a:lnTo>
                    <a:pt x="3055" y="1050"/>
                  </a:lnTo>
                  <a:lnTo>
                    <a:pt x="3030" y="1055"/>
                  </a:lnTo>
                  <a:lnTo>
                    <a:pt x="3005" y="1060"/>
                  </a:lnTo>
                  <a:lnTo>
                    <a:pt x="2981" y="1067"/>
                  </a:lnTo>
                  <a:lnTo>
                    <a:pt x="2956" y="1075"/>
                  </a:lnTo>
                  <a:lnTo>
                    <a:pt x="2931" y="1083"/>
                  </a:lnTo>
                  <a:lnTo>
                    <a:pt x="2931" y="0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56" y="23"/>
                  </a:lnTo>
                  <a:lnTo>
                    <a:pt x="1864" y="48"/>
                  </a:lnTo>
                  <a:lnTo>
                    <a:pt x="1872" y="72"/>
                  </a:lnTo>
                  <a:lnTo>
                    <a:pt x="1877" y="97"/>
                  </a:lnTo>
                  <a:lnTo>
                    <a:pt x="1881" y="122"/>
                  </a:lnTo>
                  <a:lnTo>
                    <a:pt x="1884" y="147"/>
                  </a:lnTo>
                  <a:lnTo>
                    <a:pt x="1886" y="171"/>
                  </a:lnTo>
                  <a:lnTo>
                    <a:pt x="1887" y="194"/>
                  </a:lnTo>
                  <a:lnTo>
                    <a:pt x="1887" y="194"/>
                  </a:lnTo>
                  <a:lnTo>
                    <a:pt x="1887" y="216"/>
                  </a:lnTo>
                  <a:lnTo>
                    <a:pt x="1884" y="238"/>
                  </a:lnTo>
                  <a:lnTo>
                    <a:pt x="1883" y="259"/>
                  </a:lnTo>
                  <a:lnTo>
                    <a:pt x="1878" y="279"/>
                  </a:lnTo>
                  <a:lnTo>
                    <a:pt x="1873" y="299"/>
                  </a:lnTo>
                  <a:lnTo>
                    <a:pt x="1869" y="319"/>
                  </a:lnTo>
                  <a:lnTo>
                    <a:pt x="1861" y="339"/>
                  </a:lnTo>
                  <a:lnTo>
                    <a:pt x="1853" y="358"/>
                  </a:lnTo>
                  <a:lnTo>
                    <a:pt x="1846" y="378"/>
                  </a:lnTo>
                  <a:lnTo>
                    <a:pt x="1836" y="395"/>
                  </a:lnTo>
                  <a:lnTo>
                    <a:pt x="1826" y="413"/>
                  </a:lnTo>
                  <a:lnTo>
                    <a:pt x="1815" y="430"/>
                  </a:lnTo>
                  <a:lnTo>
                    <a:pt x="1804" y="447"/>
                  </a:lnTo>
                  <a:lnTo>
                    <a:pt x="1792" y="463"/>
                  </a:lnTo>
                  <a:lnTo>
                    <a:pt x="1778" y="478"/>
                  </a:lnTo>
                  <a:lnTo>
                    <a:pt x="1764" y="492"/>
                  </a:lnTo>
                  <a:lnTo>
                    <a:pt x="1749" y="506"/>
                  </a:lnTo>
                  <a:lnTo>
                    <a:pt x="1735" y="520"/>
                  </a:lnTo>
                  <a:lnTo>
                    <a:pt x="1718" y="532"/>
                  </a:lnTo>
                  <a:lnTo>
                    <a:pt x="1702" y="544"/>
                  </a:lnTo>
                  <a:lnTo>
                    <a:pt x="1684" y="555"/>
                  </a:lnTo>
                  <a:lnTo>
                    <a:pt x="1667" y="564"/>
                  </a:lnTo>
                  <a:lnTo>
                    <a:pt x="1648" y="574"/>
                  </a:lnTo>
                  <a:lnTo>
                    <a:pt x="1630" y="583"/>
                  </a:lnTo>
                  <a:lnTo>
                    <a:pt x="1611" y="591"/>
                  </a:lnTo>
                  <a:lnTo>
                    <a:pt x="1591" y="597"/>
                  </a:lnTo>
                  <a:lnTo>
                    <a:pt x="1571" y="603"/>
                  </a:lnTo>
                  <a:lnTo>
                    <a:pt x="1551" y="608"/>
                  </a:lnTo>
                  <a:lnTo>
                    <a:pt x="1530" y="611"/>
                  </a:lnTo>
                  <a:lnTo>
                    <a:pt x="1510" y="614"/>
                  </a:lnTo>
                  <a:lnTo>
                    <a:pt x="1488" y="615"/>
                  </a:lnTo>
                  <a:lnTo>
                    <a:pt x="1466" y="615"/>
                  </a:lnTo>
                  <a:lnTo>
                    <a:pt x="1466" y="615"/>
                  </a:lnTo>
                  <a:lnTo>
                    <a:pt x="1445" y="615"/>
                  </a:lnTo>
                  <a:lnTo>
                    <a:pt x="1423" y="614"/>
                  </a:lnTo>
                  <a:lnTo>
                    <a:pt x="1402" y="611"/>
                  </a:lnTo>
                  <a:lnTo>
                    <a:pt x="1382" y="608"/>
                  </a:lnTo>
                  <a:lnTo>
                    <a:pt x="1362" y="603"/>
                  </a:lnTo>
                  <a:lnTo>
                    <a:pt x="1341" y="597"/>
                  </a:lnTo>
                  <a:lnTo>
                    <a:pt x="1321" y="591"/>
                  </a:lnTo>
                  <a:lnTo>
                    <a:pt x="1303" y="583"/>
                  </a:lnTo>
                  <a:lnTo>
                    <a:pt x="1284" y="574"/>
                  </a:lnTo>
                  <a:lnTo>
                    <a:pt x="1266" y="564"/>
                  </a:lnTo>
                  <a:lnTo>
                    <a:pt x="1247" y="555"/>
                  </a:lnTo>
                  <a:lnTo>
                    <a:pt x="1230" y="544"/>
                  </a:lnTo>
                  <a:lnTo>
                    <a:pt x="1215" y="532"/>
                  </a:lnTo>
                  <a:lnTo>
                    <a:pt x="1198" y="520"/>
                  </a:lnTo>
                  <a:lnTo>
                    <a:pt x="1183" y="506"/>
                  </a:lnTo>
                  <a:lnTo>
                    <a:pt x="1169" y="492"/>
                  </a:lnTo>
                  <a:lnTo>
                    <a:pt x="1155" y="478"/>
                  </a:lnTo>
                  <a:lnTo>
                    <a:pt x="1141" y="463"/>
                  </a:lnTo>
                  <a:lnTo>
                    <a:pt x="1129" y="447"/>
                  </a:lnTo>
                  <a:lnTo>
                    <a:pt x="1116" y="430"/>
                  </a:lnTo>
                  <a:lnTo>
                    <a:pt x="1106" y="413"/>
                  </a:lnTo>
                  <a:lnTo>
                    <a:pt x="1096" y="395"/>
                  </a:lnTo>
                  <a:lnTo>
                    <a:pt x="1087" y="378"/>
                  </a:lnTo>
                  <a:lnTo>
                    <a:pt x="1078" y="358"/>
                  </a:lnTo>
                  <a:lnTo>
                    <a:pt x="1070" y="339"/>
                  </a:lnTo>
                  <a:lnTo>
                    <a:pt x="1064" y="319"/>
                  </a:lnTo>
                  <a:lnTo>
                    <a:pt x="1058" y="299"/>
                  </a:lnTo>
                  <a:lnTo>
                    <a:pt x="1053" y="279"/>
                  </a:lnTo>
                  <a:lnTo>
                    <a:pt x="1050" y="259"/>
                  </a:lnTo>
                  <a:lnTo>
                    <a:pt x="1047" y="238"/>
                  </a:lnTo>
                  <a:lnTo>
                    <a:pt x="1045" y="216"/>
                  </a:lnTo>
                  <a:lnTo>
                    <a:pt x="1045" y="194"/>
                  </a:lnTo>
                  <a:lnTo>
                    <a:pt x="1045" y="194"/>
                  </a:lnTo>
                  <a:lnTo>
                    <a:pt x="1045" y="171"/>
                  </a:lnTo>
                  <a:lnTo>
                    <a:pt x="1049" y="147"/>
                  </a:lnTo>
                  <a:lnTo>
                    <a:pt x="1052" y="122"/>
                  </a:lnTo>
                  <a:lnTo>
                    <a:pt x="1055" y="97"/>
                  </a:lnTo>
                  <a:lnTo>
                    <a:pt x="1061" y="72"/>
                  </a:lnTo>
                  <a:lnTo>
                    <a:pt x="1067" y="48"/>
                  </a:lnTo>
                  <a:lnTo>
                    <a:pt x="1075" y="23"/>
                  </a:lnTo>
                  <a:lnTo>
                    <a:pt x="1084" y="0"/>
                  </a:lnTo>
                  <a:lnTo>
                    <a:pt x="0" y="0"/>
                  </a:lnTo>
                  <a:lnTo>
                    <a:pt x="0" y="2647"/>
                  </a:lnTo>
                  <a:lnTo>
                    <a:pt x="0" y="2647"/>
                  </a:lnTo>
                  <a:lnTo>
                    <a:pt x="2" y="2676"/>
                  </a:lnTo>
                  <a:lnTo>
                    <a:pt x="6" y="2704"/>
                  </a:lnTo>
                  <a:lnTo>
                    <a:pt x="14" y="2731"/>
                  </a:lnTo>
                  <a:lnTo>
                    <a:pt x="23" y="2758"/>
                  </a:lnTo>
                  <a:lnTo>
                    <a:pt x="35" y="2782"/>
                  </a:lnTo>
                  <a:lnTo>
                    <a:pt x="49" y="2806"/>
                  </a:lnTo>
                  <a:lnTo>
                    <a:pt x="66" y="2827"/>
                  </a:lnTo>
                  <a:lnTo>
                    <a:pt x="85" y="2849"/>
                  </a:lnTo>
                  <a:lnTo>
                    <a:pt x="105" y="2867"/>
                  </a:lnTo>
                  <a:lnTo>
                    <a:pt x="126" y="2883"/>
                  </a:lnTo>
                  <a:lnTo>
                    <a:pt x="150" y="2897"/>
                  </a:lnTo>
                  <a:lnTo>
                    <a:pt x="174" y="2909"/>
                  </a:lnTo>
                  <a:lnTo>
                    <a:pt x="200" y="2918"/>
                  </a:lnTo>
                  <a:lnTo>
                    <a:pt x="228" y="2926"/>
                  </a:lnTo>
                  <a:lnTo>
                    <a:pt x="256" y="2930"/>
                  </a:lnTo>
                  <a:lnTo>
                    <a:pt x="285" y="2932"/>
                  </a:lnTo>
                  <a:lnTo>
                    <a:pt x="2931" y="2932"/>
                  </a:lnTo>
                  <a:lnTo>
                    <a:pt x="2931" y="1848"/>
                  </a:lnTo>
                  <a:lnTo>
                    <a:pt x="2931" y="1848"/>
                  </a:lnTo>
                  <a:lnTo>
                    <a:pt x="2956" y="1857"/>
                  </a:lnTo>
                  <a:lnTo>
                    <a:pt x="2981" y="1865"/>
                  </a:lnTo>
                  <a:lnTo>
                    <a:pt x="3005" y="1871"/>
                  </a:lnTo>
                  <a:lnTo>
                    <a:pt x="3030" y="1877"/>
                  </a:lnTo>
                  <a:lnTo>
                    <a:pt x="3055" y="1882"/>
                  </a:lnTo>
                  <a:lnTo>
                    <a:pt x="3079" y="1885"/>
                  </a:lnTo>
                  <a:lnTo>
                    <a:pt x="3102" y="1886"/>
                  </a:lnTo>
                  <a:lnTo>
                    <a:pt x="3127" y="1886"/>
                  </a:lnTo>
                  <a:lnTo>
                    <a:pt x="3127" y="1886"/>
                  </a:lnTo>
                  <a:lnTo>
                    <a:pt x="3149" y="1886"/>
                  </a:lnTo>
                  <a:lnTo>
                    <a:pt x="3170" y="1885"/>
                  </a:lnTo>
                  <a:lnTo>
                    <a:pt x="3192" y="1882"/>
                  </a:lnTo>
                  <a:lnTo>
                    <a:pt x="3212" y="1879"/>
                  </a:lnTo>
                  <a:lnTo>
                    <a:pt x="3232" y="1874"/>
                  </a:lnTo>
                  <a:lnTo>
                    <a:pt x="3252" y="1868"/>
                  </a:lnTo>
                  <a:lnTo>
                    <a:pt x="3272" y="1862"/>
                  </a:lnTo>
                  <a:lnTo>
                    <a:pt x="3291" y="1854"/>
                  </a:lnTo>
                  <a:lnTo>
                    <a:pt x="3309" y="1845"/>
                  </a:lnTo>
                  <a:lnTo>
                    <a:pt x="3328" y="1835"/>
                  </a:lnTo>
                  <a:lnTo>
                    <a:pt x="3346" y="1826"/>
                  </a:lnTo>
                  <a:lnTo>
                    <a:pt x="3363" y="1815"/>
                  </a:lnTo>
                  <a:lnTo>
                    <a:pt x="3378" y="1803"/>
                  </a:lnTo>
                  <a:lnTo>
                    <a:pt x="3395" y="1791"/>
                  </a:lnTo>
                  <a:lnTo>
                    <a:pt x="3411" y="1777"/>
                  </a:lnTo>
                  <a:lnTo>
                    <a:pt x="3425" y="1763"/>
                  </a:lnTo>
                  <a:lnTo>
                    <a:pt x="3439" y="1749"/>
                  </a:lnTo>
                  <a:lnTo>
                    <a:pt x="3452" y="1734"/>
                  </a:lnTo>
                  <a:lnTo>
                    <a:pt x="3465" y="1718"/>
                  </a:lnTo>
                  <a:lnTo>
                    <a:pt x="3476" y="1701"/>
                  </a:lnTo>
                  <a:lnTo>
                    <a:pt x="3486" y="1684"/>
                  </a:lnTo>
                  <a:lnTo>
                    <a:pt x="3497" y="1666"/>
                  </a:lnTo>
                  <a:lnTo>
                    <a:pt x="3506" y="1649"/>
                  </a:lnTo>
                  <a:lnTo>
                    <a:pt x="3516" y="1629"/>
                  </a:lnTo>
                  <a:lnTo>
                    <a:pt x="3522" y="1610"/>
                  </a:lnTo>
                  <a:lnTo>
                    <a:pt x="3530" y="1590"/>
                  </a:lnTo>
                  <a:lnTo>
                    <a:pt x="3534" y="1570"/>
                  </a:lnTo>
                  <a:lnTo>
                    <a:pt x="3539" y="1550"/>
                  </a:lnTo>
                  <a:lnTo>
                    <a:pt x="3543" y="1530"/>
                  </a:lnTo>
                  <a:lnTo>
                    <a:pt x="3546" y="1508"/>
                  </a:lnTo>
                  <a:lnTo>
                    <a:pt x="3548" y="1487"/>
                  </a:lnTo>
                  <a:lnTo>
                    <a:pt x="3548" y="1465"/>
                  </a:lnTo>
                  <a:lnTo>
                    <a:pt x="3548" y="1465"/>
                  </a:lnTo>
                  <a:lnTo>
                    <a:pt x="3548" y="1444"/>
                  </a:lnTo>
                  <a:lnTo>
                    <a:pt x="3546" y="1422"/>
                  </a:lnTo>
                  <a:lnTo>
                    <a:pt x="3543" y="1402"/>
                  </a:lnTo>
                  <a:lnTo>
                    <a:pt x="3539" y="1380"/>
                  </a:lnTo>
                  <a:lnTo>
                    <a:pt x="3534" y="1360"/>
                  </a:lnTo>
                  <a:lnTo>
                    <a:pt x="3530" y="1340"/>
                  </a:lnTo>
                  <a:lnTo>
                    <a:pt x="3522" y="1320"/>
                  </a:lnTo>
                  <a:lnTo>
                    <a:pt x="3516" y="1302"/>
                  </a:lnTo>
                  <a:lnTo>
                    <a:pt x="3506" y="1283"/>
                  </a:lnTo>
                  <a:lnTo>
                    <a:pt x="3497" y="1265"/>
                  </a:lnTo>
                  <a:lnTo>
                    <a:pt x="3486" y="1248"/>
                  </a:lnTo>
                  <a:lnTo>
                    <a:pt x="3476" y="1231"/>
                  </a:lnTo>
                  <a:lnTo>
                    <a:pt x="3465" y="1214"/>
                  </a:lnTo>
                  <a:lnTo>
                    <a:pt x="3452" y="1198"/>
                  </a:lnTo>
                  <a:lnTo>
                    <a:pt x="3439" y="1183"/>
                  </a:lnTo>
                  <a:lnTo>
                    <a:pt x="3425" y="1168"/>
                  </a:lnTo>
                  <a:lnTo>
                    <a:pt x="3411" y="1154"/>
                  </a:lnTo>
                  <a:lnTo>
                    <a:pt x="3395" y="1141"/>
                  </a:lnTo>
                  <a:lnTo>
                    <a:pt x="3378" y="1127"/>
                  </a:lnTo>
                  <a:lnTo>
                    <a:pt x="3363" y="1117"/>
                  </a:lnTo>
                  <a:lnTo>
                    <a:pt x="3346" y="1106"/>
                  </a:lnTo>
                  <a:lnTo>
                    <a:pt x="3328" y="1095"/>
                  </a:lnTo>
                  <a:lnTo>
                    <a:pt x="3309" y="1086"/>
                  </a:lnTo>
                  <a:lnTo>
                    <a:pt x="3291" y="1078"/>
                  </a:lnTo>
                  <a:lnTo>
                    <a:pt x="3272" y="1070"/>
                  </a:lnTo>
                  <a:lnTo>
                    <a:pt x="3252" y="1063"/>
                  </a:lnTo>
                  <a:lnTo>
                    <a:pt x="3232" y="1058"/>
                  </a:lnTo>
                  <a:lnTo>
                    <a:pt x="3212" y="1053"/>
                  </a:lnTo>
                  <a:lnTo>
                    <a:pt x="3192" y="1049"/>
                  </a:lnTo>
                  <a:lnTo>
                    <a:pt x="3170" y="1047"/>
                  </a:lnTo>
                  <a:lnTo>
                    <a:pt x="3149" y="1046"/>
                  </a:lnTo>
                  <a:lnTo>
                    <a:pt x="3127" y="1044"/>
                  </a:lnTo>
                  <a:lnTo>
                    <a:pt x="3127" y="1044"/>
                  </a:lnTo>
                  <a:close/>
                </a:path>
              </a:pathLst>
            </a:custGeom>
            <a:noFill/>
            <a:ln w="38100">
              <a:solidFill>
                <a:srgbClr val="403E3B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algun Gothic" panose="020B0503020000020004" pitchFamily="34" charset="-127"/>
              </a:endParaRPr>
            </a:p>
          </p:txBody>
        </p:sp>
      </p:grpSp>
      <p:sp>
        <p:nvSpPr>
          <p:cNvPr id="108" name="文本框 5"/>
          <p:cNvSpPr txBox="1">
            <a:spLocks noChangeArrowheads="1"/>
          </p:cNvSpPr>
          <p:nvPr/>
        </p:nvSpPr>
        <p:spPr bwMode="auto">
          <a:xfrm>
            <a:off x="3387220" y="457808"/>
            <a:ext cx="23695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方正兰亭黑_GBK"/>
                <a:ea typeface="方正兰亭黑_GBK"/>
              </a:rPr>
              <a:t>02.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方正兰亭黑_GBK"/>
                <a:ea typeface="方正兰亭黑_GBK"/>
              </a:rPr>
              <a:t>研究方法及过程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405039" y="1921317"/>
            <a:ext cx="622793" cy="891793"/>
            <a:chOff x="-45794" y="573880"/>
            <a:chExt cx="676275" cy="968375"/>
          </a:xfrm>
        </p:grpSpPr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236781" y="1253330"/>
              <a:ext cx="107950" cy="271463"/>
            </a:xfrm>
            <a:custGeom>
              <a:avLst/>
              <a:gdLst>
                <a:gd name="T0" fmla="*/ 0 w 29"/>
                <a:gd name="T1" fmla="*/ 0 h 72"/>
                <a:gd name="T2" fmla="*/ 0 w 29"/>
                <a:gd name="T3" fmla="*/ 6 h 72"/>
                <a:gd name="T4" fmla="*/ 29 w 29"/>
                <a:gd name="T5" fmla="*/ 6 h 72"/>
                <a:gd name="T6" fmla="*/ 29 w 29"/>
                <a:gd name="T7" fmla="*/ 0 h 72"/>
                <a:gd name="T8" fmla="*/ 0 w 29"/>
                <a:gd name="T9" fmla="*/ 0 h 72"/>
                <a:gd name="T10" fmla="*/ 0 w 29"/>
                <a:gd name="T11" fmla="*/ 11 h 72"/>
                <a:gd name="T12" fmla="*/ 0 w 29"/>
                <a:gd name="T13" fmla="*/ 18 h 72"/>
                <a:gd name="T14" fmla="*/ 29 w 29"/>
                <a:gd name="T15" fmla="*/ 18 h 72"/>
                <a:gd name="T16" fmla="*/ 29 w 29"/>
                <a:gd name="T17" fmla="*/ 11 h 72"/>
                <a:gd name="T18" fmla="*/ 0 w 29"/>
                <a:gd name="T19" fmla="*/ 11 h 72"/>
                <a:gd name="T20" fmla="*/ 0 w 29"/>
                <a:gd name="T21" fmla="*/ 22 h 72"/>
                <a:gd name="T22" fmla="*/ 0 w 29"/>
                <a:gd name="T23" fmla="*/ 29 h 72"/>
                <a:gd name="T24" fmla="*/ 29 w 29"/>
                <a:gd name="T25" fmla="*/ 29 h 72"/>
                <a:gd name="T26" fmla="*/ 29 w 29"/>
                <a:gd name="T27" fmla="*/ 22 h 72"/>
                <a:gd name="T28" fmla="*/ 0 w 29"/>
                <a:gd name="T29" fmla="*/ 22 h 72"/>
                <a:gd name="T30" fmla="*/ 0 w 29"/>
                <a:gd name="T31" fmla="*/ 33 h 72"/>
                <a:gd name="T32" fmla="*/ 0 w 29"/>
                <a:gd name="T33" fmla="*/ 40 h 72"/>
                <a:gd name="T34" fmla="*/ 29 w 29"/>
                <a:gd name="T35" fmla="*/ 40 h 72"/>
                <a:gd name="T36" fmla="*/ 29 w 29"/>
                <a:gd name="T37" fmla="*/ 33 h 72"/>
                <a:gd name="T38" fmla="*/ 0 w 29"/>
                <a:gd name="T39" fmla="*/ 33 h 72"/>
                <a:gd name="T40" fmla="*/ 0 w 29"/>
                <a:gd name="T41" fmla="*/ 45 h 72"/>
                <a:gd name="T42" fmla="*/ 0 w 29"/>
                <a:gd name="T43" fmla="*/ 51 h 72"/>
                <a:gd name="T44" fmla="*/ 29 w 29"/>
                <a:gd name="T45" fmla="*/ 51 h 72"/>
                <a:gd name="T46" fmla="*/ 29 w 29"/>
                <a:gd name="T47" fmla="*/ 45 h 72"/>
                <a:gd name="T48" fmla="*/ 0 w 29"/>
                <a:gd name="T49" fmla="*/ 45 h 72"/>
                <a:gd name="T50" fmla="*/ 0 w 29"/>
                <a:gd name="T51" fmla="*/ 56 h 72"/>
                <a:gd name="T52" fmla="*/ 0 w 29"/>
                <a:gd name="T53" fmla="*/ 61 h 72"/>
                <a:gd name="T54" fmla="*/ 0 w 29"/>
                <a:gd name="T55" fmla="*/ 61 h 72"/>
                <a:gd name="T56" fmla="*/ 0 w 29"/>
                <a:gd name="T57" fmla="*/ 62 h 72"/>
                <a:gd name="T58" fmla="*/ 29 w 29"/>
                <a:gd name="T59" fmla="*/ 62 h 72"/>
                <a:gd name="T60" fmla="*/ 29 w 29"/>
                <a:gd name="T61" fmla="*/ 61 h 72"/>
                <a:gd name="T62" fmla="*/ 29 w 29"/>
                <a:gd name="T63" fmla="*/ 61 h 72"/>
                <a:gd name="T64" fmla="*/ 29 w 29"/>
                <a:gd name="T65" fmla="*/ 56 h 72"/>
                <a:gd name="T66" fmla="*/ 0 w 29"/>
                <a:gd name="T67" fmla="*/ 56 h 72"/>
                <a:gd name="T68" fmla="*/ 2 w 29"/>
                <a:gd name="T69" fmla="*/ 67 h 72"/>
                <a:gd name="T70" fmla="*/ 3 w 29"/>
                <a:gd name="T71" fmla="*/ 69 h 72"/>
                <a:gd name="T72" fmla="*/ 11 w 29"/>
                <a:gd name="T73" fmla="*/ 72 h 72"/>
                <a:gd name="T74" fmla="*/ 19 w 29"/>
                <a:gd name="T75" fmla="*/ 72 h 72"/>
                <a:gd name="T76" fmla="*/ 19 w 29"/>
                <a:gd name="T77" fmla="*/ 72 h 72"/>
                <a:gd name="T78" fmla="*/ 26 w 29"/>
                <a:gd name="T79" fmla="*/ 69 h 72"/>
                <a:gd name="T80" fmla="*/ 28 w 29"/>
                <a:gd name="T81" fmla="*/ 67 h 72"/>
                <a:gd name="T82" fmla="*/ 2 w 29"/>
                <a:gd name="T8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" h="7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1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0" y="22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  <a:moveTo>
                    <a:pt x="0" y="33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  <a:moveTo>
                    <a:pt x="0" y="45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0" y="45"/>
                    <a:pt x="0" y="45"/>
                    <a:pt x="0" y="45"/>
                  </a:cubicBezTo>
                  <a:close/>
                  <a:moveTo>
                    <a:pt x="0" y="56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2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0" y="56"/>
                    <a:pt x="0" y="56"/>
                    <a:pt x="0" y="56"/>
                  </a:cubicBezTo>
                  <a:close/>
                  <a:moveTo>
                    <a:pt x="2" y="67"/>
                  </a:moveTo>
                  <a:cubicBezTo>
                    <a:pt x="2" y="68"/>
                    <a:pt x="3" y="68"/>
                    <a:pt x="3" y="69"/>
                  </a:cubicBezTo>
                  <a:cubicBezTo>
                    <a:pt x="5" y="71"/>
                    <a:pt x="8" y="72"/>
                    <a:pt x="11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2" y="72"/>
                    <a:pt x="24" y="71"/>
                    <a:pt x="26" y="69"/>
                  </a:cubicBezTo>
                  <a:cubicBezTo>
                    <a:pt x="27" y="68"/>
                    <a:pt x="27" y="68"/>
                    <a:pt x="28" y="67"/>
                  </a:cubicBezTo>
                  <a:lnTo>
                    <a:pt x="2" y="67"/>
                  </a:ln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-26744" y="591343"/>
              <a:ext cx="635000" cy="639763"/>
            </a:xfrm>
            <a:custGeom>
              <a:avLst/>
              <a:gdLst>
                <a:gd name="T0" fmla="*/ 68 w 169"/>
                <a:gd name="T1" fmla="*/ 168 h 170"/>
                <a:gd name="T2" fmla="*/ 85 w 169"/>
                <a:gd name="T3" fmla="*/ 170 h 170"/>
                <a:gd name="T4" fmla="*/ 89 w 169"/>
                <a:gd name="T5" fmla="*/ 169 h 170"/>
                <a:gd name="T6" fmla="*/ 92 w 169"/>
                <a:gd name="T7" fmla="*/ 169 h 170"/>
                <a:gd name="T8" fmla="*/ 68 w 169"/>
                <a:gd name="T9" fmla="*/ 168 h 170"/>
                <a:gd name="T10" fmla="*/ 35 w 169"/>
                <a:gd name="T11" fmla="*/ 153 h 170"/>
                <a:gd name="T12" fmla="*/ 141 w 169"/>
                <a:gd name="T13" fmla="*/ 149 h 170"/>
                <a:gd name="T14" fmla="*/ 120 w 169"/>
                <a:gd name="T15" fmla="*/ 142 h 170"/>
                <a:gd name="T16" fmla="*/ 141 w 169"/>
                <a:gd name="T17" fmla="*/ 149 h 170"/>
                <a:gd name="T18" fmla="*/ 134 w 169"/>
                <a:gd name="T19" fmla="*/ 131 h 170"/>
                <a:gd name="T20" fmla="*/ 151 w 169"/>
                <a:gd name="T21" fmla="*/ 137 h 170"/>
                <a:gd name="T22" fmla="*/ 143 w 169"/>
                <a:gd name="T23" fmla="*/ 120 h 170"/>
                <a:gd name="T24" fmla="*/ 164 w 169"/>
                <a:gd name="T25" fmla="*/ 115 h 170"/>
                <a:gd name="T26" fmla="*/ 147 w 169"/>
                <a:gd name="T27" fmla="*/ 111 h 170"/>
                <a:gd name="T28" fmla="*/ 167 w 169"/>
                <a:gd name="T29" fmla="*/ 104 h 170"/>
                <a:gd name="T30" fmla="*/ 149 w 169"/>
                <a:gd name="T31" fmla="*/ 104 h 170"/>
                <a:gd name="T32" fmla="*/ 169 w 169"/>
                <a:gd name="T33" fmla="*/ 86 h 170"/>
                <a:gd name="T34" fmla="*/ 169 w 169"/>
                <a:gd name="T35" fmla="*/ 92 h 170"/>
                <a:gd name="T36" fmla="*/ 151 w 169"/>
                <a:gd name="T37" fmla="*/ 75 h 170"/>
                <a:gd name="T38" fmla="*/ 168 w 169"/>
                <a:gd name="T39" fmla="*/ 70 h 170"/>
                <a:gd name="T40" fmla="*/ 150 w 169"/>
                <a:gd name="T41" fmla="*/ 70 h 170"/>
                <a:gd name="T42" fmla="*/ 163 w 169"/>
                <a:gd name="T43" fmla="*/ 52 h 170"/>
                <a:gd name="T44" fmla="*/ 165 w 169"/>
                <a:gd name="T45" fmla="*/ 59 h 170"/>
                <a:gd name="T46" fmla="*/ 136 w 169"/>
                <a:gd name="T47" fmla="*/ 41 h 170"/>
                <a:gd name="T48" fmla="*/ 154 w 169"/>
                <a:gd name="T49" fmla="*/ 36 h 170"/>
                <a:gd name="T50" fmla="*/ 131 w 169"/>
                <a:gd name="T51" fmla="*/ 36 h 170"/>
                <a:gd name="T52" fmla="*/ 137 w 169"/>
                <a:gd name="T53" fmla="*/ 19 h 170"/>
                <a:gd name="T54" fmla="*/ 115 w 169"/>
                <a:gd name="T55" fmla="*/ 25 h 170"/>
                <a:gd name="T56" fmla="*/ 118 w 169"/>
                <a:gd name="T57" fmla="*/ 7 h 170"/>
                <a:gd name="T58" fmla="*/ 131 w 169"/>
                <a:gd name="T59" fmla="*/ 14 h 170"/>
                <a:gd name="T60" fmla="*/ 65 w 169"/>
                <a:gd name="T61" fmla="*/ 3 h 170"/>
                <a:gd name="T62" fmla="*/ 25 w 169"/>
                <a:gd name="T63" fmla="*/ 25 h 170"/>
                <a:gd name="T64" fmla="*/ 75 w 169"/>
                <a:gd name="T65" fmla="*/ 19 h 170"/>
                <a:gd name="T66" fmla="*/ 16 w 169"/>
                <a:gd name="T67" fmla="*/ 36 h 170"/>
                <a:gd name="T68" fmla="*/ 21 w 169"/>
                <a:gd name="T69" fmla="*/ 30 h 170"/>
                <a:gd name="T70" fmla="*/ 29 w 169"/>
                <a:gd name="T71" fmla="*/ 48 h 170"/>
                <a:gd name="T72" fmla="*/ 7 w 169"/>
                <a:gd name="T73" fmla="*/ 52 h 170"/>
                <a:gd name="T74" fmla="*/ 26 w 169"/>
                <a:gd name="T75" fmla="*/ 52 h 170"/>
                <a:gd name="T76" fmla="*/ 2 w 169"/>
                <a:gd name="T77" fmla="*/ 70 h 170"/>
                <a:gd name="T78" fmla="*/ 3 w 169"/>
                <a:gd name="T79" fmla="*/ 63 h 170"/>
                <a:gd name="T80" fmla="*/ 18 w 169"/>
                <a:gd name="T81" fmla="*/ 81 h 170"/>
                <a:gd name="T82" fmla="*/ 0 w 169"/>
                <a:gd name="T83" fmla="*/ 86 h 170"/>
                <a:gd name="T84" fmla="*/ 18 w 169"/>
                <a:gd name="T85" fmla="*/ 86 h 170"/>
                <a:gd name="T86" fmla="*/ 2 w 169"/>
                <a:gd name="T87" fmla="*/ 104 h 170"/>
                <a:gd name="T88" fmla="*/ 1 w 169"/>
                <a:gd name="T89" fmla="*/ 97 h 170"/>
                <a:gd name="T90" fmla="*/ 25 w 169"/>
                <a:gd name="T91" fmla="*/ 115 h 170"/>
                <a:gd name="T92" fmla="*/ 4 w 169"/>
                <a:gd name="T93" fmla="*/ 108 h 170"/>
                <a:gd name="T94" fmla="*/ 32 w 169"/>
                <a:gd name="T95" fmla="*/ 126 h 170"/>
                <a:gd name="T96" fmla="*/ 14 w 169"/>
                <a:gd name="T97" fmla="*/ 131 h 170"/>
                <a:gd name="T98" fmla="*/ 37 w 169"/>
                <a:gd name="T99" fmla="*/ 132 h 170"/>
                <a:gd name="T100" fmla="*/ 22 w 169"/>
                <a:gd name="T101" fmla="*/ 142 h 170"/>
                <a:gd name="T102" fmla="*/ 63 w 169"/>
                <a:gd name="T103" fmla="*/ 149 h 170"/>
                <a:gd name="T104" fmla="*/ 22 w 169"/>
                <a:gd name="T105" fmla="*/ 1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9" h="170">
                  <a:moveTo>
                    <a:pt x="68" y="168"/>
                  </a:move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74" y="169"/>
                    <a:pt x="79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0"/>
                    <a:pt x="88" y="169"/>
                    <a:pt x="89" y="169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90" y="169"/>
                    <a:pt x="91" y="169"/>
                    <a:pt x="92" y="16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9" y="169"/>
                    <a:pt x="107" y="167"/>
                    <a:pt x="114" y="164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60" y="166"/>
                    <a:pt x="64" y="167"/>
                    <a:pt x="68" y="168"/>
                  </a:cubicBezTo>
                  <a:close/>
                  <a:moveTo>
                    <a:pt x="124" y="160"/>
                  </a:moveTo>
                  <a:cubicBezTo>
                    <a:pt x="128" y="158"/>
                    <a:pt x="131" y="156"/>
                    <a:pt x="135" y="153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38" y="156"/>
                    <a:pt x="42" y="158"/>
                    <a:pt x="46" y="160"/>
                  </a:cubicBezTo>
                  <a:cubicBezTo>
                    <a:pt x="124" y="160"/>
                    <a:pt x="124" y="160"/>
                    <a:pt x="124" y="160"/>
                  </a:cubicBezTo>
                  <a:close/>
                  <a:moveTo>
                    <a:pt x="141" y="149"/>
                  </a:moveTo>
                  <a:cubicBezTo>
                    <a:pt x="142" y="147"/>
                    <a:pt x="143" y="146"/>
                    <a:pt x="145" y="145"/>
                  </a:cubicBezTo>
                  <a:cubicBezTo>
                    <a:pt x="146" y="144"/>
                    <a:pt x="146" y="143"/>
                    <a:pt x="147" y="142"/>
                  </a:cubicBezTo>
                  <a:cubicBezTo>
                    <a:pt x="120" y="142"/>
                    <a:pt x="120" y="142"/>
                    <a:pt x="120" y="142"/>
                  </a:cubicBezTo>
                  <a:cubicBezTo>
                    <a:pt x="117" y="144"/>
                    <a:pt x="114" y="146"/>
                    <a:pt x="111" y="147"/>
                  </a:cubicBezTo>
                  <a:cubicBezTo>
                    <a:pt x="109" y="148"/>
                    <a:pt x="108" y="148"/>
                    <a:pt x="106" y="149"/>
                  </a:cubicBezTo>
                  <a:cubicBezTo>
                    <a:pt x="141" y="149"/>
                    <a:pt x="141" y="149"/>
                    <a:pt x="141" y="149"/>
                  </a:cubicBezTo>
                  <a:close/>
                  <a:moveTo>
                    <a:pt x="151" y="137"/>
                  </a:moveTo>
                  <a:cubicBezTo>
                    <a:pt x="153" y="135"/>
                    <a:pt x="155" y="133"/>
                    <a:pt x="156" y="131"/>
                  </a:cubicBezTo>
                  <a:cubicBezTo>
                    <a:pt x="134" y="131"/>
                    <a:pt x="134" y="131"/>
                    <a:pt x="134" y="131"/>
                  </a:cubicBezTo>
                  <a:cubicBezTo>
                    <a:pt x="134" y="131"/>
                    <a:pt x="133" y="132"/>
                    <a:pt x="132" y="132"/>
                  </a:cubicBezTo>
                  <a:cubicBezTo>
                    <a:pt x="131" y="134"/>
                    <a:pt x="129" y="136"/>
                    <a:pt x="127" y="137"/>
                  </a:cubicBezTo>
                  <a:cubicBezTo>
                    <a:pt x="151" y="137"/>
                    <a:pt x="151" y="137"/>
                    <a:pt x="151" y="137"/>
                  </a:cubicBezTo>
                  <a:close/>
                  <a:moveTo>
                    <a:pt x="159" y="126"/>
                  </a:moveTo>
                  <a:cubicBezTo>
                    <a:pt x="160" y="124"/>
                    <a:pt x="161" y="122"/>
                    <a:pt x="16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1" y="122"/>
                    <a:pt x="140" y="124"/>
                    <a:pt x="138" y="126"/>
                  </a:cubicBezTo>
                  <a:cubicBezTo>
                    <a:pt x="159" y="126"/>
                    <a:pt x="159" y="126"/>
                    <a:pt x="159" y="126"/>
                  </a:cubicBezTo>
                  <a:close/>
                  <a:moveTo>
                    <a:pt x="164" y="115"/>
                  </a:moveTo>
                  <a:cubicBezTo>
                    <a:pt x="165" y="113"/>
                    <a:pt x="166" y="111"/>
                    <a:pt x="166" y="108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8" y="109"/>
                    <a:pt x="147" y="110"/>
                    <a:pt x="147" y="111"/>
                  </a:cubicBezTo>
                  <a:cubicBezTo>
                    <a:pt x="146" y="112"/>
                    <a:pt x="146" y="114"/>
                    <a:pt x="145" y="115"/>
                  </a:cubicBezTo>
                  <a:cubicBezTo>
                    <a:pt x="164" y="115"/>
                    <a:pt x="164" y="115"/>
                    <a:pt x="164" y="115"/>
                  </a:cubicBezTo>
                  <a:close/>
                  <a:moveTo>
                    <a:pt x="167" y="104"/>
                  </a:moveTo>
                  <a:cubicBezTo>
                    <a:pt x="168" y="102"/>
                    <a:pt x="168" y="99"/>
                    <a:pt x="169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1" y="99"/>
                    <a:pt x="150" y="102"/>
                    <a:pt x="149" y="104"/>
                  </a:cubicBezTo>
                  <a:cubicBezTo>
                    <a:pt x="167" y="104"/>
                    <a:pt x="167" y="104"/>
                    <a:pt x="167" y="104"/>
                  </a:cubicBezTo>
                  <a:close/>
                  <a:moveTo>
                    <a:pt x="169" y="92"/>
                  </a:moveTo>
                  <a:cubicBezTo>
                    <a:pt x="169" y="90"/>
                    <a:pt x="169" y="88"/>
                    <a:pt x="169" y="86"/>
                  </a:cubicBezTo>
                  <a:cubicBezTo>
                    <a:pt x="152" y="86"/>
                    <a:pt x="152" y="86"/>
                    <a:pt x="152" y="86"/>
                  </a:cubicBezTo>
                  <a:cubicBezTo>
                    <a:pt x="152" y="88"/>
                    <a:pt x="152" y="90"/>
                    <a:pt x="152" y="92"/>
                  </a:cubicBezTo>
                  <a:cubicBezTo>
                    <a:pt x="169" y="92"/>
                    <a:pt x="169" y="92"/>
                    <a:pt x="169" y="92"/>
                  </a:cubicBezTo>
                  <a:close/>
                  <a:moveTo>
                    <a:pt x="169" y="81"/>
                  </a:moveTo>
                  <a:cubicBezTo>
                    <a:pt x="169" y="79"/>
                    <a:pt x="169" y="77"/>
                    <a:pt x="169" y="75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52" y="77"/>
                    <a:pt x="152" y="79"/>
                    <a:pt x="152" y="81"/>
                  </a:cubicBezTo>
                  <a:cubicBezTo>
                    <a:pt x="169" y="81"/>
                    <a:pt x="169" y="81"/>
                    <a:pt x="169" y="81"/>
                  </a:cubicBezTo>
                  <a:close/>
                  <a:moveTo>
                    <a:pt x="168" y="70"/>
                  </a:moveTo>
                  <a:cubicBezTo>
                    <a:pt x="168" y="68"/>
                    <a:pt x="167" y="66"/>
                    <a:pt x="167" y="63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9" y="66"/>
                    <a:pt x="150" y="68"/>
                    <a:pt x="150" y="70"/>
                  </a:cubicBezTo>
                  <a:cubicBezTo>
                    <a:pt x="168" y="70"/>
                    <a:pt x="168" y="70"/>
                    <a:pt x="168" y="70"/>
                  </a:cubicBezTo>
                  <a:close/>
                  <a:moveTo>
                    <a:pt x="165" y="59"/>
                  </a:moveTo>
                  <a:cubicBezTo>
                    <a:pt x="165" y="57"/>
                    <a:pt x="164" y="54"/>
                    <a:pt x="163" y="52"/>
                  </a:cubicBezTo>
                  <a:cubicBezTo>
                    <a:pt x="144" y="52"/>
                    <a:pt x="144" y="52"/>
                    <a:pt x="144" y="52"/>
                  </a:cubicBezTo>
                  <a:cubicBezTo>
                    <a:pt x="145" y="54"/>
                    <a:pt x="146" y="57"/>
                    <a:pt x="147" y="59"/>
                  </a:cubicBezTo>
                  <a:cubicBezTo>
                    <a:pt x="165" y="59"/>
                    <a:pt x="165" y="59"/>
                    <a:pt x="165" y="59"/>
                  </a:cubicBezTo>
                  <a:close/>
                  <a:moveTo>
                    <a:pt x="161" y="48"/>
                  </a:moveTo>
                  <a:cubicBezTo>
                    <a:pt x="160" y="45"/>
                    <a:pt x="158" y="43"/>
                    <a:pt x="157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8" y="43"/>
                    <a:pt x="139" y="45"/>
                    <a:pt x="14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54" y="36"/>
                  </a:moveTo>
                  <a:cubicBezTo>
                    <a:pt x="153" y="34"/>
                    <a:pt x="151" y="32"/>
                    <a:pt x="149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6" y="32"/>
                    <a:pt x="129" y="34"/>
                    <a:pt x="131" y="36"/>
                  </a:cubicBezTo>
                  <a:cubicBezTo>
                    <a:pt x="154" y="36"/>
                    <a:pt x="154" y="36"/>
                    <a:pt x="154" y="36"/>
                  </a:cubicBezTo>
                  <a:close/>
                  <a:moveTo>
                    <a:pt x="145" y="25"/>
                  </a:moveTo>
                  <a:cubicBezTo>
                    <a:pt x="142" y="23"/>
                    <a:pt x="140" y="21"/>
                    <a:pt x="13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6" y="21"/>
                    <a:pt x="111" y="23"/>
                  </a:cubicBezTo>
                  <a:cubicBezTo>
                    <a:pt x="112" y="24"/>
                    <a:pt x="114" y="24"/>
                    <a:pt x="115" y="25"/>
                  </a:cubicBezTo>
                  <a:cubicBezTo>
                    <a:pt x="145" y="25"/>
                    <a:pt x="145" y="25"/>
                    <a:pt x="145" y="25"/>
                  </a:cubicBezTo>
                  <a:close/>
                  <a:moveTo>
                    <a:pt x="131" y="14"/>
                  </a:moveTo>
                  <a:cubicBezTo>
                    <a:pt x="127" y="11"/>
                    <a:pt x="123" y="9"/>
                    <a:pt x="118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7" y="9"/>
                    <a:pt x="43" y="11"/>
                    <a:pt x="39" y="14"/>
                  </a:cubicBezTo>
                  <a:cubicBezTo>
                    <a:pt x="131" y="14"/>
                    <a:pt x="131" y="14"/>
                    <a:pt x="131" y="14"/>
                  </a:cubicBezTo>
                  <a:close/>
                  <a:moveTo>
                    <a:pt x="104" y="3"/>
                  </a:moveTo>
                  <a:cubicBezTo>
                    <a:pt x="98" y="1"/>
                    <a:pt x="91" y="0"/>
                    <a:pt x="85" y="0"/>
                  </a:cubicBezTo>
                  <a:cubicBezTo>
                    <a:pt x="78" y="0"/>
                    <a:pt x="72" y="1"/>
                    <a:pt x="65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33" y="19"/>
                  </a:moveTo>
                  <a:cubicBezTo>
                    <a:pt x="30" y="21"/>
                    <a:pt x="28" y="23"/>
                    <a:pt x="25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6" y="24"/>
                    <a:pt x="58" y="24"/>
                    <a:pt x="59" y="23"/>
                  </a:cubicBezTo>
                  <a:cubicBezTo>
                    <a:pt x="64" y="21"/>
                    <a:pt x="70" y="19"/>
                    <a:pt x="75" y="19"/>
                  </a:cubicBezTo>
                  <a:cubicBezTo>
                    <a:pt x="33" y="19"/>
                    <a:pt x="33" y="19"/>
                    <a:pt x="33" y="19"/>
                  </a:cubicBezTo>
                  <a:close/>
                  <a:moveTo>
                    <a:pt x="21" y="30"/>
                  </a:moveTo>
                  <a:cubicBezTo>
                    <a:pt x="19" y="32"/>
                    <a:pt x="17" y="34"/>
                    <a:pt x="16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1" y="34"/>
                    <a:pt x="44" y="32"/>
                    <a:pt x="47" y="30"/>
                  </a:cubicBezTo>
                  <a:cubicBezTo>
                    <a:pt x="21" y="30"/>
                    <a:pt x="21" y="30"/>
                    <a:pt x="21" y="30"/>
                  </a:cubicBezTo>
                  <a:close/>
                  <a:moveTo>
                    <a:pt x="13" y="41"/>
                  </a:moveTo>
                  <a:cubicBezTo>
                    <a:pt x="11" y="43"/>
                    <a:pt x="10" y="45"/>
                    <a:pt x="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5"/>
                    <a:pt x="32" y="43"/>
                    <a:pt x="34" y="41"/>
                  </a:cubicBezTo>
                  <a:cubicBezTo>
                    <a:pt x="13" y="41"/>
                    <a:pt x="13" y="41"/>
                    <a:pt x="13" y="41"/>
                  </a:cubicBezTo>
                  <a:close/>
                  <a:moveTo>
                    <a:pt x="7" y="52"/>
                  </a:moveTo>
                  <a:cubicBezTo>
                    <a:pt x="6" y="54"/>
                    <a:pt x="5" y="57"/>
                    <a:pt x="4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57"/>
                    <a:pt x="25" y="54"/>
                    <a:pt x="26" y="52"/>
                  </a:cubicBezTo>
                  <a:cubicBezTo>
                    <a:pt x="7" y="52"/>
                    <a:pt x="7" y="52"/>
                    <a:pt x="7" y="52"/>
                  </a:cubicBezTo>
                  <a:close/>
                  <a:moveTo>
                    <a:pt x="3" y="63"/>
                  </a:moveTo>
                  <a:cubicBezTo>
                    <a:pt x="3" y="66"/>
                    <a:pt x="2" y="68"/>
                    <a:pt x="2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0" y="68"/>
                    <a:pt x="21" y="66"/>
                    <a:pt x="21" y="63"/>
                  </a:cubicBezTo>
                  <a:cubicBezTo>
                    <a:pt x="3" y="63"/>
                    <a:pt x="3" y="63"/>
                    <a:pt x="3" y="63"/>
                  </a:cubicBezTo>
                  <a:close/>
                  <a:moveTo>
                    <a:pt x="1" y="75"/>
                  </a:moveTo>
                  <a:cubicBezTo>
                    <a:pt x="1" y="77"/>
                    <a:pt x="1" y="79"/>
                    <a:pt x="0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79"/>
                    <a:pt x="18" y="77"/>
                    <a:pt x="19" y="75"/>
                  </a:cubicBezTo>
                  <a:cubicBezTo>
                    <a:pt x="1" y="75"/>
                    <a:pt x="1" y="75"/>
                    <a:pt x="1" y="75"/>
                  </a:cubicBezTo>
                  <a:close/>
                  <a:moveTo>
                    <a:pt x="0" y="86"/>
                  </a:moveTo>
                  <a:cubicBezTo>
                    <a:pt x="0" y="88"/>
                    <a:pt x="0" y="90"/>
                    <a:pt x="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0"/>
                    <a:pt x="18" y="88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lose/>
                  <a:moveTo>
                    <a:pt x="1" y="97"/>
                  </a:moveTo>
                  <a:cubicBezTo>
                    <a:pt x="2" y="99"/>
                    <a:pt x="2" y="102"/>
                    <a:pt x="2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02"/>
                    <a:pt x="19" y="99"/>
                    <a:pt x="19" y="97"/>
                  </a:cubicBezTo>
                  <a:cubicBezTo>
                    <a:pt x="1" y="97"/>
                    <a:pt x="1" y="97"/>
                    <a:pt x="1" y="97"/>
                  </a:cubicBezTo>
                  <a:close/>
                  <a:moveTo>
                    <a:pt x="4" y="108"/>
                  </a:moveTo>
                  <a:cubicBezTo>
                    <a:pt x="4" y="111"/>
                    <a:pt x="5" y="113"/>
                    <a:pt x="6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4" y="114"/>
                    <a:pt x="23" y="112"/>
                    <a:pt x="23" y="111"/>
                  </a:cubicBezTo>
                  <a:cubicBezTo>
                    <a:pt x="23" y="110"/>
                    <a:pt x="22" y="109"/>
                    <a:pt x="22" y="108"/>
                  </a:cubicBezTo>
                  <a:cubicBezTo>
                    <a:pt x="4" y="108"/>
                    <a:pt x="4" y="108"/>
                    <a:pt x="4" y="108"/>
                  </a:cubicBezTo>
                  <a:close/>
                  <a:moveTo>
                    <a:pt x="8" y="120"/>
                  </a:moveTo>
                  <a:cubicBezTo>
                    <a:pt x="9" y="122"/>
                    <a:pt x="10" y="124"/>
                    <a:pt x="11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0" y="124"/>
                    <a:pt x="29" y="122"/>
                    <a:pt x="27" y="120"/>
                  </a:cubicBezTo>
                  <a:cubicBezTo>
                    <a:pt x="8" y="120"/>
                    <a:pt x="8" y="120"/>
                    <a:pt x="8" y="120"/>
                  </a:cubicBezTo>
                  <a:close/>
                  <a:moveTo>
                    <a:pt x="14" y="131"/>
                  </a:moveTo>
                  <a:cubicBezTo>
                    <a:pt x="15" y="133"/>
                    <a:pt x="17" y="135"/>
                    <a:pt x="19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6"/>
                    <a:pt x="39" y="134"/>
                    <a:pt x="37" y="132"/>
                  </a:cubicBezTo>
                  <a:cubicBezTo>
                    <a:pt x="37" y="132"/>
                    <a:pt x="36" y="131"/>
                    <a:pt x="36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2" y="142"/>
                  </a:moveTo>
                  <a:cubicBezTo>
                    <a:pt x="23" y="143"/>
                    <a:pt x="24" y="144"/>
                    <a:pt x="25" y="145"/>
                  </a:cubicBezTo>
                  <a:cubicBezTo>
                    <a:pt x="26" y="146"/>
                    <a:pt x="28" y="147"/>
                    <a:pt x="29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2" y="148"/>
                    <a:pt x="61" y="148"/>
                    <a:pt x="59" y="147"/>
                  </a:cubicBezTo>
                  <a:cubicBezTo>
                    <a:pt x="56" y="146"/>
                    <a:pt x="53" y="144"/>
                    <a:pt x="49" y="142"/>
                  </a:cubicBezTo>
                  <a:lnTo>
                    <a:pt x="22" y="142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>
              <a:spLocks noEditPoints="1"/>
            </p:cNvSpPr>
            <p:nvPr/>
          </p:nvSpPr>
          <p:spPr bwMode="auto">
            <a:xfrm>
              <a:off x="58981" y="678655"/>
              <a:ext cx="466725" cy="465138"/>
            </a:xfrm>
            <a:custGeom>
              <a:avLst/>
              <a:gdLst>
                <a:gd name="T0" fmla="*/ 123 w 124"/>
                <a:gd name="T1" fmla="*/ 52 h 124"/>
                <a:gd name="T2" fmla="*/ 0 w 124"/>
                <a:gd name="T3" fmla="*/ 58 h 124"/>
                <a:gd name="T4" fmla="*/ 122 w 124"/>
                <a:gd name="T5" fmla="*/ 47 h 124"/>
                <a:gd name="T6" fmla="*/ 4 w 124"/>
                <a:gd name="T7" fmla="*/ 40 h 124"/>
                <a:gd name="T8" fmla="*/ 122 w 124"/>
                <a:gd name="T9" fmla="*/ 47 h 124"/>
                <a:gd name="T10" fmla="*/ 114 w 124"/>
                <a:gd name="T11" fmla="*/ 29 h 124"/>
                <a:gd name="T12" fmla="*/ 6 w 124"/>
                <a:gd name="T13" fmla="*/ 36 h 124"/>
                <a:gd name="T14" fmla="*/ 111 w 124"/>
                <a:gd name="T15" fmla="*/ 25 h 124"/>
                <a:gd name="T16" fmla="*/ 105 w 124"/>
                <a:gd name="T17" fmla="*/ 18 h 124"/>
                <a:gd name="T18" fmla="*/ 18 w 124"/>
                <a:gd name="T19" fmla="*/ 18 h 124"/>
                <a:gd name="T20" fmla="*/ 111 w 124"/>
                <a:gd name="T21" fmla="*/ 25 h 124"/>
                <a:gd name="T22" fmla="*/ 90 w 124"/>
                <a:gd name="T23" fmla="*/ 7 h 124"/>
                <a:gd name="T24" fmla="*/ 24 w 124"/>
                <a:gd name="T25" fmla="*/ 13 h 124"/>
                <a:gd name="T26" fmla="*/ 78 w 124"/>
                <a:gd name="T27" fmla="*/ 2 h 124"/>
                <a:gd name="T28" fmla="*/ 46 w 124"/>
                <a:gd name="T29" fmla="*/ 2 h 124"/>
                <a:gd name="T30" fmla="*/ 0 w 124"/>
                <a:gd name="T31" fmla="*/ 63 h 124"/>
                <a:gd name="T32" fmla="*/ 123 w 124"/>
                <a:gd name="T33" fmla="*/ 69 h 124"/>
                <a:gd name="T34" fmla="*/ 0 w 124"/>
                <a:gd name="T35" fmla="*/ 63 h 124"/>
                <a:gd name="T36" fmla="*/ 3 w 124"/>
                <a:gd name="T37" fmla="*/ 81 h 124"/>
                <a:gd name="T38" fmla="*/ 123 w 124"/>
                <a:gd name="T39" fmla="*/ 74 h 124"/>
                <a:gd name="T40" fmla="*/ 5 w 124"/>
                <a:gd name="T41" fmla="*/ 85 h 124"/>
                <a:gd name="T42" fmla="*/ 8 w 124"/>
                <a:gd name="T43" fmla="*/ 92 h 124"/>
                <a:gd name="T44" fmla="*/ 119 w 124"/>
                <a:gd name="T45" fmla="*/ 86 h 124"/>
                <a:gd name="T46" fmla="*/ 5 w 124"/>
                <a:gd name="T47" fmla="*/ 85 h 124"/>
                <a:gd name="T48" fmla="*/ 16 w 124"/>
                <a:gd name="T49" fmla="*/ 103 h 124"/>
                <a:gd name="T50" fmla="*/ 113 w 124"/>
                <a:gd name="T51" fmla="*/ 97 h 124"/>
                <a:gd name="T52" fmla="*/ 20 w 124"/>
                <a:gd name="T53" fmla="*/ 108 h 124"/>
                <a:gd name="T54" fmla="*/ 95 w 124"/>
                <a:gd name="T55" fmla="*/ 114 h 124"/>
                <a:gd name="T56" fmla="*/ 20 w 124"/>
                <a:gd name="T57" fmla="*/ 108 h 124"/>
                <a:gd name="T58" fmla="*/ 38 w 124"/>
                <a:gd name="T59" fmla="*/ 119 h 124"/>
                <a:gd name="T60" fmla="*/ 62 w 124"/>
                <a:gd name="T61" fmla="*/ 124 h 124"/>
                <a:gd name="T62" fmla="*/ 86 w 124"/>
                <a:gd name="T63" fmla="*/ 119 h 124"/>
                <a:gd name="T64" fmla="*/ 38 w 124"/>
                <a:gd name="T65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24">
                  <a:moveTo>
                    <a:pt x="124" y="58"/>
                  </a:moveTo>
                  <a:cubicBezTo>
                    <a:pt x="124" y="56"/>
                    <a:pt x="123" y="54"/>
                    <a:pt x="123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0" y="58"/>
                  </a:cubicBezTo>
                  <a:cubicBezTo>
                    <a:pt x="124" y="58"/>
                    <a:pt x="124" y="58"/>
                    <a:pt x="124" y="58"/>
                  </a:cubicBezTo>
                  <a:close/>
                  <a:moveTo>
                    <a:pt x="122" y="47"/>
                  </a:moveTo>
                  <a:cubicBezTo>
                    <a:pt x="121" y="45"/>
                    <a:pt x="121" y="43"/>
                    <a:pt x="120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3"/>
                    <a:pt x="2" y="45"/>
                    <a:pt x="2" y="47"/>
                  </a:cubicBezTo>
                  <a:cubicBezTo>
                    <a:pt x="122" y="47"/>
                    <a:pt x="122" y="47"/>
                    <a:pt x="122" y="47"/>
                  </a:cubicBezTo>
                  <a:close/>
                  <a:moveTo>
                    <a:pt x="118" y="36"/>
                  </a:moveTo>
                  <a:cubicBezTo>
                    <a:pt x="117" y="34"/>
                    <a:pt x="116" y="31"/>
                    <a:pt x="114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7" y="34"/>
                    <a:pt x="6" y="36"/>
                  </a:cubicBezTo>
                  <a:cubicBezTo>
                    <a:pt x="118" y="36"/>
                    <a:pt x="118" y="36"/>
                    <a:pt x="118" y="36"/>
                  </a:cubicBezTo>
                  <a:close/>
                  <a:moveTo>
                    <a:pt x="111" y="25"/>
                  </a:moveTo>
                  <a:cubicBezTo>
                    <a:pt x="110" y="22"/>
                    <a:pt x="108" y="20"/>
                    <a:pt x="106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11" y="25"/>
                    <a:pt x="111" y="25"/>
                    <a:pt x="111" y="25"/>
                  </a:cubicBezTo>
                  <a:close/>
                  <a:moveTo>
                    <a:pt x="100" y="13"/>
                  </a:moveTo>
                  <a:cubicBezTo>
                    <a:pt x="97" y="11"/>
                    <a:pt x="94" y="9"/>
                    <a:pt x="90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9"/>
                    <a:pt x="27" y="11"/>
                    <a:pt x="24" y="13"/>
                  </a:cubicBezTo>
                  <a:cubicBezTo>
                    <a:pt x="100" y="13"/>
                    <a:pt x="100" y="13"/>
                    <a:pt x="100" y="13"/>
                  </a:cubicBezTo>
                  <a:close/>
                  <a:moveTo>
                    <a:pt x="78" y="2"/>
                  </a:moveTo>
                  <a:cubicBezTo>
                    <a:pt x="73" y="1"/>
                    <a:pt x="67" y="0"/>
                    <a:pt x="62" y="0"/>
                  </a:cubicBezTo>
                  <a:cubicBezTo>
                    <a:pt x="57" y="0"/>
                    <a:pt x="51" y="1"/>
                    <a:pt x="46" y="2"/>
                  </a:cubicBezTo>
                  <a:cubicBezTo>
                    <a:pt x="78" y="2"/>
                    <a:pt x="78" y="2"/>
                    <a:pt x="78" y="2"/>
                  </a:cubicBezTo>
                  <a:close/>
                  <a:moveTo>
                    <a:pt x="0" y="63"/>
                  </a:moveTo>
                  <a:cubicBezTo>
                    <a:pt x="0" y="65"/>
                    <a:pt x="0" y="67"/>
                    <a:pt x="0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4" y="67"/>
                    <a:pt x="124" y="65"/>
                    <a:pt x="124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1" y="74"/>
                  </a:moveTo>
                  <a:cubicBezTo>
                    <a:pt x="2" y="76"/>
                    <a:pt x="2" y="79"/>
                    <a:pt x="3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2" y="79"/>
                    <a:pt x="122" y="76"/>
                    <a:pt x="123" y="74"/>
                  </a:cubicBezTo>
                  <a:cubicBezTo>
                    <a:pt x="1" y="74"/>
                    <a:pt x="1" y="74"/>
                    <a:pt x="1" y="74"/>
                  </a:cubicBezTo>
                  <a:close/>
                  <a:moveTo>
                    <a:pt x="5" y="85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6" y="88"/>
                    <a:pt x="7" y="90"/>
                    <a:pt x="8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7" y="90"/>
                    <a:pt x="118" y="88"/>
                    <a:pt x="119" y="86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5" y="85"/>
                    <a:pt x="5" y="85"/>
                    <a:pt x="5" y="85"/>
                  </a:cubicBezTo>
                  <a:close/>
                  <a:moveTo>
                    <a:pt x="11" y="97"/>
                  </a:moveTo>
                  <a:cubicBezTo>
                    <a:pt x="12" y="99"/>
                    <a:pt x="14" y="101"/>
                    <a:pt x="16" y="10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10" y="101"/>
                    <a:pt x="112" y="99"/>
                    <a:pt x="113" y="97"/>
                  </a:cubicBezTo>
                  <a:cubicBezTo>
                    <a:pt x="11" y="97"/>
                    <a:pt x="11" y="97"/>
                    <a:pt x="11" y="97"/>
                  </a:cubicBezTo>
                  <a:close/>
                  <a:moveTo>
                    <a:pt x="20" y="108"/>
                  </a:moveTo>
                  <a:cubicBezTo>
                    <a:pt x="23" y="110"/>
                    <a:pt x="26" y="112"/>
                    <a:pt x="29" y="114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8" y="112"/>
                    <a:pt x="101" y="110"/>
                    <a:pt x="104" y="108"/>
                  </a:cubicBezTo>
                  <a:cubicBezTo>
                    <a:pt x="20" y="108"/>
                    <a:pt x="20" y="108"/>
                    <a:pt x="20" y="108"/>
                  </a:cubicBezTo>
                  <a:close/>
                  <a:moveTo>
                    <a:pt x="38" y="119"/>
                  </a:moveTo>
                  <a:cubicBezTo>
                    <a:pt x="38" y="119"/>
                    <a:pt x="38" y="119"/>
                    <a:pt x="38" y="119"/>
                  </a:cubicBezTo>
                  <a:cubicBezTo>
                    <a:pt x="46" y="122"/>
                    <a:pt x="54" y="124"/>
                    <a:pt x="62" y="124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70" y="124"/>
                    <a:pt x="78" y="122"/>
                    <a:pt x="86" y="119"/>
                  </a:cubicBezTo>
                  <a:cubicBezTo>
                    <a:pt x="86" y="119"/>
                    <a:pt x="86" y="119"/>
                    <a:pt x="86" y="119"/>
                  </a:cubicBezTo>
                  <a:lnTo>
                    <a:pt x="38" y="11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"/>
            <p:cNvSpPr>
              <a:spLocks noEditPoints="1"/>
            </p:cNvSpPr>
            <p:nvPr/>
          </p:nvSpPr>
          <p:spPr bwMode="auto">
            <a:xfrm>
              <a:off x="-45794" y="573880"/>
              <a:ext cx="676275" cy="968375"/>
            </a:xfrm>
            <a:custGeom>
              <a:avLst/>
              <a:gdLst>
                <a:gd name="T0" fmla="*/ 110 w 180"/>
                <a:gd name="T1" fmla="*/ 242 h 258"/>
                <a:gd name="T2" fmla="*/ 105 w 180"/>
                <a:gd name="T3" fmla="*/ 253 h 258"/>
                <a:gd name="T4" fmla="*/ 94 w 180"/>
                <a:gd name="T5" fmla="*/ 258 h 258"/>
                <a:gd name="T6" fmla="*/ 86 w 180"/>
                <a:gd name="T7" fmla="*/ 258 h 258"/>
                <a:gd name="T8" fmla="*/ 70 w 180"/>
                <a:gd name="T9" fmla="*/ 242 h 258"/>
                <a:gd name="T10" fmla="*/ 70 w 180"/>
                <a:gd name="T11" fmla="*/ 242 h 258"/>
                <a:gd name="T12" fmla="*/ 26 w 180"/>
                <a:gd name="T13" fmla="*/ 153 h 258"/>
                <a:gd name="T14" fmla="*/ 26 w 180"/>
                <a:gd name="T15" fmla="*/ 26 h 258"/>
                <a:gd name="T16" fmla="*/ 153 w 180"/>
                <a:gd name="T17" fmla="*/ 26 h 258"/>
                <a:gd name="T18" fmla="*/ 153 w 180"/>
                <a:gd name="T19" fmla="*/ 153 h 258"/>
                <a:gd name="T20" fmla="*/ 152 w 180"/>
                <a:gd name="T21" fmla="*/ 90 h 258"/>
                <a:gd name="T22" fmla="*/ 134 w 180"/>
                <a:gd name="T23" fmla="*/ 46 h 258"/>
                <a:gd name="T24" fmla="*/ 90 w 180"/>
                <a:gd name="T25" fmla="*/ 28 h 258"/>
                <a:gd name="T26" fmla="*/ 46 w 180"/>
                <a:gd name="T27" fmla="*/ 46 h 258"/>
                <a:gd name="T28" fmla="*/ 28 w 180"/>
                <a:gd name="T29" fmla="*/ 90 h 258"/>
                <a:gd name="T30" fmla="*/ 28 w 180"/>
                <a:gd name="T31" fmla="*/ 90 h 258"/>
                <a:gd name="T32" fmla="*/ 46 w 180"/>
                <a:gd name="T33" fmla="*/ 134 h 258"/>
                <a:gd name="T34" fmla="*/ 90 w 180"/>
                <a:gd name="T35" fmla="*/ 152 h 258"/>
                <a:gd name="T36" fmla="*/ 90 w 180"/>
                <a:gd name="T37" fmla="*/ 152 h 258"/>
                <a:gd name="T38" fmla="*/ 134 w 180"/>
                <a:gd name="T39" fmla="*/ 134 h 258"/>
                <a:gd name="T40" fmla="*/ 152 w 180"/>
                <a:gd name="T41" fmla="*/ 90 h 258"/>
                <a:gd name="T42" fmla="*/ 137 w 180"/>
                <a:gd name="T43" fmla="*/ 42 h 258"/>
                <a:gd name="T44" fmla="*/ 90 w 180"/>
                <a:gd name="T45" fmla="*/ 23 h 258"/>
                <a:gd name="T46" fmla="*/ 42 w 180"/>
                <a:gd name="T47" fmla="*/ 42 h 258"/>
                <a:gd name="T48" fmla="*/ 23 w 180"/>
                <a:gd name="T49" fmla="*/ 90 h 258"/>
                <a:gd name="T50" fmla="*/ 28 w 180"/>
                <a:gd name="T51" fmla="*/ 116 h 258"/>
                <a:gd name="T52" fmla="*/ 64 w 180"/>
                <a:gd name="T53" fmla="*/ 152 h 258"/>
                <a:gd name="T54" fmla="*/ 90 w 180"/>
                <a:gd name="T55" fmla="*/ 157 h 258"/>
                <a:gd name="T56" fmla="*/ 137 w 180"/>
                <a:gd name="T57" fmla="*/ 137 h 258"/>
                <a:gd name="T58" fmla="*/ 157 w 180"/>
                <a:gd name="T59" fmla="*/ 90 h 258"/>
                <a:gd name="T60" fmla="*/ 73 w 180"/>
                <a:gd name="T61" fmla="*/ 173 h 258"/>
                <a:gd name="T62" fmla="*/ 73 w 180"/>
                <a:gd name="T63" fmla="*/ 173 h 258"/>
                <a:gd name="T64" fmla="*/ 73 w 180"/>
                <a:gd name="T65" fmla="*/ 173 h 258"/>
                <a:gd name="T66" fmla="*/ 90 w 180"/>
                <a:gd name="T67" fmla="*/ 175 h 258"/>
                <a:gd name="T68" fmla="*/ 94 w 180"/>
                <a:gd name="T69" fmla="*/ 174 h 258"/>
                <a:gd name="T70" fmla="*/ 97 w 180"/>
                <a:gd name="T71" fmla="*/ 174 h 258"/>
                <a:gd name="T72" fmla="*/ 150 w 180"/>
                <a:gd name="T73" fmla="*/ 150 h 258"/>
                <a:gd name="T74" fmla="*/ 150 w 180"/>
                <a:gd name="T75" fmla="*/ 30 h 258"/>
                <a:gd name="T76" fmla="*/ 30 w 180"/>
                <a:gd name="T77" fmla="*/ 30 h 258"/>
                <a:gd name="T78" fmla="*/ 30 w 180"/>
                <a:gd name="T79" fmla="*/ 150 h 258"/>
                <a:gd name="T80" fmla="*/ 104 w 180"/>
                <a:gd name="T81" fmla="*/ 179 h 258"/>
                <a:gd name="T82" fmla="*/ 75 w 180"/>
                <a:gd name="T83" fmla="*/ 179 h 258"/>
                <a:gd name="T84" fmla="*/ 75 w 180"/>
                <a:gd name="T85" fmla="*/ 242 h 258"/>
                <a:gd name="T86" fmla="*/ 86 w 180"/>
                <a:gd name="T87" fmla="*/ 253 h 258"/>
                <a:gd name="T88" fmla="*/ 94 w 180"/>
                <a:gd name="T89" fmla="*/ 253 h 258"/>
                <a:gd name="T90" fmla="*/ 104 w 180"/>
                <a:gd name="T91" fmla="*/ 242 h 258"/>
                <a:gd name="T92" fmla="*/ 104 w 180"/>
                <a:gd name="T93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258">
                  <a:moveTo>
                    <a:pt x="110" y="178"/>
                  </a:moveTo>
                  <a:cubicBezTo>
                    <a:pt x="110" y="242"/>
                    <a:pt x="110" y="242"/>
                    <a:pt x="110" y="242"/>
                  </a:cubicBezTo>
                  <a:cubicBezTo>
                    <a:pt x="110" y="242"/>
                    <a:pt x="110" y="242"/>
                    <a:pt x="110" y="242"/>
                  </a:cubicBezTo>
                  <a:cubicBezTo>
                    <a:pt x="110" y="247"/>
                    <a:pt x="108" y="251"/>
                    <a:pt x="105" y="253"/>
                  </a:cubicBezTo>
                  <a:cubicBezTo>
                    <a:pt x="102" y="256"/>
                    <a:pt x="98" y="258"/>
                    <a:pt x="94" y="258"/>
                  </a:cubicBezTo>
                  <a:cubicBezTo>
                    <a:pt x="94" y="258"/>
                    <a:pt x="94" y="258"/>
                    <a:pt x="94" y="258"/>
                  </a:cubicBezTo>
                  <a:cubicBezTo>
                    <a:pt x="94" y="258"/>
                    <a:pt x="94" y="258"/>
                    <a:pt x="94" y="258"/>
                  </a:cubicBezTo>
                  <a:cubicBezTo>
                    <a:pt x="86" y="258"/>
                    <a:pt x="86" y="258"/>
                    <a:pt x="86" y="258"/>
                  </a:cubicBezTo>
                  <a:cubicBezTo>
                    <a:pt x="82" y="258"/>
                    <a:pt x="78" y="256"/>
                    <a:pt x="75" y="253"/>
                  </a:cubicBezTo>
                  <a:cubicBezTo>
                    <a:pt x="72" y="251"/>
                    <a:pt x="70" y="247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178"/>
                    <a:pt x="70" y="178"/>
                    <a:pt x="70" y="178"/>
                  </a:cubicBezTo>
                  <a:cubicBezTo>
                    <a:pt x="54" y="174"/>
                    <a:pt x="39" y="166"/>
                    <a:pt x="26" y="153"/>
                  </a:cubicBezTo>
                  <a:cubicBezTo>
                    <a:pt x="9" y="136"/>
                    <a:pt x="0" y="113"/>
                    <a:pt x="0" y="90"/>
                  </a:cubicBezTo>
                  <a:cubicBezTo>
                    <a:pt x="0" y="67"/>
                    <a:pt x="9" y="44"/>
                    <a:pt x="26" y="26"/>
                  </a:cubicBezTo>
                  <a:cubicBezTo>
                    <a:pt x="44" y="9"/>
                    <a:pt x="67" y="0"/>
                    <a:pt x="90" y="0"/>
                  </a:cubicBezTo>
                  <a:cubicBezTo>
                    <a:pt x="113" y="0"/>
                    <a:pt x="136" y="9"/>
                    <a:pt x="153" y="26"/>
                  </a:cubicBezTo>
                  <a:cubicBezTo>
                    <a:pt x="171" y="44"/>
                    <a:pt x="180" y="67"/>
                    <a:pt x="180" y="90"/>
                  </a:cubicBezTo>
                  <a:cubicBezTo>
                    <a:pt x="180" y="113"/>
                    <a:pt x="171" y="136"/>
                    <a:pt x="153" y="153"/>
                  </a:cubicBezTo>
                  <a:cubicBezTo>
                    <a:pt x="141" y="166"/>
                    <a:pt x="126" y="174"/>
                    <a:pt x="110" y="178"/>
                  </a:cubicBezTo>
                  <a:close/>
                  <a:moveTo>
                    <a:pt x="152" y="90"/>
                  </a:moveTo>
                  <a:cubicBezTo>
                    <a:pt x="152" y="82"/>
                    <a:pt x="150" y="74"/>
                    <a:pt x="147" y="66"/>
                  </a:cubicBezTo>
                  <a:cubicBezTo>
                    <a:pt x="144" y="59"/>
                    <a:pt x="140" y="52"/>
                    <a:pt x="134" y="46"/>
                  </a:cubicBezTo>
                  <a:cubicBezTo>
                    <a:pt x="128" y="40"/>
                    <a:pt x="121" y="36"/>
                    <a:pt x="114" y="33"/>
                  </a:cubicBezTo>
                  <a:cubicBezTo>
                    <a:pt x="106" y="30"/>
                    <a:pt x="98" y="28"/>
                    <a:pt x="90" y="28"/>
                  </a:cubicBezTo>
                  <a:cubicBezTo>
                    <a:pt x="82" y="28"/>
                    <a:pt x="74" y="30"/>
                    <a:pt x="66" y="33"/>
                  </a:cubicBezTo>
                  <a:cubicBezTo>
                    <a:pt x="59" y="36"/>
                    <a:pt x="52" y="40"/>
                    <a:pt x="46" y="46"/>
                  </a:cubicBezTo>
                  <a:cubicBezTo>
                    <a:pt x="40" y="52"/>
                    <a:pt x="36" y="59"/>
                    <a:pt x="33" y="66"/>
                  </a:cubicBezTo>
                  <a:cubicBezTo>
                    <a:pt x="30" y="74"/>
                    <a:pt x="28" y="82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8"/>
                    <a:pt x="30" y="106"/>
                    <a:pt x="33" y="114"/>
                  </a:cubicBezTo>
                  <a:cubicBezTo>
                    <a:pt x="36" y="121"/>
                    <a:pt x="40" y="128"/>
                    <a:pt x="46" y="134"/>
                  </a:cubicBezTo>
                  <a:cubicBezTo>
                    <a:pt x="52" y="140"/>
                    <a:pt x="59" y="144"/>
                    <a:pt x="66" y="147"/>
                  </a:cubicBezTo>
                  <a:cubicBezTo>
                    <a:pt x="74" y="150"/>
                    <a:pt x="82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8" y="152"/>
                    <a:pt x="106" y="150"/>
                    <a:pt x="114" y="147"/>
                  </a:cubicBezTo>
                  <a:cubicBezTo>
                    <a:pt x="121" y="144"/>
                    <a:pt x="128" y="140"/>
                    <a:pt x="134" y="134"/>
                  </a:cubicBezTo>
                  <a:cubicBezTo>
                    <a:pt x="140" y="128"/>
                    <a:pt x="144" y="121"/>
                    <a:pt x="147" y="114"/>
                  </a:cubicBezTo>
                  <a:cubicBezTo>
                    <a:pt x="150" y="106"/>
                    <a:pt x="152" y="98"/>
                    <a:pt x="152" y="90"/>
                  </a:cubicBezTo>
                  <a:close/>
                  <a:moveTo>
                    <a:pt x="152" y="64"/>
                  </a:moveTo>
                  <a:cubicBezTo>
                    <a:pt x="149" y="56"/>
                    <a:pt x="144" y="49"/>
                    <a:pt x="137" y="42"/>
                  </a:cubicBezTo>
                  <a:cubicBezTo>
                    <a:pt x="131" y="36"/>
                    <a:pt x="124" y="31"/>
                    <a:pt x="116" y="28"/>
                  </a:cubicBezTo>
                  <a:cubicBezTo>
                    <a:pt x="107" y="24"/>
                    <a:pt x="99" y="23"/>
                    <a:pt x="90" y="23"/>
                  </a:cubicBezTo>
                  <a:cubicBezTo>
                    <a:pt x="81" y="23"/>
                    <a:pt x="72" y="24"/>
                    <a:pt x="64" y="28"/>
                  </a:cubicBezTo>
                  <a:cubicBezTo>
                    <a:pt x="56" y="31"/>
                    <a:pt x="49" y="36"/>
                    <a:pt x="42" y="42"/>
                  </a:cubicBezTo>
                  <a:cubicBezTo>
                    <a:pt x="36" y="49"/>
                    <a:pt x="31" y="56"/>
                    <a:pt x="28" y="64"/>
                  </a:cubicBezTo>
                  <a:cubicBezTo>
                    <a:pt x="24" y="72"/>
                    <a:pt x="23" y="81"/>
                    <a:pt x="23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99"/>
                    <a:pt x="24" y="107"/>
                    <a:pt x="28" y="116"/>
                  </a:cubicBezTo>
                  <a:cubicBezTo>
                    <a:pt x="31" y="124"/>
                    <a:pt x="36" y="131"/>
                    <a:pt x="42" y="137"/>
                  </a:cubicBezTo>
                  <a:cubicBezTo>
                    <a:pt x="49" y="144"/>
                    <a:pt x="56" y="149"/>
                    <a:pt x="64" y="152"/>
                  </a:cubicBezTo>
                  <a:cubicBezTo>
                    <a:pt x="72" y="155"/>
                    <a:pt x="81" y="157"/>
                    <a:pt x="90" y="157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99" y="157"/>
                    <a:pt x="107" y="155"/>
                    <a:pt x="116" y="152"/>
                  </a:cubicBezTo>
                  <a:cubicBezTo>
                    <a:pt x="124" y="149"/>
                    <a:pt x="131" y="144"/>
                    <a:pt x="137" y="137"/>
                  </a:cubicBezTo>
                  <a:cubicBezTo>
                    <a:pt x="144" y="131"/>
                    <a:pt x="149" y="124"/>
                    <a:pt x="152" y="116"/>
                  </a:cubicBezTo>
                  <a:cubicBezTo>
                    <a:pt x="155" y="107"/>
                    <a:pt x="157" y="99"/>
                    <a:pt x="157" y="90"/>
                  </a:cubicBezTo>
                  <a:cubicBezTo>
                    <a:pt x="157" y="81"/>
                    <a:pt x="155" y="72"/>
                    <a:pt x="152" y="64"/>
                  </a:cubicBezTo>
                  <a:close/>
                  <a:moveTo>
                    <a:pt x="73" y="173"/>
                  </a:move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9" y="174"/>
                    <a:pt x="84" y="175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1" y="175"/>
                    <a:pt x="93" y="174"/>
                    <a:pt x="94" y="174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5" y="174"/>
                    <a:pt x="96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116" y="173"/>
                    <a:pt x="135" y="164"/>
                    <a:pt x="150" y="150"/>
                  </a:cubicBezTo>
                  <a:cubicBezTo>
                    <a:pt x="166" y="133"/>
                    <a:pt x="174" y="112"/>
                    <a:pt x="174" y="90"/>
                  </a:cubicBezTo>
                  <a:cubicBezTo>
                    <a:pt x="174" y="68"/>
                    <a:pt x="166" y="47"/>
                    <a:pt x="150" y="30"/>
                  </a:cubicBezTo>
                  <a:cubicBezTo>
                    <a:pt x="133" y="14"/>
                    <a:pt x="112" y="5"/>
                    <a:pt x="90" y="5"/>
                  </a:cubicBezTo>
                  <a:cubicBezTo>
                    <a:pt x="68" y="5"/>
                    <a:pt x="47" y="14"/>
                    <a:pt x="30" y="30"/>
                  </a:cubicBezTo>
                  <a:cubicBezTo>
                    <a:pt x="14" y="47"/>
                    <a:pt x="5" y="68"/>
                    <a:pt x="5" y="90"/>
                  </a:cubicBezTo>
                  <a:cubicBezTo>
                    <a:pt x="5" y="112"/>
                    <a:pt x="14" y="133"/>
                    <a:pt x="30" y="150"/>
                  </a:cubicBezTo>
                  <a:cubicBezTo>
                    <a:pt x="42" y="162"/>
                    <a:pt x="57" y="170"/>
                    <a:pt x="73" y="173"/>
                  </a:cubicBezTo>
                  <a:close/>
                  <a:moveTo>
                    <a:pt x="104" y="179"/>
                  </a:moveTo>
                  <a:cubicBezTo>
                    <a:pt x="100" y="179"/>
                    <a:pt x="95" y="180"/>
                    <a:pt x="90" y="180"/>
                  </a:cubicBezTo>
                  <a:cubicBezTo>
                    <a:pt x="85" y="180"/>
                    <a:pt x="80" y="179"/>
                    <a:pt x="75" y="179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5"/>
                    <a:pt x="77" y="248"/>
                    <a:pt x="78" y="250"/>
                  </a:cubicBezTo>
                  <a:cubicBezTo>
                    <a:pt x="80" y="252"/>
                    <a:pt x="83" y="253"/>
                    <a:pt x="86" y="253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97" y="253"/>
                    <a:pt x="99" y="252"/>
                    <a:pt x="101" y="250"/>
                  </a:cubicBezTo>
                  <a:cubicBezTo>
                    <a:pt x="103" y="248"/>
                    <a:pt x="104" y="245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lnTo>
                    <a:pt x="104" y="17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462372" y="3564350"/>
            <a:ext cx="604616" cy="792880"/>
            <a:chOff x="2655888" y="1144587"/>
            <a:chExt cx="530225" cy="695325"/>
          </a:xfrm>
        </p:grpSpPr>
        <p:sp>
          <p:nvSpPr>
            <p:cNvPr id="51" name="Freeform 67"/>
            <p:cNvSpPr>
              <a:spLocks noEditPoints="1"/>
            </p:cNvSpPr>
            <p:nvPr/>
          </p:nvSpPr>
          <p:spPr bwMode="auto">
            <a:xfrm>
              <a:off x="2724150" y="1223962"/>
              <a:ext cx="395287" cy="555625"/>
            </a:xfrm>
            <a:custGeom>
              <a:avLst/>
              <a:gdLst>
                <a:gd name="T0" fmla="*/ 18 w 105"/>
                <a:gd name="T1" fmla="*/ 0 h 148"/>
                <a:gd name="T2" fmla="*/ 0 w 105"/>
                <a:gd name="T3" fmla="*/ 25 h 148"/>
                <a:gd name="T4" fmla="*/ 24 w 105"/>
                <a:gd name="T5" fmla="*/ 0 h 148"/>
                <a:gd name="T6" fmla="*/ 0 w 105"/>
                <a:gd name="T7" fmla="*/ 13 h 148"/>
                <a:gd name="T8" fmla="*/ 7 w 105"/>
                <a:gd name="T9" fmla="*/ 0 h 148"/>
                <a:gd name="T10" fmla="*/ 2 w 105"/>
                <a:gd name="T11" fmla="*/ 0 h 148"/>
                <a:gd name="T12" fmla="*/ 0 w 105"/>
                <a:gd name="T13" fmla="*/ 0 h 148"/>
                <a:gd name="T14" fmla="*/ 0 w 105"/>
                <a:gd name="T15" fmla="*/ 30 h 148"/>
                <a:gd name="T16" fmla="*/ 24 w 105"/>
                <a:gd name="T17" fmla="*/ 7 h 148"/>
                <a:gd name="T18" fmla="*/ 28 w 105"/>
                <a:gd name="T19" fmla="*/ 9 h 148"/>
                <a:gd name="T20" fmla="*/ 0 w 105"/>
                <a:gd name="T21" fmla="*/ 30 h 148"/>
                <a:gd name="T22" fmla="*/ 33 w 105"/>
                <a:gd name="T23" fmla="*/ 9 h 148"/>
                <a:gd name="T24" fmla="*/ 0 w 105"/>
                <a:gd name="T25" fmla="*/ 48 h 148"/>
                <a:gd name="T26" fmla="*/ 0 w 105"/>
                <a:gd name="T27" fmla="*/ 53 h 148"/>
                <a:gd name="T28" fmla="*/ 51 w 105"/>
                <a:gd name="T29" fmla="*/ 9 h 148"/>
                <a:gd name="T30" fmla="*/ 0 w 105"/>
                <a:gd name="T31" fmla="*/ 53 h 148"/>
                <a:gd name="T32" fmla="*/ 56 w 105"/>
                <a:gd name="T33" fmla="*/ 9 h 148"/>
                <a:gd name="T34" fmla="*/ 0 w 105"/>
                <a:gd name="T35" fmla="*/ 72 h 148"/>
                <a:gd name="T36" fmla="*/ 0 w 105"/>
                <a:gd name="T37" fmla="*/ 76 h 148"/>
                <a:gd name="T38" fmla="*/ 75 w 105"/>
                <a:gd name="T39" fmla="*/ 9 h 148"/>
                <a:gd name="T40" fmla="*/ 0 w 105"/>
                <a:gd name="T41" fmla="*/ 76 h 148"/>
                <a:gd name="T42" fmla="*/ 79 w 105"/>
                <a:gd name="T43" fmla="*/ 9 h 148"/>
                <a:gd name="T44" fmla="*/ 88 w 105"/>
                <a:gd name="T45" fmla="*/ 0 h 148"/>
                <a:gd name="T46" fmla="*/ 0 w 105"/>
                <a:gd name="T47" fmla="*/ 95 h 148"/>
                <a:gd name="T48" fmla="*/ 0 w 105"/>
                <a:gd name="T49" fmla="*/ 100 h 148"/>
                <a:gd name="T50" fmla="*/ 105 w 105"/>
                <a:gd name="T51" fmla="*/ 0 h 148"/>
                <a:gd name="T52" fmla="*/ 0 w 105"/>
                <a:gd name="T53" fmla="*/ 106 h 148"/>
                <a:gd name="T54" fmla="*/ 0 w 105"/>
                <a:gd name="T55" fmla="*/ 111 h 148"/>
                <a:gd name="T56" fmla="*/ 105 w 105"/>
                <a:gd name="T57" fmla="*/ 13 h 148"/>
                <a:gd name="T58" fmla="*/ 0 w 105"/>
                <a:gd name="T59" fmla="*/ 111 h 148"/>
                <a:gd name="T60" fmla="*/ 105 w 105"/>
                <a:gd name="T61" fmla="*/ 18 h 148"/>
                <a:gd name="T62" fmla="*/ 0 w 105"/>
                <a:gd name="T63" fmla="*/ 130 h 148"/>
                <a:gd name="T64" fmla="*/ 0 w 105"/>
                <a:gd name="T65" fmla="*/ 134 h 148"/>
                <a:gd name="T66" fmla="*/ 105 w 105"/>
                <a:gd name="T67" fmla="*/ 36 h 148"/>
                <a:gd name="T68" fmla="*/ 0 w 105"/>
                <a:gd name="T69" fmla="*/ 134 h 148"/>
                <a:gd name="T70" fmla="*/ 0 w 105"/>
                <a:gd name="T71" fmla="*/ 148 h 148"/>
                <a:gd name="T72" fmla="*/ 105 w 105"/>
                <a:gd name="T73" fmla="*/ 48 h 148"/>
                <a:gd name="T74" fmla="*/ 0 w 105"/>
                <a:gd name="T75" fmla="*/ 146 h 148"/>
                <a:gd name="T76" fmla="*/ 17 w 105"/>
                <a:gd name="T77" fmla="*/ 148 h 148"/>
                <a:gd name="T78" fmla="*/ 105 w 105"/>
                <a:gd name="T79" fmla="*/ 53 h 148"/>
                <a:gd name="T80" fmla="*/ 22 w 105"/>
                <a:gd name="T81" fmla="*/ 148 h 148"/>
                <a:gd name="T82" fmla="*/ 105 w 105"/>
                <a:gd name="T83" fmla="*/ 71 h 148"/>
                <a:gd name="T84" fmla="*/ 22 w 105"/>
                <a:gd name="T85" fmla="*/ 148 h 148"/>
                <a:gd name="T86" fmla="*/ 41 w 105"/>
                <a:gd name="T87" fmla="*/ 148 h 148"/>
                <a:gd name="T88" fmla="*/ 105 w 105"/>
                <a:gd name="T89" fmla="*/ 76 h 148"/>
                <a:gd name="T90" fmla="*/ 45 w 105"/>
                <a:gd name="T91" fmla="*/ 148 h 148"/>
                <a:gd name="T92" fmla="*/ 105 w 105"/>
                <a:gd name="T93" fmla="*/ 95 h 148"/>
                <a:gd name="T94" fmla="*/ 45 w 105"/>
                <a:gd name="T95" fmla="*/ 148 h 148"/>
                <a:gd name="T96" fmla="*/ 64 w 105"/>
                <a:gd name="T97" fmla="*/ 148 h 148"/>
                <a:gd name="T98" fmla="*/ 105 w 105"/>
                <a:gd name="T99" fmla="*/ 99 h 148"/>
                <a:gd name="T100" fmla="*/ 69 w 105"/>
                <a:gd name="T101" fmla="*/ 148 h 148"/>
                <a:gd name="T102" fmla="*/ 105 w 105"/>
                <a:gd name="T103" fmla="*/ 118 h 148"/>
                <a:gd name="T104" fmla="*/ 69 w 105"/>
                <a:gd name="T105" fmla="*/ 148 h 148"/>
                <a:gd name="T106" fmla="*/ 87 w 105"/>
                <a:gd name="T107" fmla="*/ 148 h 148"/>
                <a:gd name="T108" fmla="*/ 105 w 105"/>
                <a:gd name="T109" fmla="*/ 123 h 148"/>
                <a:gd name="T110" fmla="*/ 92 w 105"/>
                <a:gd name="T111" fmla="*/ 148 h 148"/>
                <a:gd name="T112" fmla="*/ 105 w 105"/>
                <a:gd name="T113" fmla="*/ 141 h 148"/>
                <a:gd name="T114" fmla="*/ 92 w 105"/>
                <a:gd name="T115" fmla="*/ 148 h 148"/>
                <a:gd name="T116" fmla="*/ 105 w 105"/>
                <a:gd name="T117" fmla="*/ 146 h 148"/>
                <a:gd name="T118" fmla="*/ 103 w 105"/>
                <a:gd name="T119" fmla="*/ 148 h 148"/>
                <a:gd name="T120" fmla="*/ 81 w 105"/>
                <a:gd name="T121" fmla="*/ 0 h 148"/>
                <a:gd name="T122" fmla="*/ 83 w 105"/>
                <a:gd name="T12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5" h="148">
                  <a:moveTo>
                    <a:pt x="2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lose/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lose/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0" y="30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8"/>
                    <a:pt x="25" y="9"/>
                    <a:pt x="26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0" y="30"/>
                    <a:pt x="0" y="30"/>
                  </a:cubicBezTo>
                  <a:close/>
                  <a:moveTo>
                    <a:pt x="0" y="41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1"/>
                    <a:pt x="0" y="41"/>
                    <a:pt x="0" y="41"/>
                  </a:cubicBezTo>
                  <a:close/>
                  <a:moveTo>
                    <a:pt x="0" y="53"/>
                  </a:moveTo>
                  <a:cubicBezTo>
                    <a:pt x="45" y="9"/>
                    <a:pt x="45" y="9"/>
                    <a:pt x="45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0" y="65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lose/>
                  <a:moveTo>
                    <a:pt x="0" y="76"/>
                  </a:moveTo>
                  <a:cubicBezTo>
                    <a:pt x="68" y="9"/>
                    <a:pt x="68" y="9"/>
                    <a:pt x="68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0" y="88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80" y="9"/>
                    <a:pt x="81" y="8"/>
                    <a:pt x="81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8"/>
                    <a:pt x="0" y="88"/>
                    <a:pt x="0" y="88"/>
                  </a:cubicBezTo>
                  <a:close/>
                  <a:moveTo>
                    <a:pt x="0" y="10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0"/>
                    <a:pt x="0" y="100"/>
                    <a:pt x="0" y="100"/>
                  </a:cubicBezTo>
                  <a:close/>
                  <a:moveTo>
                    <a:pt x="0" y="111"/>
                  </a:moveTo>
                  <a:cubicBezTo>
                    <a:pt x="105" y="6"/>
                    <a:pt x="105" y="6"/>
                    <a:pt x="105" y="6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1"/>
                    <a:pt x="0" y="111"/>
                    <a:pt x="0" y="111"/>
                  </a:cubicBezTo>
                  <a:close/>
                  <a:moveTo>
                    <a:pt x="0" y="123"/>
                  </a:moveTo>
                  <a:cubicBezTo>
                    <a:pt x="105" y="18"/>
                    <a:pt x="105" y="18"/>
                    <a:pt x="105" y="18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3"/>
                    <a:pt x="0" y="123"/>
                    <a:pt x="0" y="123"/>
                  </a:cubicBezTo>
                  <a:close/>
                  <a:moveTo>
                    <a:pt x="0" y="134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0" y="134"/>
                    <a:pt x="0" y="134"/>
                    <a:pt x="0" y="134"/>
                  </a:cubicBezTo>
                  <a:close/>
                  <a:moveTo>
                    <a:pt x="0" y="146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0" y="148"/>
                  </a:moveTo>
                  <a:cubicBezTo>
                    <a:pt x="17" y="148"/>
                    <a:pt x="17" y="148"/>
                    <a:pt x="17" y="148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" y="148"/>
                    <a:pt x="10" y="148"/>
                    <a:pt x="10" y="148"/>
                  </a:cubicBezTo>
                  <a:close/>
                  <a:moveTo>
                    <a:pt x="22" y="148"/>
                  </a:moveTo>
                  <a:cubicBezTo>
                    <a:pt x="29" y="148"/>
                    <a:pt x="29" y="148"/>
                    <a:pt x="29" y="148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65"/>
                    <a:pt x="105" y="65"/>
                    <a:pt x="105" y="65"/>
                  </a:cubicBezTo>
                  <a:cubicBezTo>
                    <a:pt x="22" y="148"/>
                    <a:pt x="22" y="148"/>
                    <a:pt x="22" y="148"/>
                  </a:cubicBezTo>
                  <a:close/>
                  <a:moveTo>
                    <a:pt x="34" y="148"/>
                  </a:moveTo>
                  <a:cubicBezTo>
                    <a:pt x="41" y="148"/>
                    <a:pt x="41" y="148"/>
                    <a:pt x="41" y="148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34" y="148"/>
                    <a:pt x="34" y="148"/>
                    <a:pt x="34" y="148"/>
                  </a:cubicBezTo>
                  <a:close/>
                  <a:moveTo>
                    <a:pt x="45" y="148"/>
                  </a:moveTo>
                  <a:cubicBezTo>
                    <a:pt x="52" y="148"/>
                    <a:pt x="52" y="148"/>
                    <a:pt x="52" y="14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45" y="148"/>
                    <a:pt x="45" y="148"/>
                    <a:pt x="45" y="148"/>
                  </a:cubicBezTo>
                  <a:close/>
                  <a:moveTo>
                    <a:pt x="57" y="148"/>
                  </a:moveTo>
                  <a:cubicBezTo>
                    <a:pt x="64" y="148"/>
                    <a:pt x="64" y="148"/>
                    <a:pt x="64" y="148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57" y="148"/>
                    <a:pt x="57" y="148"/>
                    <a:pt x="57" y="148"/>
                  </a:cubicBezTo>
                  <a:close/>
                  <a:moveTo>
                    <a:pt x="69" y="148"/>
                  </a:moveTo>
                  <a:cubicBezTo>
                    <a:pt x="75" y="148"/>
                    <a:pt x="75" y="148"/>
                    <a:pt x="75" y="14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69" y="148"/>
                    <a:pt x="69" y="148"/>
                    <a:pt x="69" y="148"/>
                  </a:cubicBezTo>
                  <a:close/>
                  <a:moveTo>
                    <a:pt x="80" y="148"/>
                  </a:moveTo>
                  <a:cubicBezTo>
                    <a:pt x="87" y="148"/>
                    <a:pt x="87" y="148"/>
                    <a:pt x="87" y="148"/>
                  </a:cubicBezTo>
                  <a:cubicBezTo>
                    <a:pt x="105" y="129"/>
                    <a:pt x="105" y="129"/>
                    <a:pt x="105" y="129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80" y="148"/>
                    <a:pt x="80" y="148"/>
                    <a:pt x="80" y="148"/>
                  </a:cubicBezTo>
                  <a:close/>
                  <a:moveTo>
                    <a:pt x="92" y="148"/>
                  </a:moveTo>
                  <a:cubicBezTo>
                    <a:pt x="105" y="134"/>
                    <a:pt x="105" y="134"/>
                    <a:pt x="105" y="134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99" y="148"/>
                    <a:pt x="99" y="148"/>
                    <a:pt x="99" y="148"/>
                  </a:cubicBezTo>
                  <a:cubicBezTo>
                    <a:pt x="92" y="148"/>
                    <a:pt x="92" y="148"/>
                    <a:pt x="92" y="148"/>
                  </a:cubicBezTo>
                  <a:close/>
                  <a:moveTo>
                    <a:pt x="103" y="148"/>
                  </a:moveTo>
                  <a:cubicBezTo>
                    <a:pt x="105" y="146"/>
                    <a:pt x="105" y="146"/>
                    <a:pt x="105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3" y="148"/>
                    <a:pt x="103" y="148"/>
                    <a:pt x="103" y="148"/>
                  </a:cubicBezTo>
                  <a:close/>
                  <a:moveTo>
                    <a:pt x="83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2"/>
                    <a:pt x="81" y="2"/>
                    <a:pt x="81" y="2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68"/>
            <p:cNvSpPr>
              <a:spLocks noEditPoints="1"/>
            </p:cNvSpPr>
            <p:nvPr/>
          </p:nvSpPr>
          <p:spPr bwMode="auto">
            <a:xfrm>
              <a:off x="2671763" y="1174750"/>
              <a:ext cx="500062" cy="649288"/>
            </a:xfrm>
            <a:custGeom>
              <a:avLst/>
              <a:gdLst>
                <a:gd name="T0" fmla="*/ 22 w 133"/>
                <a:gd name="T1" fmla="*/ 0 h 173"/>
                <a:gd name="T2" fmla="*/ 38 w 133"/>
                <a:gd name="T3" fmla="*/ 0 h 173"/>
                <a:gd name="T4" fmla="*/ 36 w 133"/>
                <a:gd name="T5" fmla="*/ 9 h 173"/>
                <a:gd name="T6" fmla="*/ 17 w 133"/>
                <a:gd name="T7" fmla="*/ 0 h 173"/>
                <a:gd name="T8" fmla="*/ 17 w 133"/>
                <a:gd name="T9" fmla="*/ 0 h 173"/>
                <a:gd name="T10" fmla="*/ 5 w 133"/>
                <a:gd name="T11" fmla="*/ 1 h 173"/>
                <a:gd name="T12" fmla="*/ 10 w 133"/>
                <a:gd name="T13" fmla="*/ 12 h 173"/>
                <a:gd name="T14" fmla="*/ 10 w 133"/>
                <a:gd name="T15" fmla="*/ 30 h 173"/>
                <a:gd name="T16" fmla="*/ 0 w 133"/>
                <a:gd name="T17" fmla="*/ 52 h 173"/>
                <a:gd name="T18" fmla="*/ 0 w 133"/>
                <a:gd name="T19" fmla="*/ 57 h 173"/>
                <a:gd name="T20" fmla="*/ 0 w 133"/>
                <a:gd name="T21" fmla="*/ 57 h 173"/>
                <a:gd name="T22" fmla="*/ 10 w 133"/>
                <a:gd name="T23" fmla="*/ 58 h 173"/>
                <a:gd name="T24" fmla="*/ 10 w 133"/>
                <a:gd name="T25" fmla="*/ 77 h 173"/>
                <a:gd name="T26" fmla="*/ 0 w 133"/>
                <a:gd name="T27" fmla="*/ 99 h 173"/>
                <a:gd name="T28" fmla="*/ 0 w 133"/>
                <a:gd name="T29" fmla="*/ 104 h 173"/>
                <a:gd name="T30" fmla="*/ 0 w 133"/>
                <a:gd name="T31" fmla="*/ 104 h 173"/>
                <a:gd name="T32" fmla="*/ 10 w 133"/>
                <a:gd name="T33" fmla="*/ 105 h 173"/>
                <a:gd name="T34" fmla="*/ 10 w 133"/>
                <a:gd name="T35" fmla="*/ 123 h 173"/>
                <a:gd name="T36" fmla="*/ 0 w 133"/>
                <a:gd name="T37" fmla="*/ 145 h 173"/>
                <a:gd name="T38" fmla="*/ 0 w 133"/>
                <a:gd name="T39" fmla="*/ 150 h 173"/>
                <a:gd name="T40" fmla="*/ 0 w 133"/>
                <a:gd name="T41" fmla="*/ 150 h 173"/>
                <a:gd name="T42" fmla="*/ 10 w 133"/>
                <a:gd name="T43" fmla="*/ 158 h 173"/>
                <a:gd name="T44" fmla="*/ 10 w 133"/>
                <a:gd name="T45" fmla="*/ 163 h 173"/>
                <a:gd name="T46" fmla="*/ 2 w 133"/>
                <a:gd name="T47" fmla="*/ 171 h 173"/>
                <a:gd name="T48" fmla="*/ 21 w 133"/>
                <a:gd name="T49" fmla="*/ 164 h 173"/>
                <a:gd name="T50" fmla="*/ 39 w 133"/>
                <a:gd name="T51" fmla="*/ 164 h 173"/>
                <a:gd name="T52" fmla="*/ 42 w 133"/>
                <a:gd name="T53" fmla="*/ 173 h 173"/>
                <a:gd name="T54" fmla="*/ 46 w 133"/>
                <a:gd name="T55" fmla="*/ 173 h 173"/>
                <a:gd name="T56" fmla="*/ 46 w 133"/>
                <a:gd name="T57" fmla="*/ 173 h 173"/>
                <a:gd name="T58" fmla="*/ 67 w 133"/>
                <a:gd name="T59" fmla="*/ 164 h 173"/>
                <a:gd name="T60" fmla="*/ 86 w 133"/>
                <a:gd name="T61" fmla="*/ 164 h 173"/>
                <a:gd name="T62" fmla="*/ 88 w 133"/>
                <a:gd name="T63" fmla="*/ 173 h 173"/>
                <a:gd name="T64" fmla="*/ 93 w 133"/>
                <a:gd name="T65" fmla="*/ 173 h 173"/>
                <a:gd name="T66" fmla="*/ 93 w 133"/>
                <a:gd name="T67" fmla="*/ 173 h 173"/>
                <a:gd name="T68" fmla="*/ 114 w 133"/>
                <a:gd name="T69" fmla="*/ 164 h 173"/>
                <a:gd name="T70" fmla="*/ 133 w 133"/>
                <a:gd name="T71" fmla="*/ 163 h 173"/>
                <a:gd name="T72" fmla="*/ 131 w 133"/>
                <a:gd name="T73" fmla="*/ 171 h 173"/>
                <a:gd name="T74" fmla="*/ 133 w 133"/>
                <a:gd name="T75" fmla="*/ 144 h 173"/>
                <a:gd name="T76" fmla="*/ 133 w 133"/>
                <a:gd name="T77" fmla="*/ 140 h 173"/>
                <a:gd name="T78" fmla="*/ 133 w 133"/>
                <a:gd name="T79" fmla="*/ 140 h 173"/>
                <a:gd name="T80" fmla="*/ 123 w 133"/>
                <a:gd name="T81" fmla="*/ 139 h 173"/>
                <a:gd name="T82" fmla="*/ 123 w 133"/>
                <a:gd name="T83" fmla="*/ 120 h 173"/>
                <a:gd name="T84" fmla="*/ 133 w 133"/>
                <a:gd name="T85" fmla="*/ 98 h 173"/>
                <a:gd name="T86" fmla="*/ 133 w 133"/>
                <a:gd name="T87" fmla="*/ 93 h 173"/>
                <a:gd name="T88" fmla="*/ 133 w 133"/>
                <a:gd name="T89" fmla="*/ 93 h 173"/>
                <a:gd name="T90" fmla="*/ 123 w 133"/>
                <a:gd name="T91" fmla="*/ 92 h 173"/>
                <a:gd name="T92" fmla="*/ 123 w 133"/>
                <a:gd name="T93" fmla="*/ 74 h 173"/>
                <a:gd name="T94" fmla="*/ 133 w 133"/>
                <a:gd name="T95" fmla="*/ 51 h 173"/>
                <a:gd name="T96" fmla="*/ 133 w 133"/>
                <a:gd name="T97" fmla="*/ 47 h 173"/>
                <a:gd name="T98" fmla="*/ 133 w 133"/>
                <a:gd name="T99" fmla="*/ 47 h 173"/>
                <a:gd name="T100" fmla="*/ 123 w 133"/>
                <a:gd name="T101" fmla="*/ 46 h 173"/>
                <a:gd name="T102" fmla="*/ 123 w 133"/>
                <a:gd name="T103" fmla="*/ 27 h 173"/>
                <a:gd name="T104" fmla="*/ 133 w 133"/>
                <a:gd name="T105" fmla="*/ 8 h 173"/>
                <a:gd name="T106" fmla="*/ 133 w 133"/>
                <a:gd name="T107" fmla="*/ 12 h 173"/>
                <a:gd name="T108" fmla="*/ 117 w 133"/>
                <a:gd name="T109" fmla="*/ 9 h 173"/>
                <a:gd name="T110" fmla="*/ 115 w 133"/>
                <a:gd name="T111" fmla="*/ 0 h 173"/>
                <a:gd name="T112" fmla="*/ 110 w 133"/>
                <a:gd name="T113" fmla="*/ 0 h 173"/>
                <a:gd name="T114" fmla="*/ 103 w 133"/>
                <a:gd name="T115" fmla="*/ 0 h 173"/>
                <a:gd name="T116" fmla="*/ 95 w 133"/>
                <a:gd name="T117" fmla="*/ 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3" h="173">
                  <a:moveTo>
                    <a:pt x="13" y="9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9"/>
                    <a:pt x="13" y="9"/>
                    <a:pt x="13" y="9"/>
                  </a:cubicBezTo>
                  <a:close/>
                  <a:moveTo>
                    <a:pt x="24" y="9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36" y="9"/>
                  </a:moveTo>
                  <a:cubicBezTo>
                    <a:pt x="38" y="9"/>
                    <a:pt x="38" y="9"/>
                    <a:pt x="38" y="9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6" y="9"/>
                    <a:pt x="36" y="9"/>
                    <a:pt x="36" y="9"/>
                  </a:cubicBezTo>
                  <a:close/>
                  <a:moveTo>
                    <a:pt x="17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5" y="1"/>
                  </a:move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5" y="1"/>
                    <a:pt x="5" y="1"/>
                    <a:pt x="5" y="1"/>
                  </a:cubicBezTo>
                  <a:close/>
                  <a:moveTo>
                    <a:pt x="0" y="22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lose/>
                  <a:moveTo>
                    <a:pt x="0" y="34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0" y="46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0" y="46"/>
                    <a:pt x="0" y="46"/>
                    <a:pt x="0" y="46"/>
                  </a:cubicBezTo>
                  <a:close/>
                  <a:moveTo>
                    <a:pt x="0" y="5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57"/>
                    <a:pt x="0" y="57"/>
                    <a:pt x="0" y="57"/>
                  </a:cubicBezTo>
                  <a:close/>
                  <a:moveTo>
                    <a:pt x="0" y="69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0" y="80"/>
                  </a:moveTo>
                  <a:cubicBezTo>
                    <a:pt x="10" y="70"/>
                    <a:pt x="10" y="70"/>
                    <a:pt x="10" y="70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0"/>
                    <a:pt x="0" y="80"/>
                    <a:pt x="0" y="80"/>
                  </a:cubicBezTo>
                  <a:close/>
                  <a:moveTo>
                    <a:pt x="0" y="92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0" y="92"/>
                    <a:pt x="0" y="92"/>
                    <a:pt x="0" y="92"/>
                  </a:cubicBezTo>
                  <a:close/>
                  <a:moveTo>
                    <a:pt x="0" y="104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4"/>
                    <a:pt x="0" y="104"/>
                    <a:pt x="0" y="104"/>
                  </a:cubicBezTo>
                  <a:close/>
                  <a:moveTo>
                    <a:pt x="0" y="115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0" y="115"/>
                    <a:pt x="0" y="115"/>
                    <a:pt x="0" y="115"/>
                  </a:cubicBezTo>
                  <a:close/>
                  <a:moveTo>
                    <a:pt x="0" y="127"/>
                  </a:moveTo>
                  <a:cubicBezTo>
                    <a:pt x="10" y="116"/>
                    <a:pt x="10" y="116"/>
                    <a:pt x="10" y="116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27"/>
                    <a:pt x="0" y="127"/>
                    <a:pt x="0" y="127"/>
                  </a:cubicBezTo>
                  <a:close/>
                  <a:moveTo>
                    <a:pt x="0" y="139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0" y="150"/>
                  </a:moveTo>
                  <a:cubicBezTo>
                    <a:pt x="10" y="140"/>
                    <a:pt x="10" y="140"/>
                    <a:pt x="10" y="140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0"/>
                    <a:pt x="0" y="150"/>
                    <a:pt x="0" y="150"/>
                  </a:cubicBezTo>
                  <a:close/>
                  <a:moveTo>
                    <a:pt x="0" y="162"/>
                  </a:move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7"/>
                    <a:pt x="0" y="16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0" y="162"/>
                    <a:pt x="0" y="162"/>
                    <a:pt x="0" y="162"/>
                  </a:cubicBezTo>
                  <a:close/>
                  <a:moveTo>
                    <a:pt x="2" y="171"/>
                  </a:moveTo>
                  <a:cubicBezTo>
                    <a:pt x="10" y="163"/>
                    <a:pt x="10" y="163"/>
                    <a:pt x="10" y="163"/>
                  </a:cubicBezTo>
                  <a:cubicBezTo>
                    <a:pt x="11" y="164"/>
                    <a:pt x="11" y="164"/>
                    <a:pt x="12" y="164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5" y="173"/>
                    <a:pt x="3" y="172"/>
                    <a:pt x="2" y="171"/>
                  </a:cubicBezTo>
                  <a:close/>
                  <a:moveTo>
                    <a:pt x="12" y="173"/>
                  </a:moveTo>
                  <a:cubicBezTo>
                    <a:pt x="18" y="173"/>
                    <a:pt x="18" y="173"/>
                    <a:pt x="18" y="173"/>
                  </a:cubicBezTo>
                  <a:cubicBezTo>
                    <a:pt x="27" y="164"/>
                    <a:pt x="27" y="164"/>
                    <a:pt x="27" y="164"/>
                  </a:cubicBezTo>
                  <a:cubicBezTo>
                    <a:pt x="21" y="164"/>
                    <a:pt x="21" y="164"/>
                    <a:pt x="21" y="164"/>
                  </a:cubicBezTo>
                  <a:cubicBezTo>
                    <a:pt x="12" y="173"/>
                    <a:pt x="12" y="173"/>
                    <a:pt x="12" y="173"/>
                  </a:cubicBezTo>
                  <a:close/>
                  <a:moveTo>
                    <a:pt x="23" y="173"/>
                  </a:moveTo>
                  <a:cubicBezTo>
                    <a:pt x="32" y="164"/>
                    <a:pt x="32" y="164"/>
                    <a:pt x="32" y="164"/>
                  </a:cubicBezTo>
                  <a:cubicBezTo>
                    <a:pt x="39" y="164"/>
                    <a:pt x="39" y="164"/>
                    <a:pt x="39" y="164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23" y="173"/>
                    <a:pt x="23" y="173"/>
                    <a:pt x="23" y="173"/>
                  </a:cubicBezTo>
                  <a:close/>
                  <a:moveTo>
                    <a:pt x="35" y="173"/>
                  </a:moveTo>
                  <a:cubicBezTo>
                    <a:pt x="42" y="173"/>
                    <a:pt x="42" y="173"/>
                    <a:pt x="42" y="173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35" y="173"/>
                    <a:pt x="35" y="173"/>
                    <a:pt x="35" y="173"/>
                  </a:cubicBezTo>
                  <a:close/>
                  <a:moveTo>
                    <a:pt x="46" y="173"/>
                  </a:moveTo>
                  <a:cubicBezTo>
                    <a:pt x="55" y="164"/>
                    <a:pt x="55" y="164"/>
                    <a:pt x="55" y="164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6" y="173"/>
                    <a:pt x="46" y="173"/>
                    <a:pt x="46" y="173"/>
                  </a:cubicBezTo>
                  <a:close/>
                  <a:moveTo>
                    <a:pt x="58" y="173"/>
                  </a:moveTo>
                  <a:cubicBezTo>
                    <a:pt x="65" y="173"/>
                    <a:pt x="65" y="173"/>
                    <a:pt x="65" y="173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58" y="173"/>
                    <a:pt x="58" y="173"/>
                    <a:pt x="58" y="173"/>
                  </a:cubicBezTo>
                  <a:close/>
                  <a:moveTo>
                    <a:pt x="70" y="173"/>
                  </a:moveTo>
                  <a:cubicBezTo>
                    <a:pt x="79" y="164"/>
                    <a:pt x="79" y="164"/>
                    <a:pt x="79" y="164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77" y="173"/>
                    <a:pt x="77" y="173"/>
                    <a:pt x="77" y="173"/>
                  </a:cubicBezTo>
                  <a:cubicBezTo>
                    <a:pt x="70" y="173"/>
                    <a:pt x="70" y="173"/>
                    <a:pt x="70" y="173"/>
                  </a:cubicBezTo>
                  <a:close/>
                  <a:moveTo>
                    <a:pt x="81" y="173"/>
                  </a:moveTo>
                  <a:cubicBezTo>
                    <a:pt x="88" y="173"/>
                    <a:pt x="88" y="173"/>
                    <a:pt x="88" y="173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0" y="164"/>
                    <a:pt x="90" y="164"/>
                    <a:pt x="90" y="164"/>
                  </a:cubicBezTo>
                  <a:cubicBezTo>
                    <a:pt x="81" y="173"/>
                    <a:pt x="81" y="173"/>
                    <a:pt x="81" y="173"/>
                  </a:cubicBezTo>
                  <a:close/>
                  <a:moveTo>
                    <a:pt x="93" y="173"/>
                  </a:moveTo>
                  <a:cubicBezTo>
                    <a:pt x="102" y="164"/>
                    <a:pt x="102" y="164"/>
                    <a:pt x="102" y="164"/>
                  </a:cubicBezTo>
                  <a:cubicBezTo>
                    <a:pt x="109" y="164"/>
                    <a:pt x="109" y="164"/>
                    <a:pt x="109" y="164"/>
                  </a:cubicBezTo>
                  <a:cubicBezTo>
                    <a:pt x="100" y="173"/>
                    <a:pt x="100" y="173"/>
                    <a:pt x="100" y="173"/>
                  </a:cubicBezTo>
                  <a:cubicBezTo>
                    <a:pt x="93" y="173"/>
                    <a:pt x="93" y="173"/>
                    <a:pt x="93" y="173"/>
                  </a:cubicBezTo>
                  <a:close/>
                  <a:moveTo>
                    <a:pt x="105" y="173"/>
                  </a:moveTo>
                  <a:cubicBezTo>
                    <a:pt x="111" y="173"/>
                    <a:pt x="111" y="173"/>
                    <a:pt x="111" y="173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14" y="164"/>
                    <a:pt x="114" y="164"/>
                    <a:pt x="114" y="164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  <a:moveTo>
                    <a:pt x="116" y="173"/>
                  </a:moveTo>
                  <a:cubicBezTo>
                    <a:pt x="133" y="156"/>
                    <a:pt x="133" y="156"/>
                    <a:pt x="133" y="156"/>
                  </a:cubicBezTo>
                  <a:cubicBezTo>
                    <a:pt x="133" y="163"/>
                    <a:pt x="133" y="163"/>
                    <a:pt x="133" y="16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16" y="173"/>
                    <a:pt x="116" y="173"/>
                    <a:pt x="116" y="173"/>
                  </a:cubicBezTo>
                  <a:close/>
                  <a:moveTo>
                    <a:pt x="128" y="173"/>
                  </a:moveTo>
                  <a:cubicBezTo>
                    <a:pt x="129" y="173"/>
                    <a:pt x="130" y="172"/>
                    <a:pt x="131" y="171"/>
                  </a:cubicBezTo>
                  <a:cubicBezTo>
                    <a:pt x="132" y="170"/>
                    <a:pt x="133" y="169"/>
                    <a:pt x="133" y="168"/>
                  </a:cubicBezTo>
                  <a:cubicBezTo>
                    <a:pt x="128" y="173"/>
                    <a:pt x="128" y="173"/>
                    <a:pt x="128" y="173"/>
                  </a:cubicBezTo>
                  <a:close/>
                  <a:moveTo>
                    <a:pt x="133" y="151"/>
                  </a:moveTo>
                  <a:cubicBezTo>
                    <a:pt x="133" y="144"/>
                    <a:pt x="133" y="144"/>
                    <a:pt x="133" y="144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62"/>
                    <a:pt x="123" y="162"/>
                    <a:pt x="123" y="162"/>
                  </a:cubicBezTo>
                  <a:cubicBezTo>
                    <a:pt x="133" y="151"/>
                    <a:pt x="133" y="151"/>
                    <a:pt x="133" y="151"/>
                  </a:cubicBezTo>
                  <a:close/>
                  <a:moveTo>
                    <a:pt x="133" y="140"/>
                  </a:moveTo>
                  <a:cubicBezTo>
                    <a:pt x="123" y="150"/>
                    <a:pt x="123" y="150"/>
                    <a:pt x="123" y="150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33" y="133"/>
                    <a:pt x="133" y="133"/>
                    <a:pt x="133" y="133"/>
                  </a:cubicBezTo>
                  <a:cubicBezTo>
                    <a:pt x="133" y="140"/>
                    <a:pt x="133" y="140"/>
                    <a:pt x="133" y="140"/>
                  </a:cubicBezTo>
                  <a:close/>
                  <a:moveTo>
                    <a:pt x="133" y="128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23" y="139"/>
                    <a:pt x="123" y="139"/>
                    <a:pt x="123" y="139"/>
                  </a:cubicBezTo>
                  <a:cubicBezTo>
                    <a:pt x="133" y="128"/>
                    <a:pt x="133" y="128"/>
                    <a:pt x="133" y="128"/>
                  </a:cubicBezTo>
                  <a:close/>
                  <a:moveTo>
                    <a:pt x="133" y="116"/>
                  </a:moveTo>
                  <a:cubicBezTo>
                    <a:pt x="123" y="127"/>
                    <a:pt x="123" y="127"/>
                    <a:pt x="123" y="127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33" y="110"/>
                    <a:pt x="133" y="110"/>
                    <a:pt x="133" y="110"/>
                  </a:cubicBezTo>
                  <a:cubicBezTo>
                    <a:pt x="133" y="116"/>
                    <a:pt x="133" y="116"/>
                    <a:pt x="133" y="116"/>
                  </a:cubicBezTo>
                  <a:close/>
                  <a:moveTo>
                    <a:pt x="133" y="105"/>
                  </a:moveTo>
                  <a:cubicBezTo>
                    <a:pt x="133" y="98"/>
                    <a:pt x="133" y="98"/>
                    <a:pt x="133" y="98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33" y="105"/>
                    <a:pt x="133" y="105"/>
                    <a:pt x="133" y="105"/>
                  </a:cubicBezTo>
                  <a:close/>
                  <a:moveTo>
                    <a:pt x="133" y="93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33" y="93"/>
                    <a:pt x="133" y="93"/>
                    <a:pt x="133" y="93"/>
                  </a:cubicBezTo>
                  <a:close/>
                  <a:moveTo>
                    <a:pt x="133" y="82"/>
                  </a:moveTo>
                  <a:cubicBezTo>
                    <a:pt x="133" y="75"/>
                    <a:pt x="133" y="75"/>
                    <a:pt x="133" y="75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33" y="82"/>
                    <a:pt x="133" y="82"/>
                    <a:pt x="133" y="82"/>
                  </a:cubicBezTo>
                  <a:close/>
                  <a:moveTo>
                    <a:pt x="133" y="70"/>
                  </a:moveTo>
                  <a:cubicBezTo>
                    <a:pt x="123" y="80"/>
                    <a:pt x="123" y="80"/>
                    <a:pt x="123" y="80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3" y="70"/>
                    <a:pt x="133" y="70"/>
                    <a:pt x="133" y="70"/>
                  </a:cubicBezTo>
                  <a:close/>
                  <a:moveTo>
                    <a:pt x="133" y="58"/>
                  </a:moveTo>
                  <a:cubicBezTo>
                    <a:pt x="133" y="51"/>
                    <a:pt x="133" y="51"/>
                    <a:pt x="133" y="51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33" y="58"/>
                    <a:pt x="133" y="58"/>
                    <a:pt x="133" y="58"/>
                  </a:cubicBezTo>
                  <a:close/>
                  <a:moveTo>
                    <a:pt x="133" y="47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35"/>
                  </a:moveTo>
                  <a:cubicBezTo>
                    <a:pt x="133" y="28"/>
                    <a:pt x="133" y="28"/>
                    <a:pt x="133" y="28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33" y="35"/>
                    <a:pt x="133" y="35"/>
                    <a:pt x="133" y="35"/>
                  </a:cubicBezTo>
                  <a:close/>
                  <a:moveTo>
                    <a:pt x="133" y="23"/>
                  </a:moveTo>
                  <a:cubicBezTo>
                    <a:pt x="123" y="34"/>
                    <a:pt x="123" y="34"/>
                    <a:pt x="123" y="34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33" y="23"/>
                    <a:pt x="133" y="23"/>
                    <a:pt x="133" y="23"/>
                  </a:cubicBezTo>
                  <a:close/>
                  <a:moveTo>
                    <a:pt x="133" y="12"/>
                  </a:moveTo>
                  <a:cubicBezTo>
                    <a:pt x="133" y="8"/>
                    <a:pt x="133" y="8"/>
                    <a:pt x="133" y="8"/>
                  </a:cubicBezTo>
                  <a:cubicBezTo>
                    <a:pt x="133" y="7"/>
                    <a:pt x="133" y="6"/>
                    <a:pt x="133" y="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33" y="12"/>
                    <a:pt x="133" y="12"/>
                    <a:pt x="133" y="12"/>
                  </a:cubicBezTo>
                  <a:close/>
                  <a:moveTo>
                    <a:pt x="131" y="3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10"/>
                    <a:pt x="122" y="9"/>
                    <a:pt x="121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1"/>
                    <a:pt x="130" y="1"/>
                    <a:pt x="131" y="3"/>
                  </a:cubicBezTo>
                  <a:close/>
                  <a:moveTo>
                    <a:pt x="122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22" y="0"/>
                    <a:pt x="122" y="0"/>
                    <a:pt x="122" y="0"/>
                  </a:cubicBezTo>
                  <a:close/>
                  <a:moveTo>
                    <a:pt x="110" y="0"/>
                  </a:moveTo>
                  <a:cubicBezTo>
                    <a:pt x="101" y="9"/>
                    <a:pt x="101" y="9"/>
                    <a:pt x="101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98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4"/>
                    <a:pt x="95" y="4"/>
                    <a:pt x="95" y="4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69"/>
            <p:cNvSpPr>
              <a:spLocks noEditPoints="1"/>
            </p:cNvSpPr>
            <p:nvPr/>
          </p:nvSpPr>
          <p:spPr bwMode="auto">
            <a:xfrm>
              <a:off x="2828925" y="1158875"/>
              <a:ext cx="184150" cy="82550"/>
            </a:xfrm>
            <a:custGeom>
              <a:avLst/>
              <a:gdLst>
                <a:gd name="T0" fmla="*/ 0 w 116"/>
                <a:gd name="T1" fmla="*/ 7 h 52"/>
                <a:gd name="T2" fmla="*/ 0 w 116"/>
                <a:gd name="T3" fmla="*/ 7 h 52"/>
                <a:gd name="T4" fmla="*/ 5 w 116"/>
                <a:gd name="T5" fmla="*/ 0 h 52"/>
                <a:gd name="T6" fmla="*/ 0 w 116"/>
                <a:gd name="T7" fmla="*/ 0 h 52"/>
                <a:gd name="T8" fmla="*/ 0 w 116"/>
                <a:gd name="T9" fmla="*/ 7 h 52"/>
                <a:gd name="T10" fmla="*/ 0 w 116"/>
                <a:gd name="T11" fmla="*/ 7 h 52"/>
                <a:gd name="T12" fmla="*/ 0 w 116"/>
                <a:gd name="T13" fmla="*/ 19 h 52"/>
                <a:gd name="T14" fmla="*/ 17 w 116"/>
                <a:gd name="T15" fmla="*/ 0 h 52"/>
                <a:gd name="T16" fmla="*/ 34 w 116"/>
                <a:gd name="T17" fmla="*/ 0 h 52"/>
                <a:gd name="T18" fmla="*/ 0 w 116"/>
                <a:gd name="T19" fmla="*/ 33 h 52"/>
                <a:gd name="T20" fmla="*/ 0 w 116"/>
                <a:gd name="T21" fmla="*/ 19 h 52"/>
                <a:gd name="T22" fmla="*/ 0 w 116"/>
                <a:gd name="T23" fmla="*/ 19 h 52"/>
                <a:gd name="T24" fmla="*/ 0 w 116"/>
                <a:gd name="T25" fmla="*/ 45 h 52"/>
                <a:gd name="T26" fmla="*/ 45 w 116"/>
                <a:gd name="T27" fmla="*/ 0 h 52"/>
                <a:gd name="T28" fmla="*/ 62 w 116"/>
                <a:gd name="T29" fmla="*/ 0 h 52"/>
                <a:gd name="T30" fmla="*/ 10 w 116"/>
                <a:gd name="T31" fmla="*/ 52 h 52"/>
                <a:gd name="T32" fmla="*/ 0 w 116"/>
                <a:gd name="T33" fmla="*/ 52 h 52"/>
                <a:gd name="T34" fmla="*/ 0 w 116"/>
                <a:gd name="T35" fmla="*/ 45 h 52"/>
                <a:gd name="T36" fmla="*/ 0 w 116"/>
                <a:gd name="T37" fmla="*/ 45 h 52"/>
                <a:gd name="T38" fmla="*/ 22 w 116"/>
                <a:gd name="T39" fmla="*/ 52 h 52"/>
                <a:gd name="T40" fmla="*/ 38 w 116"/>
                <a:gd name="T41" fmla="*/ 52 h 52"/>
                <a:gd name="T42" fmla="*/ 88 w 116"/>
                <a:gd name="T43" fmla="*/ 0 h 52"/>
                <a:gd name="T44" fmla="*/ 71 w 116"/>
                <a:gd name="T45" fmla="*/ 0 h 52"/>
                <a:gd name="T46" fmla="*/ 22 w 116"/>
                <a:gd name="T47" fmla="*/ 52 h 52"/>
                <a:gd name="T48" fmla="*/ 22 w 116"/>
                <a:gd name="T49" fmla="*/ 52 h 52"/>
                <a:gd name="T50" fmla="*/ 48 w 116"/>
                <a:gd name="T51" fmla="*/ 52 h 52"/>
                <a:gd name="T52" fmla="*/ 64 w 116"/>
                <a:gd name="T53" fmla="*/ 52 h 52"/>
                <a:gd name="T54" fmla="*/ 116 w 116"/>
                <a:gd name="T55" fmla="*/ 0 h 52"/>
                <a:gd name="T56" fmla="*/ 100 w 116"/>
                <a:gd name="T57" fmla="*/ 0 h 52"/>
                <a:gd name="T58" fmla="*/ 48 w 116"/>
                <a:gd name="T59" fmla="*/ 52 h 52"/>
                <a:gd name="T60" fmla="*/ 48 w 116"/>
                <a:gd name="T61" fmla="*/ 52 h 52"/>
                <a:gd name="T62" fmla="*/ 76 w 116"/>
                <a:gd name="T63" fmla="*/ 52 h 52"/>
                <a:gd name="T64" fmla="*/ 116 w 116"/>
                <a:gd name="T65" fmla="*/ 12 h 52"/>
                <a:gd name="T66" fmla="*/ 116 w 116"/>
                <a:gd name="T67" fmla="*/ 26 h 52"/>
                <a:gd name="T68" fmla="*/ 93 w 116"/>
                <a:gd name="T69" fmla="*/ 52 h 52"/>
                <a:gd name="T70" fmla="*/ 76 w 116"/>
                <a:gd name="T71" fmla="*/ 52 h 52"/>
                <a:gd name="T72" fmla="*/ 76 w 116"/>
                <a:gd name="T73" fmla="*/ 52 h 52"/>
                <a:gd name="T74" fmla="*/ 105 w 116"/>
                <a:gd name="T75" fmla="*/ 52 h 52"/>
                <a:gd name="T76" fmla="*/ 116 w 116"/>
                <a:gd name="T77" fmla="*/ 38 h 52"/>
                <a:gd name="T78" fmla="*/ 116 w 116"/>
                <a:gd name="T79" fmla="*/ 52 h 52"/>
                <a:gd name="T80" fmla="*/ 105 w 116"/>
                <a:gd name="T8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52">
                  <a:moveTo>
                    <a:pt x="0" y="7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close/>
                  <a:moveTo>
                    <a:pt x="0" y="19"/>
                  </a:moveTo>
                  <a:lnTo>
                    <a:pt x="17" y="0"/>
                  </a:lnTo>
                  <a:lnTo>
                    <a:pt x="34" y="0"/>
                  </a:lnTo>
                  <a:lnTo>
                    <a:pt x="0" y="33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45"/>
                  </a:moveTo>
                  <a:lnTo>
                    <a:pt x="45" y="0"/>
                  </a:lnTo>
                  <a:lnTo>
                    <a:pt x="62" y="0"/>
                  </a:lnTo>
                  <a:lnTo>
                    <a:pt x="10" y="52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0" y="45"/>
                  </a:lnTo>
                  <a:close/>
                  <a:moveTo>
                    <a:pt x="22" y="52"/>
                  </a:moveTo>
                  <a:lnTo>
                    <a:pt x="38" y="52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22" y="52"/>
                  </a:lnTo>
                  <a:lnTo>
                    <a:pt x="22" y="52"/>
                  </a:lnTo>
                  <a:close/>
                  <a:moveTo>
                    <a:pt x="48" y="52"/>
                  </a:moveTo>
                  <a:lnTo>
                    <a:pt x="64" y="52"/>
                  </a:lnTo>
                  <a:lnTo>
                    <a:pt x="116" y="0"/>
                  </a:lnTo>
                  <a:lnTo>
                    <a:pt x="100" y="0"/>
                  </a:lnTo>
                  <a:lnTo>
                    <a:pt x="48" y="52"/>
                  </a:lnTo>
                  <a:lnTo>
                    <a:pt x="48" y="52"/>
                  </a:lnTo>
                  <a:close/>
                  <a:moveTo>
                    <a:pt x="76" y="52"/>
                  </a:moveTo>
                  <a:lnTo>
                    <a:pt x="116" y="12"/>
                  </a:lnTo>
                  <a:lnTo>
                    <a:pt x="116" y="26"/>
                  </a:lnTo>
                  <a:lnTo>
                    <a:pt x="93" y="52"/>
                  </a:lnTo>
                  <a:lnTo>
                    <a:pt x="76" y="52"/>
                  </a:lnTo>
                  <a:lnTo>
                    <a:pt x="76" y="52"/>
                  </a:lnTo>
                  <a:close/>
                  <a:moveTo>
                    <a:pt x="105" y="52"/>
                  </a:moveTo>
                  <a:lnTo>
                    <a:pt x="116" y="38"/>
                  </a:lnTo>
                  <a:lnTo>
                    <a:pt x="116" y="52"/>
                  </a:lnTo>
                  <a:lnTo>
                    <a:pt x="105" y="52"/>
                  </a:lnTo>
                  <a:close/>
                </a:path>
              </a:pathLst>
            </a:custGeom>
            <a:solidFill>
              <a:srgbClr val="40B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70"/>
            <p:cNvSpPr>
              <a:spLocks noEditPoints="1"/>
            </p:cNvSpPr>
            <p:nvPr/>
          </p:nvSpPr>
          <p:spPr bwMode="auto">
            <a:xfrm>
              <a:off x="2655888" y="1144587"/>
              <a:ext cx="530225" cy="695325"/>
            </a:xfrm>
            <a:custGeom>
              <a:avLst/>
              <a:gdLst>
                <a:gd name="T0" fmla="*/ 42 w 141"/>
                <a:gd name="T1" fmla="*/ 5 h 185"/>
                <a:gd name="T2" fmla="*/ 44 w 141"/>
                <a:gd name="T3" fmla="*/ 0 h 185"/>
                <a:gd name="T4" fmla="*/ 99 w 141"/>
                <a:gd name="T5" fmla="*/ 2 h 185"/>
                <a:gd name="T6" fmla="*/ 130 w 141"/>
                <a:gd name="T7" fmla="*/ 5 h 185"/>
                <a:gd name="T8" fmla="*/ 138 w 141"/>
                <a:gd name="T9" fmla="*/ 8 h 185"/>
                <a:gd name="T10" fmla="*/ 141 w 141"/>
                <a:gd name="T11" fmla="*/ 174 h 185"/>
                <a:gd name="T12" fmla="*/ 138 w 141"/>
                <a:gd name="T13" fmla="*/ 182 h 185"/>
                <a:gd name="T14" fmla="*/ 12 w 141"/>
                <a:gd name="T15" fmla="*/ 185 h 185"/>
                <a:gd name="T16" fmla="*/ 0 w 141"/>
                <a:gd name="T17" fmla="*/ 174 h 185"/>
                <a:gd name="T18" fmla="*/ 3 w 141"/>
                <a:gd name="T19" fmla="*/ 8 h 185"/>
                <a:gd name="T20" fmla="*/ 36 w 141"/>
                <a:gd name="T21" fmla="*/ 118 h 185"/>
                <a:gd name="T22" fmla="*/ 28 w 141"/>
                <a:gd name="T23" fmla="*/ 120 h 185"/>
                <a:gd name="T24" fmla="*/ 36 w 141"/>
                <a:gd name="T25" fmla="*/ 122 h 185"/>
                <a:gd name="T26" fmla="*/ 36 w 141"/>
                <a:gd name="T27" fmla="*/ 118 h 185"/>
                <a:gd name="T28" fmla="*/ 30 w 141"/>
                <a:gd name="T29" fmla="*/ 96 h 185"/>
                <a:gd name="T30" fmla="*/ 30 w 141"/>
                <a:gd name="T31" fmla="*/ 100 h 185"/>
                <a:gd name="T32" fmla="*/ 38 w 141"/>
                <a:gd name="T33" fmla="*/ 98 h 185"/>
                <a:gd name="T34" fmla="*/ 36 w 141"/>
                <a:gd name="T35" fmla="*/ 75 h 185"/>
                <a:gd name="T36" fmla="*/ 28 w 141"/>
                <a:gd name="T37" fmla="*/ 77 h 185"/>
                <a:gd name="T38" fmla="*/ 36 w 141"/>
                <a:gd name="T39" fmla="*/ 79 h 185"/>
                <a:gd name="T40" fmla="*/ 36 w 141"/>
                <a:gd name="T41" fmla="*/ 75 h 185"/>
                <a:gd name="T42" fmla="*/ 30 w 141"/>
                <a:gd name="T43" fmla="*/ 54 h 185"/>
                <a:gd name="T44" fmla="*/ 30 w 141"/>
                <a:gd name="T45" fmla="*/ 58 h 185"/>
                <a:gd name="T46" fmla="*/ 38 w 141"/>
                <a:gd name="T47" fmla="*/ 56 h 185"/>
                <a:gd name="T48" fmla="*/ 110 w 141"/>
                <a:gd name="T49" fmla="*/ 54 h 185"/>
                <a:gd name="T50" fmla="*/ 47 w 141"/>
                <a:gd name="T51" fmla="*/ 56 h 185"/>
                <a:gd name="T52" fmla="*/ 110 w 141"/>
                <a:gd name="T53" fmla="*/ 58 h 185"/>
                <a:gd name="T54" fmla="*/ 110 w 141"/>
                <a:gd name="T55" fmla="*/ 54 h 185"/>
                <a:gd name="T56" fmla="*/ 49 w 141"/>
                <a:gd name="T57" fmla="*/ 75 h 185"/>
                <a:gd name="T58" fmla="*/ 49 w 141"/>
                <a:gd name="T59" fmla="*/ 79 h 185"/>
                <a:gd name="T60" fmla="*/ 112 w 141"/>
                <a:gd name="T61" fmla="*/ 77 h 185"/>
                <a:gd name="T62" fmla="*/ 96 w 141"/>
                <a:gd name="T63" fmla="*/ 118 h 185"/>
                <a:gd name="T64" fmla="*/ 47 w 141"/>
                <a:gd name="T65" fmla="*/ 120 h 185"/>
                <a:gd name="T66" fmla="*/ 96 w 141"/>
                <a:gd name="T67" fmla="*/ 122 h 185"/>
                <a:gd name="T68" fmla="*/ 96 w 141"/>
                <a:gd name="T69" fmla="*/ 118 h 185"/>
                <a:gd name="T70" fmla="*/ 49 w 141"/>
                <a:gd name="T71" fmla="*/ 96 h 185"/>
                <a:gd name="T72" fmla="*/ 49 w 141"/>
                <a:gd name="T73" fmla="*/ 100 h 185"/>
                <a:gd name="T74" fmla="*/ 112 w 141"/>
                <a:gd name="T75" fmla="*/ 98 h 185"/>
                <a:gd name="T76" fmla="*/ 46 w 141"/>
                <a:gd name="T77" fmla="*/ 7 h 185"/>
                <a:gd name="T78" fmla="*/ 46 w 141"/>
                <a:gd name="T79" fmla="*/ 26 h 185"/>
                <a:gd name="T80" fmla="*/ 95 w 141"/>
                <a:gd name="T81" fmla="*/ 19 h 185"/>
                <a:gd name="T82" fmla="*/ 95 w 141"/>
                <a:gd name="T83" fmla="*/ 4 h 185"/>
                <a:gd name="T84" fmla="*/ 46 w 141"/>
                <a:gd name="T85" fmla="*/ 7 h 185"/>
                <a:gd name="T86" fmla="*/ 42 w 141"/>
                <a:gd name="T87" fmla="*/ 17 h 185"/>
                <a:gd name="T88" fmla="*/ 12 w 141"/>
                <a:gd name="T89" fmla="*/ 8 h 185"/>
                <a:gd name="T90" fmla="*/ 4 w 141"/>
                <a:gd name="T91" fmla="*/ 16 h 185"/>
                <a:gd name="T92" fmla="*/ 6 w 141"/>
                <a:gd name="T93" fmla="*/ 179 h 185"/>
                <a:gd name="T94" fmla="*/ 130 w 141"/>
                <a:gd name="T95" fmla="*/ 181 h 185"/>
                <a:gd name="T96" fmla="*/ 135 w 141"/>
                <a:gd name="T97" fmla="*/ 179 h 185"/>
                <a:gd name="T98" fmla="*/ 137 w 141"/>
                <a:gd name="T99" fmla="*/ 16 h 185"/>
                <a:gd name="T100" fmla="*/ 135 w 141"/>
                <a:gd name="T101" fmla="*/ 11 h 185"/>
                <a:gd name="T102" fmla="*/ 99 w 141"/>
                <a:gd name="T103" fmla="*/ 8 h 185"/>
                <a:gd name="T104" fmla="*/ 125 w 141"/>
                <a:gd name="T105" fmla="*/ 17 h 185"/>
                <a:gd name="T106" fmla="*/ 127 w 141"/>
                <a:gd name="T107" fmla="*/ 170 h 185"/>
                <a:gd name="T108" fmla="*/ 16 w 141"/>
                <a:gd name="T109" fmla="*/ 172 h 185"/>
                <a:gd name="T110" fmla="*/ 14 w 141"/>
                <a:gd name="T111" fmla="*/ 19 h 185"/>
                <a:gd name="T112" fmla="*/ 42 w 141"/>
                <a:gd name="T113" fmla="*/ 21 h 185"/>
                <a:gd name="T114" fmla="*/ 18 w 141"/>
                <a:gd name="T115" fmla="*/ 169 h 185"/>
                <a:gd name="T116" fmla="*/ 123 w 141"/>
                <a:gd name="T117" fmla="*/ 21 h 185"/>
                <a:gd name="T118" fmla="*/ 99 w 141"/>
                <a:gd name="T119" fmla="*/ 28 h 185"/>
                <a:gd name="T120" fmla="*/ 44 w 141"/>
                <a:gd name="T121" fmla="*/ 30 h 185"/>
                <a:gd name="T122" fmla="*/ 42 w 141"/>
                <a:gd name="T123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1" h="185">
                  <a:moveTo>
                    <a:pt x="12" y="5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1"/>
                    <a:pt x="43" y="0"/>
                    <a:pt x="4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9" y="1"/>
                    <a:pt x="99" y="2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3" y="5"/>
                    <a:pt x="136" y="6"/>
                    <a:pt x="138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0" y="10"/>
                    <a:pt x="141" y="13"/>
                    <a:pt x="141" y="16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141" y="177"/>
                    <a:pt x="140" y="180"/>
                    <a:pt x="138" y="182"/>
                  </a:cubicBezTo>
                  <a:cubicBezTo>
                    <a:pt x="138" y="182"/>
                    <a:pt x="138" y="182"/>
                    <a:pt x="138" y="182"/>
                  </a:cubicBezTo>
                  <a:cubicBezTo>
                    <a:pt x="136" y="184"/>
                    <a:pt x="133" y="185"/>
                    <a:pt x="130" y="185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8" y="185"/>
                    <a:pt x="5" y="184"/>
                    <a:pt x="3" y="182"/>
                  </a:cubicBezTo>
                  <a:cubicBezTo>
                    <a:pt x="1" y="180"/>
                    <a:pt x="0" y="177"/>
                    <a:pt x="0" y="1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5"/>
                  </a:cubicBezTo>
                  <a:close/>
                  <a:moveTo>
                    <a:pt x="36" y="118"/>
                  </a:moveTo>
                  <a:cubicBezTo>
                    <a:pt x="30" y="118"/>
                    <a:pt x="30" y="118"/>
                    <a:pt x="30" y="118"/>
                  </a:cubicBezTo>
                  <a:cubicBezTo>
                    <a:pt x="29" y="118"/>
                    <a:pt x="28" y="119"/>
                    <a:pt x="28" y="120"/>
                  </a:cubicBezTo>
                  <a:cubicBezTo>
                    <a:pt x="28" y="121"/>
                    <a:pt x="29" y="122"/>
                    <a:pt x="30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2"/>
                    <a:pt x="38" y="121"/>
                    <a:pt x="38" y="120"/>
                  </a:cubicBezTo>
                  <a:cubicBezTo>
                    <a:pt x="38" y="119"/>
                    <a:pt x="37" y="118"/>
                    <a:pt x="36" y="118"/>
                  </a:cubicBezTo>
                  <a:close/>
                  <a:moveTo>
                    <a:pt x="36" y="96"/>
                  </a:moveTo>
                  <a:cubicBezTo>
                    <a:pt x="30" y="96"/>
                    <a:pt x="30" y="96"/>
                    <a:pt x="30" y="96"/>
                  </a:cubicBezTo>
                  <a:cubicBezTo>
                    <a:pt x="29" y="96"/>
                    <a:pt x="28" y="97"/>
                    <a:pt x="28" y="98"/>
                  </a:cubicBezTo>
                  <a:cubicBezTo>
                    <a:pt x="28" y="99"/>
                    <a:pt x="29" y="100"/>
                    <a:pt x="30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7" y="100"/>
                    <a:pt x="38" y="99"/>
                    <a:pt x="38" y="98"/>
                  </a:cubicBezTo>
                  <a:cubicBezTo>
                    <a:pt x="38" y="97"/>
                    <a:pt x="37" y="96"/>
                    <a:pt x="36" y="96"/>
                  </a:cubicBezTo>
                  <a:close/>
                  <a:moveTo>
                    <a:pt x="36" y="75"/>
                  </a:move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8" y="76"/>
                    <a:pt x="28" y="77"/>
                  </a:cubicBezTo>
                  <a:cubicBezTo>
                    <a:pt x="28" y="78"/>
                    <a:pt x="29" y="79"/>
                    <a:pt x="30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6"/>
                    <a:pt x="37" y="75"/>
                    <a:pt x="36" y="75"/>
                  </a:cubicBezTo>
                  <a:close/>
                  <a:moveTo>
                    <a:pt x="36" y="54"/>
                  </a:moveTo>
                  <a:cubicBezTo>
                    <a:pt x="30" y="54"/>
                    <a:pt x="30" y="54"/>
                    <a:pt x="30" y="54"/>
                  </a:cubicBezTo>
                  <a:cubicBezTo>
                    <a:pt x="29" y="54"/>
                    <a:pt x="28" y="55"/>
                    <a:pt x="28" y="56"/>
                  </a:cubicBezTo>
                  <a:cubicBezTo>
                    <a:pt x="28" y="57"/>
                    <a:pt x="29" y="58"/>
                    <a:pt x="30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7" y="58"/>
                    <a:pt x="38" y="57"/>
                    <a:pt x="38" y="56"/>
                  </a:cubicBezTo>
                  <a:cubicBezTo>
                    <a:pt x="38" y="55"/>
                    <a:pt x="37" y="54"/>
                    <a:pt x="36" y="54"/>
                  </a:cubicBezTo>
                  <a:close/>
                  <a:moveTo>
                    <a:pt x="110" y="54"/>
                  </a:moveTo>
                  <a:cubicBezTo>
                    <a:pt x="49" y="54"/>
                    <a:pt x="49" y="54"/>
                    <a:pt x="49" y="54"/>
                  </a:cubicBezTo>
                  <a:cubicBezTo>
                    <a:pt x="48" y="54"/>
                    <a:pt x="47" y="55"/>
                    <a:pt x="47" y="56"/>
                  </a:cubicBezTo>
                  <a:cubicBezTo>
                    <a:pt x="47" y="57"/>
                    <a:pt x="48" y="58"/>
                    <a:pt x="49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58"/>
                    <a:pt x="112" y="57"/>
                    <a:pt x="112" y="56"/>
                  </a:cubicBezTo>
                  <a:cubicBezTo>
                    <a:pt x="112" y="55"/>
                    <a:pt x="111" y="54"/>
                    <a:pt x="110" y="54"/>
                  </a:cubicBezTo>
                  <a:close/>
                  <a:moveTo>
                    <a:pt x="110" y="75"/>
                  </a:moveTo>
                  <a:cubicBezTo>
                    <a:pt x="49" y="75"/>
                    <a:pt x="49" y="75"/>
                    <a:pt x="49" y="75"/>
                  </a:cubicBezTo>
                  <a:cubicBezTo>
                    <a:pt x="48" y="75"/>
                    <a:pt x="47" y="76"/>
                    <a:pt x="47" y="77"/>
                  </a:cubicBezTo>
                  <a:cubicBezTo>
                    <a:pt x="47" y="78"/>
                    <a:pt x="48" y="79"/>
                    <a:pt x="4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1" y="79"/>
                    <a:pt x="112" y="78"/>
                    <a:pt x="112" y="77"/>
                  </a:cubicBezTo>
                  <a:cubicBezTo>
                    <a:pt x="112" y="76"/>
                    <a:pt x="111" y="75"/>
                    <a:pt x="110" y="75"/>
                  </a:cubicBezTo>
                  <a:close/>
                  <a:moveTo>
                    <a:pt x="96" y="118"/>
                  </a:moveTo>
                  <a:cubicBezTo>
                    <a:pt x="49" y="118"/>
                    <a:pt x="49" y="118"/>
                    <a:pt x="49" y="118"/>
                  </a:cubicBezTo>
                  <a:cubicBezTo>
                    <a:pt x="48" y="118"/>
                    <a:pt x="47" y="119"/>
                    <a:pt x="47" y="120"/>
                  </a:cubicBezTo>
                  <a:cubicBezTo>
                    <a:pt x="47" y="121"/>
                    <a:pt x="48" y="122"/>
                    <a:pt x="49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7" y="122"/>
                    <a:pt x="98" y="121"/>
                    <a:pt x="98" y="120"/>
                  </a:cubicBezTo>
                  <a:cubicBezTo>
                    <a:pt x="98" y="119"/>
                    <a:pt x="97" y="118"/>
                    <a:pt x="96" y="118"/>
                  </a:cubicBezTo>
                  <a:close/>
                  <a:moveTo>
                    <a:pt x="110" y="96"/>
                  </a:moveTo>
                  <a:cubicBezTo>
                    <a:pt x="49" y="96"/>
                    <a:pt x="49" y="96"/>
                    <a:pt x="49" y="96"/>
                  </a:cubicBezTo>
                  <a:cubicBezTo>
                    <a:pt x="48" y="96"/>
                    <a:pt x="47" y="97"/>
                    <a:pt x="47" y="98"/>
                  </a:cubicBezTo>
                  <a:cubicBezTo>
                    <a:pt x="47" y="99"/>
                    <a:pt x="48" y="100"/>
                    <a:pt x="49" y="100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1" y="100"/>
                    <a:pt x="112" y="99"/>
                    <a:pt x="112" y="98"/>
                  </a:cubicBezTo>
                  <a:cubicBezTo>
                    <a:pt x="112" y="97"/>
                    <a:pt x="111" y="96"/>
                    <a:pt x="110" y="96"/>
                  </a:cubicBezTo>
                  <a:close/>
                  <a:moveTo>
                    <a:pt x="46" y="7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7"/>
                    <a:pt x="46" y="7"/>
                    <a:pt x="46" y="7"/>
                  </a:cubicBezTo>
                  <a:close/>
                  <a:moveTo>
                    <a:pt x="16" y="17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8" y="9"/>
                    <a:pt x="6" y="11"/>
                  </a:cubicBezTo>
                  <a:cubicBezTo>
                    <a:pt x="5" y="12"/>
                    <a:pt x="4" y="14"/>
                    <a:pt x="4" y="16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6"/>
                    <a:pt x="5" y="178"/>
                    <a:pt x="6" y="179"/>
                  </a:cubicBezTo>
                  <a:cubicBezTo>
                    <a:pt x="8" y="180"/>
                    <a:pt x="9" y="181"/>
                    <a:pt x="12" y="181"/>
                  </a:cubicBezTo>
                  <a:cubicBezTo>
                    <a:pt x="130" y="181"/>
                    <a:pt x="130" y="181"/>
                    <a:pt x="130" y="181"/>
                  </a:cubicBezTo>
                  <a:cubicBezTo>
                    <a:pt x="132" y="181"/>
                    <a:pt x="134" y="180"/>
                    <a:pt x="135" y="179"/>
                  </a:cubicBezTo>
                  <a:cubicBezTo>
                    <a:pt x="135" y="179"/>
                    <a:pt x="135" y="179"/>
                    <a:pt x="135" y="179"/>
                  </a:cubicBezTo>
                  <a:cubicBezTo>
                    <a:pt x="137" y="178"/>
                    <a:pt x="137" y="176"/>
                    <a:pt x="137" y="17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4"/>
                    <a:pt x="137" y="12"/>
                    <a:pt x="135" y="11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4" y="9"/>
                    <a:pt x="132" y="8"/>
                    <a:pt x="13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6" y="17"/>
                    <a:pt x="127" y="18"/>
                    <a:pt x="127" y="19"/>
                  </a:cubicBezTo>
                  <a:cubicBezTo>
                    <a:pt x="127" y="170"/>
                    <a:pt x="127" y="170"/>
                    <a:pt x="127" y="170"/>
                  </a:cubicBezTo>
                  <a:cubicBezTo>
                    <a:pt x="127" y="172"/>
                    <a:pt x="126" y="172"/>
                    <a:pt x="125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5" y="172"/>
                    <a:pt x="14" y="172"/>
                    <a:pt x="14" y="17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5" y="17"/>
                    <a:pt x="16" y="17"/>
                  </a:cubicBezTo>
                  <a:close/>
                  <a:moveTo>
                    <a:pt x="42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29"/>
                    <a:pt x="98" y="30"/>
                    <a:pt x="97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2" y="29"/>
                    <a:pt x="42" y="28"/>
                  </a:cubicBezTo>
                  <a:lnTo>
                    <a:pt x="42" y="2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905748" y="3564350"/>
            <a:ext cx="887177" cy="570328"/>
            <a:chOff x="3330575" y="1339850"/>
            <a:chExt cx="777875" cy="500063"/>
          </a:xfrm>
        </p:grpSpPr>
        <p:sp>
          <p:nvSpPr>
            <p:cNvPr id="56" name="Freeform 77"/>
            <p:cNvSpPr>
              <a:spLocks noEditPoints="1"/>
            </p:cNvSpPr>
            <p:nvPr/>
          </p:nvSpPr>
          <p:spPr bwMode="auto">
            <a:xfrm>
              <a:off x="3397250" y="1354137"/>
              <a:ext cx="642937" cy="422275"/>
            </a:xfrm>
            <a:custGeom>
              <a:avLst/>
              <a:gdLst>
                <a:gd name="T0" fmla="*/ 165 w 171"/>
                <a:gd name="T1" fmla="*/ 6 h 112"/>
                <a:gd name="T2" fmla="*/ 155 w 171"/>
                <a:gd name="T3" fmla="*/ 5 h 112"/>
                <a:gd name="T4" fmla="*/ 143 w 171"/>
                <a:gd name="T5" fmla="*/ 0 h 112"/>
                <a:gd name="T6" fmla="*/ 133 w 171"/>
                <a:gd name="T7" fmla="*/ 5 h 112"/>
                <a:gd name="T8" fmla="*/ 120 w 171"/>
                <a:gd name="T9" fmla="*/ 0 h 112"/>
                <a:gd name="T10" fmla="*/ 111 w 171"/>
                <a:gd name="T11" fmla="*/ 5 h 112"/>
                <a:gd name="T12" fmla="*/ 98 w 171"/>
                <a:gd name="T13" fmla="*/ 0 h 112"/>
                <a:gd name="T14" fmla="*/ 88 w 171"/>
                <a:gd name="T15" fmla="*/ 5 h 112"/>
                <a:gd name="T16" fmla="*/ 76 w 171"/>
                <a:gd name="T17" fmla="*/ 0 h 112"/>
                <a:gd name="T18" fmla="*/ 66 w 171"/>
                <a:gd name="T19" fmla="*/ 5 h 112"/>
                <a:gd name="T20" fmla="*/ 54 w 171"/>
                <a:gd name="T21" fmla="*/ 0 h 112"/>
                <a:gd name="T22" fmla="*/ 44 w 171"/>
                <a:gd name="T23" fmla="*/ 5 h 112"/>
                <a:gd name="T24" fmla="*/ 31 w 171"/>
                <a:gd name="T25" fmla="*/ 0 h 112"/>
                <a:gd name="T26" fmla="*/ 22 w 171"/>
                <a:gd name="T27" fmla="*/ 5 h 112"/>
                <a:gd name="T28" fmla="*/ 9 w 171"/>
                <a:gd name="T29" fmla="*/ 0 h 112"/>
                <a:gd name="T30" fmla="*/ 7 w 171"/>
                <a:gd name="T31" fmla="*/ 5 h 112"/>
                <a:gd name="T32" fmla="*/ 0 w 171"/>
                <a:gd name="T33" fmla="*/ 3 h 112"/>
                <a:gd name="T34" fmla="*/ 0 w 171"/>
                <a:gd name="T35" fmla="*/ 20 h 112"/>
                <a:gd name="T36" fmla="*/ 0 w 171"/>
                <a:gd name="T37" fmla="*/ 31 h 112"/>
                <a:gd name="T38" fmla="*/ 0 w 171"/>
                <a:gd name="T39" fmla="*/ 42 h 112"/>
                <a:gd name="T40" fmla="*/ 0 w 171"/>
                <a:gd name="T41" fmla="*/ 54 h 112"/>
                <a:gd name="T42" fmla="*/ 0 w 171"/>
                <a:gd name="T43" fmla="*/ 65 h 112"/>
                <a:gd name="T44" fmla="*/ 0 w 171"/>
                <a:gd name="T45" fmla="*/ 76 h 112"/>
                <a:gd name="T46" fmla="*/ 0 w 171"/>
                <a:gd name="T47" fmla="*/ 87 h 112"/>
                <a:gd name="T48" fmla="*/ 0 w 171"/>
                <a:gd name="T49" fmla="*/ 98 h 112"/>
                <a:gd name="T50" fmla="*/ 0 w 171"/>
                <a:gd name="T51" fmla="*/ 109 h 112"/>
                <a:gd name="T52" fmla="*/ 3 w 171"/>
                <a:gd name="T53" fmla="*/ 112 h 112"/>
                <a:gd name="T54" fmla="*/ 20 w 171"/>
                <a:gd name="T55" fmla="*/ 107 h 112"/>
                <a:gd name="T56" fmla="*/ 31 w 171"/>
                <a:gd name="T57" fmla="*/ 107 h 112"/>
                <a:gd name="T58" fmla="*/ 42 w 171"/>
                <a:gd name="T59" fmla="*/ 107 h 112"/>
                <a:gd name="T60" fmla="*/ 53 w 171"/>
                <a:gd name="T61" fmla="*/ 107 h 112"/>
                <a:gd name="T62" fmla="*/ 64 w 171"/>
                <a:gd name="T63" fmla="*/ 107 h 112"/>
                <a:gd name="T64" fmla="*/ 75 w 171"/>
                <a:gd name="T65" fmla="*/ 107 h 112"/>
                <a:gd name="T66" fmla="*/ 86 w 171"/>
                <a:gd name="T67" fmla="*/ 107 h 112"/>
                <a:gd name="T68" fmla="*/ 98 w 171"/>
                <a:gd name="T69" fmla="*/ 107 h 112"/>
                <a:gd name="T70" fmla="*/ 109 w 171"/>
                <a:gd name="T71" fmla="*/ 107 h 112"/>
                <a:gd name="T72" fmla="*/ 120 w 171"/>
                <a:gd name="T73" fmla="*/ 107 h 112"/>
                <a:gd name="T74" fmla="*/ 131 w 171"/>
                <a:gd name="T75" fmla="*/ 107 h 112"/>
                <a:gd name="T76" fmla="*/ 142 w 171"/>
                <a:gd name="T77" fmla="*/ 107 h 112"/>
                <a:gd name="T78" fmla="*/ 153 w 171"/>
                <a:gd name="T79" fmla="*/ 107 h 112"/>
                <a:gd name="T80" fmla="*/ 163 w 171"/>
                <a:gd name="T81" fmla="*/ 107 h 112"/>
                <a:gd name="T82" fmla="*/ 159 w 171"/>
                <a:gd name="T83" fmla="*/ 112 h 112"/>
                <a:gd name="T84" fmla="*/ 171 w 171"/>
                <a:gd name="T85" fmla="*/ 105 h 112"/>
                <a:gd name="T86" fmla="*/ 165 w 171"/>
                <a:gd name="T87" fmla="*/ 95 h 112"/>
                <a:gd name="T88" fmla="*/ 171 w 171"/>
                <a:gd name="T89" fmla="*/ 72 h 112"/>
                <a:gd name="T90" fmla="*/ 165 w 171"/>
                <a:gd name="T91" fmla="*/ 73 h 112"/>
                <a:gd name="T92" fmla="*/ 171 w 171"/>
                <a:gd name="T93" fmla="*/ 49 h 112"/>
                <a:gd name="T94" fmla="*/ 165 w 171"/>
                <a:gd name="T95" fmla="*/ 50 h 112"/>
                <a:gd name="T96" fmla="*/ 171 w 171"/>
                <a:gd name="T97" fmla="*/ 27 h 112"/>
                <a:gd name="T98" fmla="*/ 165 w 171"/>
                <a:gd name="T99" fmla="*/ 28 h 112"/>
                <a:gd name="T100" fmla="*/ 171 w 171"/>
                <a:gd name="T101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" h="112">
                  <a:moveTo>
                    <a:pt x="168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4" y="5"/>
                    <a:pt x="165" y="5"/>
                    <a:pt x="165" y="6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0" y="0"/>
                    <a:pt x="169" y="0"/>
                    <a:pt x="168" y="0"/>
                  </a:cubicBezTo>
                  <a:close/>
                  <a:moveTo>
                    <a:pt x="160" y="0"/>
                  </a:moveTo>
                  <a:cubicBezTo>
                    <a:pt x="155" y="5"/>
                    <a:pt x="155" y="5"/>
                    <a:pt x="155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0" y="0"/>
                    <a:pt x="160" y="0"/>
                  </a:cubicBezTo>
                  <a:close/>
                  <a:moveTo>
                    <a:pt x="149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9" y="0"/>
                    <a:pt x="149" y="0"/>
                    <a:pt x="149" y="0"/>
                  </a:cubicBezTo>
                  <a:close/>
                  <a:moveTo>
                    <a:pt x="138" y="0"/>
                  </a:moveTo>
                  <a:cubicBezTo>
                    <a:pt x="133" y="5"/>
                    <a:pt x="133" y="5"/>
                    <a:pt x="133" y="5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8" y="0"/>
                    <a:pt x="138" y="0"/>
                    <a:pt x="138" y="0"/>
                  </a:cubicBezTo>
                  <a:close/>
                  <a:moveTo>
                    <a:pt x="127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7" y="0"/>
                    <a:pt x="127" y="0"/>
                    <a:pt x="127" y="0"/>
                  </a:cubicBezTo>
                  <a:close/>
                  <a:moveTo>
                    <a:pt x="116" y="0"/>
                  </a:moveTo>
                  <a:cubicBezTo>
                    <a:pt x="111" y="5"/>
                    <a:pt x="111" y="5"/>
                    <a:pt x="111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16" y="0"/>
                    <a:pt x="116" y="0"/>
                  </a:cubicBezTo>
                  <a:close/>
                  <a:moveTo>
                    <a:pt x="105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5" y="0"/>
                    <a:pt x="105" y="0"/>
                    <a:pt x="105" y="0"/>
                  </a:cubicBezTo>
                  <a:close/>
                  <a:moveTo>
                    <a:pt x="94" y="0"/>
                  </a:moveTo>
                  <a:cubicBezTo>
                    <a:pt x="88" y="5"/>
                    <a:pt x="88" y="5"/>
                    <a:pt x="88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8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82" y="0"/>
                    <a:pt x="82" y="0"/>
                    <a:pt x="82" y="0"/>
                  </a:cubicBezTo>
                  <a:close/>
                  <a:moveTo>
                    <a:pt x="71" y="0"/>
                  </a:moveTo>
                  <a:cubicBezTo>
                    <a:pt x="66" y="5"/>
                    <a:pt x="66" y="5"/>
                    <a:pt x="66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60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49" y="0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49" y="0"/>
                    <a:pt x="49" y="0"/>
                  </a:cubicBezTo>
                  <a:close/>
                  <a:moveTo>
                    <a:pt x="38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27" y="0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27" y="0"/>
                    <a:pt x="27" y="0"/>
                  </a:cubicBezTo>
                  <a:close/>
                  <a:moveTo>
                    <a:pt x="1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5"/>
                    <a:pt x="7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0" y="20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0" y="3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0" y="31"/>
                    <a:pt x="0" y="31"/>
                    <a:pt x="0" y="31"/>
                  </a:cubicBezTo>
                  <a:close/>
                  <a:moveTo>
                    <a:pt x="0" y="42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lose/>
                  <a:moveTo>
                    <a:pt x="0" y="54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54"/>
                    <a:pt x="0" y="54"/>
                    <a:pt x="0" y="54"/>
                  </a:cubicBezTo>
                  <a:close/>
                  <a:moveTo>
                    <a:pt x="0" y="65"/>
                  </a:moveTo>
                  <a:cubicBezTo>
                    <a:pt x="6" y="59"/>
                    <a:pt x="6" y="59"/>
                    <a:pt x="6" y="59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5"/>
                    <a:pt x="0" y="65"/>
                    <a:pt x="0" y="65"/>
                  </a:cubicBezTo>
                  <a:close/>
                  <a:moveTo>
                    <a:pt x="0" y="76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0" y="87"/>
                  </a:moveTo>
                  <a:cubicBezTo>
                    <a:pt x="6" y="81"/>
                    <a:pt x="6" y="81"/>
                    <a:pt x="6" y="81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7"/>
                    <a:pt x="0" y="87"/>
                    <a:pt x="0" y="87"/>
                  </a:cubicBezTo>
                  <a:close/>
                  <a:moveTo>
                    <a:pt x="0" y="98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0" y="109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6"/>
                    <a:pt x="6" y="107"/>
                    <a:pt x="7" y="107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3" y="112"/>
                    <a:pt x="3" y="112"/>
                    <a:pt x="3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09"/>
                    <a:pt x="0" y="109"/>
                    <a:pt x="0" y="109"/>
                  </a:cubicBezTo>
                  <a:close/>
                  <a:moveTo>
                    <a:pt x="8" y="112"/>
                  </a:moveTo>
                  <a:cubicBezTo>
                    <a:pt x="15" y="112"/>
                    <a:pt x="15" y="112"/>
                    <a:pt x="15" y="112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8" y="112"/>
                    <a:pt x="8" y="112"/>
                    <a:pt x="8" y="112"/>
                  </a:cubicBezTo>
                  <a:close/>
                  <a:moveTo>
                    <a:pt x="19" y="112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19" y="112"/>
                    <a:pt x="19" y="112"/>
                    <a:pt x="19" y="112"/>
                  </a:cubicBezTo>
                  <a:close/>
                  <a:moveTo>
                    <a:pt x="30" y="112"/>
                  </a:moveTo>
                  <a:cubicBezTo>
                    <a:pt x="37" y="112"/>
                    <a:pt x="37" y="112"/>
                    <a:pt x="37" y="112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0" y="112"/>
                    <a:pt x="30" y="112"/>
                    <a:pt x="30" y="112"/>
                  </a:cubicBezTo>
                  <a:close/>
                  <a:moveTo>
                    <a:pt x="41" y="112"/>
                  </a:moveTo>
                  <a:cubicBezTo>
                    <a:pt x="47" y="107"/>
                    <a:pt x="47" y="107"/>
                    <a:pt x="47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1" y="112"/>
                    <a:pt x="41" y="112"/>
                    <a:pt x="41" y="112"/>
                  </a:cubicBezTo>
                  <a:close/>
                  <a:moveTo>
                    <a:pt x="53" y="112"/>
                  </a:moveTo>
                  <a:cubicBezTo>
                    <a:pt x="59" y="112"/>
                    <a:pt x="59" y="112"/>
                    <a:pt x="59" y="11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3" y="112"/>
                    <a:pt x="53" y="112"/>
                    <a:pt x="53" y="112"/>
                  </a:cubicBezTo>
                  <a:close/>
                  <a:moveTo>
                    <a:pt x="64" y="112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64" y="112"/>
                    <a:pt x="64" y="112"/>
                    <a:pt x="64" y="112"/>
                  </a:cubicBezTo>
                  <a:close/>
                  <a:moveTo>
                    <a:pt x="75" y="112"/>
                  </a:moveTo>
                  <a:cubicBezTo>
                    <a:pt x="81" y="112"/>
                    <a:pt x="81" y="112"/>
                    <a:pt x="81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75" y="112"/>
                    <a:pt x="75" y="112"/>
                    <a:pt x="75" y="112"/>
                  </a:cubicBezTo>
                  <a:close/>
                  <a:moveTo>
                    <a:pt x="86" y="112"/>
                  </a:moveTo>
                  <a:cubicBezTo>
                    <a:pt x="91" y="107"/>
                    <a:pt x="91" y="107"/>
                    <a:pt x="91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6" y="112"/>
                    <a:pt x="86" y="112"/>
                    <a:pt x="86" y="112"/>
                  </a:cubicBezTo>
                  <a:close/>
                  <a:moveTo>
                    <a:pt x="97" y="112"/>
                  </a:moveTo>
                  <a:cubicBezTo>
                    <a:pt x="104" y="112"/>
                    <a:pt x="104" y="112"/>
                    <a:pt x="104" y="112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97" y="112"/>
                    <a:pt x="97" y="112"/>
                    <a:pt x="97" y="112"/>
                  </a:cubicBezTo>
                  <a:close/>
                  <a:moveTo>
                    <a:pt x="108" y="112"/>
                  </a:moveTo>
                  <a:cubicBezTo>
                    <a:pt x="113" y="107"/>
                    <a:pt x="113" y="107"/>
                    <a:pt x="113" y="107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08" y="112"/>
                    <a:pt x="108" y="112"/>
                    <a:pt x="108" y="112"/>
                  </a:cubicBezTo>
                  <a:close/>
                  <a:moveTo>
                    <a:pt x="119" y="112"/>
                  </a:moveTo>
                  <a:cubicBezTo>
                    <a:pt x="126" y="112"/>
                    <a:pt x="126" y="112"/>
                    <a:pt x="126" y="112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19" y="112"/>
                    <a:pt x="119" y="112"/>
                    <a:pt x="119" y="112"/>
                  </a:cubicBezTo>
                  <a:close/>
                  <a:moveTo>
                    <a:pt x="130" y="112"/>
                  </a:moveTo>
                  <a:cubicBezTo>
                    <a:pt x="136" y="107"/>
                    <a:pt x="136" y="107"/>
                    <a:pt x="136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0" y="112"/>
                    <a:pt x="130" y="112"/>
                    <a:pt x="130" y="112"/>
                  </a:cubicBezTo>
                  <a:close/>
                  <a:moveTo>
                    <a:pt x="141" y="112"/>
                  </a:moveTo>
                  <a:cubicBezTo>
                    <a:pt x="148" y="112"/>
                    <a:pt x="148" y="112"/>
                    <a:pt x="148" y="112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1" y="112"/>
                    <a:pt x="141" y="112"/>
                    <a:pt x="141" y="112"/>
                  </a:cubicBezTo>
                  <a:close/>
                  <a:moveTo>
                    <a:pt x="153" y="112"/>
                  </a:moveTo>
                  <a:cubicBezTo>
                    <a:pt x="158" y="107"/>
                    <a:pt x="158" y="107"/>
                    <a:pt x="158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4" y="107"/>
                    <a:pt x="165" y="106"/>
                    <a:pt x="165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1" y="100"/>
                    <a:pt x="171" y="100"/>
                    <a:pt x="171" y="100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3" y="112"/>
                    <a:pt x="153" y="112"/>
                    <a:pt x="153" y="112"/>
                  </a:cubicBezTo>
                  <a:close/>
                  <a:moveTo>
                    <a:pt x="164" y="112"/>
                  </a:moveTo>
                  <a:cubicBezTo>
                    <a:pt x="170" y="112"/>
                    <a:pt x="170" y="112"/>
                    <a:pt x="170" y="112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64" y="112"/>
                    <a:pt x="164" y="112"/>
                    <a:pt x="164" y="112"/>
                  </a:cubicBezTo>
                  <a:close/>
                  <a:moveTo>
                    <a:pt x="171" y="89"/>
                  </a:moveTo>
                  <a:cubicBezTo>
                    <a:pt x="171" y="83"/>
                    <a:pt x="171" y="83"/>
                    <a:pt x="171" y="83"/>
                  </a:cubicBezTo>
                  <a:cubicBezTo>
                    <a:pt x="165" y="88"/>
                    <a:pt x="165" y="88"/>
                    <a:pt x="165" y="8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71" y="89"/>
                    <a:pt x="171" y="89"/>
                    <a:pt x="171" y="89"/>
                  </a:cubicBezTo>
                  <a:close/>
                  <a:moveTo>
                    <a:pt x="171" y="78"/>
                  </a:moveTo>
                  <a:cubicBezTo>
                    <a:pt x="165" y="84"/>
                    <a:pt x="165" y="84"/>
                    <a:pt x="165" y="84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71" y="72"/>
                    <a:pt x="171" y="72"/>
                    <a:pt x="171" y="72"/>
                  </a:cubicBezTo>
                  <a:cubicBezTo>
                    <a:pt x="171" y="78"/>
                    <a:pt x="171" y="78"/>
                    <a:pt x="171" y="78"/>
                  </a:cubicBezTo>
                  <a:close/>
                  <a:moveTo>
                    <a:pt x="171" y="67"/>
                  </a:moveTo>
                  <a:cubicBezTo>
                    <a:pt x="171" y="61"/>
                    <a:pt x="171" y="61"/>
                    <a:pt x="171" y="61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71" y="67"/>
                    <a:pt x="171" y="67"/>
                    <a:pt x="171" y="67"/>
                  </a:cubicBezTo>
                  <a:close/>
                  <a:moveTo>
                    <a:pt x="171" y="56"/>
                  </a:moveTo>
                  <a:cubicBezTo>
                    <a:pt x="165" y="62"/>
                    <a:pt x="165" y="62"/>
                    <a:pt x="165" y="62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71" y="56"/>
                    <a:pt x="171" y="56"/>
                    <a:pt x="171" y="56"/>
                  </a:cubicBezTo>
                  <a:close/>
                  <a:moveTo>
                    <a:pt x="171" y="45"/>
                  </a:moveTo>
                  <a:cubicBezTo>
                    <a:pt x="171" y="38"/>
                    <a:pt x="171" y="38"/>
                    <a:pt x="171" y="38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71" y="45"/>
                    <a:pt x="171" y="45"/>
                    <a:pt x="171" y="45"/>
                  </a:cubicBezTo>
                  <a:close/>
                  <a:moveTo>
                    <a:pt x="171" y="34"/>
                  </a:moveTo>
                  <a:cubicBezTo>
                    <a:pt x="165" y="39"/>
                    <a:pt x="165" y="39"/>
                    <a:pt x="165" y="39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71" y="34"/>
                    <a:pt x="171" y="34"/>
                    <a:pt x="171" y="34"/>
                  </a:cubicBezTo>
                  <a:close/>
                  <a:moveTo>
                    <a:pt x="171" y="23"/>
                  </a:moveTo>
                  <a:cubicBezTo>
                    <a:pt x="171" y="16"/>
                    <a:pt x="171" y="16"/>
                    <a:pt x="171" y="16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1" y="23"/>
                    <a:pt x="171" y="23"/>
                    <a:pt x="171" y="23"/>
                  </a:cubicBezTo>
                  <a:close/>
                  <a:moveTo>
                    <a:pt x="171" y="11"/>
                  </a:moveTo>
                  <a:cubicBezTo>
                    <a:pt x="165" y="17"/>
                    <a:pt x="165" y="17"/>
                    <a:pt x="165" y="17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71" y="5"/>
                    <a:pt x="171" y="5"/>
                    <a:pt x="171" y="5"/>
                  </a:cubicBezTo>
                  <a:lnTo>
                    <a:pt x="171" y="11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78"/>
            <p:cNvSpPr>
              <a:spLocks noEditPoints="1"/>
            </p:cNvSpPr>
            <p:nvPr/>
          </p:nvSpPr>
          <p:spPr bwMode="auto">
            <a:xfrm>
              <a:off x="3341688" y="1790700"/>
              <a:ext cx="752475" cy="33338"/>
            </a:xfrm>
            <a:custGeom>
              <a:avLst/>
              <a:gdLst>
                <a:gd name="T0" fmla="*/ 5 w 200"/>
                <a:gd name="T1" fmla="*/ 9 h 9"/>
                <a:gd name="T2" fmla="*/ 13 w 200"/>
                <a:gd name="T3" fmla="*/ 0 h 9"/>
                <a:gd name="T4" fmla="*/ 1 w 200"/>
                <a:gd name="T5" fmla="*/ 8 h 9"/>
                <a:gd name="T6" fmla="*/ 3 w 200"/>
                <a:gd name="T7" fmla="*/ 9 h 9"/>
                <a:gd name="T8" fmla="*/ 19 w 200"/>
                <a:gd name="T9" fmla="*/ 0 h 9"/>
                <a:gd name="T10" fmla="*/ 16 w 200"/>
                <a:gd name="T11" fmla="*/ 9 h 9"/>
                <a:gd name="T12" fmla="*/ 21 w 200"/>
                <a:gd name="T13" fmla="*/ 9 h 9"/>
                <a:gd name="T14" fmla="*/ 37 w 200"/>
                <a:gd name="T15" fmla="*/ 0 h 9"/>
                <a:gd name="T16" fmla="*/ 21 w 200"/>
                <a:gd name="T17" fmla="*/ 9 h 9"/>
                <a:gd name="T18" fmla="*/ 42 w 200"/>
                <a:gd name="T19" fmla="*/ 0 h 9"/>
                <a:gd name="T20" fmla="*/ 39 w 200"/>
                <a:gd name="T21" fmla="*/ 9 h 9"/>
                <a:gd name="T22" fmla="*/ 43 w 200"/>
                <a:gd name="T23" fmla="*/ 9 h 9"/>
                <a:gd name="T24" fmla="*/ 59 w 200"/>
                <a:gd name="T25" fmla="*/ 0 h 9"/>
                <a:gd name="T26" fmla="*/ 43 w 200"/>
                <a:gd name="T27" fmla="*/ 9 h 9"/>
                <a:gd name="T28" fmla="*/ 64 w 200"/>
                <a:gd name="T29" fmla="*/ 0 h 9"/>
                <a:gd name="T30" fmla="*/ 61 w 200"/>
                <a:gd name="T31" fmla="*/ 9 h 9"/>
                <a:gd name="T32" fmla="*/ 65 w 200"/>
                <a:gd name="T33" fmla="*/ 9 h 9"/>
                <a:gd name="T34" fmla="*/ 81 w 200"/>
                <a:gd name="T35" fmla="*/ 0 h 9"/>
                <a:gd name="T36" fmla="*/ 65 w 200"/>
                <a:gd name="T37" fmla="*/ 9 h 9"/>
                <a:gd name="T38" fmla="*/ 86 w 200"/>
                <a:gd name="T39" fmla="*/ 0 h 9"/>
                <a:gd name="T40" fmla="*/ 83 w 200"/>
                <a:gd name="T41" fmla="*/ 9 h 9"/>
                <a:gd name="T42" fmla="*/ 88 w 200"/>
                <a:gd name="T43" fmla="*/ 9 h 9"/>
                <a:gd name="T44" fmla="*/ 104 w 200"/>
                <a:gd name="T45" fmla="*/ 0 h 9"/>
                <a:gd name="T46" fmla="*/ 88 w 200"/>
                <a:gd name="T47" fmla="*/ 9 h 9"/>
                <a:gd name="T48" fmla="*/ 108 w 200"/>
                <a:gd name="T49" fmla="*/ 0 h 9"/>
                <a:gd name="T50" fmla="*/ 105 w 200"/>
                <a:gd name="T51" fmla="*/ 9 h 9"/>
                <a:gd name="T52" fmla="*/ 110 w 200"/>
                <a:gd name="T53" fmla="*/ 9 h 9"/>
                <a:gd name="T54" fmla="*/ 126 w 200"/>
                <a:gd name="T55" fmla="*/ 0 h 9"/>
                <a:gd name="T56" fmla="*/ 110 w 200"/>
                <a:gd name="T57" fmla="*/ 9 h 9"/>
                <a:gd name="T58" fmla="*/ 131 w 200"/>
                <a:gd name="T59" fmla="*/ 0 h 9"/>
                <a:gd name="T60" fmla="*/ 128 w 200"/>
                <a:gd name="T61" fmla="*/ 9 h 9"/>
                <a:gd name="T62" fmla="*/ 132 w 200"/>
                <a:gd name="T63" fmla="*/ 9 h 9"/>
                <a:gd name="T64" fmla="*/ 148 w 200"/>
                <a:gd name="T65" fmla="*/ 0 h 9"/>
                <a:gd name="T66" fmla="*/ 132 w 200"/>
                <a:gd name="T67" fmla="*/ 9 h 9"/>
                <a:gd name="T68" fmla="*/ 153 w 200"/>
                <a:gd name="T69" fmla="*/ 0 h 9"/>
                <a:gd name="T70" fmla="*/ 150 w 200"/>
                <a:gd name="T71" fmla="*/ 9 h 9"/>
                <a:gd name="T72" fmla="*/ 154 w 200"/>
                <a:gd name="T73" fmla="*/ 9 h 9"/>
                <a:gd name="T74" fmla="*/ 170 w 200"/>
                <a:gd name="T75" fmla="*/ 0 h 9"/>
                <a:gd name="T76" fmla="*/ 154 w 200"/>
                <a:gd name="T77" fmla="*/ 9 h 9"/>
                <a:gd name="T78" fmla="*/ 175 w 200"/>
                <a:gd name="T79" fmla="*/ 0 h 9"/>
                <a:gd name="T80" fmla="*/ 172 w 200"/>
                <a:gd name="T81" fmla="*/ 9 h 9"/>
                <a:gd name="T82" fmla="*/ 177 w 200"/>
                <a:gd name="T83" fmla="*/ 9 h 9"/>
                <a:gd name="T84" fmla="*/ 193 w 200"/>
                <a:gd name="T85" fmla="*/ 0 h 9"/>
                <a:gd name="T86" fmla="*/ 186 w 200"/>
                <a:gd name="T87" fmla="*/ 0 h 9"/>
                <a:gd name="T88" fmla="*/ 188 w 200"/>
                <a:gd name="T89" fmla="*/ 9 h 9"/>
                <a:gd name="T90" fmla="*/ 198 w 200"/>
                <a:gd name="T91" fmla="*/ 0 h 9"/>
                <a:gd name="T92" fmla="*/ 200 w 200"/>
                <a:gd name="T93" fmla="*/ 3 h 9"/>
                <a:gd name="T94" fmla="*/ 194 w 200"/>
                <a:gd name="T95" fmla="*/ 9 h 9"/>
                <a:gd name="T96" fmla="*/ 4 w 200"/>
                <a:gd name="T97" fmla="*/ 0 h 9"/>
                <a:gd name="T98" fmla="*/ 0 w 200"/>
                <a:gd name="T99" fmla="*/ 3 h 9"/>
                <a:gd name="T100" fmla="*/ 1 w 200"/>
                <a:gd name="T101" fmla="*/ 1 h 9"/>
                <a:gd name="T102" fmla="*/ 4 w 200"/>
                <a:gd name="T10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" h="9">
                  <a:moveTo>
                    <a:pt x="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lose/>
                  <a:moveTo>
                    <a:pt x="10" y="9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0" y="9"/>
                    <a:pt x="10" y="9"/>
                    <a:pt x="10" y="9"/>
                  </a:cubicBezTo>
                  <a:close/>
                  <a:moveTo>
                    <a:pt x="21" y="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1" y="9"/>
                    <a:pt x="21" y="9"/>
                    <a:pt x="21" y="9"/>
                  </a:cubicBezTo>
                  <a:close/>
                  <a:moveTo>
                    <a:pt x="32" y="9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9"/>
                    <a:pt x="32" y="9"/>
                    <a:pt x="32" y="9"/>
                  </a:cubicBezTo>
                  <a:close/>
                  <a:moveTo>
                    <a:pt x="43" y="9"/>
                  </a:moveTo>
                  <a:cubicBezTo>
                    <a:pt x="50" y="9"/>
                    <a:pt x="50" y="9"/>
                    <a:pt x="50" y="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4" y="9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4" y="9"/>
                    <a:pt x="54" y="9"/>
                    <a:pt x="54" y="9"/>
                  </a:cubicBezTo>
                  <a:close/>
                  <a:moveTo>
                    <a:pt x="65" y="9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77" y="9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77" y="9"/>
                    <a:pt x="77" y="9"/>
                    <a:pt x="77" y="9"/>
                  </a:cubicBezTo>
                  <a:close/>
                  <a:moveTo>
                    <a:pt x="88" y="9"/>
                  </a:moveTo>
                  <a:cubicBezTo>
                    <a:pt x="94" y="9"/>
                    <a:pt x="94" y="9"/>
                    <a:pt x="94" y="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8" y="9"/>
                    <a:pt x="88" y="9"/>
                    <a:pt x="88" y="9"/>
                  </a:cubicBezTo>
                  <a:close/>
                  <a:moveTo>
                    <a:pt x="99" y="9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99" y="9"/>
                    <a:pt x="99" y="9"/>
                    <a:pt x="99" y="9"/>
                  </a:cubicBezTo>
                  <a:close/>
                  <a:moveTo>
                    <a:pt x="110" y="9"/>
                  </a:moveTo>
                  <a:cubicBezTo>
                    <a:pt x="116" y="9"/>
                    <a:pt x="116" y="9"/>
                    <a:pt x="116" y="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0" y="9"/>
                    <a:pt x="110" y="9"/>
                    <a:pt x="110" y="9"/>
                  </a:cubicBezTo>
                  <a:close/>
                  <a:moveTo>
                    <a:pt x="121" y="9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1" y="9"/>
                    <a:pt x="121" y="9"/>
                    <a:pt x="121" y="9"/>
                  </a:cubicBezTo>
                  <a:close/>
                  <a:moveTo>
                    <a:pt x="132" y="9"/>
                  </a:moveTo>
                  <a:cubicBezTo>
                    <a:pt x="139" y="9"/>
                    <a:pt x="139" y="9"/>
                    <a:pt x="139" y="9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9"/>
                    <a:pt x="132" y="9"/>
                    <a:pt x="132" y="9"/>
                  </a:cubicBezTo>
                  <a:close/>
                  <a:moveTo>
                    <a:pt x="143" y="9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43" y="9"/>
                    <a:pt x="143" y="9"/>
                    <a:pt x="143" y="9"/>
                  </a:cubicBezTo>
                  <a:close/>
                  <a:moveTo>
                    <a:pt x="154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54" y="9"/>
                    <a:pt x="154" y="9"/>
                    <a:pt x="154" y="9"/>
                  </a:cubicBezTo>
                  <a:close/>
                  <a:moveTo>
                    <a:pt x="166" y="9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66" y="9"/>
                    <a:pt x="166" y="9"/>
                    <a:pt x="166" y="9"/>
                  </a:cubicBezTo>
                  <a:close/>
                  <a:moveTo>
                    <a:pt x="177" y="9"/>
                  </a:moveTo>
                  <a:cubicBezTo>
                    <a:pt x="183" y="9"/>
                    <a:pt x="183" y="9"/>
                    <a:pt x="183" y="9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7" y="9"/>
                    <a:pt x="177" y="9"/>
                    <a:pt x="177" y="9"/>
                  </a:cubicBezTo>
                  <a:close/>
                  <a:moveTo>
                    <a:pt x="188" y="9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9" y="0"/>
                    <a:pt x="200" y="1"/>
                  </a:cubicBezTo>
                  <a:cubicBezTo>
                    <a:pt x="200" y="1"/>
                    <a:pt x="200" y="2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4" y="9"/>
                    <a:pt x="194" y="9"/>
                    <a:pt x="194" y="9"/>
                  </a:cubicBezTo>
                  <a:cubicBezTo>
                    <a:pt x="188" y="9"/>
                    <a:pt x="188" y="9"/>
                    <a:pt x="188" y="9"/>
                  </a:cubicBezTo>
                  <a:close/>
                  <a:moveTo>
                    <a:pt x="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79"/>
            <p:cNvSpPr>
              <a:spLocks noEditPoints="1"/>
            </p:cNvSpPr>
            <p:nvPr/>
          </p:nvSpPr>
          <p:spPr bwMode="auto">
            <a:xfrm>
              <a:off x="3432175" y="1389062"/>
              <a:ext cx="574675" cy="352425"/>
            </a:xfrm>
            <a:custGeom>
              <a:avLst/>
              <a:gdLst>
                <a:gd name="T0" fmla="*/ 123 w 362"/>
                <a:gd name="T1" fmla="*/ 222 h 222"/>
                <a:gd name="T2" fmla="*/ 362 w 362"/>
                <a:gd name="T3" fmla="*/ 0 h 222"/>
                <a:gd name="T4" fmla="*/ 113 w 362"/>
                <a:gd name="T5" fmla="*/ 222 h 222"/>
                <a:gd name="T6" fmla="*/ 336 w 362"/>
                <a:gd name="T7" fmla="*/ 0 h 222"/>
                <a:gd name="T8" fmla="*/ 87 w 362"/>
                <a:gd name="T9" fmla="*/ 222 h 222"/>
                <a:gd name="T10" fmla="*/ 310 w 362"/>
                <a:gd name="T11" fmla="*/ 0 h 222"/>
                <a:gd name="T12" fmla="*/ 61 w 362"/>
                <a:gd name="T13" fmla="*/ 222 h 222"/>
                <a:gd name="T14" fmla="*/ 284 w 362"/>
                <a:gd name="T15" fmla="*/ 0 h 222"/>
                <a:gd name="T16" fmla="*/ 33 w 362"/>
                <a:gd name="T17" fmla="*/ 222 h 222"/>
                <a:gd name="T18" fmla="*/ 258 w 362"/>
                <a:gd name="T19" fmla="*/ 0 h 222"/>
                <a:gd name="T20" fmla="*/ 7 w 362"/>
                <a:gd name="T21" fmla="*/ 222 h 222"/>
                <a:gd name="T22" fmla="*/ 215 w 362"/>
                <a:gd name="T23" fmla="*/ 0 h 222"/>
                <a:gd name="T24" fmla="*/ 206 w 362"/>
                <a:gd name="T25" fmla="*/ 0 h 222"/>
                <a:gd name="T26" fmla="*/ 189 w 362"/>
                <a:gd name="T27" fmla="*/ 0 h 222"/>
                <a:gd name="T28" fmla="*/ 180 w 362"/>
                <a:gd name="T29" fmla="*/ 0 h 222"/>
                <a:gd name="T30" fmla="*/ 163 w 362"/>
                <a:gd name="T31" fmla="*/ 0 h 222"/>
                <a:gd name="T32" fmla="*/ 154 w 362"/>
                <a:gd name="T33" fmla="*/ 0 h 222"/>
                <a:gd name="T34" fmla="*/ 137 w 362"/>
                <a:gd name="T35" fmla="*/ 0 h 222"/>
                <a:gd name="T36" fmla="*/ 125 w 362"/>
                <a:gd name="T37" fmla="*/ 0 h 222"/>
                <a:gd name="T38" fmla="*/ 111 w 362"/>
                <a:gd name="T39" fmla="*/ 0 h 222"/>
                <a:gd name="T40" fmla="*/ 99 w 362"/>
                <a:gd name="T41" fmla="*/ 0 h 222"/>
                <a:gd name="T42" fmla="*/ 0 w 362"/>
                <a:gd name="T43" fmla="*/ 99 h 222"/>
                <a:gd name="T44" fmla="*/ 73 w 362"/>
                <a:gd name="T45" fmla="*/ 0 h 222"/>
                <a:gd name="T46" fmla="*/ 0 w 362"/>
                <a:gd name="T47" fmla="*/ 73 h 222"/>
                <a:gd name="T48" fmla="*/ 47 w 362"/>
                <a:gd name="T49" fmla="*/ 0 h 222"/>
                <a:gd name="T50" fmla="*/ 0 w 362"/>
                <a:gd name="T51" fmla="*/ 47 h 222"/>
                <a:gd name="T52" fmla="*/ 21 w 362"/>
                <a:gd name="T53" fmla="*/ 0 h 222"/>
                <a:gd name="T54" fmla="*/ 0 w 362"/>
                <a:gd name="T55" fmla="*/ 19 h 222"/>
                <a:gd name="T56" fmla="*/ 151 w 362"/>
                <a:gd name="T57" fmla="*/ 222 h 222"/>
                <a:gd name="T58" fmla="*/ 165 w 362"/>
                <a:gd name="T59" fmla="*/ 222 h 222"/>
                <a:gd name="T60" fmla="*/ 177 w 362"/>
                <a:gd name="T61" fmla="*/ 222 h 222"/>
                <a:gd name="T62" fmla="*/ 191 w 362"/>
                <a:gd name="T63" fmla="*/ 222 h 222"/>
                <a:gd name="T64" fmla="*/ 203 w 362"/>
                <a:gd name="T65" fmla="*/ 222 h 222"/>
                <a:gd name="T66" fmla="*/ 218 w 362"/>
                <a:gd name="T67" fmla="*/ 222 h 222"/>
                <a:gd name="T68" fmla="*/ 229 w 362"/>
                <a:gd name="T69" fmla="*/ 222 h 222"/>
                <a:gd name="T70" fmla="*/ 244 w 362"/>
                <a:gd name="T71" fmla="*/ 222 h 222"/>
                <a:gd name="T72" fmla="*/ 255 w 362"/>
                <a:gd name="T73" fmla="*/ 222 h 222"/>
                <a:gd name="T74" fmla="*/ 272 w 362"/>
                <a:gd name="T75" fmla="*/ 222 h 222"/>
                <a:gd name="T76" fmla="*/ 281 w 362"/>
                <a:gd name="T77" fmla="*/ 222 h 222"/>
                <a:gd name="T78" fmla="*/ 298 w 362"/>
                <a:gd name="T79" fmla="*/ 222 h 222"/>
                <a:gd name="T80" fmla="*/ 308 w 362"/>
                <a:gd name="T81" fmla="*/ 222 h 222"/>
                <a:gd name="T82" fmla="*/ 324 w 362"/>
                <a:gd name="T83" fmla="*/ 222 h 222"/>
                <a:gd name="T84" fmla="*/ 334 w 362"/>
                <a:gd name="T85" fmla="*/ 222 h 222"/>
                <a:gd name="T86" fmla="*/ 350 w 362"/>
                <a:gd name="T87" fmla="*/ 222 h 222"/>
                <a:gd name="T88" fmla="*/ 360 w 362"/>
                <a:gd name="T89" fmla="*/ 222 h 222"/>
                <a:gd name="T90" fmla="*/ 360 w 362"/>
                <a:gd name="T9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2" h="222">
                  <a:moveTo>
                    <a:pt x="362" y="0"/>
                  </a:moveTo>
                  <a:lnTo>
                    <a:pt x="348" y="0"/>
                  </a:lnTo>
                  <a:lnTo>
                    <a:pt x="123" y="222"/>
                  </a:lnTo>
                  <a:lnTo>
                    <a:pt x="139" y="222"/>
                  </a:lnTo>
                  <a:lnTo>
                    <a:pt x="362" y="2"/>
                  </a:lnTo>
                  <a:lnTo>
                    <a:pt x="362" y="0"/>
                  </a:lnTo>
                  <a:lnTo>
                    <a:pt x="362" y="0"/>
                  </a:lnTo>
                  <a:close/>
                  <a:moveTo>
                    <a:pt x="336" y="0"/>
                  </a:moveTo>
                  <a:lnTo>
                    <a:pt x="113" y="222"/>
                  </a:lnTo>
                  <a:lnTo>
                    <a:pt x="97" y="222"/>
                  </a:lnTo>
                  <a:lnTo>
                    <a:pt x="322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10" y="0"/>
                  </a:moveTo>
                  <a:lnTo>
                    <a:pt x="87" y="222"/>
                  </a:lnTo>
                  <a:lnTo>
                    <a:pt x="71" y="222"/>
                  </a:lnTo>
                  <a:lnTo>
                    <a:pt x="296" y="0"/>
                  </a:lnTo>
                  <a:lnTo>
                    <a:pt x="310" y="0"/>
                  </a:lnTo>
                  <a:lnTo>
                    <a:pt x="310" y="0"/>
                  </a:lnTo>
                  <a:close/>
                  <a:moveTo>
                    <a:pt x="284" y="0"/>
                  </a:moveTo>
                  <a:lnTo>
                    <a:pt x="61" y="222"/>
                  </a:lnTo>
                  <a:lnTo>
                    <a:pt x="45" y="22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258" y="0"/>
                  </a:moveTo>
                  <a:lnTo>
                    <a:pt x="33" y="222"/>
                  </a:lnTo>
                  <a:lnTo>
                    <a:pt x="18" y="222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58" y="0"/>
                  </a:lnTo>
                  <a:close/>
                  <a:moveTo>
                    <a:pt x="232" y="0"/>
                  </a:moveTo>
                  <a:lnTo>
                    <a:pt x="7" y="222"/>
                  </a:lnTo>
                  <a:lnTo>
                    <a:pt x="0" y="222"/>
                  </a:lnTo>
                  <a:lnTo>
                    <a:pt x="0" y="215"/>
                  </a:lnTo>
                  <a:lnTo>
                    <a:pt x="215" y="0"/>
                  </a:lnTo>
                  <a:lnTo>
                    <a:pt x="232" y="0"/>
                  </a:lnTo>
                  <a:lnTo>
                    <a:pt x="232" y="0"/>
                  </a:lnTo>
                  <a:close/>
                  <a:moveTo>
                    <a:pt x="206" y="0"/>
                  </a:moveTo>
                  <a:lnTo>
                    <a:pt x="0" y="203"/>
                  </a:lnTo>
                  <a:lnTo>
                    <a:pt x="0" y="189"/>
                  </a:lnTo>
                  <a:lnTo>
                    <a:pt x="189" y="0"/>
                  </a:lnTo>
                  <a:lnTo>
                    <a:pt x="206" y="0"/>
                  </a:lnTo>
                  <a:lnTo>
                    <a:pt x="206" y="0"/>
                  </a:lnTo>
                  <a:close/>
                  <a:moveTo>
                    <a:pt x="180" y="0"/>
                  </a:moveTo>
                  <a:lnTo>
                    <a:pt x="0" y="177"/>
                  </a:lnTo>
                  <a:lnTo>
                    <a:pt x="0" y="163"/>
                  </a:lnTo>
                  <a:lnTo>
                    <a:pt x="163" y="0"/>
                  </a:lnTo>
                  <a:lnTo>
                    <a:pt x="180" y="0"/>
                  </a:lnTo>
                  <a:lnTo>
                    <a:pt x="180" y="0"/>
                  </a:lnTo>
                  <a:close/>
                  <a:moveTo>
                    <a:pt x="154" y="0"/>
                  </a:moveTo>
                  <a:lnTo>
                    <a:pt x="0" y="151"/>
                  </a:lnTo>
                  <a:lnTo>
                    <a:pt x="0" y="135"/>
                  </a:lnTo>
                  <a:lnTo>
                    <a:pt x="137" y="0"/>
                  </a:lnTo>
                  <a:lnTo>
                    <a:pt x="154" y="0"/>
                  </a:lnTo>
                  <a:lnTo>
                    <a:pt x="154" y="0"/>
                  </a:lnTo>
                  <a:close/>
                  <a:moveTo>
                    <a:pt x="125" y="0"/>
                  </a:moveTo>
                  <a:lnTo>
                    <a:pt x="0" y="125"/>
                  </a:lnTo>
                  <a:lnTo>
                    <a:pt x="0" y="109"/>
                  </a:lnTo>
                  <a:lnTo>
                    <a:pt x="111" y="0"/>
                  </a:lnTo>
                  <a:lnTo>
                    <a:pt x="125" y="0"/>
                  </a:lnTo>
                  <a:lnTo>
                    <a:pt x="125" y="0"/>
                  </a:lnTo>
                  <a:close/>
                  <a:moveTo>
                    <a:pt x="99" y="0"/>
                  </a:moveTo>
                  <a:lnTo>
                    <a:pt x="85" y="0"/>
                  </a:lnTo>
                  <a:lnTo>
                    <a:pt x="0" y="83"/>
                  </a:lnTo>
                  <a:lnTo>
                    <a:pt x="0" y="99"/>
                  </a:lnTo>
                  <a:lnTo>
                    <a:pt x="99" y="0"/>
                  </a:lnTo>
                  <a:lnTo>
                    <a:pt x="99" y="0"/>
                  </a:lnTo>
                  <a:close/>
                  <a:moveTo>
                    <a:pt x="73" y="0"/>
                  </a:moveTo>
                  <a:lnTo>
                    <a:pt x="59" y="0"/>
                  </a:lnTo>
                  <a:lnTo>
                    <a:pt x="0" y="57"/>
                  </a:lnTo>
                  <a:lnTo>
                    <a:pt x="0" y="73"/>
                  </a:lnTo>
                  <a:lnTo>
                    <a:pt x="73" y="0"/>
                  </a:lnTo>
                  <a:lnTo>
                    <a:pt x="73" y="0"/>
                  </a:lnTo>
                  <a:close/>
                  <a:moveTo>
                    <a:pt x="47" y="0"/>
                  </a:moveTo>
                  <a:lnTo>
                    <a:pt x="33" y="0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47" y="0"/>
                  </a:lnTo>
                  <a:close/>
                  <a:moveTo>
                    <a:pt x="21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0" y="19"/>
                  </a:ln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151" y="222"/>
                  </a:moveTo>
                  <a:lnTo>
                    <a:pt x="362" y="12"/>
                  </a:lnTo>
                  <a:lnTo>
                    <a:pt x="362" y="28"/>
                  </a:lnTo>
                  <a:lnTo>
                    <a:pt x="165" y="222"/>
                  </a:lnTo>
                  <a:lnTo>
                    <a:pt x="151" y="222"/>
                  </a:lnTo>
                  <a:lnTo>
                    <a:pt x="151" y="222"/>
                  </a:lnTo>
                  <a:close/>
                  <a:moveTo>
                    <a:pt x="177" y="222"/>
                  </a:moveTo>
                  <a:lnTo>
                    <a:pt x="362" y="38"/>
                  </a:lnTo>
                  <a:lnTo>
                    <a:pt x="362" y="54"/>
                  </a:lnTo>
                  <a:lnTo>
                    <a:pt x="191" y="222"/>
                  </a:lnTo>
                  <a:lnTo>
                    <a:pt x="177" y="222"/>
                  </a:lnTo>
                  <a:lnTo>
                    <a:pt x="177" y="222"/>
                  </a:lnTo>
                  <a:close/>
                  <a:moveTo>
                    <a:pt x="203" y="222"/>
                  </a:moveTo>
                  <a:lnTo>
                    <a:pt x="362" y="66"/>
                  </a:lnTo>
                  <a:lnTo>
                    <a:pt x="362" y="80"/>
                  </a:lnTo>
                  <a:lnTo>
                    <a:pt x="218" y="222"/>
                  </a:lnTo>
                  <a:lnTo>
                    <a:pt x="203" y="222"/>
                  </a:lnTo>
                  <a:lnTo>
                    <a:pt x="203" y="222"/>
                  </a:lnTo>
                  <a:close/>
                  <a:moveTo>
                    <a:pt x="229" y="222"/>
                  </a:moveTo>
                  <a:lnTo>
                    <a:pt x="362" y="92"/>
                  </a:lnTo>
                  <a:lnTo>
                    <a:pt x="362" y="106"/>
                  </a:lnTo>
                  <a:lnTo>
                    <a:pt x="244" y="222"/>
                  </a:lnTo>
                  <a:lnTo>
                    <a:pt x="229" y="222"/>
                  </a:lnTo>
                  <a:lnTo>
                    <a:pt x="229" y="222"/>
                  </a:lnTo>
                  <a:close/>
                  <a:moveTo>
                    <a:pt x="255" y="222"/>
                  </a:moveTo>
                  <a:lnTo>
                    <a:pt x="362" y="118"/>
                  </a:lnTo>
                  <a:lnTo>
                    <a:pt x="362" y="132"/>
                  </a:lnTo>
                  <a:lnTo>
                    <a:pt x="272" y="222"/>
                  </a:lnTo>
                  <a:lnTo>
                    <a:pt x="255" y="222"/>
                  </a:lnTo>
                  <a:lnTo>
                    <a:pt x="255" y="222"/>
                  </a:lnTo>
                  <a:close/>
                  <a:moveTo>
                    <a:pt x="281" y="222"/>
                  </a:moveTo>
                  <a:lnTo>
                    <a:pt x="362" y="144"/>
                  </a:lnTo>
                  <a:lnTo>
                    <a:pt x="362" y="158"/>
                  </a:lnTo>
                  <a:lnTo>
                    <a:pt x="298" y="222"/>
                  </a:lnTo>
                  <a:lnTo>
                    <a:pt x="281" y="222"/>
                  </a:lnTo>
                  <a:lnTo>
                    <a:pt x="281" y="222"/>
                  </a:lnTo>
                  <a:close/>
                  <a:moveTo>
                    <a:pt x="308" y="222"/>
                  </a:moveTo>
                  <a:lnTo>
                    <a:pt x="362" y="170"/>
                  </a:lnTo>
                  <a:lnTo>
                    <a:pt x="362" y="187"/>
                  </a:lnTo>
                  <a:lnTo>
                    <a:pt x="324" y="222"/>
                  </a:lnTo>
                  <a:lnTo>
                    <a:pt x="308" y="222"/>
                  </a:lnTo>
                  <a:lnTo>
                    <a:pt x="308" y="222"/>
                  </a:lnTo>
                  <a:close/>
                  <a:moveTo>
                    <a:pt x="334" y="222"/>
                  </a:moveTo>
                  <a:lnTo>
                    <a:pt x="362" y="196"/>
                  </a:lnTo>
                  <a:lnTo>
                    <a:pt x="362" y="213"/>
                  </a:lnTo>
                  <a:lnTo>
                    <a:pt x="350" y="222"/>
                  </a:lnTo>
                  <a:lnTo>
                    <a:pt x="334" y="222"/>
                  </a:lnTo>
                  <a:lnTo>
                    <a:pt x="334" y="222"/>
                  </a:lnTo>
                  <a:close/>
                  <a:moveTo>
                    <a:pt x="360" y="222"/>
                  </a:moveTo>
                  <a:lnTo>
                    <a:pt x="362" y="222"/>
                  </a:lnTo>
                  <a:lnTo>
                    <a:pt x="362" y="222"/>
                  </a:lnTo>
                  <a:lnTo>
                    <a:pt x="360" y="222"/>
                  </a:lnTo>
                  <a:close/>
                </a:path>
              </a:pathLst>
            </a:custGeom>
            <a:solidFill>
              <a:srgbClr val="AFD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3330575" y="1339850"/>
              <a:ext cx="777875" cy="500063"/>
            </a:xfrm>
            <a:custGeom>
              <a:avLst/>
              <a:gdLst>
                <a:gd name="T0" fmla="*/ 201 w 207"/>
                <a:gd name="T1" fmla="*/ 129 h 133"/>
                <a:gd name="T2" fmla="*/ 203 w 207"/>
                <a:gd name="T3" fmla="*/ 127 h 133"/>
                <a:gd name="T4" fmla="*/ 203 w 207"/>
                <a:gd name="T5" fmla="*/ 121 h 133"/>
                <a:gd name="T6" fmla="*/ 201 w 207"/>
                <a:gd name="T7" fmla="*/ 120 h 133"/>
                <a:gd name="T8" fmla="*/ 16 w 207"/>
                <a:gd name="T9" fmla="*/ 120 h 133"/>
                <a:gd name="T10" fmla="*/ 4 w 207"/>
                <a:gd name="T11" fmla="*/ 121 h 133"/>
                <a:gd name="T12" fmla="*/ 3 w 207"/>
                <a:gd name="T13" fmla="*/ 127 h 133"/>
                <a:gd name="T14" fmla="*/ 4 w 207"/>
                <a:gd name="T15" fmla="*/ 129 h 133"/>
                <a:gd name="T16" fmla="*/ 21 w 207"/>
                <a:gd name="T17" fmla="*/ 0 h 133"/>
                <a:gd name="T18" fmla="*/ 191 w 207"/>
                <a:gd name="T19" fmla="*/ 2 h 133"/>
                <a:gd name="T20" fmla="*/ 191 w 207"/>
                <a:gd name="T21" fmla="*/ 2 h 133"/>
                <a:gd name="T22" fmla="*/ 193 w 207"/>
                <a:gd name="T23" fmla="*/ 116 h 133"/>
                <a:gd name="T24" fmla="*/ 205 w 207"/>
                <a:gd name="T25" fmla="*/ 118 h 133"/>
                <a:gd name="T26" fmla="*/ 207 w 207"/>
                <a:gd name="T27" fmla="*/ 123 h 133"/>
                <a:gd name="T28" fmla="*/ 205 w 207"/>
                <a:gd name="T29" fmla="*/ 131 h 133"/>
                <a:gd name="T30" fmla="*/ 6 w 207"/>
                <a:gd name="T31" fmla="*/ 133 h 133"/>
                <a:gd name="T32" fmla="*/ 2 w 207"/>
                <a:gd name="T33" fmla="*/ 131 h 133"/>
                <a:gd name="T34" fmla="*/ 0 w 207"/>
                <a:gd name="T35" fmla="*/ 127 h 133"/>
                <a:gd name="T36" fmla="*/ 2 w 207"/>
                <a:gd name="T37" fmla="*/ 118 h 133"/>
                <a:gd name="T38" fmla="*/ 6 w 207"/>
                <a:gd name="T39" fmla="*/ 116 h 133"/>
                <a:gd name="T40" fmla="*/ 14 w 207"/>
                <a:gd name="T41" fmla="*/ 7 h 133"/>
                <a:gd name="T42" fmla="*/ 16 w 207"/>
                <a:gd name="T43" fmla="*/ 2 h 133"/>
                <a:gd name="T44" fmla="*/ 186 w 207"/>
                <a:gd name="T45" fmla="*/ 4 h 133"/>
                <a:gd name="T46" fmla="*/ 19 w 207"/>
                <a:gd name="T47" fmla="*/ 5 h 133"/>
                <a:gd name="T48" fmla="*/ 18 w 207"/>
                <a:gd name="T49" fmla="*/ 116 h 133"/>
                <a:gd name="T50" fmla="*/ 189 w 207"/>
                <a:gd name="T51" fmla="*/ 7 h 133"/>
                <a:gd name="T52" fmla="*/ 188 w 207"/>
                <a:gd name="T53" fmla="*/ 5 h 133"/>
                <a:gd name="T54" fmla="*/ 72 w 207"/>
                <a:gd name="T55" fmla="*/ 126 h 133"/>
                <a:gd name="T56" fmla="*/ 72 w 207"/>
                <a:gd name="T57" fmla="*/ 122 h 133"/>
                <a:gd name="T58" fmla="*/ 135 w 207"/>
                <a:gd name="T59" fmla="*/ 124 h 133"/>
                <a:gd name="T60" fmla="*/ 72 w 207"/>
                <a:gd name="T61" fmla="*/ 126 h 133"/>
                <a:gd name="T62" fmla="*/ 24 w 207"/>
                <a:gd name="T63" fmla="*/ 11 h 133"/>
                <a:gd name="T64" fmla="*/ 25 w 207"/>
                <a:gd name="T65" fmla="*/ 111 h 133"/>
                <a:gd name="T66" fmla="*/ 183 w 207"/>
                <a:gd name="T67" fmla="*/ 109 h 133"/>
                <a:gd name="T68" fmla="*/ 181 w 207"/>
                <a:gd name="T69" fmla="*/ 9 h 133"/>
                <a:gd name="T70" fmla="*/ 180 w 207"/>
                <a:gd name="T71" fmla="*/ 13 h 133"/>
                <a:gd name="T72" fmla="*/ 27 w 207"/>
                <a:gd name="T73" fmla="*/ 107 h 133"/>
                <a:gd name="T74" fmla="*/ 180 w 207"/>
                <a:gd name="T75" fmla="*/ 1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133">
                  <a:moveTo>
                    <a:pt x="6" y="129"/>
                  </a:move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9"/>
                    <a:pt x="203" y="129"/>
                  </a:cubicBezTo>
                  <a:cubicBezTo>
                    <a:pt x="203" y="128"/>
                    <a:pt x="203" y="127"/>
                    <a:pt x="203" y="127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2"/>
                    <a:pt x="203" y="121"/>
                    <a:pt x="203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2" y="120"/>
                    <a:pt x="201" y="120"/>
                    <a:pt x="201" y="120"/>
                  </a:cubicBezTo>
                  <a:cubicBezTo>
                    <a:pt x="191" y="120"/>
                    <a:pt x="191" y="120"/>
                    <a:pt x="191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1"/>
                  </a:cubicBezTo>
                  <a:cubicBezTo>
                    <a:pt x="4" y="121"/>
                    <a:pt x="3" y="122"/>
                    <a:pt x="3" y="123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3" y="127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5" y="129"/>
                    <a:pt x="5" y="129"/>
                    <a:pt x="6" y="129"/>
                  </a:cubicBezTo>
                  <a:close/>
                  <a:moveTo>
                    <a:pt x="21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8" y="0"/>
                    <a:pt x="190" y="1"/>
                    <a:pt x="191" y="2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2" y="3"/>
                    <a:pt x="193" y="5"/>
                    <a:pt x="193" y="7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201" y="116"/>
                    <a:pt x="201" y="116"/>
                    <a:pt x="201" y="116"/>
                  </a:cubicBezTo>
                  <a:cubicBezTo>
                    <a:pt x="202" y="116"/>
                    <a:pt x="204" y="117"/>
                    <a:pt x="205" y="118"/>
                  </a:cubicBezTo>
                  <a:cubicBezTo>
                    <a:pt x="205" y="118"/>
                    <a:pt x="205" y="118"/>
                    <a:pt x="205" y="118"/>
                  </a:cubicBezTo>
                  <a:cubicBezTo>
                    <a:pt x="206" y="119"/>
                    <a:pt x="207" y="121"/>
                    <a:pt x="207" y="123"/>
                  </a:cubicBezTo>
                  <a:cubicBezTo>
                    <a:pt x="207" y="127"/>
                    <a:pt x="207" y="127"/>
                    <a:pt x="207" y="127"/>
                  </a:cubicBezTo>
                  <a:cubicBezTo>
                    <a:pt x="207" y="128"/>
                    <a:pt x="206" y="130"/>
                    <a:pt x="205" y="131"/>
                  </a:cubicBezTo>
                  <a:cubicBezTo>
                    <a:pt x="204" y="132"/>
                    <a:pt x="202" y="133"/>
                    <a:pt x="201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4" y="133"/>
                    <a:pt x="3" y="132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0" y="130"/>
                    <a:pt x="0" y="128"/>
                    <a:pt x="0" y="12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1"/>
                    <a:pt x="0" y="119"/>
                    <a:pt x="2" y="118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3" y="117"/>
                    <a:pt x="4" y="116"/>
                    <a:pt x="6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5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1"/>
                    <a:pt x="19" y="0"/>
                    <a:pt x="21" y="0"/>
                  </a:cubicBezTo>
                  <a:close/>
                  <a:moveTo>
                    <a:pt x="186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19" y="4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4"/>
                    <a:pt x="187" y="4"/>
                    <a:pt x="186" y="4"/>
                  </a:cubicBezTo>
                  <a:close/>
                  <a:moveTo>
                    <a:pt x="72" y="126"/>
                  </a:moveTo>
                  <a:cubicBezTo>
                    <a:pt x="71" y="126"/>
                    <a:pt x="70" y="125"/>
                    <a:pt x="70" y="124"/>
                  </a:cubicBezTo>
                  <a:cubicBezTo>
                    <a:pt x="70" y="123"/>
                    <a:pt x="71" y="122"/>
                    <a:pt x="72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2"/>
                    <a:pt x="135" y="123"/>
                    <a:pt x="135" y="124"/>
                  </a:cubicBezTo>
                  <a:cubicBezTo>
                    <a:pt x="135" y="125"/>
                    <a:pt x="134" y="126"/>
                    <a:pt x="133" y="126"/>
                  </a:cubicBezTo>
                  <a:cubicBezTo>
                    <a:pt x="72" y="126"/>
                    <a:pt x="72" y="126"/>
                    <a:pt x="72" y="126"/>
                  </a:cubicBezTo>
                  <a:close/>
                  <a:moveTo>
                    <a:pt x="25" y="9"/>
                  </a:moveTo>
                  <a:cubicBezTo>
                    <a:pt x="24" y="9"/>
                    <a:pt x="24" y="10"/>
                    <a:pt x="24" y="11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4" y="110"/>
                    <a:pt x="24" y="111"/>
                    <a:pt x="25" y="111"/>
                  </a:cubicBezTo>
                  <a:cubicBezTo>
                    <a:pt x="181" y="111"/>
                    <a:pt x="181" y="111"/>
                    <a:pt x="181" y="111"/>
                  </a:cubicBezTo>
                  <a:cubicBezTo>
                    <a:pt x="182" y="111"/>
                    <a:pt x="183" y="110"/>
                    <a:pt x="183" y="109"/>
                  </a:cubicBezTo>
                  <a:cubicBezTo>
                    <a:pt x="183" y="11"/>
                    <a:pt x="183" y="11"/>
                    <a:pt x="183" y="11"/>
                  </a:cubicBezTo>
                  <a:cubicBezTo>
                    <a:pt x="183" y="10"/>
                    <a:pt x="182" y="9"/>
                    <a:pt x="181" y="9"/>
                  </a:cubicBezTo>
                  <a:cubicBezTo>
                    <a:pt x="25" y="9"/>
                    <a:pt x="25" y="9"/>
                    <a:pt x="25" y="9"/>
                  </a:cubicBezTo>
                  <a:close/>
                  <a:moveTo>
                    <a:pt x="180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180" y="107"/>
                    <a:pt x="180" y="107"/>
                    <a:pt x="180" y="107"/>
                  </a:cubicBezTo>
                  <a:lnTo>
                    <a:pt x="180" y="1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926832" y="1855138"/>
            <a:ext cx="733902" cy="768989"/>
            <a:chOff x="3187821" y="-251069"/>
            <a:chExt cx="796925" cy="835025"/>
          </a:xfrm>
        </p:grpSpPr>
        <p:sp>
          <p:nvSpPr>
            <p:cNvPr id="61" name="Freeform 107"/>
            <p:cNvSpPr>
              <a:spLocks noEditPoints="1"/>
            </p:cNvSpPr>
            <p:nvPr/>
          </p:nvSpPr>
          <p:spPr bwMode="auto">
            <a:xfrm>
              <a:off x="3552946" y="550619"/>
              <a:ext cx="68262" cy="19050"/>
            </a:xfrm>
            <a:custGeom>
              <a:avLst/>
              <a:gdLst>
                <a:gd name="T0" fmla="*/ 43 w 43"/>
                <a:gd name="T1" fmla="*/ 0 h 12"/>
                <a:gd name="T2" fmla="*/ 28 w 43"/>
                <a:gd name="T3" fmla="*/ 0 h 12"/>
                <a:gd name="T4" fmla="*/ 14 w 43"/>
                <a:gd name="T5" fmla="*/ 12 h 12"/>
                <a:gd name="T6" fmla="*/ 33 w 43"/>
                <a:gd name="T7" fmla="*/ 12 h 12"/>
                <a:gd name="T8" fmla="*/ 43 w 43"/>
                <a:gd name="T9" fmla="*/ 4 h 12"/>
                <a:gd name="T10" fmla="*/ 43 w 43"/>
                <a:gd name="T11" fmla="*/ 0 h 12"/>
                <a:gd name="T12" fmla="*/ 43 w 43"/>
                <a:gd name="T13" fmla="*/ 0 h 12"/>
                <a:gd name="T14" fmla="*/ 14 w 43"/>
                <a:gd name="T15" fmla="*/ 0 h 12"/>
                <a:gd name="T16" fmla="*/ 0 w 43"/>
                <a:gd name="T17" fmla="*/ 0 h 12"/>
                <a:gd name="T18" fmla="*/ 0 w 43"/>
                <a:gd name="T19" fmla="*/ 12 h 12"/>
                <a:gd name="T20" fmla="*/ 0 w 43"/>
                <a:gd name="T21" fmla="*/ 12 h 12"/>
                <a:gd name="T22" fmla="*/ 14 w 4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lnTo>
                    <a:pt x="28" y="0"/>
                  </a:lnTo>
                  <a:lnTo>
                    <a:pt x="14" y="12"/>
                  </a:lnTo>
                  <a:lnTo>
                    <a:pt x="33" y="12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8"/>
            <p:cNvSpPr>
              <a:spLocks noEditPoints="1"/>
            </p:cNvSpPr>
            <p:nvPr/>
          </p:nvSpPr>
          <p:spPr bwMode="auto">
            <a:xfrm>
              <a:off x="3376733" y="-58981"/>
              <a:ext cx="417512" cy="473075"/>
            </a:xfrm>
            <a:custGeom>
              <a:avLst/>
              <a:gdLst>
                <a:gd name="T0" fmla="*/ 72 w 111"/>
                <a:gd name="T1" fmla="*/ 53 h 126"/>
                <a:gd name="T2" fmla="*/ 76 w 111"/>
                <a:gd name="T3" fmla="*/ 53 h 126"/>
                <a:gd name="T4" fmla="*/ 104 w 111"/>
                <a:gd name="T5" fmla="*/ 28 h 126"/>
                <a:gd name="T6" fmla="*/ 60 w 111"/>
                <a:gd name="T7" fmla="*/ 63 h 126"/>
                <a:gd name="T8" fmla="*/ 72 w 111"/>
                <a:gd name="T9" fmla="*/ 60 h 126"/>
                <a:gd name="T10" fmla="*/ 106 w 111"/>
                <a:gd name="T11" fmla="*/ 31 h 126"/>
                <a:gd name="T12" fmla="*/ 76 w 111"/>
                <a:gd name="T13" fmla="*/ 69 h 126"/>
                <a:gd name="T14" fmla="*/ 76 w 111"/>
                <a:gd name="T15" fmla="*/ 65 h 126"/>
                <a:gd name="T16" fmla="*/ 76 w 111"/>
                <a:gd name="T17" fmla="*/ 75 h 126"/>
                <a:gd name="T18" fmla="*/ 111 w 111"/>
                <a:gd name="T19" fmla="*/ 48 h 126"/>
                <a:gd name="T20" fmla="*/ 76 w 111"/>
                <a:gd name="T21" fmla="*/ 75 h 126"/>
                <a:gd name="T22" fmla="*/ 111 w 111"/>
                <a:gd name="T23" fmla="*/ 54 h 126"/>
                <a:gd name="T24" fmla="*/ 111 w 111"/>
                <a:gd name="T25" fmla="*/ 62 h 126"/>
                <a:gd name="T26" fmla="*/ 76 w 111"/>
                <a:gd name="T27" fmla="*/ 89 h 126"/>
                <a:gd name="T28" fmla="*/ 76 w 111"/>
                <a:gd name="T29" fmla="*/ 111 h 126"/>
                <a:gd name="T30" fmla="*/ 106 w 111"/>
                <a:gd name="T31" fmla="*/ 79 h 126"/>
                <a:gd name="T32" fmla="*/ 76 w 111"/>
                <a:gd name="T33" fmla="*/ 103 h 126"/>
                <a:gd name="T34" fmla="*/ 90 w 111"/>
                <a:gd name="T35" fmla="*/ 103 h 126"/>
                <a:gd name="T36" fmla="*/ 76 w 111"/>
                <a:gd name="T37" fmla="*/ 125 h 126"/>
                <a:gd name="T38" fmla="*/ 81 w 111"/>
                <a:gd name="T39" fmla="*/ 126 h 126"/>
                <a:gd name="T40" fmla="*/ 87 w 111"/>
                <a:gd name="T41" fmla="*/ 123 h 126"/>
                <a:gd name="T42" fmla="*/ 90 w 111"/>
                <a:gd name="T43" fmla="*/ 117 h 126"/>
                <a:gd name="T44" fmla="*/ 98 w 111"/>
                <a:gd name="T45" fmla="*/ 19 h 126"/>
                <a:gd name="T46" fmla="*/ 58 w 111"/>
                <a:gd name="T47" fmla="*/ 53 h 126"/>
                <a:gd name="T48" fmla="*/ 94 w 111"/>
                <a:gd name="T49" fmla="*/ 15 h 126"/>
                <a:gd name="T50" fmla="*/ 98 w 111"/>
                <a:gd name="T51" fmla="*/ 19 h 126"/>
                <a:gd name="T52" fmla="*/ 40 w 111"/>
                <a:gd name="T53" fmla="*/ 63 h 126"/>
                <a:gd name="T54" fmla="*/ 40 w 111"/>
                <a:gd name="T55" fmla="*/ 55 h 126"/>
                <a:gd name="T56" fmla="*/ 91 w 111"/>
                <a:gd name="T57" fmla="*/ 12 h 126"/>
                <a:gd name="T58" fmla="*/ 39 w 111"/>
                <a:gd name="T59" fmla="*/ 51 h 126"/>
                <a:gd name="T60" fmla="*/ 36 w 111"/>
                <a:gd name="T61" fmla="*/ 53 h 126"/>
                <a:gd name="T62" fmla="*/ 7 w 111"/>
                <a:gd name="T63" fmla="*/ 82 h 126"/>
                <a:gd name="T64" fmla="*/ 5 w 111"/>
                <a:gd name="T65" fmla="*/ 77 h 126"/>
                <a:gd name="T66" fmla="*/ 83 w 111"/>
                <a:gd name="T67" fmla="*/ 7 h 126"/>
                <a:gd name="T68" fmla="*/ 3 w 111"/>
                <a:gd name="T69" fmla="*/ 73 h 126"/>
                <a:gd name="T70" fmla="*/ 66 w 111"/>
                <a:gd name="T71" fmla="*/ 1 h 126"/>
                <a:gd name="T72" fmla="*/ 61 w 111"/>
                <a:gd name="T73" fmla="*/ 0 h 126"/>
                <a:gd name="T74" fmla="*/ 0 w 111"/>
                <a:gd name="T75" fmla="*/ 55 h 126"/>
                <a:gd name="T76" fmla="*/ 54 w 111"/>
                <a:gd name="T77" fmla="*/ 0 h 126"/>
                <a:gd name="T78" fmla="*/ 61 w 111"/>
                <a:gd name="T79" fmla="*/ 0 h 126"/>
                <a:gd name="T80" fmla="*/ 36 w 111"/>
                <a:gd name="T81" fmla="*/ 3 h 126"/>
                <a:gd name="T82" fmla="*/ 1 w 111"/>
                <a:gd name="T83" fmla="*/ 47 h 126"/>
                <a:gd name="T84" fmla="*/ 24 w 111"/>
                <a:gd name="T85" fmla="*/ 10 h 126"/>
                <a:gd name="T86" fmla="*/ 10 w 111"/>
                <a:gd name="T87" fmla="*/ 23 h 126"/>
                <a:gd name="T88" fmla="*/ 9 w 111"/>
                <a:gd name="T89" fmla="*/ 86 h 126"/>
                <a:gd name="T90" fmla="*/ 36 w 111"/>
                <a:gd name="T91" fmla="*/ 68 h 126"/>
                <a:gd name="T92" fmla="*/ 36 w 111"/>
                <a:gd name="T93" fmla="*/ 65 h 126"/>
                <a:gd name="T94" fmla="*/ 9 w 111"/>
                <a:gd name="T95" fmla="*/ 86 h 126"/>
                <a:gd name="T96" fmla="*/ 20 w 111"/>
                <a:gd name="T97" fmla="*/ 98 h 126"/>
                <a:gd name="T98" fmla="*/ 36 w 111"/>
                <a:gd name="T99" fmla="*/ 73 h 126"/>
                <a:gd name="T100" fmla="*/ 22 w 111"/>
                <a:gd name="T101" fmla="*/ 101 h 126"/>
                <a:gd name="T102" fmla="*/ 36 w 111"/>
                <a:gd name="T103" fmla="*/ 96 h 126"/>
                <a:gd name="T104" fmla="*/ 22 w 111"/>
                <a:gd name="T105" fmla="*/ 101 h 126"/>
                <a:gd name="T106" fmla="*/ 22 w 111"/>
                <a:gd name="T107" fmla="*/ 117 h 126"/>
                <a:gd name="T108" fmla="*/ 36 w 111"/>
                <a:gd name="T109" fmla="*/ 109 h 126"/>
                <a:gd name="T110" fmla="*/ 22 w 111"/>
                <a:gd name="T111" fmla="*/ 115 h 126"/>
                <a:gd name="T112" fmla="*/ 36 w 111"/>
                <a:gd name="T113" fmla="*/ 115 h 126"/>
                <a:gd name="T114" fmla="*/ 33 w 111"/>
                <a:gd name="T115" fmla="*/ 126 h 126"/>
                <a:gd name="T116" fmla="*/ 26 w 111"/>
                <a:gd name="T117" fmla="*/ 125 h 126"/>
                <a:gd name="T118" fmla="*/ 54 w 111"/>
                <a:gd name="T119" fmla="*/ 63 h 126"/>
                <a:gd name="T120" fmla="*/ 46 w 111"/>
                <a:gd name="T121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" h="126">
                  <a:moveTo>
                    <a:pt x="72" y="60"/>
                  </a:moveTo>
                  <a:cubicBezTo>
                    <a:pt x="72" y="53"/>
                    <a:pt x="72" y="53"/>
                    <a:pt x="72" y="53"/>
                  </a:cubicBezTo>
                  <a:cubicBezTo>
                    <a:pt x="72" y="52"/>
                    <a:pt x="73" y="51"/>
                    <a:pt x="74" y="51"/>
                  </a:cubicBezTo>
                  <a:cubicBezTo>
                    <a:pt x="75" y="51"/>
                    <a:pt x="76" y="52"/>
                    <a:pt x="76" y="53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3" y="26"/>
                    <a:pt x="102" y="24"/>
                    <a:pt x="101" y="2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2" y="60"/>
                    <a:pt x="72" y="60"/>
                    <a:pt x="72" y="60"/>
                  </a:cubicBezTo>
                  <a:close/>
                  <a:moveTo>
                    <a:pt x="76" y="61"/>
                  </a:moveTo>
                  <a:cubicBezTo>
                    <a:pt x="106" y="31"/>
                    <a:pt x="106" y="31"/>
                    <a:pt x="106" y="31"/>
                  </a:cubicBezTo>
                  <a:cubicBezTo>
                    <a:pt x="107" y="33"/>
                    <a:pt x="107" y="35"/>
                    <a:pt x="108" y="37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1"/>
                    <a:pt x="76" y="61"/>
                    <a:pt x="76" y="61"/>
                  </a:cubicBezTo>
                  <a:close/>
                  <a:moveTo>
                    <a:pt x="76" y="75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10" y="44"/>
                    <a:pt x="111" y="46"/>
                    <a:pt x="111" y="48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6" y="75"/>
                    <a:pt x="76" y="75"/>
                    <a:pt x="76" y="75"/>
                  </a:cubicBezTo>
                  <a:close/>
                  <a:moveTo>
                    <a:pt x="76" y="89"/>
                  </a:moveTo>
                  <a:cubicBezTo>
                    <a:pt x="111" y="54"/>
                    <a:pt x="111" y="54"/>
                    <a:pt x="111" y="54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1" y="58"/>
                    <a:pt x="111" y="60"/>
                    <a:pt x="111" y="62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89"/>
                    <a:pt x="76" y="89"/>
                    <a:pt x="76" y="89"/>
                  </a:cubicBezTo>
                  <a:close/>
                  <a:moveTo>
                    <a:pt x="76" y="103"/>
                  </a:moveTo>
                  <a:cubicBezTo>
                    <a:pt x="76" y="111"/>
                    <a:pt x="76" y="111"/>
                    <a:pt x="76" y="111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2"/>
                    <a:pt x="105" y="81"/>
                    <a:pt x="106" y="79"/>
                  </a:cubicBezTo>
                  <a:cubicBezTo>
                    <a:pt x="107" y="76"/>
                    <a:pt x="109" y="73"/>
                    <a:pt x="109" y="69"/>
                  </a:cubicBezTo>
                  <a:cubicBezTo>
                    <a:pt x="76" y="103"/>
                    <a:pt x="76" y="103"/>
                    <a:pt x="76" y="103"/>
                  </a:cubicBezTo>
                  <a:close/>
                  <a:moveTo>
                    <a:pt x="76" y="117"/>
                  </a:moveTo>
                  <a:cubicBezTo>
                    <a:pt x="90" y="103"/>
                    <a:pt x="90" y="103"/>
                    <a:pt x="90" y="103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17"/>
                    <a:pt x="76" y="117"/>
                    <a:pt x="76" y="117"/>
                  </a:cubicBezTo>
                  <a:close/>
                  <a:moveTo>
                    <a:pt x="81" y="126"/>
                  </a:moveTo>
                  <a:cubicBezTo>
                    <a:pt x="81" y="126"/>
                    <a:pt x="81" y="126"/>
                    <a:pt x="81" y="126"/>
                  </a:cubicBezTo>
                  <a:cubicBezTo>
                    <a:pt x="84" y="126"/>
                    <a:pt x="86" y="125"/>
                    <a:pt x="87" y="123"/>
                  </a:cubicBezTo>
                  <a:cubicBezTo>
                    <a:pt x="89" y="122"/>
                    <a:pt x="90" y="120"/>
                    <a:pt x="90" y="117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81" y="126"/>
                    <a:pt x="81" y="126"/>
                    <a:pt x="81" y="126"/>
                  </a:cubicBezTo>
                  <a:close/>
                  <a:moveTo>
                    <a:pt x="98" y="19"/>
                  </a:moveTo>
                  <a:cubicBezTo>
                    <a:pt x="58" y="60"/>
                    <a:pt x="58" y="60"/>
                    <a:pt x="58" y="60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6" y="17"/>
                    <a:pt x="97" y="18"/>
                    <a:pt x="98" y="19"/>
                  </a:cubicBezTo>
                  <a:close/>
                  <a:moveTo>
                    <a:pt x="91" y="12"/>
                  </a:move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8" y="10"/>
                    <a:pt x="89" y="11"/>
                    <a:pt x="91" y="12"/>
                  </a:cubicBezTo>
                  <a:close/>
                  <a:moveTo>
                    <a:pt x="83" y="7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1"/>
                    <a:pt x="36" y="52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81"/>
                    <a:pt x="6" y="80"/>
                    <a:pt x="6" y="79"/>
                  </a:cubicBezTo>
                  <a:cubicBezTo>
                    <a:pt x="5" y="79"/>
                    <a:pt x="5" y="78"/>
                    <a:pt x="5" y="77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9" y="5"/>
                    <a:pt x="81" y="6"/>
                    <a:pt x="83" y="7"/>
                  </a:cubicBezTo>
                  <a:close/>
                  <a:moveTo>
                    <a:pt x="73" y="3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2" y="70"/>
                    <a:pt x="2" y="68"/>
                    <a:pt x="1" y="66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9" y="1"/>
                    <a:pt x="71" y="2"/>
                    <a:pt x="73" y="3"/>
                  </a:cubicBezTo>
                  <a:close/>
                  <a:moveTo>
                    <a:pt x="61" y="0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0" y="59"/>
                    <a:pt x="0" y="57"/>
                    <a:pt x="0" y="55"/>
                  </a:cubicBezTo>
                  <a:cubicBezTo>
                    <a:pt x="0" y="55"/>
                    <a:pt x="0" y="54"/>
                    <a:pt x="0" y="5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8" y="0"/>
                    <a:pt x="60" y="0"/>
                    <a:pt x="61" y="0"/>
                  </a:cubicBezTo>
                  <a:close/>
                  <a:moveTo>
                    <a:pt x="47" y="1"/>
                  </a:moveTo>
                  <a:cubicBezTo>
                    <a:pt x="43" y="1"/>
                    <a:pt x="40" y="2"/>
                    <a:pt x="36" y="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9"/>
                    <a:pt x="2" y="43"/>
                    <a:pt x="1" y="47"/>
                  </a:cubicBezTo>
                  <a:cubicBezTo>
                    <a:pt x="47" y="1"/>
                    <a:pt x="47" y="1"/>
                    <a:pt x="47" y="1"/>
                  </a:cubicBezTo>
                  <a:close/>
                  <a:moveTo>
                    <a:pt x="24" y="10"/>
                  </a:moveTo>
                  <a:cubicBezTo>
                    <a:pt x="21" y="12"/>
                    <a:pt x="19" y="14"/>
                    <a:pt x="17" y="16"/>
                  </a:cubicBezTo>
                  <a:cubicBezTo>
                    <a:pt x="14" y="18"/>
                    <a:pt x="12" y="21"/>
                    <a:pt x="10" y="23"/>
                  </a:cubicBezTo>
                  <a:cubicBezTo>
                    <a:pt x="24" y="10"/>
                    <a:pt x="24" y="10"/>
                    <a:pt x="24" y="10"/>
                  </a:cubicBezTo>
                  <a:close/>
                  <a:moveTo>
                    <a:pt x="9" y="86"/>
                  </a:moveTo>
                  <a:cubicBezTo>
                    <a:pt x="10" y="87"/>
                    <a:pt x="12" y="89"/>
                    <a:pt x="13" y="9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9" y="86"/>
                    <a:pt x="9" y="86"/>
                    <a:pt x="9" y="86"/>
                  </a:cubicBezTo>
                  <a:close/>
                  <a:moveTo>
                    <a:pt x="16" y="94"/>
                  </a:moveTo>
                  <a:cubicBezTo>
                    <a:pt x="17" y="95"/>
                    <a:pt x="18" y="96"/>
                    <a:pt x="20" y="98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16" y="94"/>
                    <a:pt x="16" y="94"/>
                    <a:pt x="16" y="94"/>
                  </a:cubicBezTo>
                  <a:close/>
                  <a:moveTo>
                    <a:pt x="22" y="101"/>
                  </a:moveTo>
                  <a:cubicBezTo>
                    <a:pt x="36" y="87"/>
                    <a:pt x="36" y="87"/>
                    <a:pt x="36" y="8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22" y="101"/>
                    <a:pt x="22" y="101"/>
                    <a:pt x="22" y="101"/>
                  </a:cubicBezTo>
                  <a:close/>
                  <a:moveTo>
                    <a:pt x="22" y="115"/>
                  </a:moveTo>
                  <a:cubicBezTo>
                    <a:pt x="22" y="117"/>
                    <a:pt x="22" y="117"/>
                    <a:pt x="22" y="117"/>
                  </a:cubicBezTo>
                  <a:cubicBezTo>
                    <a:pt x="22" y="119"/>
                    <a:pt x="22" y="121"/>
                    <a:pt x="23" y="122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22" y="115"/>
                    <a:pt x="22" y="115"/>
                    <a:pt x="22" y="115"/>
                  </a:cubicBezTo>
                  <a:close/>
                  <a:moveTo>
                    <a:pt x="26" y="125"/>
                  </a:moveTo>
                  <a:cubicBezTo>
                    <a:pt x="36" y="115"/>
                    <a:pt x="36" y="115"/>
                    <a:pt x="36" y="115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29" y="126"/>
                    <a:pt x="27" y="125"/>
                    <a:pt x="26" y="125"/>
                  </a:cubicBezTo>
                  <a:close/>
                  <a:moveTo>
                    <a:pt x="46" y="63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54" y="55"/>
                    <a:pt x="54" y="55"/>
                    <a:pt x="54" y="55"/>
                  </a:cubicBezTo>
                  <a:lnTo>
                    <a:pt x="46" y="63"/>
                  </a:lnTo>
                  <a:close/>
                </a:path>
              </a:pathLst>
            </a:custGeom>
            <a:solidFill>
              <a:srgbClr val="F7E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9"/>
            <p:cNvSpPr>
              <a:spLocks noEditPoints="1"/>
            </p:cNvSpPr>
            <p:nvPr/>
          </p:nvSpPr>
          <p:spPr bwMode="auto">
            <a:xfrm>
              <a:off x="3525958" y="196606"/>
              <a:ext cx="120650" cy="217488"/>
            </a:xfrm>
            <a:custGeom>
              <a:avLst/>
              <a:gdLst>
                <a:gd name="T0" fmla="*/ 76 w 76"/>
                <a:gd name="T1" fmla="*/ 12 h 137"/>
                <a:gd name="T2" fmla="*/ 76 w 76"/>
                <a:gd name="T3" fmla="*/ 0 h 137"/>
                <a:gd name="T4" fmla="*/ 69 w 76"/>
                <a:gd name="T5" fmla="*/ 0 h 137"/>
                <a:gd name="T6" fmla="*/ 0 w 76"/>
                <a:gd name="T7" fmla="*/ 69 h 137"/>
                <a:gd name="T8" fmla="*/ 0 w 76"/>
                <a:gd name="T9" fmla="*/ 88 h 137"/>
                <a:gd name="T10" fmla="*/ 76 w 76"/>
                <a:gd name="T11" fmla="*/ 12 h 137"/>
                <a:gd name="T12" fmla="*/ 76 w 76"/>
                <a:gd name="T13" fmla="*/ 12 h 137"/>
                <a:gd name="T14" fmla="*/ 57 w 76"/>
                <a:gd name="T15" fmla="*/ 0 h 137"/>
                <a:gd name="T16" fmla="*/ 43 w 76"/>
                <a:gd name="T17" fmla="*/ 12 h 137"/>
                <a:gd name="T18" fmla="*/ 43 w 76"/>
                <a:gd name="T19" fmla="*/ 0 h 137"/>
                <a:gd name="T20" fmla="*/ 57 w 76"/>
                <a:gd name="T21" fmla="*/ 0 h 137"/>
                <a:gd name="T22" fmla="*/ 57 w 76"/>
                <a:gd name="T23" fmla="*/ 0 h 137"/>
                <a:gd name="T24" fmla="*/ 34 w 76"/>
                <a:gd name="T25" fmla="*/ 24 h 137"/>
                <a:gd name="T26" fmla="*/ 0 w 76"/>
                <a:gd name="T27" fmla="*/ 55 h 137"/>
                <a:gd name="T28" fmla="*/ 0 w 76"/>
                <a:gd name="T29" fmla="*/ 36 h 137"/>
                <a:gd name="T30" fmla="*/ 34 w 76"/>
                <a:gd name="T31" fmla="*/ 3 h 137"/>
                <a:gd name="T32" fmla="*/ 34 w 76"/>
                <a:gd name="T33" fmla="*/ 24 h 137"/>
                <a:gd name="T34" fmla="*/ 34 w 76"/>
                <a:gd name="T35" fmla="*/ 24 h 137"/>
                <a:gd name="T36" fmla="*/ 24 w 76"/>
                <a:gd name="T37" fmla="*/ 0 h 137"/>
                <a:gd name="T38" fmla="*/ 0 w 76"/>
                <a:gd name="T39" fmla="*/ 24 h 137"/>
                <a:gd name="T40" fmla="*/ 0 w 76"/>
                <a:gd name="T41" fmla="*/ 3 h 137"/>
                <a:gd name="T42" fmla="*/ 5 w 76"/>
                <a:gd name="T43" fmla="*/ 0 h 137"/>
                <a:gd name="T44" fmla="*/ 24 w 76"/>
                <a:gd name="T45" fmla="*/ 0 h 137"/>
                <a:gd name="T46" fmla="*/ 24 w 76"/>
                <a:gd name="T47" fmla="*/ 0 h 137"/>
                <a:gd name="T48" fmla="*/ 0 w 76"/>
                <a:gd name="T49" fmla="*/ 102 h 137"/>
                <a:gd name="T50" fmla="*/ 76 w 76"/>
                <a:gd name="T51" fmla="*/ 26 h 137"/>
                <a:gd name="T52" fmla="*/ 76 w 76"/>
                <a:gd name="T53" fmla="*/ 45 h 137"/>
                <a:gd name="T54" fmla="*/ 0 w 76"/>
                <a:gd name="T55" fmla="*/ 121 h 137"/>
                <a:gd name="T56" fmla="*/ 0 w 76"/>
                <a:gd name="T57" fmla="*/ 102 h 137"/>
                <a:gd name="T58" fmla="*/ 0 w 76"/>
                <a:gd name="T59" fmla="*/ 102 h 137"/>
                <a:gd name="T60" fmla="*/ 0 w 76"/>
                <a:gd name="T61" fmla="*/ 135 h 137"/>
                <a:gd name="T62" fmla="*/ 76 w 76"/>
                <a:gd name="T63" fmla="*/ 59 h 137"/>
                <a:gd name="T64" fmla="*/ 76 w 76"/>
                <a:gd name="T65" fmla="*/ 78 h 137"/>
                <a:gd name="T66" fmla="*/ 17 w 76"/>
                <a:gd name="T67" fmla="*/ 137 h 137"/>
                <a:gd name="T68" fmla="*/ 0 w 76"/>
                <a:gd name="T69" fmla="*/ 137 h 137"/>
                <a:gd name="T70" fmla="*/ 0 w 76"/>
                <a:gd name="T71" fmla="*/ 135 h 137"/>
                <a:gd name="T72" fmla="*/ 0 w 76"/>
                <a:gd name="T73" fmla="*/ 135 h 137"/>
                <a:gd name="T74" fmla="*/ 31 w 76"/>
                <a:gd name="T75" fmla="*/ 137 h 137"/>
                <a:gd name="T76" fmla="*/ 50 w 76"/>
                <a:gd name="T77" fmla="*/ 137 h 137"/>
                <a:gd name="T78" fmla="*/ 76 w 76"/>
                <a:gd name="T79" fmla="*/ 111 h 137"/>
                <a:gd name="T80" fmla="*/ 76 w 76"/>
                <a:gd name="T81" fmla="*/ 92 h 137"/>
                <a:gd name="T82" fmla="*/ 31 w 76"/>
                <a:gd name="T83" fmla="*/ 137 h 137"/>
                <a:gd name="T84" fmla="*/ 31 w 76"/>
                <a:gd name="T85" fmla="*/ 137 h 137"/>
                <a:gd name="T86" fmla="*/ 64 w 76"/>
                <a:gd name="T87" fmla="*/ 137 h 137"/>
                <a:gd name="T88" fmla="*/ 76 w 76"/>
                <a:gd name="T89" fmla="*/ 137 h 137"/>
                <a:gd name="T90" fmla="*/ 76 w 76"/>
                <a:gd name="T91" fmla="*/ 126 h 137"/>
                <a:gd name="T92" fmla="*/ 64 w 76"/>
                <a:gd name="T9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6" h="137">
                  <a:moveTo>
                    <a:pt x="76" y="12"/>
                  </a:moveTo>
                  <a:lnTo>
                    <a:pt x="76" y="0"/>
                  </a:lnTo>
                  <a:lnTo>
                    <a:pt x="69" y="0"/>
                  </a:lnTo>
                  <a:lnTo>
                    <a:pt x="0" y="69"/>
                  </a:lnTo>
                  <a:lnTo>
                    <a:pt x="0" y="88"/>
                  </a:lnTo>
                  <a:lnTo>
                    <a:pt x="76" y="12"/>
                  </a:lnTo>
                  <a:lnTo>
                    <a:pt x="76" y="12"/>
                  </a:lnTo>
                  <a:close/>
                  <a:moveTo>
                    <a:pt x="57" y="0"/>
                  </a:moveTo>
                  <a:lnTo>
                    <a:pt x="43" y="12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57" y="0"/>
                  </a:lnTo>
                  <a:close/>
                  <a:moveTo>
                    <a:pt x="34" y="24"/>
                  </a:moveTo>
                  <a:lnTo>
                    <a:pt x="0" y="55"/>
                  </a:lnTo>
                  <a:lnTo>
                    <a:pt x="0" y="36"/>
                  </a:lnTo>
                  <a:lnTo>
                    <a:pt x="34" y="3"/>
                  </a:lnTo>
                  <a:lnTo>
                    <a:pt x="34" y="24"/>
                  </a:lnTo>
                  <a:lnTo>
                    <a:pt x="34" y="24"/>
                  </a:lnTo>
                  <a:close/>
                  <a:moveTo>
                    <a:pt x="24" y="0"/>
                  </a:moveTo>
                  <a:lnTo>
                    <a:pt x="0" y="24"/>
                  </a:lnTo>
                  <a:lnTo>
                    <a:pt x="0" y="3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0" y="102"/>
                  </a:moveTo>
                  <a:lnTo>
                    <a:pt x="76" y="26"/>
                  </a:lnTo>
                  <a:lnTo>
                    <a:pt x="76" y="45"/>
                  </a:lnTo>
                  <a:lnTo>
                    <a:pt x="0" y="121"/>
                  </a:lnTo>
                  <a:lnTo>
                    <a:pt x="0" y="102"/>
                  </a:lnTo>
                  <a:lnTo>
                    <a:pt x="0" y="102"/>
                  </a:lnTo>
                  <a:close/>
                  <a:moveTo>
                    <a:pt x="0" y="135"/>
                  </a:moveTo>
                  <a:lnTo>
                    <a:pt x="76" y="59"/>
                  </a:lnTo>
                  <a:lnTo>
                    <a:pt x="76" y="78"/>
                  </a:lnTo>
                  <a:lnTo>
                    <a:pt x="17" y="137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0" y="135"/>
                  </a:lnTo>
                  <a:close/>
                  <a:moveTo>
                    <a:pt x="31" y="137"/>
                  </a:moveTo>
                  <a:lnTo>
                    <a:pt x="50" y="137"/>
                  </a:lnTo>
                  <a:lnTo>
                    <a:pt x="76" y="111"/>
                  </a:lnTo>
                  <a:lnTo>
                    <a:pt x="76" y="92"/>
                  </a:lnTo>
                  <a:lnTo>
                    <a:pt x="31" y="137"/>
                  </a:lnTo>
                  <a:lnTo>
                    <a:pt x="31" y="137"/>
                  </a:lnTo>
                  <a:close/>
                  <a:moveTo>
                    <a:pt x="64" y="137"/>
                  </a:moveTo>
                  <a:lnTo>
                    <a:pt x="76" y="137"/>
                  </a:lnTo>
                  <a:lnTo>
                    <a:pt x="76" y="126"/>
                  </a:lnTo>
                  <a:lnTo>
                    <a:pt x="64" y="137"/>
                  </a:lnTo>
                  <a:close/>
                </a:path>
              </a:pathLst>
            </a:custGeom>
            <a:solidFill>
              <a:srgbClr val="F7E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0"/>
            <p:cNvSpPr>
              <a:spLocks noEditPoints="1"/>
            </p:cNvSpPr>
            <p:nvPr/>
          </p:nvSpPr>
          <p:spPr bwMode="auto">
            <a:xfrm>
              <a:off x="3489446" y="490294"/>
              <a:ext cx="195262" cy="44450"/>
            </a:xfrm>
            <a:custGeom>
              <a:avLst/>
              <a:gdLst>
                <a:gd name="T0" fmla="*/ 52 w 52"/>
                <a:gd name="T1" fmla="*/ 0 h 12"/>
                <a:gd name="T2" fmla="*/ 45 w 52"/>
                <a:gd name="T3" fmla="*/ 0 h 12"/>
                <a:gd name="T4" fmla="*/ 33 w 52"/>
                <a:gd name="T5" fmla="*/ 12 h 12"/>
                <a:gd name="T6" fmla="*/ 37 w 52"/>
                <a:gd name="T7" fmla="*/ 12 h 12"/>
                <a:gd name="T8" fmla="*/ 41 w 52"/>
                <a:gd name="T9" fmla="*/ 12 h 12"/>
                <a:gd name="T10" fmla="*/ 52 w 52"/>
                <a:gd name="T11" fmla="*/ 1 h 12"/>
                <a:gd name="T12" fmla="*/ 52 w 52"/>
                <a:gd name="T13" fmla="*/ 0 h 12"/>
                <a:gd name="T14" fmla="*/ 39 w 52"/>
                <a:gd name="T15" fmla="*/ 0 h 12"/>
                <a:gd name="T16" fmla="*/ 27 w 52"/>
                <a:gd name="T17" fmla="*/ 12 h 12"/>
                <a:gd name="T18" fmla="*/ 19 w 52"/>
                <a:gd name="T19" fmla="*/ 12 h 12"/>
                <a:gd name="T20" fmla="*/ 31 w 52"/>
                <a:gd name="T21" fmla="*/ 0 h 12"/>
                <a:gd name="T22" fmla="*/ 39 w 52"/>
                <a:gd name="T23" fmla="*/ 0 h 12"/>
                <a:gd name="T24" fmla="*/ 25 w 52"/>
                <a:gd name="T25" fmla="*/ 0 h 12"/>
                <a:gd name="T26" fmla="*/ 17 w 52"/>
                <a:gd name="T27" fmla="*/ 0 h 12"/>
                <a:gd name="T28" fmla="*/ 6 w 52"/>
                <a:gd name="T29" fmla="*/ 11 h 12"/>
                <a:gd name="T30" fmla="*/ 8 w 52"/>
                <a:gd name="T31" fmla="*/ 12 h 12"/>
                <a:gd name="T32" fmla="*/ 13 w 52"/>
                <a:gd name="T33" fmla="*/ 12 h 12"/>
                <a:gd name="T34" fmla="*/ 25 w 52"/>
                <a:gd name="T35" fmla="*/ 0 h 12"/>
                <a:gd name="T36" fmla="*/ 11 w 52"/>
                <a:gd name="T37" fmla="*/ 0 h 12"/>
                <a:gd name="T38" fmla="*/ 2 w 52"/>
                <a:gd name="T39" fmla="*/ 9 h 12"/>
                <a:gd name="T40" fmla="*/ 0 w 52"/>
                <a:gd name="T41" fmla="*/ 3 h 12"/>
                <a:gd name="T42" fmla="*/ 0 w 52"/>
                <a:gd name="T43" fmla="*/ 3 h 12"/>
                <a:gd name="T44" fmla="*/ 3 w 52"/>
                <a:gd name="T45" fmla="*/ 0 h 12"/>
                <a:gd name="T46" fmla="*/ 11 w 52"/>
                <a:gd name="T47" fmla="*/ 0 h 12"/>
                <a:gd name="T48" fmla="*/ 49 w 52"/>
                <a:gd name="T49" fmla="*/ 10 h 12"/>
                <a:gd name="T50" fmla="*/ 50 w 52"/>
                <a:gd name="T51" fmla="*/ 8 h 12"/>
                <a:gd name="T52" fmla="*/ 49 w 52"/>
                <a:gd name="T53" fmla="*/ 9 h 12"/>
                <a:gd name="T54" fmla="*/ 49 w 52"/>
                <a:gd name="T5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2">
                  <a:moveTo>
                    <a:pt x="52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2" y="0"/>
                    <a:pt x="52" y="0"/>
                  </a:cubicBezTo>
                  <a:close/>
                  <a:moveTo>
                    <a:pt x="39" y="0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9" y="0"/>
                    <a:pt x="39" y="0"/>
                    <a:pt x="39" y="0"/>
                  </a:cubicBezTo>
                  <a:close/>
                  <a:moveTo>
                    <a:pt x="2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49" y="1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9" y="9"/>
                    <a:pt x="49" y="10"/>
                    <a:pt x="49" y="10"/>
                  </a:cubicBez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11"/>
            <p:cNvSpPr>
              <a:spLocks noEditPoints="1"/>
            </p:cNvSpPr>
            <p:nvPr/>
          </p:nvSpPr>
          <p:spPr bwMode="auto">
            <a:xfrm>
              <a:off x="3489446" y="429969"/>
              <a:ext cx="195262" cy="44450"/>
            </a:xfrm>
            <a:custGeom>
              <a:avLst/>
              <a:gdLst>
                <a:gd name="T0" fmla="*/ 0 w 123"/>
                <a:gd name="T1" fmla="*/ 28 h 28"/>
                <a:gd name="T2" fmla="*/ 2 w 123"/>
                <a:gd name="T3" fmla="*/ 28 h 28"/>
                <a:gd name="T4" fmla="*/ 30 w 123"/>
                <a:gd name="T5" fmla="*/ 0 h 28"/>
                <a:gd name="T6" fmla="*/ 19 w 123"/>
                <a:gd name="T7" fmla="*/ 0 h 28"/>
                <a:gd name="T8" fmla="*/ 12 w 123"/>
                <a:gd name="T9" fmla="*/ 0 h 28"/>
                <a:gd name="T10" fmla="*/ 0 w 123"/>
                <a:gd name="T11" fmla="*/ 12 h 28"/>
                <a:gd name="T12" fmla="*/ 0 w 123"/>
                <a:gd name="T13" fmla="*/ 28 h 28"/>
                <a:gd name="T14" fmla="*/ 0 w 123"/>
                <a:gd name="T15" fmla="*/ 28 h 28"/>
                <a:gd name="T16" fmla="*/ 16 w 123"/>
                <a:gd name="T17" fmla="*/ 28 h 28"/>
                <a:gd name="T18" fmla="*/ 45 w 123"/>
                <a:gd name="T19" fmla="*/ 0 h 28"/>
                <a:gd name="T20" fmla="*/ 64 w 123"/>
                <a:gd name="T21" fmla="*/ 0 h 28"/>
                <a:gd name="T22" fmla="*/ 35 w 123"/>
                <a:gd name="T23" fmla="*/ 28 h 28"/>
                <a:gd name="T24" fmla="*/ 16 w 123"/>
                <a:gd name="T25" fmla="*/ 28 h 28"/>
                <a:gd name="T26" fmla="*/ 16 w 123"/>
                <a:gd name="T27" fmla="*/ 28 h 28"/>
                <a:gd name="T28" fmla="*/ 49 w 123"/>
                <a:gd name="T29" fmla="*/ 28 h 28"/>
                <a:gd name="T30" fmla="*/ 68 w 123"/>
                <a:gd name="T31" fmla="*/ 28 h 28"/>
                <a:gd name="T32" fmla="*/ 97 w 123"/>
                <a:gd name="T33" fmla="*/ 0 h 28"/>
                <a:gd name="T34" fmla="*/ 78 w 123"/>
                <a:gd name="T35" fmla="*/ 0 h 28"/>
                <a:gd name="T36" fmla="*/ 49 w 123"/>
                <a:gd name="T37" fmla="*/ 28 h 28"/>
                <a:gd name="T38" fmla="*/ 49 w 123"/>
                <a:gd name="T39" fmla="*/ 28 h 28"/>
                <a:gd name="T40" fmla="*/ 83 w 123"/>
                <a:gd name="T41" fmla="*/ 28 h 28"/>
                <a:gd name="T42" fmla="*/ 111 w 123"/>
                <a:gd name="T43" fmla="*/ 0 h 28"/>
                <a:gd name="T44" fmla="*/ 121 w 123"/>
                <a:gd name="T45" fmla="*/ 0 h 28"/>
                <a:gd name="T46" fmla="*/ 123 w 123"/>
                <a:gd name="T47" fmla="*/ 0 h 28"/>
                <a:gd name="T48" fmla="*/ 123 w 123"/>
                <a:gd name="T49" fmla="*/ 7 h 28"/>
                <a:gd name="T50" fmla="*/ 102 w 123"/>
                <a:gd name="T51" fmla="*/ 28 h 28"/>
                <a:gd name="T52" fmla="*/ 83 w 123"/>
                <a:gd name="T53" fmla="*/ 28 h 28"/>
                <a:gd name="T54" fmla="*/ 83 w 123"/>
                <a:gd name="T55" fmla="*/ 28 h 28"/>
                <a:gd name="T56" fmla="*/ 116 w 123"/>
                <a:gd name="T57" fmla="*/ 28 h 28"/>
                <a:gd name="T58" fmla="*/ 123 w 123"/>
                <a:gd name="T59" fmla="*/ 28 h 28"/>
                <a:gd name="T60" fmla="*/ 123 w 123"/>
                <a:gd name="T61" fmla="*/ 21 h 28"/>
                <a:gd name="T62" fmla="*/ 116 w 123"/>
                <a:gd name="T6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28">
                  <a:moveTo>
                    <a:pt x="0" y="28"/>
                  </a:moveTo>
                  <a:lnTo>
                    <a:pt x="2" y="28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16" y="28"/>
                  </a:moveTo>
                  <a:lnTo>
                    <a:pt x="45" y="0"/>
                  </a:lnTo>
                  <a:lnTo>
                    <a:pt x="64" y="0"/>
                  </a:lnTo>
                  <a:lnTo>
                    <a:pt x="35" y="28"/>
                  </a:lnTo>
                  <a:lnTo>
                    <a:pt x="16" y="28"/>
                  </a:lnTo>
                  <a:lnTo>
                    <a:pt x="16" y="28"/>
                  </a:lnTo>
                  <a:close/>
                  <a:moveTo>
                    <a:pt x="49" y="28"/>
                  </a:moveTo>
                  <a:lnTo>
                    <a:pt x="68" y="28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49" y="28"/>
                  </a:lnTo>
                  <a:lnTo>
                    <a:pt x="49" y="28"/>
                  </a:lnTo>
                  <a:close/>
                  <a:moveTo>
                    <a:pt x="83" y="28"/>
                  </a:moveTo>
                  <a:lnTo>
                    <a:pt x="111" y="0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3" y="7"/>
                  </a:lnTo>
                  <a:lnTo>
                    <a:pt x="102" y="28"/>
                  </a:lnTo>
                  <a:lnTo>
                    <a:pt x="83" y="28"/>
                  </a:lnTo>
                  <a:lnTo>
                    <a:pt x="83" y="28"/>
                  </a:lnTo>
                  <a:close/>
                  <a:moveTo>
                    <a:pt x="116" y="28"/>
                  </a:moveTo>
                  <a:lnTo>
                    <a:pt x="123" y="28"/>
                  </a:lnTo>
                  <a:lnTo>
                    <a:pt x="123" y="21"/>
                  </a:lnTo>
                  <a:lnTo>
                    <a:pt x="116" y="28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12"/>
            <p:cNvSpPr>
              <a:spLocks noEditPoints="1"/>
            </p:cNvSpPr>
            <p:nvPr/>
          </p:nvSpPr>
          <p:spPr bwMode="auto">
            <a:xfrm>
              <a:off x="3187821" y="-251069"/>
              <a:ext cx="796925" cy="835025"/>
            </a:xfrm>
            <a:custGeom>
              <a:avLst/>
              <a:gdLst>
                <a:gd name="T0" fmla="*/ 165 w 212"/>
                <a:gd name="T1" fmla="*/ 106 h 222"/>
                <a:gd name="T2" fmla="*/ 144 w 212"/>
                <a:gd name="T3" fmla="*/ 168 h 222"/>
                <a:gd name="T4" fmla="*/ 136 w 212"/>
                <a:gd name="T5" fmla="*/ 200 h 222"/>
                <a:gd name="T6" fmla="*/ 119 w 212"/>
                <a:gd name="T7" fmla="*/ 213 h 222"/>
                <a:gd name="T8" fmla="*/ 95 w 212"/>
                <a:gd name="T9" fmla="*/ 222 h 222"/>
                <a:gd name="T10" fmla="*/ 88 w 212"/>
                <a:gd name="T11" fmla="*/ 213 h 222"/>
                <a:gd name="T12" fmla="*/ 79 w 212"/>
                <a:gd name="T13" fmla="*/ 209 h 222"/>
                <a:gd name="T14" fmla="*/ 76 w 212"/>
                <a:gd name="T15" fmla="*/ 195 h 222"/>
                <a:gd name="T16" fmla="*/ 71 w 212"/>
                <a:gd name="T17" fmla="*/ 177 h 222"/>
                <a:gd name="T18" fmla="*/ 68 w 212"/>
                <a:gd name="T19" fmla="*/ 168 h 222"/>
                <a:gd name="T20" fmla="*/ 46 w 212"/>
                <a:gd name="T21" fmla="*/ 106 h 222"/>
                <a:gd name="T22" fmla="*/ 51 w 212"/>
                <a:gd name="T23" fmla="*/ 48 h 222"/>
                <a:gd name="T24" fmla="*/ 31 w 212"/>
                <a:gd name="T25" fmla="*/ 34 h 222"/>
                <a:gd name="T26" fmla="*/ 51 w 212"/>
                <a:gd name="T27" fmla="*/ 48 h 222"/>
                <a:gd name="T28" fmla="*/ 181 w 212"/>
                <a:gd name="T29" fmla="*/ 31 h 222"/>
                <a:gd name="T30" fmla="*/ 161 w 212"/>
                <a:gd name="T31" fmla="*/ 51 h 222"/>
                <a:gd name="T32" fmla="*/ 28 w 212"/>
                <a:gd name="T33" fmla="*/ 106 h 222"/>
                <a:gd name="T34" fmla="*/ 0 w 212"/>
                <a:gd name="T35" fmla="*/ 106 h 222"/>
                <a:gd name="T36" fmla="*/ 186 w 212"/>
                <a:gd name="T37" fmla="*/ 108 h 222"/>
                <a:gd name="T38" fmla="*/ 210 w 212"/>
                <a:gd name="T39" fmla="*/ 104 h 222"/>
                <a:gd name="T40" fmla="*/ 186 w 212"/>
                <a:gd name="T41" fmla="*/ 108 h 222"/>
                <a:gd name="T42" fmla="*/ 104 w 212"/>
                <a:gd name="T43" fmla="*/ 26 h 222"/>
                <a:gd name="T44" fmla="*/ 108 w 212"/>
                <a:gd name="T45" fmla="*/ 2 h 222"/>
                <a:gd name="T46" fmla="*/ 132 w 212"/>
                <a:gd name="T47" fmla="*/ 193 h 222"/>
                <a:gd name="T48" fmla="*/ 124 w 212"/>
                <a:gd name="T49" fmla="*/ 181 h 222"/>
                <a:gd name="T50" fmla="*/ 80 w 212"/>
                <a:gd name="T51" fmla="*/ 181 h 222"/>
                <a:gd name="T52" fmla="*/ 80 w 212"/>
                <a:gd name="T53" fmla="*/ 197 h 222"/>
                <a:gd name="T54" fmla="*/ 82 w 212"/>
                <a:gd name="T55" fmla="*/ 206 h 222"/>
                <a:gd name="T56" fmla="*/ 117 w 212"/>
                <a:gd name="T57" fmla="*/ 209 h 222"/>
                <a:gd name="T58" fmla="*/ 132 w 212"/>
                <a:gd name="T59" fmla="*/ 200 h 222"/>
                <a:gd name="T60" fmla="*/ 122 w 212"/>
                <a:gd name="T61" fmla="*/ 129 h 222"/>
                <a:gd name="T62" fmla="*/ 108 w 212"/>
                <a:gd name="T63" fmla="*/ 129 h 222"/>
                <a:gd name="T64" fmla="*/ 104 w 212"/>
                <a:gd name="T65" fmla="*/ 119 h 222"/>
                <a:gd name="T66" fmla="*/ 90 w 212"/>
                <a:gd name="T67" fmla="*/ 129 h 222"/>
                <a:gd name="T68" fmla="*/ 122 w 212"/>
                <a:gd name="T69" fmla="*/ 129 h 222"/>
                <a:gd name="T70" fmla="*/ 124 w 212"/>
                <a:gd name="T71" fmla="*/ 102 h 222"/>
                <a:gd name="T72" fmla="*/ 126 w 212"/>
                <a:gd name="T73" fmla="*/ 116 h 222"/>
                <a:gd name="T74" fmla="*/ 137 w 212"/>
                <a:gd name="T75" fmla="*/ 174 h 222"/>
                <a:gd name="T76" fmla="*/ 140 w 212"/>
                <a:gd name="T77" fmla="*/ 151 h 222"/>
                <a:gd name="T78" fmla="*/ 161 w 212"/>
                <a:gd name="T79" fmla="*/ 106 h 222"/>
                <a:gd name="T80" fmla="*/ 67 w 212"/>
                <a:gd name="T81" fmla="*/ 67 h 222"/>
                <a:gd name="T82" fmla="*/ 71 w 212"/>
                <a:gd name="T83" fmla="*/ 150 h 222"/>
                <a:gd name="T84" fmla="*/ 74 w 212"/>
                <a:gd name="T85" fmla="*/ 174 h 222"/>
                <a:gd name="T86" fmla="*/ 86 w 212"/>
                <a:gd name="T87" fmla="*/ 177 h 222"/>
                <a:gd name="T88" fmla="*/ 86 w 212"/>
                <a:gd name="T89" fmla="*/ 104 h 222"/>
                <a:gd name="T90" fmla="*/ 90 w 212"/>
                <a:gd name="T91" fmla="*/ 114 h 222"/>
                <a:gd name="T92" fmla="*/ 106 w 212"/>
                <a:gd name="T93" fmla="*/ 102 h 222"/>
                <a:gd name="T94" fmla="*/ 122 w 212"/>
                <a:gd name="T95" fmla="*/ 114 h 222"/>
                <a:gd name="T96" fmla="*/ 97 w 212"/>
                <a:gd name="T97" fmla="*/ 21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222">
                  <a:moveTo>
                    <a:pt x="106" y="47"/>
                  </a:moveTo>
                  <a:cubicBezTo>
                    <a:pt x="122" y="47"/>
                    <a:pt x="137" y="53"/>
                    <a:pt x="148" y="64"/>
                  </a:cubicBezTo>
                  <a:cubicBezTo>
                    <a:pt x="159" y="75"/>
                    <a:pt x="165" y="90"/>
                    <a:pt x="165" y="106"/>
                  </a:cubicBezTo>
                  <a:cubicBezTo>
                    <a:pt x="165" y="116"/>
                    <a:pt x="163" y="124"/>
                    <a:pt x="159" y="132"/>
                  </a:cubicBezTo>
                  <a:cubicBezTo>
                    <a:pt x="156" y="140"/>
                    <a:pt x="150" y="147"/>
                    <a:pt x="144" y="152"/>
                  </a:cubicBezTo>
                  <a:cubicBezTo>
                    <a:pt x="144" y="168"/>
                    <a:pt x="144" y="168"/>
                    <a:pt x="144" y="168"/>
                  </a:cubicBezTo>
                  <a:cubicBezTo>
                    <a:pt x="144" y="172"/>
                    <a:pt x="142" y="175"/>
                    <a:pt x="140" y="177"/>
                  </a:cubicBezTo>
                  <a:cubicBezTo>
                    <a:pt x="139" y="178"/>
                    <a:pt x="137" y="179"/>
                    <a:pt x="136" y="18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4"/>
                    <a:pt x="135" y="207"/>
                    <a:pt x="132" y="209"/>
                  </a:cubicBezTo>
                  <a:cubicBezTo>
                    <a:pt x="130" y="211"/>
                    <a:pt x="127" y="213"/>
                    <a:pt x="124" y="213"/>
                  </a:cubicBezTo>
                  <a:cubicBezTo>
                    <a:pt x="119" y="213"/>
                    <a:pt x="119" y="213"/>
                    <a:pt x="119" y="213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19" y="222"/>
                    <a:pt x="118" y="222"/>
                    <a:pt x="117" y="222"/>
                  </a:cubicBezTo>
                  <a:cubicBezTo>
                    <a:pt x="95" y="222"/>
                    <a:pt x="95" y="222"/>
                    <a:pt x="95" y="222"/>
                  </a:cubicBezTo>
                  <a:cubicBezTo>
                    <a:pt x="94" y="222"/>
                    <a:pt x="93" y="222"/>
                    <a:pt x="93" y="220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88" y="213"/>
                    <a:pt x="88" y="213"/>
                    <a:pt x="88" y="213"/>
                  </a:cubicBezTo>
                  <a:cubicBezTo>
                    <a:pt x="85" y="213"/>
                    <a:pt x="81" y="211"/>
                    <a:pt x="79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7" y="207"/>
                    <a:pt x="76" y="204"/>
                    <a:pt x="76" y="200"/>
                  </a:cubicBezTo>
                  <a:cubicBezTo>
                    <a:pt x="76" y="195"/>
                    <a:pt x="76" y="195"/>
                    <a:pt x="76" y="195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4" y="179"/>
                    <a:pt x="73" y="178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69" y="175"/>
                    <a:pt x="68" y="172"/>
                    <a:pt x="68" y="168"/>
                  </a:cubicBezTo>
                  <a:cubicBezTo>
                    <a:pt x="68" y="152"/>
                    <a:pt x="68" y="152"/>
                    <a:pt x="68" y="152"/>
                  </a:cubicBezTo>
                  <a:cubicBezTo>
                    <a:pt x="61" y="147"/>
                    <a:pt x="56" y="140"/>
                    <a:pt x="52" y="132"/>
                  </a:cubicBezTo>
                  <a:cubicBezTo>
                    <a:pt x="48" y="124"/>
                    <a:pt x="46" y="116"/>
                    <a:pt x="46" y="106"/>
                  </a:cubicBezTo>
                  <a:cubicBezTo>
                    <a:pt x="46" y="90"/>
                    <a:pt x="53" y="75"/>
                    <a:pt x="64" y="64"/>
                  </a:cubicBezTo>
                  <a:cubicBezTo>
                    <a:pt x="74" y="53"/>
                    <a:pt x="89" y="47"/>
                    <a:pt x="106" y="47"/>
                  </a:cubicBezTo>
                  <a:close/>
                  <a:moveTo>
                    <a:pt x="51" y="48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3" y="30"/>
                    <a:pt x="31" y="30"/>
                    <a:pt x="31" y="31"/>
                  </a:cubicBezTo>
                  <a:cubicBezTo>
                    <a:pt x="30" y="32"/>
                    <a:pt x="30" y="33"/>
                    <a:pt x="31" y="3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50" y="52"/>
                    <a:pt x="51" y="51"/>
                  </a:cubicBezTo>
                  <a:cubicBezTo>
                    <a:pt x="51" y="50"/>
                    <a:pt x="51" y="49"/>
                    <a:pt x="51" y="48"/>
                  </a:cubicBezTo>
                  <a:close/>
                  <a:moveTo>
                    <a:pt x="164" y="51"/>
                  </a:moveTo>
                  <a:cubicBezTo>
                    <a:pt x="181" y="34"/>
                    <a:pt x="181" y="34"/>
                    <a:pt x="181" y="34"/>
                  </a:cubicBezTo>
                  <a:cubicBezTo>
                    <a:pt x="182" y="33"/>
                    <a:pt x="182" y="32"/>
                    <a:pt x="181" y="31"/>
                  </a:cubicBezTo>
                  <a:cubicBezTo>
                    <a:pt x="180" y="30"/>
                    <a:pt x="179" y="30"/>
                    <a:pt x="178" y="31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0" y="49"/>
                    <a:pt x="160" y="50"/>
                    <a:pt x="161" y="51"/>
                  </a:cubicBezTo>
                  <a:cubicBezTo>
                    <a:pt x="162" y="52"/>
                    <a:pt x="163" y="52"/>
                    <a:pt x="164" y="51"/>
                  </a:cubicBezTo>
                  <a:close/>
                  <a:moveTo>
                    <a:pt x="26" y="104"/>
                  </a:moveTo>
                  <a:cubicBezTo>
                    <a:pt x="27" y="104"/>
                    <a:pt x="28" y="105"/>
                    <a:pt x="28" y="106"/>
                  </a:cubicBezTo>
                  <a:cubicBezTo>
                    <a:pt x="28" y="107"/>
                    <a:pt x="27" y="108"/>
                    <a:pt x="26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6"/>
                  </a:cubicBezTo>
                  <a:cubicBezTo>
                    <a:pt x="0" y="105"/>
                    <a:pt x="1" y="104"/>
                    <a:pt x="2" y="104"/>
                  </a:cubicBezTo>
                  <a:cubicBezTo>
                    <a:pt x="26" y="104"/>
                    <a:pt x="26" y="104"/>
                    <a:pt x="26" y="104"/>
                  </a:cubicBezTo>
                  <a:close/>
                  <a:moveTo>
                    <a:pt x="186" y="108"/>
                  </a:moveTo>
                  <a:cubicBezTo>
                    <a:pt x="185" y="108"/>
                    <a:pt x="184" y="107"/>
                    <a:pt x="184" y="106"/>
                  </a:cubicBezTo>
                  <a:cubicBezTo>
                    <a:pt x="184" y="105"/>
                    <a:pt x="185" y="104"/>
                    <a:pt x="186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1" y="104"/>
                    <a:pt x="212" y="105"/>
                    <a:pt x="212" y="106"/>
                  </a:cubicBezTo>
                  <a:cubicBezTo>
                    <a:pt x="212" y="107"/>
                    <a:pt x="211" y="108"/>
                    <a:pt x="210" y="108"/>
                  </a:cubicBezTo>
                  <a:cubicBezTo>
                    <a:pt x="186" y="108"/>
                    <a:pt x="186" y="108"/>
                    <a:pt x="186" y="108"/>
                  </a:cubicBezTo>
                  <a:close/>
                  <a:moveTo>
                    <a:pt x="108" y="26"/>
                  </a:moveTo>
                  <a:cubicBezTo>
                    <a:pt x="108" y="27"/>
                    <a:pt x="107" y="28"/>
                    <a:pt x="106" y="28"/>
                  </a:cubicBezTo>
                  <a:cubicBezTo>
                    <a:pt x="105" y="28"/>
                    <a:pt x="104" y="27"/>
                    <a:pt x="104" y="26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1"/>
                    <a:pt x="105" y="0"/>
                    <a:pt x="106" y="0"/>
                  </a:cubicBezTo>
                  <a:cubicBezTo>
                    <a:pt x="107" y="0"/>
                    <a:pt x="108" y="1"/>
                    <a:pt x="108" y="2"/>
                  </a:cubicBezTo>
                  <a:cubicBezTo>
                    <a:pt x="108" y="26"/>
                    <a:pt x="108" y="26"/>
                    <a:pt x="108" y="26"/>
                  </a:cubicBezTo>
                  <a:close/>
                  <a:moveTo>
                    <a:pt x="80" y="193"/>
                  </a:moveTo>
                  <a:cubicBezTo>
                    <a:pt x="132" y="193"/>
                    <a:pt x="132" y="193"/>
                    <a:pt x="132" y="193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124" y="181"/>
                    <a:pt x="124" y="181"/>
                    <a:pt x="124" y="181"/>
                  </a:cubicBezTo>
                  <a:cubicBezTo>
                    <a:pt x="88" y="181"/>
                    <a:pt x="88" y="181"/>
                    <a:pt x="88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0" y="193"/>
                    <a:pt x="80" y="193"/>
                    <a:pt x="80" y="193"/>
                  </a:cubicBezTo>
                  <a:close/>
                  <a:moveTo>
                    <a:pt x="132" y="197"/>
                  </a:moveTo>
                  <a:cubicBezTo>
                    <a:pt x="80" y="197"/>
                    <a:pt x="80" y="197"/>
                    <a:pt x="80" y="197"/>
                  </a:cubicBezTo>
                  <a:cubicBezTo>
                    <a:pt x="80" y="200"/>
                    <a:pt x="80" y="200"/>
                    <a:pt x="80" y="200"/>
                  </a:cubicBezTo>
                  <a:cubicBezTo>
                    <a:pt x="80" y="203"/>
                    <a:pt x="81" y="205"/>
                    <a:pt x="82" y="206"/>
                  </a:cubicBezTo>
                  <a:cubicBezTo>
                    <a:pt x="82" y="206"/>
                    <a:pt x="82" y="206"/>
                    <a:pt x="82" y="206"/>
                  </a:cubicBezTo>
                  <a:cubicBezTo>
                    <a:pt x="84" y="208"/>
                    <a:pt x="86" y="209"/>
                    <a:pt x="88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117" y="209"/>
                    <a:pt x="117" y="209"/>
                    <a:pt x="117" y="209"/>
                  </a:cubicBezTo>
                  <a:cubicBezTo>
                    <a:pt x="124" y="209"/>
                    <a:pt x="124" y="209"/>
                    <a:pt x="124" y="209"/>
                  </a:cubicBezTo>
                  <a:cubicBezTo>
                    <a:pt x="126" y="209"/>
                    <a:pt x="128" y="208"/>
                    <a:pt x="129" y="206"/>
                  </a:cubicBezTo>
                  <a:cubicBezTo>
                    <a:pt x="131" y="205"/>
                    <a:pt x="132" y="203"/>
                    <a:pt x="132" y="200"/>
                  </a:cubicBezTo>
                  <a:cubicBezTo>
                    <a:pt x="132" y="197"/>
                    <a:pt x="132" y="197"/>
                    <a:pt x="132" y="197"/>
                  </a:cubicBezTo>
                  <a:close/>
                  <a:moveTo>
                    <a:pt x="122" y="129"/>
                  </a:moveTo>
                  <a:cubicBezTo>
                    <a:pt x="122" y="129"/>
                    <a:pt x="122" y="129"/>
                    <a:pt x="122" y="129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30"/>
                    <a:pt x="107" y="131"/>
                    <a:pt x="106" y="131"/>
                  </a:cubicBezTo>
                  <a:cubicBezTo>
                    <a:pt x="105" y="131"/>
                    <a:pt x="104" y="130"/>
                    <a:pt x="104" y="129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29"/>
                    <a:pt x="122" y="129"/>
                    <a:pt x="122" y="129"/>
                  </a:cubicBezTo>
                  <a:close/>
                  <a:moveTo>
                    <a:pt x="122" y="114"/>
                  </a:moveTo>
                  <a:cubicBezTo>
                    <a:pt x="122" y="104"/>
                    <a:pt x="122" y="104"/>
                    <a:pt x="122" y="104"/>
                  </a:cubicBezTo>
                  <a:cubicBezTo>
                    <a:pt x="122" y="103"/>
                    <a:pt x="123" y="102"/>
                    <a:pt x="124" y="102"/>
                  </a:cubicBezTo>
                  <a:cubicBezTo>
                    <a:pt x="125" y="102"/>
                    <a:pt x="126" y="103"/>
                    <a:pt x="126" y="10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4" y="177"/>
                    <a:pt x="136" y="176"/>
                    <a:pt x="137" y="174"/>
                  </a:cubicBezTo>
                  <a:cubicBezTo>
                    <a:pt x="139" y="173"/>
                    <a:pt x="140" y="171"/>
                    <a:pt x="140" y="168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0"/>
                    <a:pt x="140" y="150"/>
                  </a:cubicBezTo>
                  <a:cubicBezTo>
                    <a:pt x="147" y="145"/>
                    <a:pt x="152" y="138"/>
                    <a:pt x="156" y="130"/>
                  </a:cubicBezTo>
                  <a:cubicBezTo>
                    <a:pt x="159" y="123"/>
                    <a:pt x="161" y="115"/>
                    <a:pt x="161" y="106"/>
                  </a:cubicBezTo>
                  <a:cubicBezTo>
                    <a:pt x="161" y="91"/>
                    <a:pt x="155" y="77"/>
                    <a:pt x="145" y="67"/>
                  </a:cubicBezTo>
                  <a:cubicBezTo>
                    <a:pt x="135" y="57"/>
                    <a:pt x="121" y="51"/>
                    <a:pt x="106" y="51"/>
                  </a:cubicBezTo>
                  <a:cubicBezTo>
                    <a:pt x="90" y="51"/>
                    <a:pt x="77" y="57"/>
                    <a:pt x="67" y="67"/>
                  </a:cubicBezTo>
                  <a:cubicBezTo>
                    <a:pt x="57" y="77"/>
                    <a:pt x="50" y="91"/>
                    <a:pt x="50" y="106"/>
                  </a:cubicBezTo>
                  <a:cubicBezTo>
                    <a:pt x="50" y="115"/>
                    <a:pt x="52" y="123"/>
                    <a:pt x="56" y="130"/>
                  </a:cubicBezTo>
                  <a:cubicBezTo>
                    <a:pt x="59" y="138"/>
                    <a:pt x="65" y="144"/>
                    <a:pt x="71" y="150"/>
                  </a:cubicBezTo>
                  <a:cubicBezTo>
                    <a:pt x="72" y="150"/>
                    <a:pt x="72" y="151"/>
                    <a:pt x="72" y="151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2" y="171"/>
                    <a:pt x="73" y="173"/>
                    <a:pt x="74" y="174"/>
                  </a:cubicBezTo>
                  <a:cubicBezTo>
                    <a:pt x="74" y="174"/>
                    <a:pt x="74" y="174"/>
                    <a:pt x="74" y="174"/>
                  </a:cubicBezTo>
                  <a:cubicBezTo>
                    <a:pt x="76" y="176"/>
                    <a:pt x="78" y="177"/>
                    <a:pt x="80" y="177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6" y="103"/>
                    <a:pt x="87" y="102"/>
                    <a:pt x="88" y="102"/>
                  </a:cubicBezTo>
                  <a:cubicBezTo>
                    <a:pt x="89" y="102"/>
                    <a:pt x="90" y="103"/>
                    <a:pt x="90" y="10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3"/>
                    <a:pt x="105" y="102"/>
                    <a:pt x="106" y="102"/>
                  </a:cubicBezTo>
                  <a:cubicBezTo>
                    <a:pt x="107" y="102"/>
                    <a:pt x="108" y="103"/>
                    <a:pt x="108" y="10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22" y="114"/>
                    <a:pt x="122" y="114"/>
                    <a:pt x="122" y="114"/>
                  </a:cubicBezTo>
                  <a:close/>
                  <a:moveTo>
                    <a:pt x="115" y="213"/>
                  </a:moveTo>
                  <a:cubicBezTo>
                    <a:pt x="97" y="213"/>
                    <a:pt x="97" y="213"/>
                    <a:pt x="97" y="213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115" y="218"/>
                    <a:pt x="115" y="218"/>
                    <a:pt x="115" y="218"/>
                  </a:cubicBezTo>
                  <a:lnTo>
                    <a:pt x="115" y="21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720721" y="1921317"/>
            <a:ext cx="2056604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调查与招聘有关的信息、包括同类型招聘网站，调查在招聘过程中用到的东西，</a:t>
            </a: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 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9864" y="3531339"/>
            <a:ext cx="2056604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实际去面试，并且到公司后实际对他人进行面试，感受面试过程中的优点与弊端，并思考解决方案。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76" name="文本框 5"/>
          <p:cNvSpPr txBox="1">
            <a:spLocks noChangeArrowheads="1"/>
          </p:cNvSpPr>
          <p:nvPr/>
        </p:nvSpPr>
        <p:spPr bwMode="auto">
          <a:xfrm>
            <a:off x="1899118" y="1724258"/>
            <a:ext cx="7162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方正兰亭黑_GBK"/>
                <a:ea typeface="方正兰亭黑_GBK"/>
              </a:rPr>
              <a:t>调查法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77" name="文本框 5"/>
          <p:cNvSpPr txBox="1">
            <a:spLocks noChangeArrowheads="1"/>
          </p:cNvSpPr>
          <p:nvPr/>
        </p:nvSpPr>
        <p:spPr bwMode="auto">
          <a:xfrm>
            <a:off x="1899118" y="3366998"/>
            <a:ext cx="7162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方正兰亭黑_GBK"/>
                <a:ea typeface="方正兰亭黑_GBK"/>
              </a:rPr>
              <a:t>实验法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37173" y="1921317"/>
            <a:ext cx="2056604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观察周围求职者以及招聘企业的过程，发现其问题，保留其优点，使得自己的项目需求逐步成型。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337173" y="3531339"/>
            <a:ext cx="2056604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5143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403E3B"/>
                </a:solidFill>
                <a:effectLst/>
                <a:uLnTx/>
                <a:uFillTx/>
              </a:rPr>
              <a:t>有些想法在设想阶段是可行的，但在项目的具体操作方面遇到一些问题，需要不断查找文献找到合适的修改方案。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403E3B"/>
              </a:solidFill>
              <a:effectLst/>
              <a:uLnTx/>
              <a:uFillTx/>
            </a:endParaRPr>
          </a:p>
        </p:txBody>
      </p:sp>
      <p:sp>
        <p:nvSpPr>
          <p:cNvPr id="80" name="文本框 5"/>
          <p:cNvSpPr txBox="1">
            <a:spLocks noChangeArrowheads="1"/>
          </p:cNvSpPr>
          <p:nvPr/>
        </p:nvSpPr>
        <p:spPr bwMode="auto">
          <a:xfrm>
            <a:off x="6337173" y="1724258"/>
            <a:ext cx="7162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方正兰亭黑_GBK"/>
                <a:ea typeface="方正兰亭黑_GBK"/>
              </a:rPr>
              <a:t>观察法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81" name="文本框 5"/>
          <p:cNvSpPr txBox="1">
            <a:spLocks noChangeArrowheads="1"/>
          </p:cNvSpPr>
          <p:nvPr/>
        </p:nvSpPr>
        <p:spPr bwMode="auto">
          <a:xfrm>
            <a:off x="6337173" y="3366998"/>
            <a:ext cx="10718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方正兰亭黑_GBK"/>
                <a:ea typeface="方正兰亭黑_GBK"/>
              </a:rPr>
              <a:t>文献查找法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9133" y="1685466"/>
            <a:ext cx="3006185" cy="2314510"/>
            <a:chOff x="2564305" y="1766384"/>
            <a:chExt cx="3281110" cy="2526179"/>
          </a:xfrm>
        </p:grpSpPr>
        <p:sp>
          <p:nvSpPr>
            <p:cNvPr id="46" name="Freeform 6"/>
            <p:cNvSpPr/>
            <p:nvPr/>
          </p:nvSpPr>
          <p:spPr bwMode="auto">
            <a:xfrm>
              <a:off x="3320860" y="2063487"/>
              <a:ext cx="269502" cy="269502"/>
            </a:xfrm>
            <a:custGeom>
              <a:avLst/>
              <a:gdLst>
                <a:gd name="T0" fmla="*/ 332 w 332"/>
                <a:gd name="T1" fmla="*/ 159 h 332"/>
                <a:gd name="T2" fmla="*/ 317 w 332"/>
                <a:gd name="T3" fmla="*/ 155 h 332"/>
                <a:gd name="T4" fmla="*/ 289 w 332"/>
                <a:gd name="T5" fmla="*/ 143 h 332"/>
                <a:gd name="T6" fmla="*/ 265 w 332"/>
                <a:gd name="T7" fmla="*/ 128 h 332"/>
                <a:gd name="T8" fmla="*/ 242 w 332"/>
                <a:gd name="T9" fmla="*/ 111 h 332"/>
                <a:gd name="T10" fmla="*/ 221 w 332"/>
                <a:gd name="T11" fmla="*/ 90 h 332"/>
                <a:gd name="T12" fmla="*/ 203 w 332"/>
                <a:gd name="T13" fmla="*/ 67 h 332"/>
                <a:gd name="T14" fmla="*/ 188 w 332"/>
                <a:gd name="T15" fmla="*/ 41 h 332"/>
                <a:gd name="T16" fmla="*/ 177 w 332"/>
                <a:gd name="T17" fmla="*/ 15 h 332"/>
                <a:gd name="T18" fmla="*/ 159 w 332"/>
                <a:gd name="T19" fmla="*/ 0 h 332"/>
                <a:gd name="T20" fmla="*/ 154 w 332"/>
                <a:gd name="T21" fmla="*/ 15 h 332"/>
                <a:gd name="T22" fmla="*/ 143 w 332"/>
                <a:gd name="T23" fmla="*/ 41 h 332"/>
                <a:gd name="T24" fmla="*/ 128 w 332"/>
                <a:gd name="T25" fmla="*/ 67 h 332"/>
                <a:gd name="T26" fmla="*/ 111 w 332"/>
                <a:gd name="T27" fmla="*/ 90 h 332"/>
                <a:gd name="T28" fmla="*/ 91 w 332"/>
                <a:gd name="T29" fmla="*/ 111 h 332"/>
                <a:gd name="T30" fmla="*/ 68 w 332"/>
                <a:gd name="T31" fmla="*/ 128 h 332"/>
                <a:gd name="T32" fmla="*/ 42 w 332"/>
                <a:gd name="T33" fmla="*/ 143 h 332"/>
                <a:gd name="T34" fmla="*/ 15 w 332"/>
                <a:gd name="T35" fmla="*/ 155 h 332"/>
                <a:gd name="T36" fmla="*/ 0 w 332"/>
                <a:gd name="T37" fmla="*/ 173 h 332"/>
                <a:gd name="T38" fmla="*/ 15 w 332"/>
                <a:gd name="T39" fmla="*/ 177 h 332"/>
                <a:gd name="T40" fmla="*/ 42 w 332"/>
                <a:gd name="T41" fmla="*/ 189 h 332"/>
                <a:gd name="T42" fmla="*/ 68 w 332"/>
                <a:gd name="T43" fmla="*/ 202 h 332"/>
                <a:gd name="T44" fmla="*/ 91 w 332"/>
                <a:gd name="T45" fmla="*/ 221 h 332"/>
                <a:gd name="T46" fmla="*/ 111 w 332"/>
                <a:gd name="T47" fmla="*/ 242 h 332"/>
                <a:gd name="T48" fmla="*/ 128 w 332"/>
                <a:gd name="T49" fmla="*/ 265 h 332"/>
                <a:gd name="T50" fmla="*/ 143 w 332"/>
                <a:gd name="T51" fmla="*/ 290 h 332"/>
                <a:gd name="T52" fmla="*/ 154 w 332"/>
                <a:gd name="T53" fmla="*/ 317 h 332"/>
                <a:gd name="T54" fmla="*/ 174 w 332"/>
                <a:gd name="T55" fmla="*/ 332 h 332"/>
                <a:gd name="T56" fmla="*/ 177 w 332"/>
                <a:gd name="T57" fmla="*/ 317 h 332"/>
                <a:gd name="T58" fmla="*/ 188 w 332"/>
                <a:gd name="T59" fmla="*/ 290 h 332"/>
                <a:gd name="T60" fmla="*/ 203 w 332"/>
                <a:gd name="T61" fmla="*/ 265 h 332"/>
                <a:gd name="T62" fmla="*/ 221 w 332"/>
                <a:gd name="T63" fmla="*/ 242 h 332"/>
                <a:gd name="T64" fmla="*/ 242 w 332"/>
                <a:gd name="T65" fmla="*/ 221 h 332"/>
                <a:gd name="T66" fmla="*/ 265 w 332"/>
                <a:gd name="T67" fmla="*/ 202 h 332"/>
                <a:gd name="T68" fmla="*/ 289 w 332"/>
                <a:gd name="T69" fmla="*/ 189 h 332"/>
                <a:gd name="T70" fmla="*/ 317 w 332"/>
                <a:gd name="T71" fmla="*/ 177 h 332"/>
                <a:gd name="T72" fmla="*/ 332 w 332"/>
                <a:gd name="T73" fmla="*/ 17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2" h="332">
                  <a:moveTo>
                    <a:pt x="332" y="173"/>
                  </a:moveTo>
                  <a:lnTo>
                    <a:pt x="332" y="159"/>
                  </a:lnTo>
                  <a:lnTo>
                    <a:pt x="332" y="159"/>
                  </a:lnTo>
                  <a:lnTo>
                    <a:pt x="317" y="155"/>
                  </a:lnTo>
                  <a:lnTo>
                    <a:pt x="303" y="149"/>
                  </a:lnTo>
                  <a:lnTo>
                    <a:pt x="289" y="143"/>
                  </a:lnTo>
                  <a:lnTo>
                    <a:pt x="277" y="137"/>
                  </a:lnTo>
                  <a:lnTo>
                    <a:pt x="265" y="128"/>
                  </a:lnTo>
                  <a:lnTo>
                    <a:pt x="253" y="120"/>
                  </a:lnTo>
                  <a:lnTo>
                    <a:pt x="242" y="111"/>
                  </a:lnTo>
                  <a:lnTo>
                    <a:pt x="231" y="101"/>
                  </a:lnTo>
                  <a:lnTo>
                    <a:pt x="221" y="90"/>
                  </a:lnTo>
                  <a:lnTo>
                    <a:pt x="211" y="79"/>
                  </a:lnTo>
                  <a:lnTo>
                    <a:pt x="203" y="67"/>
                  </a:lnTo>
                  <a:lnTo>
                    <a:pt x="196" y="55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5"/>
                  </a:lnTo>
                  <a:lnTo>
                    <a:pt x="174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5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7" y="55"/>
                  </a:lnTo>
                  <a:lnTo>
                    <a:pt x="128" y="67"/>
                  </a:lnTo>
                  <a:lnTo>
                    <a:pt x="120" y="79"/>
                  </a:lnTo>
                  <a:lnTo>
                    <a:pt x="111" y="90"/>
                  </a:lnTo>
                  <a:lnTo>
                    <a:pt x="102" y="101"/>
                  </a:lnTo>
                  <a:lnTo>
                    <a:pt x="91" y="111"/>
                  </a:lnTo>
                  <a:lnTo>
                    <a:pt x="80" y="120"/>
                  </a:lnTo>
                  <a:lnTo>
                    <a:pt x="68" y="128"/>
                  </a:lnTo>
                  <a:lnTo>
                    <a:pt x="55" y="137"/>
                  </a:lnTo>
                  <a:lnTo>
                    <a:pt x="42" y="143"/>
                  </a:lnTo>
                  <a:lnTo>
                    <a:pt x="29" y="149"/>
                  </a:lnTo>
                  <a:lnTo>
                    <a:pt x="15" y="155"/>
                  </a:lnTo>
                  <a:lnTo>
                    <a:pt x="0" y="15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15" y="177"/>
                  </a:lnTo>
                  <a:lnTo>
                    <a:pt x="29" y="183"/>
                  </a:lnTo>
                  <a:lnTo>
                    <a:pt x="42" y="189"/>
                  </a:lnTo>
                  <a:lnTo>
                    <a:pt x="55" y="195"/>
                  </a:lnTo>
                  <a:lnTo>
                    <a:pt x="68" y="202"/>
                  </a:lnTo>
                  <a:lnTo>
                    <a:pt x="80" y="211"/>
                  </a:lnTo>
                  <a:lnTo>
                    <a:pt x="91" y="221"/>
                  </a:lnTo>
                  <a:lnTo>
                    <a:pt x="102" y="231"/>
                  </a:lnTo>
                  <a:lnTo>
                    <a:pt x="111" y="242"/>
                  </a:lnTo>
                  <a:lnTo>
                    <a:pt x="120" y="252"/>
                  </a:lnTo>
                  <a:lnTo>
                    <a:pt x="128" y="265"/>
                  </a:lnTo>
                  <a:lnTo>
                    <a:pt x="137" y="277"/>
                  </a:lnTo>
                  <a:lnTo>
                    <a:pt x="143" y="290"/>
                  </a:lnTo>
                  <a:lnTo>
                    <a:pt x="149" y="304"/>
                  </a:lnTo>
                  <a:lnTo>
                    <a:pt x="154" y="317"/>
                  </a:lnTo>
                  <a:lnTo>
                    <a:pt x="159" y="332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7" y="317"/>
                  </a:lnTo>
                  <a:lnTo>
                    <a:pt x="182" y="304"/>
                  </a:lnTo>
                  <a:lnTo>
                    <a:pt x="188" y="290"/>
                  </a:lnTo>
                  <a:lnTo>
                    <a:pt x="196" y="277"/>
                  </a:lnTo>
                  <a:lnTo>
                    <a:pt x="203" y="265"/>
                  </a:lnTo>
                  <a:lnTo>
                    <a:pt x="211" y="252"/>
                  </a:lnTo>
                  <a:lnTo>
                    <a:pt x="221" y="242"/>
                  </a:lnTo>
                  <a:lnTo>
                    <a:pt x="231" y="231"/>
                  </a:lnTo>
                  <a:lnTo>
                    <a:pt x="242" y="221"/>
                  </a:lnTo>
                  <a:lnTo>
                    <a:pt x="253" y="211"/>
                  </a:lnTo>
                  <a:lnTo>
                    <a:pt x="265" y="202"/>
                  </a:lnTo>
                  <a:lnTo>
                    <a:pt x="277" y="195"/>
                  </a:lnTo>
                  <a:lnTo>
                    <a:pt x="289" y="189"/>
                  </a:lnTo>
                  <a:lnTo>
                    <a:pt x="303" y="183"/>
                  </a:lnTo>
                  <a:lnTo>
                    <a:pt x="317" y="177"/>
                  </a:lnTo>
                  <a:lnTo>
                    <a:pt x="332" y="173"/>
                  </a:lnTo>
                  <a:lnTo>
                    <a:pt x="332" y="17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3298131" y="2039133"/>
              <a:ext cx="316584" cy="318208"/>
            </a:xfrm>
            <a:custGeom>
              <a:avLst/>
              <a:gdLst>
                <a:gd name="T0" fmla="*/ 188 w 390"/>
                <a:gd name="T1" fmla="*/ 390 h 390"/>
                <a:gd name="T2" fmla="*/ 173 w 390"/>
                <a:gd name="T3" fmla="*/ 386 h 390"/>
                <a:gd name="T4" fmla="*/ 164 w 390"/>
                <a:gd name="T5" fmla="*/ 377 h 390"/>
                <a:gd name="T6" fmla="*/ 160 w 390"/>
                <a:gd name="T7" fmla="*/ 368 h 390"/>
                <a:gd name="T8" fmla="*/ 147 w 390"/>
                <a:gd name="T9" fmla="*/ 332 h 390"/>
                <a:gd name="T10" fmla="*/ 126 w 390"/>
                <a:gd name="T11" fmla="*/ 300 h 390"/>
                <a:gd name="T12" fmla="*/ 100 w 390"/>
                <a:gd name="T13" fmla="*/ 272 h 390"/>
                <a:gd name="T14" fmla="*/ 70 w 390"/>
                <a:gd name="T15" fmla="*/ 250 h 390"/>
                <a:gd name="T16" fmla="*/ 34 w 390"/>
                <a:gd name="T17" fmla="*/ 234 h 390"/>
                <a:gd name="T18" fmla="*/ 17 w 390"/>
                <a:gd name="T19" fmla="*/ 229 h 390"/>
                <a:gd name="T20" fmla="*/ 6 w 390"/>
                <a:gd name="T21" fmla="*/ 221 h 390"/>
                <a:gd name="T22" fmla="*/ 0 w 390"/>
                <a:gd name="T23" fmla="*/ 207 h 390"/>
                <a:gd name="T24" fmla="*/ 0 w 390"/>
                <a:gd name="T25" fmla="*/ 188 h 390"/>
                <a:gd name="T26" fmla="*/ 4 w 390"/>
                <a:gd name="T27" fmla="*/ 174 h 390"/>
                <a:gd name="T28" fmla="*/ 14 w 390"/>
                <a:gd name="T29" fmla="*/ 163 h 390"/>
                <a:gd name="T30" fmla="*/ 22 w 390"/>
                <a:gd name="T31" fmla="*/ 160 h 390"/>
                <a:gd name="T32" fmla="*/ 59 w 390"/>
                <a:gd name="T33" fmla="*/ 146 h 390"/>
                <a:gd name="T34" fmla="*/ 90 w 390"/>
                <a:gd name="T35" fmla="*/ 125 h 390"/>
                <a:gd name="T36" fmla="*/ 118 w 390"/>
                <a:gd name="T37" fmla="*/ 100 h 390"/>
                <a:gd name="T38" fmla="*/ 140 w 390"/>
                <a:gd name="T39" fmla="*/ 69 h 390"/>
                <a:gd name="T40" fmla="*/ 156 w 390"/>
                <a:gd name="T41" fmla="*/ 34 h 390"/>
                <a:gd name="T42" fmla="*/ 161 w 390"/>
                <a:gd name="T43" fmla="*/ 17 h 390"/>
                <a:gd name="T44" fmla="*/ 170 w 390"/>
                <a:gd name="T45" fmla="*/ 6 h 390"/>
                <a:gd name="T46" fmla="*/ 183 w 390"/>
                <a:gd name="T47" fmla="*/ 0 h 390"/>
                <a:gd name="T48" fmla="*/ 203 w 390"/>
                <a:gd name="T49" fmla="*/ 0 h 390"/>
                <a:gd name="T50" fmla="*/ 216 w 390"/>
                <a:gd name="T51" fmla="*/ 3 h 390"/>
                <a:gd name="T52" fmla="*/ 227 w 390"/>
                <a:gd name="T53" fmla="*/ 13 h 390"/>
                <a:gd name="T54" fmla="*/ 231 w 390"/>
                <a:gd name="T55" fmla="*/ 22 h 390"/>
                <a:gd name="T56" fmla="*/ 244 w 390"/>
                <a:gd name="T57" fmla="*/ 58 h 390"/>
                <a:gd name="T58" fmla="*/ 264 w 390"/>
                <a:gd name="T59" fmla="*/ 90 h 390"/>
                <a:gd name="T60" fmla="*/ 289 w 390"/>
                <a:gd name="T61" fmla="*/ 118 h 390"/>
                <a:gd name="T62" fmla="*/ 321 w 390"/>
                <a:gd name="T63" fmla="*/ 140 h 390"/>
                <a:gd name="T64" fmla="*/ 355 w 390"/>
                <a:gd name="T65" fmla="*/ 156 h 390"/>
                <a:gd name="T66" fmla="*/ 372 w 390"/>
                <a:gd name="T67" fmla="*/ 161 h 390"/>
                <a:gd name="T68" fmla="*/ 384 w 390"/>
                <a:gd name="T69" fmla="*/ 169 h 390"/>
                <a:gd name="T70" fmla="*/ 389 w 390"/>
                <a:gd name="T71" fmla="*/ 183 h 390"/>
                <a:gd name="T72" fmla="*/ 390 w 390"/>
                <a:gd name="T73" fmla="*/ 202 h 390"/>
                <a:gd name="T74" fmla="*/ 387 w 390"/>
                <a:gd name="T75" fmla="*/ 216 h 390"/>
                <a:gd name="T76" fmla="*/ 377 w 390"/>
                <a:gd name="T77" fmla="*/ 227 h 390"/>
                <a:gd name="T78" fmla="*/ 368 w 390"/>
                <a:gd name="T79" fmla="*/ 230 h 390"/>
                <a:gd name="T80" fmla="*/ 332 w 390"/>
                <a:gd name="T81" fmla="*/ 244 h 390"/>
                <a:gd name="T82" fmla="*/ 299 w 390"/>
                <a:gd name="T83" fmla="*/ 263 h 390"/>
                <a:gd name="T84" fmla="*/ 272 w 390"/>
                <a:gd name="T85" fmla="*/ 290 h 390"/>
                <a:gd name="T86" fmla="*/ 250 w 390"/>
                <a:gd name="T87" fmla="*/ 321 h 390"/>
                <a:gd name="T88" fmla="*/ 234 w 390"/>
                <a:gd name="T89" fmla="*/ 356 h 390"/>
                <a:gd name="T90" fmla="*/ 229 w 390"/>
                <a:gd name="T91" fmla="*/ 373 h 390"/>
                <a:gd name="T92" fmla="*/ 220 w 390"/>
                <a:gd name="T93" fmla="*/ 384 h 390"/>
                <a:gd name="T94" fmla="*/ 207 w 390"/>
                <a:gd name="T95" fmla="*/ 389 h 390"/>
                <a:gd name="T96" fmla="*/ 92 w 390"/>
                <a:gd name="T97" fmla="*/ 195 h 390"/>
                <a:gd name="T98" fmla="*/ 123 w 390"/>
                <a:gd name="T99" fmla="*/ 214 h 390"/>
                <a:gd name="T100" fmla="*/ 164 w 390"/>
                <a:gd name="T101" fmla="*/ 252 h 390"/>
                <a:gd name="T102" fmla="*/ 195 w 390"/>
                <a:gd name="T103" fmla="*/ 299 h 390"/>
                <a:gd name="T104" fmla="*/ 215 w 390"/>
                <a:gd name="T105" fmla="*/ 267 h 390"/>
                <a:gd name="T106" fmla="*/ 253 w 390"/>
                <a:gd name="T107" fmla="*/ 227 h 390"/>
                <a:gd name="T108" fmla="*/ 299 w 390"/>
                <a:gd name="T109" fmla="*/ 195 h 390"/>
                <a:gd name="T110" fmla="*/ 267 w 390"/>
                <a:gd name="T111" fmla="*/ 175 h 390"/>
                <a:gd name="T112" fmla="*/ 227 w 390"/>
                <a:gd name="T113" fmla="*/ 138 h 390"/>
                <a:gd name="T114" fmla="*/ 195 w 390"/>
                <a:gd name="T115" fmla="*/ 91 h 390"/>
                <a:gd name="T116" fmla="*/ 175 w 390"/>
                <a:gd name="T117" fmla="*/ 123 h 390"/>
                <a:gd name="T118" fmla="*/ 137 w 390"/>
                <a:gd name="T119" fmla="*/ 163 h 390"/>
                <a:gd name="T120" fmla="*/ 92 w 390"/>
                <a:gd name="T121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0" h="390">
                  <a:moveTo>
                    <a:pt x="203" y="390"/>
                  </a:moveTo>
                  <a:lnTo>
                    <a:pt x="188" y="390"/>
                  </a:lnTo>
                  <a:lnTo>
                    <a:pt x="188" y="390"/>
                  </a:lnTo>
                  <a:lnTo>
                    <a:pt x="183" y="389"/>
                  </a:lnTo>
                  <a:lnTo>
                    <a:pt x="178" y="388"/>
                  </a:lnTo>
                  <a:lnTo>
                    <a:pt x="173" y="386"/>
                  </a:lnTo>
                  <a:lnTo>
                    <a:pt x="170" y="384"/>
                  </a:lnTo>
                  <a:lnTo>
                    <a:pt x="166" y="380"/>
                  </a:lnTo>
                  <a:lnTo>
                    <a:pt x="164" y="377"/>
                  </a:lnTo>
                  <a:lnTo>
                    <a:pt x="161" y="373"/>
                  </a:lnTo>
                  <a:lnTo>
                    <a:pt x="160" y="368"/>
                  </a:lnTo>
                  <a:lnTo>
                    <a:pt x="160" y="368"/>
                  </a:lnTo>
                  <a:lnTo>
                    <a:pt x="156" y="356"/>
                  </a:lnTo>
                  <a:lnTo>
                    <a:pt x="151" y="344"/>
                  </a:lnTo>
                  <a:lnTo>
                    <a:pt x="147" y="332"/>
                  </a:lnTo>
                  <a:lnTo>
                    <a:pt x="140" y="321"/>
                  </a:lnTo>
                  <a:lnTo>
                    <a:pt x="133" y="310"/>
                  </a:lnTo>
                  <a:lnTo>
                    <a:pt x="126" y="300"/>
                  </a:lnTo>
                  <a:lnTo>
                    <a:pt x="118" y="290"/>
                  </a:lnTo>
                  <a:lnTo>
                    <a:pt x="110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81" y="256"/>
                  </a:lnTo>
                  <a:lnTo>
                    <a:pt x="70" y="250"/>
                  </a:lnTo>
                  <a:lnTo>
                    <a:pt x="59" y="244"/>
                  </a:lnTo>
                  <a:lnTo>
                    <a:pt x="47" y="239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9"/>
                  </a:lnTo>
                  <a:lnTo>
                    <a:pt x="14" y="227"/>
                  </a:lnTo>
                  <a:lnTo>
                    <a:pt x="10" y="223"/>
                  </a:lnTo>
                  <a:lnTo>
                    <a:pt x="6" y="221"/>
                  </a:lnTo>
                  <a:lnTo>
                    <a:pt x="4" y="216"/>
                  </a:lnTo>
                  <a:lnTo>
                    <a:pt x="1" y="212"/>
                  </a:lnTo>
                  <a:lnTo>
                    <a:pt x="0" y="207"/>
                  </a:lnTo>
                  <a:lnTo>
                    <a:pt x="0" y="20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4" y="174"/>
                  </a:lnTo>
                  <a:lnTo>
                    <a:pt x="6" y="169"/>
                  </a:lnTo>
                  <a:lnTo>
                    <a:pt x="10" y="166"/>
                  </a:lnTo>
                  <a:lnTo>
                    <a:pt x="14" y="163"/>
                  </a:lnTo>
                  <a:lnTo>
                    <a:pt x="17" y="161"/>
                  </a:lnTo>
                  <a:lnTo>
                    <a:pt x="22" y="160"/>
                  </a:lnTo>
                  <a:lnTo>
                    <a:pt x="22" y="160"/>
                  </a:lnTo>
                  <a:lnTo>
                    <a:pt x="34" y="156"/>
                  </a:lnTo>
                  <a:lnTo>
                    <a:pt x="47" y="151"/>
                  </a:lnTo>
                  <a:lnTo>
                    <a:pt x="59" y="146"/>
                  </a:lnTo>
                  <a:lnTo>
                    <a:pt x="70" y="140"/>
                  </a:lnTo>
                  <a:lnTo>
                    <a:pt x="81" y="133"/>
                  </a:lnTo>
                  <a:lnTo>
                    <a:pt x="90" y="125"/>
                  </a:lnTo>
                  <a:lnTo>
                    <a:pt x="100" y="118"/>
                  </a:lnTo>
                  <a:lnTo>
                    <a:pt x="110" y="109"/>
                  </a:lnTo>
                  <a:lnTo>
                    <a:pt x="118" y="100"/>
                  </a:lnTo>
                  <a:lnTo>
                    <a:pt x="126" y="90"/>
                  </a:lnTo>
                  <a:lnTo>
                    <a:pt x="133" y="80"/>
                  </a:lnTo>
                  <a:lnTo>
                    <a:pt x="140" y="69"/>
                  </a:lnTo>
                  <a:lnTo>
                    <a:pt x="147" y="58"/>
                  </a:lnTo>
                  <a:lnTo>
                    <a:pt x="151" y="46"/>
                  </a:lnTo>
                  <a:lnTo>
                    <a:pt x="156" y="34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61" y="17"/>
                  </a:lnTo>
                  <a:lnTo>
                    <a:pt x="164" y="13"/>
                  </a:lnTo>
                  <a:lnTo>
                    <a:pt x="166" y="9"/>
                  </a:lnTo>
                  <a:lnTo>
                    <a:pt x="170" y="6"/>
                  </a:lnTo>
                  <a:lnTo>
                    <a:pt x="173" y="3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2" y="1"/>
                  </a:lnTo>
                  <a:lnTo>
                    <a:pt x="216" y="3"/>
                  </a:lnTo>
                  <a:lnTo>
                    <a:pt x="220" y="6"/>
                  </a:lnTo>
                  <a:lnTo>
                    <a:pt x="223" y="9"/>
                  </a:lnTo>
                  <a:lnTo>
                    <a:pt x="227" y="13"/>
                  </a:lnTo>
                  <a:lnTo>
                    <a:pt x="229" y="17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34" y="34"/>
                  </a:lnTo>
                  <a:lnTo>
                    <a:pt x="239" y="46"/>
                  </a:lnTo>
                  <a:lnTo>
                    <a:pt x="244" y="58"/>
                  </a:lnTo>
                  <a:lnTo>
                    <a:pt x="250" y="69"/>
                  </a:lnTo>
                  <a:lnTo>
                    <a:pt x="256" y="80"/>
                  </a:lnTo>
                  <a:lnTo>
                    <a:pt x="264" y="90"/>
                  </a:lnTo>
                  <a:lnTo>
                    <a:pt x="272" y="100"/>
                  </a:lnTo>
                  <a:lnTo>
                    <a:pt x="281" y="109"/>
                  </a:lnTo>
                  <a:lnTo>
                    <a:pt x="289" y="118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21" y="140"/>
                  </a:lnTo>
                  <a:lnTo>
                    <a:pt x="332" y="146"/>
                  </a:lnTo>
                  <a:lnTo>
                    <a:pt x="343" y="151"/>
                  </a:lnTo>
                  <a:lnTo>
                    <a:pt x="355" y="156"/>
                  </a:lnTo>
                  <a:lnTo>
                    <a:pt x="368" y="160"/>
                  </a:lnTo>
                  <a:lnTo>
                    <a:pt x="368" y="160"/>
                  </a:lnTo>
                  <a:lnTo>
                    <a:pt x="372" y="161"/>
                  </a:lnTo>
                  <a:lnTo>
                    <a:pt x="377" y="163"/>
                  </a:lnTo>
                  <a:lnTo>
                    <a:pt x="381" y="166"/>
                  </a:lnTo>
                  <a:lnTo>
                    <a:pt x="384" y="169"/>
                  </a:lnTo>
                  <a:lnTo>
                    <a:pt x="387" y="174"/>
                  </a:lnTo>
                  <a:lnTo>
                    <a:pt x="388" y="178"/>
                  </a:lnTo>
                  <a:lnTo>
                    <a:pt x="389" y="183"/>
                  </a:lnTo>
                  <a:lnTo>
                    <a:pt x="390" y="188"/>
                  </a:lnTo>
                  <a:lnTo>
                    <a:pt x="390" y="202"/>
                  </a:lnTo>
                  <a:lnTo>
                    <a:pt x="390" y="202"/>
                  </a:lnTo>
                  <a:lnTo>
                    <a:pt x="389" y="207"/>
                  </a:lnTo>
                  <a:lnTo>
                    <a:pt x="388" y="212"/>
                  </a:lnTo>
                  <a:lnTo>
                    <a:pt x="387" y="216"/>
                  </a:lnTo>
                  <a:lnTo>
                    <a:pt x="384" y="221"/>
                  </a:lnTo>
                  <a:lnTo>
                    <a:pt x="381" y="223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8" y="230"/>
                  </a:lnTo>
                  <a:lnTo>
                    <a:pt x="368" y="230"/>
                  </a:lnTo>
                  <a:lnTo>
                    <a:pt x="355" y="234"/>
                  </a:lnTo>
                  <a:lnTo>
                    <a:pt x="343" y="239"/>
                  </a:lnTo>
                  <a:lnTo>
                    <a:pt x="332" y="244"/>
                  </a:lnTo>
                  <a:lnTo>
                    <a:pt x="321" y="250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1" y="280"/>
                  </a:lnTo>
                  <a:lnTo>
                    <a:pt x="272" y="290"/>
                  </a:lnTo>
                  <a:lnTo>
                    <a:pt x="264" y="300"/>
                  </a:lnTo>
                  <a:lnTo>
                    <a:pt x="256" y="310"/>
                  </a:lnTo>
                  <a:lnTo>
                    <a:pt x="250" y="321"/>
                  </a:lnTo>
                  <a:lnTo>
                    <a:pt x="244" y="332"/>
                  </a:lnTo>
                  <a:lnTo>
                    <a:pt x="239" y="344"/>
                  </a:lnTo>
                  <a:lnTo>
                    <a:pt x="234" y="356"/>
                  </a:lnTo>
                  <a:lnTo>
                    <a:pt x="231" y="368"/>
                  </a:lnTo>
                  <a:lnTo>
                    <a:pt x="231" y="368"/>
                  </a:lnTo>
                  <a:lnTo>
                    <a:pt x="229" y="373"/>
                  </a:lnTo>
                  <a:lnTo>
                    <a:pt x="227" y="377"/>
                  </a:lnTo>
                  <a:lnTo>
                    <a:pt x="223" y="380"/>
                  </a:lnTo>
                  <a:lnTo>
                    <a:pt x="220" y="384"/>
                  </a:lnTo>
                  <a:lnTo>
                    <a:pt x="216" y="386"/>
                  </a:lnTo>
                  <a:lnTo>
                    <a:pt x="212" y="388"/>
                  </a:lnTo>
                  <a:lnTo>
                    <a:pt x="207" y="389"/>
                  </a:lnTo>
                  <a:lnTo>
                    <a:pt x="203" y="390"/>
                  </a:lnTo>
                  <a:lnTo>
                    <a:pt x="203" y="390"/>
                  </a:lnTo>
                  <a:close/>
                  <a:moveTo>
                    <a:pt x="92" y="195"/>
                  </a:moveTo>
                  <a:lnTo>
                    <a:pt x="92" y="195"/>
                  </a:lnTo>
                  <a:lnTo>
                    <a:pt x="108" y="205"/>
                  </a:lnTo>
                  <a:lnTo>
                    <a:pt x="123" y="214"/>
                  </a:lnTo>
                  <a:lnTo>
                    <a:pt x="137" y="227"/>
                  </a:lnTo>
                  <a:lnTo>
                    <a:pt x="151" y="239"/>
                  </a:lnTo>
                  <a:lnTo>
                    <a:pt x="164" y="252"/>
                  </a:lnTo>
                  <a:lnTo>
                    <a:pt x="175" y="267"/>
                  </a:lnTo>
                  <a:lnTo>
                    <a:pt x="186" y="283"/>
                  </a:lnTo>
                  <a:lnTo>
                    <a:pt x="195" y="299"/>
                  </a:lnTo>
                  <a:lnTo>
                    <a:pt x="195" y="299"/>
                  </a:lnTo>
                  <a:lnTo>
                    <a:pt x="204" y="283"/>
                  </a:lnTo>
                  <a:lnTo>
                    <a:pt x="215" y="267"/>
                  </a:lnTo>
                  <a:lnTo>
                    <a:pt x="227" y="252"/>
                  </a:lnTo>
                  <a:lnTo>
                    <a:pt x="239" y="239"/>
                  </a:lnTo>
                  <a:lnTo>
                    <a:pt x="253" y="227"/>
                  </a:lnTo>
                  <a:lnTo>
                    <a:pt x="267" y="214"/>
                  </a:lnTo>
                  <a:lnTo>
                    <a:pt x="283" y="205"/>
                  </a:lnTo>
                  <a:lnTo>
                    <a:pt x="299" y="195"/>
                  </a:lnTo>
                  <a:lnTo>
                    <a:pt x="299" y="195"/>
                  </a:lnTo>
                  <a:lnTo>
                    <a:pt x="283" y="185"/>
                  </a:lnTo>
                  <a:lnTo>
                    <a:pt x="267" y="175"/>
                  </a:lnTo>
                  <a:lnTo>
                    <a:pt x="253" y="163"/>
                  </a:lnTo>
                  <a:lnTo>
                    <a:pt x="239" y="151"/>
                  </a:lnTo>
                  <a:lnTo>
                    <a:pt x="227" y="138"/>
                  </a:lnTo>
                  <a:lnTo>
                    <a:pt x="215" y="123"/>
                  </a:lnTo>
                  <a:lnTo>
                    <a:pt x="204" y="107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6" y="107"/>
                  </a:lnTo>
                  <a:lnTo>
                    <a:pt x="175" y="123"/>
                  </a:lnTo>
                  <a:lnTo>
                    <a:pt x="164" y="138"/>
                  </a:lnTo>
                  <a:lnTo>
                    <a:pt x="151" y="151"/>
                  </a:lnTo>
                  <a:lnTo>
                    <a:pt x="137" y="163"/>
                  </a:lnTo>
                  <a:lnTo>
                    <a:pt x="123" y="175"/>
                  </a:lnTo>
                  <a:lnTo>
                    <a:pt x="108" y="185"/>
                  </a:lnTo>
                  <a:lnTo>
                    <a:pt x="92" y="195"/>
                  </a:lnTo>
                  <a:lnTo>
                    <a:pt x="92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426550" y="3031098"/>
              <a:ext cx="267878" cy="267879"/>
            </a:xfrm>
            <a:custGeom>
              <a:avLst/>
              <a:gdLst>
                <a:gd name="T0" fmla="*/ 331 w 331"/>
                <a:gd name="T1" fmla="*/ 158 h 330"/>
                <a:gd name="T2" fmla="*/ 317 w 331"/>
                <a:gd name="T3" fmla="*/ 154 h 330"/>
                <a:gd name="T4" fmla="*/ 289 w 331"/>
                <a:gd name="T5" fmla="*/ 143 h 330"/>
                <a:gd name="T6" fmla="*/ 263 w 331"/>
                <a:gd name="T7" fmla="*/ 128 h 330"/>
                <a:gd name="T8" fmla="*/ 240 w 331"/>
                <a:gd name="T9" fmla="*/ 110 h 330"/>
                <a:gd name="T10" fmla="*/ 221 w 331"/>
                <a:gd name="T11" fmla="*/ 90 h 330"/>
                <a:gd name="T12" fmla="*/ 203 w 331"/>
                <a:gd name="T13" fmla="*/ 67 h 330"/>
                <a:gd name="T14" fmla="*/ 188 w 331"/>
                <a:gd name="T15" fmla="*/ 41 h 330"/>
                <a:gd name="T16" fmla="*/ 177 w 331"/>
                <a:gd name="T17" fmla="*/ 13 h 330"/>
                <a:gd name="T18" fmla="*/ 159 w 331"/>
                <a:gd name="T19" fmla="*/ 0 h 330"/>
                <a:gd name="T20" fmla="*/ 154 w 331"/>
                <a:gd name="T21" fmla="*/ 13 h 330"/>
                <a:gd name="T22" fmla="*/ 143 w 331"/>
                <a:gd name="T23" fmla="*/ 41 h 330"/>
                <a:gd name="T24" fmla="*/ 128 w 331"/>
                <a:gd name="T25" fmla="*/ 67 h 330"/>
                <a:gd name="T26" fmla="*/ 111 w 331"/>
                <a:gd name="T27" fmla="*/ 90 h 330"/>
                <a:gd name="T28" fmla="*/ 90 w 331"/>
                <a:gd name="T29" fmla="*/ 110 h 330"/>
                <a:gd name="T30" fmla="*/ 67 w 331"/>
                <a:gd name="T31" fmla="*/ 128 h 330"/>
                <a:gd name="T32" fmla="*/ 42 w 331"/>
                <a:gd name="T33" fmla="*/ 143 h 330"/>
                <a:gd name="T34" fmla="*/ 14 w 331"/>
                <a:gd name="T35" fmla="*/ 154 h 330"/>
                <a:gd name="T36" fmla="*/ 0 w 331"/>
                <a:gd name="T37" fmla="*/ 172 h 330"/>
                <a:gd name="T38" fmla="*/ 14 w 331"/>
                <a:gd name="T39" fmla="*/ 177 h 330"/>
                <a:gd name="T40" fmla="*/ 42 w 331"/>
                <a:gd name="T41" fmla="*/ 188 h 330"/>
                <a:gd name="T42" fmla="*/ 67 w 331"/>
                <a:gd name="T43" fmla="*/ 202 h 330"/>
                <a:gd name="T44" fmla="*/ 90 w 331"/>
                <a:gd name="T45" fmla="*/ 219 h 330"/>
                <a:gd name="T46" fmla="*/ 110 w 331"/>
                <a:gd name="T47" fmla="*/ 240 h 330"/>
                <a:gd name="T48" fmla="*/ 128 w 331"/>
                <a:gd name="T49" fmla="*/ 263 h 330"/>
                <a:gd name="T50" fmla="*/ 143 w 331"/>
                <a:gd name="T51" fmla="*/ 289 h 330"/>
                <a:gd name="T52" fmla="*/ 154 w 331"/>
                <a:gd name="T53" fmla="*/ 317 h 330"/>
                <a:gd name="T54" fmla="*/ 172 w 331"/>
                <a:gd name="T55" fmla="*/ 330 h 330"/>
                <a:gd name="T56" fmla="*/ 177 w 331"/>
                <a:gd name="T57" fmla="*/ 317 h 330"/>
                <a:gd name="T58" fmla="*/ 188 w 331"/>
                <a:gd name="T59" fmla="*/ 289 h 330"/>
                <a:gd name="T60" fmla="*/ 203 w 331"/>
                <a:gd name="T61" fmla="*/ 263 h 330"/>
                <a:gd name="T62" fmla="*/ 221 w 331"/>
                <a:gd name="T63" fmla="*/ 240 h 330"/>
                <a:gd name="T64" fmla="*/ 240 w 331"/>
                <a:gd name="T65" fmla="*/ 219 h 330"/>
                <a:gd name="T66" fmla="*/ 263 w 331"/>
                <a:gd name="T67" fmla="*/ 202 h 330"/>
                <a:gd name="T68" fmla="*/ 289 w 331"/>
                <a:gd name="T69" fmla="*/ 188 h 330"/>
                <a:gd name="T70" fmla="*/ 317 w 331"/>
                <a:gd name="T71" fmla="*/ 177 h 330"/>
                <a:gd name="T72" fmla="*/ 331 w 331"/>
                <a:gd name="T73" fmla="*/ 17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30">
                  <a:moveTo>
                    <a:pt x="331" y="172"/>
                  </a:moveTo>
                  <a:lnTo>
                    <a:pt x="331" y="158"/>
                  </a:lnTo>
                  <a:lnTo>
                    <a:pt x="331" y="158"/>
                  </a:lnTo>
                  <a:lnTo>
                    <a:pt x="317" y="154"/>
                  </a:lnTo>
                  <a:lnTo>
                    <a:pt x="302" y="149"/>
                  </a:lnTo>
                  <a:lnTo>
                    <a:pt x="289" y="143"/>
                  </a:lnTo>
                  <a:lnTo>
                    <a:pt x="277" y="135"/>
                  </a:lnTo>
                  <a:lnTo>
                    <a:pt x="263" y="128"/>
                  </a:lnTo>
                  <a:lnTo>
                    <a:pt x="252" y="119"/>
                  </a:lnTo>
                  <a:lnTo>
                    <a:pt x="240" y="110"/>
                  </a:lnTo>
                  <a:lnTo>
                    <a:pt x="231" y="100"/>
                  </a:lnTo>
                  <a:lnTo>
                    <a:pt x="221" y="90"/>
                  </a:lnTo>
                  <a:lnTo>
                    <a:pt x="211" y="78"/>
                  </a:lnTo>
                  <a:lnTo>
                    <a:pt x="203" y="67"/>
                  </a:lnTo>
                  <a:lnTo>
                    <a:pt x="195" y="54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3"/>
                  </a:lnTo>
                  <a:lnTo>
                    <a:pt x="172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3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5" y="54"/>
                  </a:lnTo>
                  <a:lnTo>
                    <a:pt x="128" y="67"/>
                  </a:lnTo>
                  <a:lnTo>
                    <a:pt x="120" y="78"/>
                  </a:lnTo>
                  <a:lnTo>
                    <a:pt x="111" y="90"/>
                  </a:lnTo>
                  <a:lnTo>
                    <a:pt x="100" y="100"/>
                  </a:lnTo>
                  <a:lnTo>
                    <a:pt x="90" y="110"/>
                  </a:lnTo>
                  <a:lnTo>
                    <a:pt x="78" y="119"/>
                  </a:lnTo>
                  <a:lnTo>
                    <a:pt x="67" y="128"/>
                  </a:lnTo>
                  <a:lnTo>
                    <a:pt x="55" y="135"/>
                  </a:lnTo>
                  <a:lnTo>
                    <a:pt x="42" y="143"/>
                  </a:lnTo>
                  <a:lnTo>
                    <a:pt x="28" y="149"/>
                  </a:lnTo>
                  <a:lnTo>
                    <a:pt x="14" y="154"/>
                  </a:lnTo>
                  <a:lnTo>
                    <a:pt x="0" y="158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14" y="177"/>
                  </a:lnTo>
                  <a:lnTo>
                    <a:pt x="28" y="182"/>
                  </a:lnTo>
                  <a:lnTo>
                    <a:pt x="42" y="188"/>
                  </a:lnTo>
                  <a:lnTo>
                    <a:pt x="54" y="195"/>
                  </a:lnTo>
                  <a:lnTo>
                    <a:pt x="67" y="202"/>
                  </a:lnTo>
                  <a:lnTo>
                    <a:pt x="78" y="211"/>
                  </a:lnTo>
                  <a:lnTo>
                    <a:pt x="90" y="219"/>
                  </a:lnTo>
                  <a:lnTo>
                    <a:pt x="100" y="230"/>
                  </a:lnTo>
                  <a:lnTo>
                    <a:pt x="110" y="240"/>
                  </a:lnTo>
                  <a:lnTo>
                    <a:pt x="120" y="252"/>
                  </a:lnTo>
                  <a:lnTo>
                    <a:pt x="128" y="263"/>
                  </a:lnTo>
                  <a:lnTo>
                    <a:pt x="135" y="276"/>
                  </a:lnTo>
                  <a:lnTo>
                    <a:pt x="143" y="289"/>
                  </a:lnTo>
                  <a:lnTo>
                    <a:pt x="149" y="302"/>
                  </a:lnTo>
                  <a:lnTo>
                    <a:pt x="154" y="317"/>
                  </a:lnTo>
                  <a:lnTo>
                    <a:pt x="159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7" y="317"/>
                  </a:lnTo>
                  <a:lnTo>
                    <a:pt x="182" y="302"/>
                  </a:lnTo>
                  <a:lnTo>
                    <a:pt x="188" y="289"/>
                  </a:lnTo>
                  <a:lnTo>
                    <a:pt x="195" y="276"/>
                  </a:lnTo>
                  <a:lnTo>
                    <a:pt x="203" y="263"/>
                  </a:lnTo>
                  <a:lnTo>
                    <a:pt x="211" y="252"/>
                  </a:lnTo>
                  <a:lnTo>
                    <a:pt x="221" y="240"/>
                  </a:lnTo>
                  <a:lnTo>
                    <a:pt x="231" y="230"/>
                  </a:lnTo>
                  <a:lnTo>
                    <a:pt x="240" y="219"/>
                  </a:lnTo>
                  <a:lnTo>
                    <a:pt x="252" y="211"/>
                  </a:lnTo>
                  <a:lnTo>
                    <a:pt x="263" y="202"/>
                  </a:lnTo>
                  <a:lnTo>
                    <a:pt x="277" y="195"/>
                  </a:lnTo>
                  <a:lnTo>
                    <a:pt x="289" y="188"/>
                  </a:lnTo>
                  <a:lnTo>
                    <a:pt x="302" y="182"/>
                  </a:lnTo>
                  <a:lnTo>
                    <a:pt x="317" y="177"/>
                  </a:lnTo>
                  <a:lnTo>
                    <a:pt x="331" y="172"/>
                  </a:lnTo>
                  <a:lnTo>
                    <a:pt x="331" y="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9" name="Freeform 9"/>
            <p:cNvSpPr>
              <a:spLocks noEditPoints="1"/>
            </p:cNvSpPr>
            <p:nvPr/>
          </p:nvSpPr>
          <p:spPr bwMode="auto">
            <a:xfrm>
              <a:off x="5402198" y="3006744"/>
              <a:ext cx="314961" cy="316585"/>
            </a:xfrm>
            <a:custGeom>
              <a:avLst/>
              <a:gdLst>
                <a:gd name="T0" fmla="*/ 188 w 389"/>
                <a:gd name="T1" fmla="*/ 389 h 389"/>
                <a:gd name="T2" fmla="*/ 173 w 389"/>
                <a:gd name="T3" fmla="*/ 385 h 389"/>
                <a:gd name="T4" fmla="*/ 163 w 389"/>
                <a:gd name="T5" fmla="*/ 377 h 389"/>
                <a:gd name="T6" fmla="*/ 158 w 389"/>
                <a:gd name="T7" fmla="*/ 367 h 389"/>
                <a:gd name="T8" fmla="*/ 145 w 389"/>
                <a:gd name="T9" fmla="*/ 331 h 389"/>
                <a:gd name="T10" fmla="*/ 125 w 389"/>
                <a:gd name="T11" fmla="*/ 298 h 389"/>
                <a:gd name="T12" fmla="*/ 100 w 389"/>
                <a:gd name="T13" fmla="*/ 272 h 389"/>
                <a:gd name="T14" fmla="*/ 69 w 389"/>
                <a:gd name="T15" fmla="*/ 248 h 389"/>
                <a:gd name="T16" fmla="*/ 34 w 389"/>
                <a:gd name="T17" fmla="*/ 234 h 389"/>
                <a:gd name="T18" fmla="*/ 17 w 389"/>
                <a:gd name="T19" fmla="*/ 228 h 389"/>
                <a:gd name="T20" fmla="*/ 6 w 389"/>
                <a:gd name="T21" fmla="*/ 219 h 389"/>
                <a:gd name="T22" fmla="*/ 0 w 389"/>
                <a:gd name="T23" fmla="*/ 206 h 389"/>
                <a:gd name="T24" fmla="*/ 0 w 389"/>
                <a:gd name="T25" fmla="*/ 187 h 389"/>
                <a:gd name="T26" fmla="*/ 4 w 389"/>
                <a:gd name="T27" fmla="*/ 173 h 389"/>
                <a:gd name="T28" fmla="*/ 12 w 389"/>
                <a:gd name="T29" fmla="*/ 162 h 389"/>
                <a:gd name="T30" fmla="*/ 22 w 389"/>
                <a:gd name="T31" fmla="*/ 158 h 389"/>
                <a:gd name="T32" fmla="*/ 57 w 389"/>
                <a:gd name="T33" fmla="*/ 145 h 389"/>
                <a:gd name="T34" fmla="*/ 90 w 389"/>
                <a:gd name="T35" fmla="*/ 125 h 389"/>
                <a:gd name="T36" fmla="*/ 117 w 389"/>
                <a:gd name="T37" fmla="*/ 100 h 389"/>
                <a:gd name="T38" fmla="*/ 140 w 389"/>
                <a:gd name="T39" fmla="*/ 68 h 389"/>
                <a:gd name="T40" fmla="*/ 155 w 389"/>
                <a:gd name="T41" fmla="*/ 34 h 389"/>
                <a:gd name="T42" fmla="*/ 161 w 389"/>
                <a:gd name="T43" fmla="*/ 17 h 389"/>
                <a:gd name="T44" fmla="*/ 169 w 389"/>
                <a:gd name="T45" fmla="*/ 6 h 389"/>
                <a:gd name="T46" fmla="*/ 183 w 389"/>
                <a:gd name="T47" fmla="*/ 0 h 389"/>
                <a:gd name="T48" fmla="*/ 201 w 389"/>
                <a:gd name="T49" fmla="*/ 0 h 389"/>
                <a:gd name="T50" fmla="*/ 216 w 389"/>
                <a:gd name="T51" fmla="*/ 2 h 389"/>
                <a:gd name="T52" fmla="*/ 225 w 389"/>
                <a:gd name="T53" fmla="*/ 12 h 389"/>
                <a:gd name="T54" fmla="*/ 230 w 389"/>
                <a:gd name="T55" fmla="*/ 22 h 389"/>
                <a:gd name="T56" fmla="*/ 244 w 389"/>
                <a:gd name="T57" fmla="*/ 57 h 389"/>
                <a:gd name="T58" fmla="*/ 263 w 389"/>
                <a:gd name="T59" fmla="*/ 90 h 389"/>
                <a:gd name="T60" fmla="*/ 289 w 389"/>
                <a:gd name="T61" fmla="*/ 117 h 389"/>
                <a:gd name="T62" fmla="*/ 319 w 389"/>
                <a:gd name="T63" fmla="*/ 139 h 389"/>
                <a:gd name="T64" fmla="*/ 355 w 389"/>
                <a:gd name="T65" fmla="*/ 154 h 389"/>
                <a:gd name="T66" fmla="*/ 372 w 389"/>
                <a:gd name="T67" fmla="*/ 161 h 389"/>
                <a:gd name="T68" fmla="*/ 383 w 389"/>
                <a:gd name="T69" fmla="*/ 169 h 389"/>
                <a:gd name="T70" fmla="*/ 389 w 389"/>
                <a:gd name="T71" fmla="*/ 181 h 389"/>
                <a:gd name="T72" fmla="*/ 389 w 389"/>
                <a:gd name="T73" fmla="*/ 201 h 389"/>
                <a:gd name="T74" fmla="*/ 385 w 389"/>
                <a:gd name="T75" fmla="*/ 215 h 389"/>
                <a:gd name="T76" fmla="*/ 377 w 389"/>
                <a:gd name="T77" fmla="*/ 225 h 389"/>
                <a:gd name="T78" fmla="*/ 367 w 389"/>
                <a:gd name="T79" fmla="*/ 230 h 389"/>
                <a:gd name="T80" fmla="*/ 331 w 389"/>
                <a:gd name="T81" fmla="*/ 244 h 389"/>
                <a:gd name="T82" fmla="*/ 299 w 389"/>
                <a:gd name="T83" fmla="*/ 263 h 389"/>
                <a:gd name="T84" fmla="*/ 272 w 389"/>
                <a:gd name="T85" fmla="*/ 289 h 389"/>
                <a:gd name="T86" fmla="*/ 250 w 389"/>
                <a:gd name="T87" fmla="*/ 319 h 389"/>
                <a:gd name="T88" fmla="*/ 234 w 389"/>
                <a:gd name="T89" fmla="*/ 355 h 389"/>
                <a:gd name="T90" fmla="*/ 228 w 389"/>
                <a:gd name="T91" fmla="*/ 372 h 389"/>
                <a:gd name="T92" fmla="*/ 219 w 389"/>
                <a:gd name="T93" fmla="*/ 383 h 389"/>
                <a:gd name="T94" fmla="*/ 207 w 389"/>
                <a:gd name="T95" fmla="*/ 389 h 389"/>
                <a:gd name="T96" fmla="*/ 90 w 389"/>
                <a:gd name="T97" fmla="*/ 194 h 389"/>
                <a:gd name="T98" fmla="*/ 122 w 389"/>
                <a:gd name="T99" fmla="*/ 214 h 389"/>
                <a:gd name="T100" fmla="*/ 163 w 389"/>
                <a:gd name="T101" fmla="*/ 252 h 389"/>
                <a:gd name="T102" fmla="*/ 195 w 389"/>
                <a:gd name="T103" fmla="*/ 298 h 389"/>
                <a:gd name="T104" fmla="*/ 214 w 389"/>
                <a:gd name="T105" fmla="*/ 267 h 389"/>
                <a:gd name="T106" fmla="*/ 252 w 389"/>
                <a:gd name="T107" fmla="*/ 225 h 389"/>
                <a:gd name="T108" fmla="*/ 299 w 389"/>
                <a:gd name="T109" fmla="*/ 194 h 389"/>
                <a:gd name="T110" fmla="*/ 267 w 389"/>
                <a:gd name="T111" fmla="*/ 174 h 389"/>
                <a:gd name="T112" fmla="*/ 225 w 389"/>
                <a:gd name="T113" fmla="*/ 136 h 389"/>
                <a:gd name="T114" fmla="*/ 195 w 389"/>
                <a:gd name="T115" fmla="*/ 90 h 389"/>
                <a:gd name="T116" fmla="*/ 174 w 389"/>
                <a:gd name="T117" fmla="*/ 122 h 389"/>
                <a:gd name="T118" fmla="*/ 136 w 389"/>
                <a:gd name="T119" fmla="*/ 163 h 389"/>
                <a:gd name="T120" fmla="*/ 90 w 389"/>
                <a:gd name="T121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89">
                  <a:moveTo>
                    <a:pt x="201" y="389"/>
                  </a:moveTo>
                  <a:lnTo>
                    <a:pt x="188" y="389"/>
                  </a:lnTo>
                  <a:lnTo>
                    <a:pt x="188" y="389"/>
                  </a:lnTo>
                  <a:lnTo>
                    <a:pt x="183" y="389"/>
                  </a:lnTo>
                  <a:lnTo>
                    <a:pt x="178" y="387"/>
                  </a:lnTo>
                  <a:lnTo>
                    <a:pt x="173" y="385"/>
                  </a:lnTo>
                  <a:lnTo>
                    <a:pt x="169" y="383"/>
                  </a:lnTo>
                  <a:lnTo>
                    <a:pt x="166" y="380"/>
                  </a:lnTo>
                  <a:lnTo>
                    <a:pt x="163" y="377"/>
                  </a:lnTo>
                  <a:lnTo>
                    <a:pt x="161" y="372"/>
                  </a:lnTo>
                  <a:lnTo>
                    <a:pt x="158" y="367"/>
                  </a:lnTo>
                  <a:lnTo>
                    <a:pt x="158" y="367"/>
                  </a:lnTo>
                  <a:lnTo>
                    <a:pt x="155" y="355"/>
                  </a:lnTo>
                  <a:lnTo>
                    <a:pt x="151" y="342"/>
                  </a:lnTo>
                  <a:lnTo>
                    <a:pt x="145" y="331"/>
                  </a:lnTo>
                  <a:lnTo>
                    <a:pt x="139" y="319"/>
                  </a:lnTo>
                  <a:lnTo>
                    <a:pt x="133" y="309"/>
                  </a:lnTo>
                  <a:lnTo>
                    <a:pt x="125" y="298"/>
                  </a:lnTo>
                  <a:lnTo>
                    <a:pt x="117" y="289"/>
                  </a:lnTo>
                  <a:lnTo>
                    <a:pt x="108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79" y="256"/>
                  </a:lnTo>
                  <a:lnTo>
                    <a:pt x="69" y="248"/>
                  </a:lnTo>
                  <a:lnTo>
                    <a:pt x="57" y="244"/>
                  </a:lnTo>
                  <a:lnTo>
                    <a:pt x="46" y="237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8"/>
                  </a:lnTo>
                  <a:lnTo>
                    <a:pt x="12" y="225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4" y="215"/>
                  </a:lnTo>
                  <a:lnTo>
                    <a:pt x="1" y="211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4" y="173"/>
                  </a:lnTo>
                  <a:lnTo>
                    <a:pt x="6" y="169"/>
                  </a:lnTo>
                  <a:lnTo>
                    <a:pt x="8" y="165"/>
                  </a:lnTo>
                  <a:lnTo>
                    <a:pt x="12" y="162"/>
                  </a:lnTo>
                  <a:lnTo>
                    <a:pt x="17" y="161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34" y="154"/>
                  </a:lnTo>
                  <a:lnTo>
                    <a:pt x="46" y="151"/>
                  </a:lnTo>
                  <a:lnTo>
                    <a:pt x="57" y="145"/>
                  </a:lnTo>
                  <a:lnTo>
                    <a:pt x="69" y="139"/>
                  </a:lnTo>
                  <a:lnTo>
                    <a:pt x="79" y="133"/>
                  </a:lnTo>
                  <a:lnTo>
                    <a:pt x="90" y="125"/>
                  </a:lnTo>
                  <a:lnTo>
                    <a:pt x="100" y="117"/>
                  </a:lnTo>
                  <a:lnTo>
                    <a:pt x="108" y="108"/>
                  </a:lnTo>
                  <a:lnTo>
                    <a:pt x="117" y="100"/>
                  </a:lnTo>
                  <a:lnTo>
                    <a:pt x="125" y="90"/>
                  </a:lnTo>
                  <a:lnTo>
                    <a:pt x="133" y="79"/>
                  </a:lnTo>
                  <a:lnTo>
                    <a:pt x="140" y="68"/>
                  </a:lnTo>
                  <a:lnTo>
                    <a:pt x="145" y="57"/>
                  </a:lnTo>
                  <a:lnTo>
                    <a:pt x="151" y="46"/>
                  </a:lnTo>
                  <a:lnTo>
                    <a:pt x="155" y="34"/>
                  </a:lnTo>
                  <a:lnTo>
                    <a:pt x="158" y="22"/>
                  </a:lnTo>
                  <a:lnTo>
                    <a:pt x="158" y="22"/>
                  </a:lnTo>
                  <a:lnTo>
                    <a:pt x="161" y="17"/>
                  </a:lnTo>
                  <a:lnTo>
                    <a:pt x="163" y="12"/>
                  </a:lnTo>
                  <a:lnTo>
                    <a:pt x="166" y="8"/>
                  </a:lnTo>
                  <a:lnTo>
                    <a:pt x="169" y="6"/>
                  </a:lnTo>
                  <a:lnTo>
                    <a:pt x="173" y="2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1" y="1"/>
                  </a:lnTo>
                  <a:lnTo>
                    <a:pt x="216" y="2"/>
                  </a:lnTo>
                  <a:lnTo>
                    <a:pt x="219" y="6"/>
                  </a:lnTo>
                  <a:lnTo>
                    <a:pt x="223" y="8"/>
                  </a:lnTo>
                  <a:lnTo>
                    <a:pt x="225" y="12"/>
                  </a:lnTo>
                  <a:lnTo>
                    <a:pt x="228" y="17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34" y="34"/>
                  </a:lnTo>
                  <a:lnTo>
                    <a:pt x="238" y="46"/>
                  </a:lnTo>
                  <a:lnTo>
                    <a:pt x="244" y="57"/>
                  </a:lnTo>
                  <a:lnTo>
                    <a:pt x="250" y="68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2" y="100"/>
                  </a:lnTo>
                  <a:lnTo>
                    <a:pt x="280" y="108"/>
                  </a:lnTo>
                  <a:lnTo>
                    <a:pt x="289" y="117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19" y="139"/>
                  </a:lnTo>
                  <a:lnTo>
                    <a:pt x="331" y="145"/>
                  </a:lnTo>
                  <a:lnTo>
                    <a:pt x="342" y="151"/>
                  </a:lnTo>
                  <a:lnTo>
                    <a:pt x="355" y="154"/>
                  </a:lnTo>
                  <a:lnTo>
                    <a:pt x="367" y="158"/>
                  </a:lnTo>
                  <a:lnTo>
                    <a:pt x="367" y="158"/>
                  </a:lnTo>
                  <a:lnTo>
                    <a:pt x="372" y="161"/>
                  </a:lnTo>
                  <a:lnTo>
                    <a:pt x="377" y="162"/>
                  </a:lnTo>
                  <a:lnTo>
                    <a:pt x="380" y="165"/>
                  </a:lnTo>
                  <a:lnTo>
                    <a:pt x="383" y="169"/>
                  </a:lnTo>
                  <a:lnTo>
                    <a:pt x="385" y="173"/>
                  </a:lnTo>
                  <a:lnTo>
                    <a:pt x="388" y="178"/>
                  </a:lnTo>
                  <a:lnTo>
                    <a:pt x="389" y="181"/>
                  </a:lnTo>
                  <a:lnTo>
                    <a:pt x="389" y="187"/>
                  </a:lnTo>
                  <a:lnTo>
                    <a:pt x="389" y="201"/>
                  </a:lnTo>
                  <a:lnTo>
                    <a:pt x="389" y="201"/>
                  </a:lnTo>
                  <a:lnTo>
                    <a:pt x="389" y="206"/>
                  </a:lnTo>
                  <a:lnTo>
                    <a:pt x="388" y="211"/>
                  </a:lnTo>
                  <a:lnTo>
                    <a:pt x="385" y="215"/>
                  </a:lnTo>
                  <a:lnTo>
                    <a:pt x="383" y="219"/>
                  </a:lnTo>
                  <a:lnTo>
                    <a:pt x="380" y="223"/>
                  </a:lnTo>
                  <a:lnTo>
                    <a:pt x="377" y="225"/>
                  </a:lnTo>
                  <a:lnTo>
                    <a:pt x="372" y="228"/>
                  </a:lnTo>
                  <a:lnTo>
                    <a:pt x="367" y="230"/>
                  </a:lnTo>
                  <a:lnTo>
                    <a:pt x="367" y="230"/>
                  </a:lnTo>
                  <a:lnTo>
                    <a:pt x="355" y="234"/>
                  </a:lnTo>
                  <a:lnTo>
                    <a:pt x="342" y="237"/>
                  </a:lnTo>
                  <a:lnTo>
                    <a:pt x="331" y="244"/>
                  </a:lnTo>
                  <a:lnTo>
                    <a:pt x="319" y="248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0" y="280"/>
                  </a:lnTo>
                  <a:lnTo>
                    <a:pt x="272" y="289"/>
                  </a:lnTo>
                  <a:lnTo>
                    <a:pt x="263" y="298"/>
                  </a:lnTo>
                  <a:lnTo>
                    <a:pt x="256" y="309"/>
                  </a:lnTo>
                  <a:lnTo>
                    <a:pt x="250" y="319"/>
                  </a:lnTo>
                  <a:lnTo>
                    <a:pt x="244" y="331"/>
                  </a:lnTo>
                  <a:lnTo>
                    <a:pt x="238" y="342"/>
                  </a:lnTo>
                  <a:lnTo>
                    <a:pt x="234" y="355"/>
                  </a:lnTo>
                  <a:lnTo>
                    <a:pt x="230" y="367"/>
                  </a:lnTo>
                  <a:lnTo>
                    <a:pt x="230" y="367"/>
                  </a:lnTo>
                  <a:lnTo>
                    <a:pt x="228" y="372"/>
                  </a:lnTo>
                  <a:lnTo>
                    <a:pt x="225" y="377"/>
                  </a:lnTo>
                  <a:lnTo>
                    <a:pt x="223" y="380"/>
                  </a:lnTo>
                  <a:lnTo>
                    <a:pt x="219" y="383"/>
                  </a:lnTo>
                  <a:lnTo>
                    <a:pt x="216" y="385"/>
                  </a:lnTo>
                  <a:lnTo>
                    <a:pt x="211" y="387"/>
                  </a:lnTo>
                  <a:lnTo>
                    <a:pt x="207" y="389"/>
                  </a:lnTo>
                  <a:lnTo>
                    <a:pt x="201" y="389"/>
                  </a:lnTo>
                  <a:lnTo>
                    <a:pt x="201" y="389"/>
                  </a:lnTo>
                  <a:close/>
                  <a:moveTo>
                    <a:pt x="90" y="194"/>
                  </a:moveTo>
                  <a:lnTo>
                    <a:pt x="90" y="194"/>
                  </a:lnTo>
                  <a:lnTo>
                    <a:pt x="107" y="203"/>
                  </a:lnTo>
                  <a:lnTo>
                    <a:pt x="122" y="214"/>
                  </a:lnTo>
                  <a:lnTo>
                    <a:pt x="136" y="225"/>
                  </a:lnTo>
                  <a:lnTo>
                    <a:pt x="150" y="239"/>
                  </a:lnTo>
                  <a:lnTo>
                    <a:pt x="163" y="252"/>
                  </a:lnTo>
                  <a:lnTo>
                    <a:pt x="174" y="267"/>
                  </a:lnTo>
                  <a:lnTo>
                    <a:pt x="185" y="281"/>
                  </a:lnTo>
                  <a:lnTo>
                    <a:pt x="195" y="298"/>
                  </a:lnTo>
                  <a:lnTo>
                    <a:pt x="195" y="298"/>
                  </a:lnTo>
                  <a:lnTo>
                    <a:pt x="203" y="281"/>
                  </a:lnTo>
                  <a:lnTo>
                    <a:pt x="214" y="267"/>
                  </a:lnTo>
                  <a:lnTo>
                    <a:pt x="225" y="252"/>
                  </a:lnTo>
                  <a:lnTo>
                    <a:pt x="239" y="239"/>
                  </a:lnTo>
                  <a:lnTo>
                    <a:pt x="252" y="225"/>
                  </a:lnTo>
                  <a:lnTo>
                    <a:pt x="267" y="214"/>
                  </a:lnTo>
                  <a:lnTo>
                    <a:pt x="281" y="203"/>
                  </a:lnTo>
                  <a:lnTo>
                    <a:pt x="299" y="194"/>
                  </a:lnTo>
                  <a:lnTo>
                    <a:pt x="299" y="194"/>
                  </a:lnTo>
                  <a:lnTo>
                    <a:pt x="281" y="185"/>
                  </a:lnTo>
                  <a:lnTo>
                    <a:pt x="267" y="174"/>
                  </a:lnTo>
                  <a:lnTo>
                    <a:pt x="252" y="163"/>
                  </a:lnTo>
                  <a:lnTo>
                    <a:pt x="239" y="150"/>
                  </a:lnTo>
                  <a:lnTo>
                    <a:pt x="225" y="136"/>
                  </a:lnTo>
                  <a:lnTo>
                    <a:pt x="214" y="122"/>
                  </a:lnTo>
                  <a:lnTo>
                    <a:pt x="203" y="107"/>
                  </a:lnTo>
                  <a:lnTo>
                    <a:pt x="195" y="90"/>
                  </a:lnTo>
                  <a:lnTo>
                    <a:pt x="195" y="90"/>
                  </a:lnTo>
                  <a:lnTo>
                    <a:pt x="185" y="107"/>
                  </a:lnTo>
                  <a:lnTo>
                    <a:pt x="174" y="122"/>
                  </a:lnTo>
                  <a:lnTo>
                    <a:pt x="163" y="136"/>
                  </a:lnTo>
                  <a:lnTo>
                    <a:pt x="150" y="150"/>
                  </a:lnTo>
                  <a:lnTo>
                    <a:pt x="136" y="163"/>
                  </a:lnTo>
                  <a:lnTo>
                    <a:pt x="122" y="174"/>
                  </a:lnTo>
                  <a:lnTo>
                    <a:pt x="107" y="185"/>
                  </a:lnTo>
                  <a:lnTo>
                    <a:pt x="90" y="194"/>
                  </a:lnTo>
                  <a:lnTo>
                    <a:pt x="90" y="194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2906865" y="3474315"/>
              <a:ext cx="220797" cy="219174"/>
            </a:xfrm>
            <a:custGeom>
              <a:avLst/>
              <a:gdLst>
                <a:gd name="T0" fmla="*/ 271 w 271"/>
                <a:gd name="T1" fmla="*/ 129 h 271"/>
                <a:gd name="T2" fmla="*/ 260 w 271"/>
                <a:gd name="T3" fmla="*/ 126 h 271"/>
                <a:gd name="T4" fmla="*/ 236 w 271"/>
                <a:gd name="T5" fmla="*/ 117 h 271"/>
                <a:gd name="T6" fmla="*/ 216 w 271"/>
                <a:gd name="T7" fmla="*/ 105 h 271"/>
                <a:gd name="T8" fmla="*/ 197 w 271"/>
                <a:gd name="T9" fmla="*/ 90 h 271"/>
                <a:gd name="T10" fmla="*/ 180 w 271"/>
                <a:gd name="T11" fmla="*/ 73 h 271"/>
                <a:gd name="T12" fmla="*/ 166 w 271"/>
                <a:gd name="T13" fmla="*/ 55 h 271"/>
                <a:gd name="T14" fmla="*/ 154 w 271"/>
                <a:gd name="T15" fmla="*/ 34 h 271"/>
                <a:gd name="T16" fmla="*/ 145 w 271"/>
                <a:gd name="T17" fmla="*/ 12 h 271"/>
                <a:gd name="T18" fmla="*/ 129 w 271"/>
                <a:gd name="T19" fmla="*/ 0 h 271"/>
                <a:gd name="T20" fmla="*/ 126 w 271"/>
                <a:gd name="T21" fmla="*/ 12 h 271"/>
                <a:gd name="T22" fmla="*/ 117 w 271"/>
                <a:gd name="T23" fmla="*/ 34 h 271"/>
                <a:gd name="T24" fmla="*/ 105 w 271"/>
                <a:gd name="T25" fmla="*/ 55 h 271"/>
                <a:gd name="T26" fmla="*/ 90 w 271"/>
                <a:gd name="T27" fmla="*/ 73 h 271"/>
                <a:gd name="T28" fmla="*/ 73 w 271"/>
                <a:gd name="T29" fmla="*/ 90 h 271"/>
                <a:gd name="T30" fmla="*/ 55 w 271"/>
                <a:gd name="T31" fmla="*/ 105 h 271"/>
                <a:gd name="T32" fmla="*/ 34 w 271"/>
                <a:gd name="T33" fmla="*/ 117 h 271"/>
                <a:gd name="T34" fmla="*/ 12 w 271"/>
                <a:gd name="T35" fmla="*/ 126 h 271"/>
                <a:gd name="T36" fmla="*/ 0 w 271"/>
                <a:gd name="T37" fmla="*/ 142 h 271"/>
                <a:gd name="T38" fmla="*/ 12 w 271"/>
                <a:gd name="T39" fmla="*/ 145 h 271"/>
                <a:gd name="T40" fmla="*/ 34 w 271"/>
                <a:gd name="T41" fmla="*/ 154 h 271"/>
                <a:gd name="T42" fmla="*/ 55 w 271"/>
                <a:gd name="T43" fmla="*/ 166 h 271"/>
                <a:gd name="T44" fmla="*/ 73 w 271"/>
                <a:gd name="T45" fmla="*/ 181 h 271"/>
                <a:gd name="T46" fmla="*/ 90 w 271"/>
                <a:gd name="T47" fmla="*/ 198 h 271"/>
                <a:gd name="T48" fmla="*/ 105 w 271"/>
                <a:gd name="T49" fmla="*/ 216 h 271"/>
                <a:gd name="T50" fmla="*/ 117 w 271"/>
                <a:gd name="T51" fmla="*/ 237 h 271"/>
                <a:gd name="T52" fmla="*/ 126 w 271"/>
                <a:gd name="T53" fmla="*/ 260 h 271"/>
                <a:gd name="T54" fmla="*/ 141 w 271"/>
                <a:gd name="T55" fmla="*/ 271 h 271"/>
                <a:gd name="T56" fmla="*/ 145 w 271"/>
                <a:gd name="T57" fmla="*/ 260 h 271"/>
                <a:gd name="T58" fmla="*/ 154 w 271"/>
                <a:gd name="T59" fmla="*/ 237 h 271"/>
                <a:gd name="T60" fmla="*/ 166 w 271"/>
                <a:gd name="T61" fmla="*/ 216 h 271"/>
                <a:gd name="T62" fmla="*/ 180 w 271"/>
                <a:gd name="T63" fmla="*/ 198 h 271"/>
                <a:gd name="T64" fmla="*/ 197 w 271"/>
                <a:gd name="T65" fmla="*/ 181 h 271"/>
                <a:gd name="T66" fmla="*/ 216 w 271"/>
                <a:gd name="T67" fmla="*/ 166 h 271"/>
                <a:gd name="T68" fmla="*/ 236 w 271"/>
                <a:gd name="T69" fmla="*/ 154 h 271"/>
                <a:gd name="T70" fmla="*/ 260 w 271"/>
                <a:gd name="T71" fmla="*/ 145 h 271"/>
                <a:gd name="T72" fmla="*/ 271 w 271"/>
                <a:gd name="T73" fmla="*/ 14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271">
                  <a:moveTo>
                    <a:pt x="271" y="142"/>
                  </a:moveTo>
                  <a:lnTo>
                    <a:pt x="271" y="129"/>
                  </a:lnTo>
                  <a:lnTo>
                    <a:pt x="271" y="129"/>
                  </a:lnTo>
                  <a:lnTo>
                    <a:pt x="260" y="126"/>
                  </a:lnTo>
                  <a:lnTo>
                    <a:pt x="247" y="122"/>
                  </a:lnTo>
                  <a:lnTo>
                    <a:pt x="236" y="117"/>
                  </a:lnTo>
                  <a:lnTo>
                    <a:pt x="227" y="111"/>
                  </a:lnTo>
                  <a:lnTo>
                    <a:pt x="216" y="105"/>
                  </a:lnTo>
                  <a:lnTo>
                    <a:pt x="206" y="98"/>
                  </a:lnTo>
                  <a:lnTo>
                    <a:pt x="197" y="90"/>
                  </a:lnTo>
                  <a:lnTo>
                    <a:pt x="189" y="83"/>
                  </a:lnTo>
                  <a:lnTo>
                    <a:pt x="180" y="73"/>
                  </a:lnTo>
                  <a:lnTo>
                    <a:pt x="173" y="65"/>
                  </a:lnTo>
                  <a:lnTo>
                    <a:pt x="166" y="55"/>
                  </a:lnTo>
                  <a:lnTo>
                    <a:pt x="160" y="45"/>
                  </a:lnTo>
                  <a:lnTo>
                    <a:pt x="154" y="34"/>
                  </a:lnTo>
                  <a:lnTo>
                    <a:pt x="149" y="23"/>
                  </a:lnTo>
                  <a:lnTo>
                    <a:pt x="145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6" y="12"/>
                  </a:lnTo>
                  <a:lnTo>
                    <a:pt x="122" y="23"/>
                  </a:lnTo>
                  <a:lnTo>
                    <a:pt x="117" y="34"/>
                  </a:lnTo>
                  <a:lnTo>
                    <a:pt x="111" y="45"/>
                  </a:lnTo>
                  <a:lnTo>
                    <a:pt x="105" y="55"/>
                  </a:lnTo>
                  <a:lnTo>
                    <a:pt x="97" y="65"/>
                  </a:lnTo>
                  <a:lnTo>
                    <a:pt x="90" y="73"/>
                  </a:lnTo>
                  <a:lnTo>
                    <a:pt x="83" y="83"/>
                  </a:lnTo>
                  <a:lnTo>
                    <a:pt x="73" y="90"/>
                  </a:lnTo>
                  <a:lnTo>
                    <a:pt x="65" y="98"/>
                  </a:lnTo>
                  <a:lnTo>
                    <a:pt x="55" y="105"/>
                  </a:lnTo>
                  <a:lnTo>
                    <a:pt x="45" y="111"/>
                  </a:lnTo>
                  <a:lnTo>
                    <a:pt x="34" y="117"/>
                  </a:lnTo>
                  <a:lnTo>
                    <a:pt x="23" y="122"/>
                  </a:lnTo>
                  <a:lnTo>
                    <a:pt x="12" y="126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2" y="145"/>
                  </a:lnTo>
                  <a:lnTo>
                    <a:pt x="23" y="149"/>
                  </a:lnTo>
                  <a:lnTo>
                    <a:pt x="34" y="154"/>
                  </a:lnTo>
                  <a:lnTo>
                    <a:pt x="45" y="160"/>
                  </a:lnTo>
                  <a:lnTo>
                    <a:pt x="55" y="166"/>
                  </a:lnTo>
                  <a:lnTo>
                    <a:pt x="65" y="173"/>
                  </a:lnTo>
                  <a:lnTo>
                    <a:pt x="73" y="181"/>
                  </a:lnTo>
                  <a:lnTo>
                    <a:pt x="83" y="189"/>
                  </a:lnTo>
                  <a:lnTo>
                    <a:pt x="90" y="198"/>
                  </a:lnTo>
                  <a:lnTo>
                    <a:pt x="97" y="206"/>
                  </a:lnTo>
                  <a:lnTo>
                    <a:pt x="105" y="216"/>
                  </a:lnTo>
                  <a:lnTo>
                    <a:pt x="111" y="227"/>
                  </a:lnTo>
                  <a:lnTo>
                    <a:pt x="117" y="237"/>
                  </a:lnTo>
                  <a:lnTo>
                    <a:pt x="122" y="248"/>
                  </a:lnTo>
                  <a:lnTo>
                    <a:pt x="126" y="260"/>
                  </a:lnTo>
                  <a:lnTo>
                    <a:pt x="129" y="271"/>
                  </a:lnTo>
                  <a:lnTo>
                    <a:pt x="141" y="271"/>
                  </a:lnTo>
                  <a:lnTo>
                    <a:pt x="141" y="271"/>
                  </a:lnTo>
                  <a:lnTo>
                    <a:pt x="145" y="260"/>
                  </a:lnTo>
                  <a:lnTo>
                    <a:pt x="149" y="248"/>
                  </a:lnTo>
                  <a:lnTo>
                    <a:pt x="154" y="237"/>
                  </a:lnTo>
                  <a:lnTo>
                    <a:pt x="160" y="227"/>
                  </a:lnTo>
                  <a:lnTo>
                    <a:pt x="166" y="216"/>
                  </a:lnTo>
                  <a:lnTo>
                    <a:pt x="173" y="206"/>
                  </a:lnTo>
                  <a:lnTo>
                    <a:pt x="180" y="198"/>
                  </a:lnTo>
                  <a:lnTo>
                    <a:pt x="189" y="189"/>
                  </a:lnTo>
                  <a:lnTo>
                    <a:pt x="197" y="181"/>
                  </a:lnTo>
                  <a:lnTo>
                    <a:pt x="206" y="173"/>
                  </a:lnTo>
                  <a:lnTo>
                    <a:pt x="216" y="166"/>
                  </a:lnTo>
                  <a:lnTo>
                    <a:pt x="227" y="160"/>
                  </a:lnTo>
                  <a:lnTo>
                    <a:pt x="236" y="154"/>
                  </a:lnTo>
                  <a:lnTo>
                    <a:pt x="247" y="149"/>
                  </a:lnTo>
                  <a:lnTo>
                    <a:pt x="260" y="145"/>
                  </a:lnTo>
                  <a:lnTo>
                    <a:pt x="271" y="142"/>
                  </a:lnTo>
                  <a:lnTo>
                    <a:pt x="271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1" name="Freeform 11"/>
            <p:cNvSpPr>
              <a:spLocks noEditPoints="1"/>
            </p:cNvSpPr>
            <p:nvPr/>
          </p:nvSpPr>
          <p:spPr bwMode="auto">
            <a:xfrm>
              <a:off x="2884136" y="3449963"/>
              <a:ext cx="266255" cy="267879"/>
            </a:xfrm>
            <a:custGeom>
              <a:avLst/>
              <a:gdLst>
                <a:gd name="T0" fmla="*/ 158 w 329"/>
                <a:gd name="T1" fmla="*/ 329 h 329"/>
                <a:gd name="T2" fmla="*/ 145 w 329"/>
                <a:gd name="T3" fmla="*/ 326 h 329"/>
                <a:gd name="T4" fmla="*/ 134 w 329"/>
                <a:gd name="T5" fmla="*/ 317 h 329"/>
                <a:gd name="T6" fmla="*/ 130 w 329"/>
                <a:gd name="T7" fmla="*/ 307 h 329"/>
                <a:gd name="T8" fmla="*/ 103 w 329"/>
                <a:gd name="T9" fmla="*/ 254 h 329"/>
                <a:gd name="T10" fmla="*/ 59 w 329"/>
                <a:gd name="T11" fmla="*/ 215 h 329"/>
                <a:gd name="T12" fmla="*/ 22 w 329"/>
                <a:gd name="T13" fmla="*/ 199 h 329"/>
                <a:gd name="T14" fmla="*/ 9 w 329"/>
                <a:gd name="T15" fmla="*/ 193 h 329"/>
                <a:gd name="T16" fmla="*/ 1 w 329"/>
                <a:gd name="T17" fmla="*/ 180 h 329"/>
                <a:gd name="T18" fmla="*/ 0 w 329"/>
                <a:gd name="T19" fmla="*/ 158 h 329"/>
                <a:gd name="T20" fmla="*/ 1 w 329"/>
                <a:gd name="T21" fmla="*/ 149 h 329"/>
                <a:gd name="T22" fmla="*/ 9 w 329"/>
                <a:gd name="T23" fmla="*/ 138 h 329"/>
                <a:gd name="T24" fmla="*/ 22 w 329"/>
                <a:gd name="T25" fmla="*/ 130 h 329"/>
                <a:gd name="T26" fmla="*/ 59 w 329"/>
                <a:gd name="T27" fmla="*/ 115 h 329"/>
                <a:gd name="T28" fmla="*/ 103 w 329"/>
                <a:gd name="T29" fmla="*/ 75 h 329"/>
                <a:gd name="T30" fmla="*/ 130 w 329"/>
                <a:gd name="T31" fmla="*/ 22 h 329"/>
                <a:gd name="T32" fmla="*/ 134 w 329"/>
                <a:gd name="T33" fmla="*/ 13 h 329"/>
                <a:gd name="T34" fmla="*/ 145 w 329"/>
                <a:gd name="T35" fmla="*/ 4 h 329"/>
                <a:gd name="T36" fmla="*/ 158 w 329"/>
                <a:gd name="T37" fmla="*/ 0 h 329"/>
                <a:gd name="T38" fmla="*/ 175 w 329"/>
                <a:gd name="T39" fmla="*/ 0 h 329"/>
                <a:gd name="T40" fmla="*/ 189 w 329"/>
                <a:gd name="T41" fmla="*/ 6 h 329"/>
                <a:gd name="T42" fmla="*/ 197 w 329"/>
                <a:gd name="T43" fmla="*/ 17 h 329"/>
                <a:gd name="T44" fmla="*/ 204 w 329"/>
                <a:gd name="T45" fmla="*/ 41 h 329"/>
                <a:gd name="T46" fmla="*/ 239 w 329"/>
                <a:gd name="T47" fmla="*/ 91 h 329"/>
                <a:gd name="T48" fmla="*/ 287 w 329"/>
                <a:gd name="T49" fmla="*/ 124 h 329"/>
                <a:gd name="T50" fmla="*/ 312 w 329"/>
                <a:gd name="T51" fmla="*/ 132 h 329"/>
                <a:gd name="T52" fmla="*/ 323 w 329"/>
                <a:gd name="T53" fmla="*/ 141 h 329"/>
                <a:gd name="T54" fmla="*/ 329 w 329"/>
                <a:gd name="T55" fmla="*/ 154 h 329"/>
                <a:gd name="T56" fmla="*/ 329 w 329"/>
                <a:gd name="T57" fmla="*/ 171 h 329"/>
                <a:gd name="T58" fmla="*/ 325 w 329"/>
                <a:gd name="T59" fmla="*/ 184 h 329"/>
                <a:gd name="T60" fmla="*/ 315 w 329"/>
                <a:gd name="T61" fmla="*/ 195 h 329"/>
                <a:gd name="T62" fmla="*/ 307 w 329"/>
                <a:gd name="T63" fmla="*/ 199 h 329"/>
                <a:gd name="T64" fmla="*/ 253 w 329"/>
                <a:gd name="T65" fmla="*/ 226 h 329"/>
                <a:gd name="T66" fmla="*/ 214 w 329"/>
                <a:gd name="T67" fmla="*/ 269 h 329"/>
                <a:gd name="T68" fmla="*/ 198 w 329"/>
                <a:gd name="T69" fmla="*/ 307 h 329"/>
                <a:gd name="T70" fmla="*/ 191 w 329"/>
                <a:gd name="T71" fmla="*/ 321 h 329"/>
                <a:gd name="T72" fmla="*/ 180 w 329"/>
                <a:gd name="T73" fmla="*/ 328 h 329"/>
                <a:gd name="T74" fmla="*/ 170 w 329"/>
                <a:gd name="T75" fmla="*/ 329 h 329"/>
                <a:gd name="T76" fmla="*/ 102 w 329"/>
                <a:gd name="T77" fmla="*/ 172 h 329"/>
                <a:gd name="T78" fmla="*/ 133 w 329"/>
                <a:gd name="T79" fmla="*/ 197 h 329"/>
                <a:gd name="T80" fmla="*/ 157 w 329"/>
                <a:gd name="T81" fmla="*/ 228 h 329"/>
                <a:gd name="T82" fmla="*/ 172 w 329"/>
                <a:gd name="T83" fmla="*/ 228 h 329"/>
                <a:gd name="T84" fmla="*/ 197 w 329"/>
                <a:gd name="T85" fmla="*/ 197 h 329"/>
                <a:gd name="T86" fmla="*/ 228 w 329"/>
                <a:gd name="T87" fmla="*/ 172 h 329"/>
                <a:gd name="T88" fmla="*/ 228 w 329"/>
                <a:gd name="T89" fmla="*/ 157 h 329"/>
                <a:gd name="T90" fmla="*/ 197 w 329"/>
                <a:gd name="T91" fmla="*/ 133 h 329"/>
                <a:gd name="T92" fmla="*/ 172 w 329"/>
                <a:gd name="T93" fmla="*/ 102 h 329"/>
                <a:gd name="T94" fmla="*/ 157 w 329"/>
                <a:gd name="T95" fmla="*/ 102 h 329"/>
                <a:gd name="T96" fmla="*/ 133 w 329"/>
                <a:gd name="T97" fmla="*/ 133 h 329"/>
                <a:gd name="T98" fmla="*/ 102 w 329"/>
                <a:gd name="T99" fmla="*/ 15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" h="329">
                  <a:moveTo>
                    <a:pt x="170" y="329"/>
                  </a:moveTo>
                  <a:lnTo>
                    <a:pt x="158" y="329"/>
                  </a:lnTo>
                  <a:lnTo>
                    <a:pt x="158" y="329"/>
                  </a:lnTo>
                  <a:lnTo>
                    <a:pt x="153" y="329"/>
                  </a:lnTo>
                  <a:lnTo>
                    <a:pt x="148" y="328"/>
                  </a:lnTo>
                  <a:lnTo>
                    <a:pt x="145" y="326"/>
                  </a:lnTo>
                  <a:lnTo>
                    <a:pt x="140" y="323"/>
                  </a:lnTo>
                  <a:lnTo>
                    <a:pt x="137" y="321"/>
                  </a:lnTo>
                  <a:lnTo>
                    <a:pt x="134" y="317"/>
                  </a:lnTo>
                  <a:lnTo>
                    <a:pt x="131" y="312"/>
                  </a:lnTo>
                  <a:lnTo>
                    <a:pt x="130" y="307"/>
                  </a:lnTo>
                  <a:lnTo>
                    <a:pt x="130" y="307"/>
                  </a:lnTo>
                  <a:lnTo>
                    <a:pt x="124" y="288"/>
                  </a:lnTo>
                  <a:lnTo>
                    <a:pt x="114" y="269"/>
                  </a:lnTo>
                  <a:lnTo>
                    <a:pt x="103" y="254"/>
                  </a:lnTo>
                  <a:lnTo>
                    <a:pt x="91" y="239"/>
                  </a:lnTo>
                  <a:lnTo>
                    <a:pt x="75" y="226"/>
                  </a:lnTo>
                  <a:lnTo>
                    <a:pt x="59" y="215"/>
                  </a:lnTo>
                  <a:lnTo>
                    <a:pt x="41" y="205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7"/>
                  </a:lnTo>
                  <a:lnTo>
                    <a:pt x="13" y="195"/>
                  </a:lnTo>
                  <a:lnTo>
                    <a:pt x="9" y="193"/>
                  </a:lnTo>
                  <a:lnTo>
                    <a:pt x="6" y="189"/>
                  </a:lnTo>
                  <a:lnTo>
                    <a:pt x="3" y="184"/>
                  </a:lnTo>
                  <a:lnTo>
                    <a:pt x="1" y="180"/>
                  </a:lnTo>
                  <a:lnTo>
                    <a:pt x="0" y="176"/>
                  </a:lnTo>
                  <a:lnTo>
                    <a:pt x="0" y="171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5"/>
                  </a:lnTo>
                  <a:lnTo>
                    <a:pt x="6" y="141"/>
                  </a:lnTo>
                  <a:lnTo>
                    <a:pt x="9" y="138"/>
                  </a:lnTo>
                  <a:lnTo>
                    <a:pt x="13" y="134"/>
                  </a:lnTo>
                  <a:lnTo>
                    <a:pt x="17" y="132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41" y="124"/>
                  </a:lnTo>
                  <a:lnTo>
                    <a:pt x="59" y="115"/>
                  </a:lnTo>
                  <a:lnTo>
                    <a:pt x="75" y="104"/>
                  </a:lnTo>
                  <a:lnTo>
                    <a:pt x="91" y="91"/>
                  </a:lnTo>
                  <a:lnTo>
                    <a:pt x="103" y="75"/>
                  </a:lnTo>
                  <a:lnTo>
                    <a:pt x="114" y="60"/>
                  </a:lnTo>
                  <a:lnTo>
                    <a:pt x="124" y="41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31" y="17"/>
                  </a:lnTo>
                  <a:lnTo>
                    <a:pt x="134" y="13"/>
                  </a:lnTo>
                  <a:lnTo>
                    <a:pt x="137" y="10"/>
                  </a:lnTo>
                  <a:lnTo>
                    <a:pt x="140" y="6"/>
                  </a:lnTo>
                  <a:lnTo>
                    <a:pt x="145" y="4"/>
                  </a:lnTo>
                  <a:lnTo>
                    <a:pt x="148" y="1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5" y="0"/>
                  </a:lnTo>
                  <a:lnTo>
                    <a:pt x="180" y="1"/>
                  </a:lnTo>
                  <a:lnTo>
                    <a:pt x="184" y="4"/>
                  </a:lnTo>
                  <a:lnTo>
                    <a:pt x="189" y="6"/>
                  </a:lnTo>
                  <a:lnTo>
                    <a:pt x="191" y="10"/>
                  </a:lnTo>
                  <a:lnTo>
                    <a:pt x="195" y="13"/>
                  </a:lnTo>
                  <a:lnTo>
                    <a:pt x="197" y="17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204" y="41"/>
                  </a:lnTo>
                  <a:lnTo>
                    <a:pt x="214" y="60"/>
                  </a:lnTo>
                  <a:lnTo>
                    <a:pt x="225" y="75"/>
                  </a:lnTo>
                  <a:lnTo>
                    <a:pt x="239" y="91"/>
                  </a:lnTo>
                  <a:lnTo>
                    <a:pt x="253" y="104"/>
                  </a:lnTo>
                  <a:lnTo>
                    <a:pt x="269" y="115"/>
                  </a:lnTo>
                  <a:lnTo>
                    <a:pt x="287" y="124"/>
                  </a:lnTo>
                  <a:lnTo>
                    <a:pt x="307" y="130"/>
                  </a:lnTo>
                  <a:lnTo>
                    <a:pt x="307" y="130"/>
                  </a:lnTo>
                  <a:lnTo>
                    <a:pt x="312" y="132"/>
                  </a:lnTo>
                  <a:lnTo>
                    <a:pt x="315" y="134"/>
                  </a:lnTo>
                  <a:lnTo>
                    <a:pt x="320" y="138"/>
                  </a:lnTo>
                  <a:lnTo>
                    <a:pt x="323" y="141"/>
                  </a:lnTo>
                  <a:lnTo>
                    <a:pt x="325" y="145"/>
                  </a:lnTo>
                  <a:lnTo>
                    <a:pt x="328" y="149"/>
                  </a:lnTo>
                  <a:lnTo>
                    <a:pt x="329" y="154"/>
                  </a:lnTo>
                  <a:lnTo>
                    <a:pt x="329" y="158"/>
                  </a:lnTo>
                  <a:lnTo>
                    <a:pt x="329" y="171"/>
                  </a:lnTo>
                  <a:lnTo>
                    <a:pt x="329" y="171"/>
                  </a:lnTo>
                  <a:lnTo>
                    <a:pt x="329" y="176"/>
                  </a:lnTo>
                  <a:lnTo>
                    <a:pt x="328" y="180"/>
                  </a:lnTo>
                  <a:lnTo>
                    <a:pt x="325" y="184"/>
                  </a:lnTo>
                  <a:lnTo>
                    <a:pt x="323" y="189"/>
                  </a:lnTo>
                  <a:lnTo>
                    <a:pt x="320" y="193"/>
                  </a:lnTo>
                  <a:lnTo>
                    <a:pt x="315" y="195"/>
                  </a:lnTo>
                  <a:lnTo>
                    <a:pt x="312" y="197"/>
                  </a:lnTo>
                  <a:lnTo>
                    <a:pt x="307" y="199"/>
                  </a:lnTo>
                  <a:lnTo>
                    <a:pt x="307" y="199"/>
                  </a:lnTo>
                  <a:lnTo>
                    <a:pt x="287" y="205"/>
                  </a:lnTo>
                  <a:lnTo>
                    <a:pt x="269" y="215"/>
                  </a:lnTo>
                  <a:lnTo>
                    <a:pt x="253" y="226"/>
                  </a:lnTo>
                  <a:lnTo>
                    <a:pt x="239" y="239"/>
                  </a:lnTo>
                  <a:lnTo>
                    <a:pt x="225" y="254"/>
                  </a:lnTo>
                  <a:lnTo>
                    <a:pt x="214" y="269"/>
                  </a:lnTo>
                  <a:lnTo>
                    <a:pt x="204" y="288"/>
                  </a:lnTo>
                  <a:lnTo>
                    <a:pt x="198" y="307"/>
                  </a:lnTo>
                  <a:lnTo>
                    <a:pt x="198" y="307"/>
                  </a:lnTo>
                  <a:lnTo>
                    <a:pt x="197" y="312"/>
                  </a:lnTo>
                  <a:lnTo>
                    <a:pt x="195" y="317"/>
                  </a:lnTo>
                  <a:lnTo>
                    <a:pt x="191" y="321"/>
                  </a:lnTo>
                  <a:lnTo>
                    <a:pt x="189" y="323"/>
                  </a:lnTo>
                  <a:lnTo>
                    <a:pt x="184" y="326"/>
                  </a:lnTo>
                  <a:lnTo>
                    <a:pt x="180" y="328"/>
                  </a:lnTo>
                  <a:lnTo>
                    <a:pt x="175" y="329"/>
                  </a:lnTo>
                  <a:lnTo>
                    <a:pt x="170" y="329"/>
                  </a:lnTo>
                  <a:lnTo>
                    <a:pt x="170" y="329"/>
                  </a:lnTo>
                  <a:close/>
                  <a:moveTo>
                    <a:pt x="90" y="165"/>
                  </a:moveTo>
                  <a:lnTo>
                    <a:pt x="90" y="165"/>
                  </a:lnTo>
                  <a:lnTo>
                    <a:pt x="102" y="172"/>
                  </a:lnTo>
                  <a:lnTo>
                    <a:pt x="112" y="179"/>
                  </a:lnTo>
                  <a:lnTo>
                    <a:pt x="123" y="188"/>
                  </a:lnTo>
                  <a:lnTo>
                    <a:pt x="133" y="197"/>
                  </a:lnTo>
                  <a:lnTo>
                    <a:pt x="141" y="207"/>
                  </a:lnTo>
                  <a:lnTo>
                    <a:pt x="150" y="217"/>
                  </a:lnTo>
                  <a:lnTo>
                    <a:pt x="157" y="228"/>
                  </a:lnTo>
                  <a:lnTo>
                    <a:pt x="164" y="239"/>
                  </a:lnTo>
                  <a:lnTo>
                    <a:pt x="164" y="239"/>
                  </a:lnTo>
                  <a:lnTo>
                    <a:pt x="172" y="228"/>
                  </a:lnTo>
                  <a:lnTo>
                    <a:pt x="179" y="217"/>
                  </a:lnTo>
                  <a:lnTo>
                    <a:pt x="187" y="207"/>
                  </a:lnTo>
                  <a:lnTo>
                    <a:pt x="197" y="197"/>
                  </a:lnTo>
                  <a:lnTo>
                    <a:pt x="206" y="188"/>
                  </a:lnTo>
                  <a:lnTo>
                    <a:pt x="217" y="179"/>
                  </a:lnTo>
                  <a:lnTo>
                    <a:pt x="228" y="172"/>
                  </a:lnTo>
                  <a:lnTo>
                    <a:pt x="239" y="165"/>
                  </a:lnTo>
                  <a:lnTo>
                    <a:pt x="239" y="165"/>
                  </a:lnTo>
                  <a:lnTo>
                    <a:pt x="228" y="157"/>
                  </a:lnTo>
                  <a:lnTo>
                    <a:pt x="217" y="150"/>
                  </a:lnTo>
                  <a:lnTo>
                    <a:pt x="206" y="141"/>
                  </a:lnTo>
                  <a:lnTo>
                    <a:pt x="197" y="133"/>
                  </a:lnTo>
                  <a:lnTo>
                    <a:pt x="187" y="123"/>
                  </a:lnTo>
                  <a:lnTo>
                    <a:pt x="179" y="112"/>
                  </a:lnTo>
                  <a:lnTo>
                    <a:pt x="172" y="10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57" y="102"/>
                  </a:lnTo>
                  <a:lnTo>
                    <a:pt x="150" y="112"/>
                  </a:lnTo>
                  <a:lnTo>
                    <a:pt x="141" y="123"/>
                  </a:lnTo>
                  <a:lnTo>
                    <a:pt x="133" y="133"/>
                  </a:lnTo>
                  <a:lnTo>
                    <a:pt x="123" y="141"/>
                  </a:lnTo>
                  <a:lnTo>
                    <a:pt x="112" y="150"/>
                  </a:lnTo>
                  <a:lnTo>
                    <a:pt x="102" y="157"/>
                  </a:lnTo>
                  <a:lnTo>
                    <a:pt x="90" y="165"/>
                  </a:lnTo>
                  <a:lnTo>
                    <a:pt x="90" y="165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3606597" y="1766384"/>
              <a:ext cx="1256596" cy="48705"/>
            </a:xfrm>
            <a:custGeom>
              <a:avLst/>
              <a:gdLst>
                <a:gd name="T0" fmla="*/ 1548 w 1548"/>
                <a:gd name="T1" fmla="*/ 30 h 61"/>
                <a:gd name="T2" fmla="*/ 1548 w 1548"/>
                <a:gd name="T3" fmla="*/ 30 h 61"/>
                <a:gd name="T4" fmla="*/ 1548 w 1548"/>
                <a:gd name="T5" fmla="*/ 37 h 61"/>
                <a:gd name="T6" fmla="*/ 1545 w 1548"/>
                <a:gd name="T7" fmla="*/ 43 h 61"/>
                <a:gd name="T8" fmla="*/ 1543 w 1548"/>
                <a:gd name="T9" fmla="*/ 48 h 61"/>
                <a:gd name="T10" fmla="*/ 1539 w 1548"/>
                <a:gd name="T11" fmla="*/ 51 h 61"/>
                <a:gd name="T12" fmla="*/ 1534 w 1548"/>
                <a:gd name="T13" fmla="*/ 55 h 61"/>
                <a:gd name="T14" fmla="*/ 1530 w 1548"/>
                <a:gd name="T15" fmla="*/ 59 h 61"/>
                <a:gd name="T16" fmla="*/ 1523 w 1548"/>
                <a:gd name="T17" fmla="*/ 60 h 61"/>
                <a:gd name="T18" fmla="*/ 1517 w 1548"/>
                <a:gd name="T19" fmla="*/ 61 h 61"/>
                <a:gd name="T20" fmla="*/ 29 w 1548"/>
                <a:gd name="T21" fmla="*/ 61 h 61"/>
                <a:gd name="T22" fmla="*/ 29 w 1548"/>
                <a:gd name="T23" fmla="*/ 61 h 61"/>
                <a:gd name="T24" fmla="*/ 24 w 1548"/>
                <a:gd name="T25" fmla="*/ 60 h 61"/>
                <a:gd name="T26" fmla="*/ 18 w 1548"/>
                <a:gd name="T27" fmla="*/ 59 h 61"/>
                <a:gd name="T28" fmla="*/ 13 w 1548"/>
                <a:gd name="T29" fmla="*/ 55 h 61"/>
                <a:gd name="T30" fmla="*/ 8 w 1548"/>
                <a:gd name="T31" fmla="*/ 51 h 61"/>
                <a:gd name="T32" fmla="*/ 5 w 1548"/>
                <a:gd name="T33" fmla="*/ 48 h 61"/>
                <a:gd name="T34" fmla="*/ 2 w 1548"/>
                <a:gd name="T35" fmla="*/ 43 h 61"/>
                <a:gd name="T36" fmla="*/ 0 w 1548"/>
                <a:gd name="T37" fmla="*/ 37 h 61"/>
                <a:gd name="T38" fmla="*/ 0 w 1548"/>
                <a:gd name="T39" fmla="*/ 30 h 61"/>
                <a:gd name="T40" fmla="*/ 0 w 1548"/>
                <a:gd name="T41" fmla="*/ 30 h 61"/>
                <a:gd name="T42" fmla="*/ 0 w 1548"/>
                <a:gd name="T43" fmla="*/ 30 h 61"/>
                <a:gd name="T44" fmla="*/ 0 w 1548"/>
                <a:gd name="T45" fmla="*/ 24 h 61"/>
                <a:gd name="T46" fmla="*/ 2 w 1548"/>
                <a:gd name="T47" fmla="*/ 18 h 61"/>
                <a:gd name="T48" fmla="*/ 5 w 1548"/>
                <a:gd name="T49" fmla="*/ 13 h 61"/>
                <a:gd name="T50" fmla="*/ 8 w 1548"/>
                <a:gd name="T51" fmla="*/ 9 h 61"/>
                <a:gd name="T52" fmla="*/ 13 w 1548"/>
                <a:gd name="T53" fmla="*/ 5 h 61"/>
                <a:gd name="T54" fmla="*/ 18 w 1548"/>
                <a:gd name="T55" fmla="*/ 2 h 61"/>
                <a:gd name="T56" fmla="*/ 24 w 1548"/>
                <a:gd name="T57" fmla="*/ 1 h 61"/>
                <a:gd name="T58" fmla="*/ 29 w 1548"/>
                <a:gd name="T59" fmla="*/ 0 h 61"/>
                <a:gd name="T60" fmla="*/ 1517 w 1548"/>
                <a:gd name="T61" fmla="*/ 0 h 61"/>
                <a:gd name="T62" fmla="*/ 1517 w 1548"/>
                <a:gd name="T63" fmla="*/ 0 h 61"/>
                <a:gd name="T64" fmla="*/ 1523 w 1548"/>
                <a:gd name="T65" fmla="*/ 1 h 61"/>
                <a:gd name="T66" fmla="*/ 1530 w 1548"/>
                <a:gd name="T67" fmla="*/ 2 h 61"/>
                <a:gd name="T68" fmla="*/ 1534 w 1548"/>
                <a:gd name="T69" fmla="*/ 5 h 61"/>
                <a:gd name="T70" fmla="*/ 1539 w 1548"/>
                <a:gd name="T71" fmla="*/ 9 h 61"/>
                <a:gd name="T72" fmla="*/ 1543 w 1548"/>
                <a:gd name="T73" fmla="*/ 13 h 61"/>
                <a:gd name="T74" fmla="*/ 1545 w 1548"/>
                <a:gd name="T75" fmla="*/ 18 h 61"/>
                <a:gd name="T76" fmla="*/ 1548 w 1548"/>
                <a:gd name="T77" fmla="*/ 24 h 61"/>
                <a:gd name="T78" fmla="*/ 1548 w 1548"/>
                <a:gd name="T79" fmla="*/ 30 h 61"/>
                <a:gd name="T80" fmla="*/ 1548 w 1548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8" h="61">
                  <a:moveTo>
                    <a:pt x="1548" y="30"/>
                  </a:moveTo>
                  <a:lnTo>
                    <a:pt x="1548" y="30"/>
                  </a:lnTo>
                  <a:lnTo>
                    <a:pt x="1548" y="37"/>
                  </a:lnTo>
                  <a:lnTo>
                    <a:pt x="1545" y="43"/>
                  </a:lnTo>
                  <a:lnTo>
                    <a:pt x="1543" y="48"/>
                  </a:lnTo>
                  <a:lnTo>
                    <a:pt x="1539" y="51"/>
                  </a:lnTo>
                  <a:lnTo>
                    <a:pt x="1534" y="55"/>
                  </a:lnTo>
                  <a:lnTo>
                    <a:pt x="1530" y="59"/>
                  </a:lnTo>
                  <a:lnTo>
                    <a:pt x="1523" y="60"/>
                  </a:lnTo>
                  <a:lnTo>
                    <a:pt x="1517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1517" y="0"/>
                  </a:lnTo>
                  <a:lnTo>
                    <a:pt x="1517" y="0"/>
                  </a:lnTo>
                  <a:lnTo>
                    <a:pt x="1523" y="1"/>
                  </a:lnTo>
                  <a:lnTo>
                    <a:pt x="1530" y="2"/>
                  </a:lnTo>
                  <a:lnTo>
                    <a:pt x="1534" y="5"/>
                  </a:lnTo>
                  <a:lnTo>
                    <a:pt x="1539" y="9"/>
                  </a:lnTo>
                  <a:lnTo>
                    <a:pt x="1543" y="13"/>
                  </a:lnTo>
                  <a:lnTo>
                    <a:pt x="1545" y="18"/>
                  </a:lnTo>
                  <a:lnTo>
                    <a:pt x="1548" y="24"/>
                  </a:lnTo>
                  <a:lnTo>
                    <a:pt x="1548" y="30"/>
                  </a:lnTo>
                  <a:lnTo>
                    <a:pt x="1548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3309495" y="1894642"/>
              <a:ext cx="595827" cy="48705"/>
            </a:xfrm>
            <a:custGeom>
              <a:avLst/>
              <a:gdLst>
                <a:gd name="T0" fmla="*/ 735 w 735"/>
                <a:gd name="T1" fmla="*/ 30 h 59"/>
                <a:gd name="T2" fmla="*/ 735 w 735"/>
                <a:gd name="T3" fmla="*/ 30 h 59"/>
                <a:gd name="T4" fmla="*/ 734 w 735"/>
                <a:gd name="T5" fmla="*/ 35 h 59"/>
                <a:gd name="T6" fmla="*/ 732 w 735"/>
                <a:gd name="T7" fmla="*/ 41 h 59"/>
                <a:gd name="T8" fmla="*/ 730 w 735"/>
                <a:gd name="T9" fmla="*/ 46 h 59"/>
                <a:gd name="T10" fmla="*/ 726 w 735"/>
                <a:gd name="T11" fmla="*/ 51 h 59"/>
                <a:gd name="T12" fmla="*/ 721 w 735"/>
                <a:gd name="T13" fmla="*/ 54 h 59"/>
                <a:gd name="T14" fmla="*/ 717 w 735"/>
                <a:gd name="T15" fmla="*/ 57 h 59"/>
                <a:gd name="T16" fmla="*/ 711 w 735"/>
                <a:gd name="T17" fmla="*/ 59 h 59"/>
                <a:gd name="T18" fmla="*/ 704 w 735"/>
                <a:gd name="T19" fmla="*/ 59 h 59"/>
                <a:gd name="T20" fmla="*/ 30 w 735"/>
                <a:gd name="T21" fmla="*/ 59 h 59"/>
                <a:gd name="T22" fmla="*/ 30 w 735"/>
                <a:gd name="T23" fmla="*/ 59 h 59"/>
                <a:gd name="T24" fmla="*/ 24 w 735"/>
                <a:gd name="T25" fmla="*/ 59 h 59"/>
                <a:gd name="T26" fmla="*/ 18 w 735"/>
                <a:gd name="T27" fmla="*/ 57 h 59"/>
                <a:gd name="T28" fmla="*/ 13 w 735"/>
                <a:gd name="T29" fmla="*/ 54 h 59"/>
                <a:gd name="T30" fmla="*/ 8 w 735"/>
                <a:gd name="T31" fmla="*/ 51 h 59"/>
                <a:gd name="T32" fmla="*/ 5 w 735"/>
                <a:gd name="T33" fmla="*/ 46 h 59"/>
                <a:gd name="T34" fmla="*/ 2 w 735"/>
                <a:gd name="T35" fmla="*/ 41 h 59"/>
                <a:gd name="T36" fmla="*/ 1 w 735"/>
                <a:gd name="T37" fmla="*/ 35 h 59"/>
                <a:gd name="T38" fmla="*/ 0 w 735"/>
                <a:gd name="T39" fmla="*/ 30 h 59"/>
                <a:gd name="T40" fmla="*/ 0 w 735"/>
                <a:gd name="T41" fmla="*/ 30 h 59"/>
                <a:gd name="T42" fmla="*/ 0 w 735"/>
                <a:gd name="T43" fmla="*/ 30 h 59"/>
                <a:gd name="T44" fmla="*/ 1 w 735"/>
                <a:gd name="T45" fmla="*/ 24 h 59"/>
                <a:gd name="T46" fmla="*/ 2 w 735"/>
                <a:gd name="T47" fmla="*/ 18 h 59"/>
                <a:gd name="T48" fmla="*/ 5 w 735"/>
                <a:gd name="T49" fmla="*/ 13 h 59"/>
                <a:gd name="T50" fmla="*/ 8 w 735"/>
                <a:gd name="T51" fmla="*/ 8 h 59"/>
                <a:gd name="T52" fmla="*/ 13 w 735"/>
                <a:gd name="T53" fmla="*/ 4 h 59"/>
                <a:gd name="T54" fmla="*/ 18 w 735"/>
                <a:gd name="T55" fmla="*/ 2 h 59"/>
                <a:gd name="T56" fmla="*/ 24 w 735"/>
                <a:gd name="T57" fmla="*/ 0 h 59"/>
                <a:gd name="T58" fmla="*/ 30 w 735"/>
                <a:gd name="T59" fmla="*/ 0 h 59"/>
                <a:gd name="T60" fmla="*/ 704 w 735"/>
                <a:gd name="T61" fmla="*/ 0 h 59"/>
                <a:gd name="T62" fmla="*/ 704 w 735"/>
                <a:gd name="T63" fmla="*/ 0 h 59"/>
                <a:gd name="T64" fmla="*/ 711 w 735"/>
                <a:gd name="T65" fmla="*/ 0 h 59"/>
                <a:gd name="T66" fmla="*/ 717 w 735"/>
                <a:gd name="T67" fmla="*/ 2 h 59"/>
                <a:gd name="T68" fmla="*/ 721 w 735"/>
                <a:gd name="T69" fmla="*/ 4 h 59"/>
                <a:gd name="T70" fmla="*/ 726 w 735"/>
                <a:gd name="T71" fmla="*/ 8 h 59"/>
                <a:gd name="T72" fmla="*/ 730 w 735"/>
                <a:gd name="T73" fmla="*/ 13 h 59"/>
                <a:gd name="T74" fmla="*/ 732 w 735"/>
                <a:gd name="T75" fmla="*/ 18 h 59"/>
                <a:gd name="T76" fmla="*/ 734 w 735"/>
                <a:gd name="T77" fmla="*/ 24 h 59"/>
                <a:gd name="T78" fmla="*/ 735 w 735"/>
                <a:gd name="T79" fmla="*/ 30 h 59"/>
                <a:gd name="T80" fmla="*/ 735 w 735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5" h="59">
                  <a:moveTo>
                    <a:pt x="735" y="30"/>
                  </a:moveTo>
                  <a:lnTo>
                    <a:pt x="735" y="30"/>
                  </a:lnTo>
                  <a:lnTo>
                    <a:pt x="734" y="35"/>
                  </a:lnTo>
                  <a:lnTo>
                    <a:pt x="732" y="41"/>
                  </a:lnTo>
                  <a:lnTo>
                    <a:pt x="730" y="46"/>
                  </a:lnTo>
                  <a:lnTo>
                    <a:pt x="726" y="51"/>
                  </a:lnTo>
                  <a:lnTo>
                    <a:pt x="721" y="54"/>
                  </a:lnTo>
                  <a:lnTo>
                    <a:pt x="717" y="57"/>
                  </a:lnTo>
                  <a:lnTo>
                    <a:pt x="711" y="59"/>
                  </a:lnTo>
                  <a:lnTo>
                    <a:pt x="704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1" y="0"/>
                  </a:lnTo>
                  <a:lnTo>
                    <a:pt x="717" y="2"/>
                  </a:lnTo>
                  <a:lnTo>
                    <a:pt x="721" y="4"/>
                  </a:lnTo>
                  <a:lnTo>
                    <a:pt x="726" y="8"/>
                  </a:lnTo>
                  <a:lnTo>
                    <a:pt x="730" y="13"/>
                  </a:lnTo>
                  <a:lnTo>
                    <a:pt x="732" y="18"/>
                  </a:lnTo>
                  <a:lnTo>
                    <a:pt x="734" y="24"/>
                  </a:lnTo>
                  <a:lnTo>
                    <a:pt x="735" y="30"/>
                  </a:lnTo>
                  <a:lnTo>
                    <a:pt x="735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4916768" y="2014781"/>
              <a:ext cx="217550" cy="48705"/>
            </a:xfrm>
            <a:custGeom>
              <a:avLst/>
              <a:gdLst>
                <a:gd name="T0" fmla="*/ 268 w 268"/>
                <a:gd name="T1" fmla="*/ 31 h 61"/>
                <a:gd name="T2" fmla="*/ 268 w 268"/>
                <a:gd name="T3" fmla="*/ 31 h 61"/>
                <a:gd name="T4" fmla="*/ 268 w 268"/>
                <a:gd name="T5" fmla="*/ 37 h 61"/>
                <a:gd name="T6" fmla="*/ 266 w 268"/>
                <a:gd name="T7" fmla="*/ 43 h 61"/>
                <a:gd name="T8" fmla="*/ 263 w 268"/>
                <a:gd name="T9" fmla="*/ 48 h 61"/>
                <a:gd name="T10" fmla="*/ 260 w 268"/>
                <a:gd name="T11" fmla="*/ 52 h 61"/>
                <a:gd name="T12" fmla="*/ 255 w 268"/>
                <a:gd name="T13" fmla="*/ 55 h 61"/>
                <a:gd name="T14" fmla="*/ 250 w 268"/>
                <a:gd name="T15" fmla="*/ 59 h 61"/>
                <a:gd name="T16" fmla="*/ 245 w 268"/>
                <a:gd name="T17" fmla="*/ 60 h 61"/>
                <a:gd name="T18" fmla="*/ 239 w 268"/>
                <a:gd name="T19" fmla="*/ 61 h 61"/>
                <a:gd name="T20" fmla="*/ 30 w 268"/>
                <a:gd name="T21" fmla="*/ 61 h 61"/>
                <a:gd name="T22" fmla="*/ 30 w 268"/>
                <a:gd name="T23" fmla="*/ 61 h 61"/>
                <a:gd name="T24" fmla="*/ 24 w 268"/>
                <a:gd name="T25" fmla="*/ 60 h 61"/>
                <a:gd name="T26" fmla="*/ 18 w 268"/>
                <a:gd name="T27" fmla="*/ 59 h 61"/>
                <a:gd name="T28" fmla="*/ 13 w 268"/>
                <a:gd name="T29" fmla="*/ 55 h 61"/>
                <a:gd name="T30" fmla="*/ 8 w 268"/>
                <a:gd name="T31" fmla="*/ 52 h 61"/>
                <a:gd name="T32" fmla="*/ 5 w 268"/>
                <a:gd name="T33" fmla="*/ 48 h 61"/>
                <a:gd name="T34" fmla="*/ 2 w 268"/>
                <a:gd name="T35" fmla="*/ 43 h 61"/>
                <a:gd name="T36" fmla="*/ 0 w 268"/>
                <a:gd name="T37" fmla="*/ 37 h 61"/>
                <a:gd name="T38" fmla="*/ 0 w 268"/>
                <a:gd name="T39" fmla="*/ 31 h 61"/>
                <a:gd name="T40" fmla="*/ 0 w 268"/>
                <a:gd name="T41" fmla="*/ 31 h 61"/>
                <a:gd name="T42" fmla="*/ 0 w 268"/>
                <a:gd name="T43" fmla="*/ 31 h 61"/>
                <a:gd name="T44" fmla="*/ 0 w 268"/>
                <a:gd name="T45" fmla="*/ 25 h 61"/>
                <a:gd name="T46" fmla="*/ 2 w 268"/>
                <a:gd name="T47" fmla="*/ 19 h 61"/>
                <a:gd name="T48" fmla="*/ 5 w 268"/>
                <a:gd name="T49" fmla="*/ 14 h 61"/>
                <a:gd name="T50" fmla="*/ 8 w 268"/>
                <a:gd name="T51" fmla="*/ 10 h 61"/>
                <a:gd name="T52" fmla="*/ 13 w 268"/>
                <a:gd name="T53" fmla="*/ 6 h 61"/>
                <a:gd name="T54" fmla="*/ 18 w 268"/>
                <a:gd name="T55" fmla="*/ 3 h 61"/>
                <a:gd name="T56" fmla="*/ 24 w 268"/>
                <a:gd name="T57" fmla="*/ 2 h 61"/>
                <a:gd name="T58" fmla="*/ 30 w 268"/>
                <a:gd name="T59" fmla="*/ 0 h 61"/>
                <a:gd name="T60" fmla="*/ 239 w 268"/>
                <a:gd name="T61" fmla="*/ 0 h 61"/>
                <a:gd name="T62" fmla="*/ 239 w 268"/>
                <a:gd name="T63" fmla="*/ 0 h 61"/>
                <a:gd name="T64" fmla="*/ 245 w 268"/>
                <a:gd name="T65" fmla="*/ 2 h 61"/>
                <a:gd name="T66" fmla="*/ 250 w 268"/>
                <a:gd name="T67" fmla="*/ 3 h 61"/>
                <a:gd name="T68" fmla="*/ 255 w 268"/>
                <a:gd name="T69" fmla="*/ 6 h 61"/>
                <a:gd name="T70" fmla="*/ 260 w 268"/>
                <a:gd name="T71" fmla="*/ 10 h 61"/>
                <a:gd name="T72" fmla="*/ 263 w 268"/>
                <a:gd name="T73" fmla="*/ 14 h 61"/>
                <a:gd name="T74" fmla="*/ 266 w 268"/>
                <a:gd name="T75" fmla="*/ 19 h 61"/>
                <a:gd name="T76" fmla="*/ 268 w 268"/>
                <a:gd name="T77" fmla="*/ 25 h 61"/>
                <a:gd name="T78" fmla="*/ 268 w 268"/>
                <a:gd name="T79" fmla="*/ 31 h 61"/>
                <a:gd name="T80" fmla="*/ 268 w 268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8" h="61">
                  <a:moveTo>
                    <a:pt x="268" y="31"/>
                  </a:moveTo>
                  <a:lnTo>
                    <a:pt x="268" y="31"/>
                  </a:lnTo>
                  <a:lnTo>
                    <a:pt x="268" y="37"/>
                  </a:lnTo>
                  <a:lnTo>
                    <a:pt x="266" y="43"/>
                  </a:lnTo>
                  <a:lnTo>
                    <a:pt x="263" y="48"/>
                  </a:lnTo>
                  <a:lnTo>
                    <a:pt x="260" y="52"/>
                  </a:lnTo>
                  <a:lnTo>
                    <a:pt x="255" y="55"/>
                  </a:lnTo>
                  <a:lnTo>
                    <a:pt x="250" y="59"/>
                  </a:lnTo>
                  <a:lnTo>
                    <a:pt x="245" y="60"/>
                  </a:lnTo>
                  <a:lnTo>
                    <a:pt x="239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2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5" y="2"/>
                  </a:lnTo>
                  <a:lnTo>
                    <a:pt x="250" y="3"/>
                  </a:lnTo>
                  <a:lnTo>
                    <a:pt x="255" y="6"/>
                  </a:lnTo>
                  <a:lnTo>
                    <a:pt x="260" y="10"/>
                  </a:lnTo>
                  <a:lnTo>
                    <a:pt x="263" y="14"/>
                  </a:lnTo>
                  <a:lnTo>
                    <a:pt x="266" y="19"/>
                  </a:lnTo>
                  <a:lnTo>
                    <a:pt x="268" y="25"/>
                  </a:lnTo>
                  <a:lnTo>
                    <a:pt x="268" y="31"/>
                  </a:lnTo>
                  <a:lnTo>
                    <a:pt x="268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4981709" y="2136544"/>
              <a:ext cx="420488" cy="47082"/>
            </a:xfrm>
            <a:custGeom>
              <a:avLst/>
              <a:gdLst>
                <a:gd name="T0" fmla="*/ 518 w 518"/>
                <a:gd name="T1" fmla="*/ 31 h 60"/>
                <a:gd name="T2" fmla="*/ 518 w 518"/>
                <a:gd name="T3" fmla="*/ 31 h 60"/>
                <a:gd name="T4" fmla="*/ 517 w 518"/>
                <a:gd name="T5" fmla="*/ 37 h 60"/>
                <a:gd name="T6" fmla="*/ 515 w 518"/>
                <a:gd name="T7" fmla="*/ 42 h 60"/>
                <a:gd name="T8" fmla="*/ 512 w 518"/>
                <a:gd name="T9" fmla="*/ 46 h 60"/>
                <a:gd name="T10" fmla="*/ 508 w 518"/>
                <a:gd name="T11" fmla="*/ 51 h 60"/>
                <a:gd name="T12" fmla="*/ 505 w 518"/>
                <a:gd name="T13" fmla="*/ 55 h 60"/>
                <a:gd name="T14" fmla="*/ 500 w 518"/>
                <a:gd name="T15" fmla="*/ 57 h 60"/>
                <a:gd name="T16" fmla="*/ 494 w 518"/>
                <a:gd name="T17" fmla="*/ 60 h 60"/>
                <a:gd name="T18" fmla="*/ 487 w 518"/>
                <a:gd name="T19" fmla="*/ 60 h 60"/>
                <a:gd name="T20" fmla="*/ 30 w 518"/>
                <a:gd name="T21" fmla="*/ 60 h 60"/>
                <a:gd name="T22" fmla="*/ 30 w 518"/>
                <a:gd name="T23" fmla="*/ 60 h 60"/>
                <a:gd name="T24" fmla="*/ 24 w 518"/>
                <a:gd name="T25" fmla="*/ 60 h 60"/>
                <a:gd name="T26" fmla="*/ 18 w 518"/>
                <a:gd name="T27" fmla="*/ 57 h 60"/>
                <a:gd name="T28" fmla="*/ 13 w 518"/>
                <a:gd name="T29" fmla="*/ 55 h 60"/>
                <a:gd name="T30" fmla="*/ 8 w 518"/>
                <a:gd name="T31" fmla="*/ 51 h 60"/>
                <a:gd name="T32" fmla="*/ 5 w 518"/>
                <a:gd name="T33" fmla="*/ 46 h 60"/>
                <a:gd name="T34" fmla="*/ 2 w 518"/>
                <a:gd name="T35" fmla="*/ 42 h 60"/>
                <a:gd name="T36" fmla="*/ 1 w 518"/>
                <a:gd name="T37" fmla="*/ 37 h 60"/>
                <a:gd name="T38" fmla="*/ 0 w 518"/>
                <a:gd name="T39" fmla="*/ 31 h 60"/>
                <a:gd name="T40" fmla="*/ 0 w 518"/>
                <a:gd name="T41" fmla="*/ 31 h 60"/>
                <a:gd name="T42" fmla="*/ 0 w 518"/>
                <a:gd name="T43" fmla="*/ 31 h 60"/>
                <a:gd name="T44" fmla="*/ 1 w 518"/>
                <a:gd name="T45" fmla="*/ 24 h 60"/>
                <a:gd name="T46" fmla="*/ 2 w 518"/>
                <a:gd name="T47" fmla="*/ 18 h 60"/>
                <a:gd name="T48" fmla="*/ 5 w 518"/>
                <a:gd name="T49" fmla="*/ 13 h 60"/>
                <a:gd name="T50" fmla="*/ 8 w 518"/>
                <a:gd name="T51" fmla="*/ 9 h 60"/>
                <a:gd name="T52" fmla="*/ 13 w 518"/>
                <a:gd name="T53" fmla="*/ 5 h 60"/>
                <a:gd name="T54" fmla="*/ 18 w 518"/>
                <a:gd name="T55" fmla="*/ 2 h 60"/>
                <a:gd name="T56" fmla="*/ 24 w 518"/>
                <a:gd name="T57" fmla="*/ 0 h 60"/>
                <a:gd name="T58" fmla="*/ 30 w 518"/>
                <a:gd name="T59" fmla="*/ 0 h 60"/>
                <a:gd name="T60" fmla="*/ 487 w 518"/>
                <a:gd name="T61" fmla="*/ 0 h 60"/>
                <a:gd name="T62" fmla="*/ 487 w 518"/>
                <a:gd name="T63" fmla="*/ 0 h 60"/>
                <a:gd name="T64" fmla="*/ 494 w 518"/>
                <a:gd name="T65" fmla="*/ 0 h 60"/>
                <a:gd name="T66" fmla="*/ 500 w 518"/>
                <a:gd name="T67" fmla="*/ 2 h 60"/>
                <a:gd name="T68" fmla="*/ 505 w 518"/>
                <a:gd name="T69" fmla="*/ 5 h 60"/>
                <a:gd name="T70" fmla="*/ 508 w 518"/>
                <a:gd name="T71" fmla="*/ 9 h 60"/>
                <a:gd name="T72" fmla="*/ 512 w 518"/>
                <a:gd name="T73" fmla="*/ 13 h 60"/>
                <a:gd name="T74" fmla="*/ 515 w 518"/>
                <a:gd name="T75" fmla="*/ 18 h 60"/>
                <a:gd name="T76" fmla="*/ 517 w 518"/>
                <a:gd name="T77" fmla="*/ 24 h 60"/>
                <a:gd name="T78" fmla="*/ 518 w 518"/>
                <a:gd name="T79" fmla="*/ 31 h 60"/>
                <a:gd name="T80" fmla="*/ 518 w 518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60">
                  <a:moveTo>
                    <a:pt x="518" y="31"/>
                  </a:moveTo>
                  <a:lnTo>
                    <a:pt x="518" y="31"/>
                  </a:lnTo>
                  <a:lnTo>
                    <a:pt x="517" y="37"/>
                  </a:lnTo>
                  <a:lnTo>
                    <a:pt x="515" y="42"/>
                  </a:lnTo>
                  <a:lnTo>
                    <a:pt x="512" y="46"/>
                  </a:lnTo>
                  <a:lnTo>
                    <a:pt x="508" y="51"/>
                  </a:lnTo>
                  <a:lnTo>
                    <a:pt x="505" y="55"/>
                  </a:lnTo>
                  <a:lnTo>
                    <a:pt x="500" y="57"/>
                  </a:lnTo>
                  <a:lnTo>
                    <a:pt x="494" y="60"/>
                  </a:lnTo>
                  <a:lnTo>
                    <a:pt x="48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4" y="0"/>
                  </a:lnTo>
                  <a:lnTo>
                    <a:pt x="500" y="2"/>
                  </a:lnTo>
                  <a:lnTo>
                    <a:pt x="505" y="5"/>
                  </a:lnTo>
                  <a:lnTo>
                    <a:pt x="508" y="9"/>
                  </a:lnTo>
                  <a:lnTo>
                    <a:pt x="512" y="13"/>
                  </a:lnTo>
                  <a:lnTo>
                    <a:pt x="515" y="18"/>
                  </a:lnTo>
                  <a:lnTo>
                    <a:pt x="517" y="24"/>
                  </a:lnTo>
                  <a:lnTo>
                    <a:pt x="518" y="31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3384176" y="2466117"/>
              <a:ext cx="128257" cy="48705"/>
            </a:xfrm>
            <a:custGeom>
              <a:avLst/>
              <a:gdLst>
                <a:gd name="T0" fmla="*/ 157 w 157"/>
                <a:gd name="T1" fmla="*/ 30 h 60"/>
                <a:gd name="T2" fmla="*/ 157 w 157"/>
                <a:gd name="T3" fmla="*/ 30 h 60"/>
                <a:gd name="T4" fmla="*/ 156 w 157"/>
                <a:gd name="T5" fmla="*/ 36 h 60"/>
                <a:gd name="T6" fmla="*/ 154 w 157"/>
                <a:gd name="T7" fmla="*/ 42 h 60"/>
                <a:gd name="T8" fmla="*/ 152 w 157"/>
                <a:gd name="T9" fmla="*/ 47 h 60"/>
                <a:gd name="T10" fmla="*/ 148 w 157"/>
                <a:gd name="T11" fmla="*/ 51 h 60"/>
                <a:gd name="T12" fmla="*/ 143 w 157"/>
                <a:gd name="T13" fmla="*/ 55 h 60"/>
                <a:gd name="T14" fmla="*/ 138 w 157"/>
                <a:gd name="T15" fmla="*/ 58 h 60"/>
                <a:gd name="T16" fmla="*/ 132 w 157"/>
                <a:gd name="T17" fmla="*/ 60 h 60"/>
                <a:gd name="T18" fmla="*/ 126 w 157"/>
                <a:gd name="T19" fmla="*/ 60 h 60"/>
                <a:gd name="T20" fmla="*/ 29 w 157"/>
                <a:gd name="T21" fmla="*/ 60 h 60"/>
                <a:gd name="T22" fmla="*/ 29 w 157"/>
                <a:gd name="T23" fmla="*/ 60 h 60"/>
                <a:gd name="T24" fmla="*/ 23 w 157"/>
                <a:gd name="T25" fmla="*/ 60 h 60"/>
                <a:gd name="T26" fmla="*/ 18 w 157"/>
                <a:gd name="T27" fmla="*/ 58 h 60"/>
                <a:gd name="T28" fmla="*/ 12 w 157"/>
                <a:gd name="T29" fmla="*/ 55 h 60"/>
                <a:gd name="T30" fmla="*/ 8 w 157"/>
                <a:gd name="T31" fmla="*/ 51 h 60"/>
                <a:gd name="T32" fmla="*/ 4 w 157"/>
                <a:gd name="T33" fmla="*/ 47 h 60"/>
                <a:gd name="T34" fmla="*/ 2 w 157"/>
                <a:gd name="T35" fmla="*/ 42 h 60"/>
                <a:gd name="T36" fmla="*/ 0 w 157"/>
                <a:gd name="T37" fmla="*/ 36 h 60"/>
                <a:gd name="T38" fmla="*/ 0 w 157"/>
                <a:gd name="T39" fmla="*/ 30 h 60"/>
                <a:gd name="T40" fmla="*/ 0 w 157"/>
                <a:gd name="T41" fmla="*/ 30 h 60"/>
                <a:gd name="T42" fmla="*/ 0 w 157"/>
                <a:gd name="T43" fmla="*/ 30 h 60"/>
                <a:gd name="T44" fmla="*/ 0 w 157"/>
                <a:gd name="T45" fmla="*/ 23 h 60"/>
                <a:gd name="T46" fmla="*/ 2 w 157"/>
                <a:gd name="T47" fmla="*/ 19 h 60"/>
                <a:gd name="T48" fmla="*/ 4 w 157"/>
                <a:gd name="T49" fmla="*/ 14 h 60"/>
                <a:gd name="T50" fmla="*/ 8 w 157"/>
                <a:gd name="T51" fmla="*/ 9 h 60"/>
                <a:gd name="T52" fmla="*/ 12 w 157"/>
                <a:gd name="T53" fmla="*/ 5 h 60"/>
                <a:gd name="T54" fmla="*/ 18 w 157"/>
                <a:gd name="T55" fmla="*/ 3 h 60"/>
                <a:gd name="T56" fmla="*/ 23 w 157"/>
                <a:gd name="T57" fmla="*/ 0 h 60"/>
                <a:gd name="T58" fmla="*/ 29 w 157"/>
                <a:gd name="T59" fmla="*/ 0 h 60"/>
                <a:gd name="T60" fmla="*/ 126 w 157"/>
                <a:gd name="T61" fmla="*/ 0 h 60"/>
                <a:gd name="T62" fmla="*/ 126 w 157"/>
                <a:gd name="T63" fmla="*/ 0 h 60"/>
                <a:gd name="T64" fmla="*/ 132 w 157"/>
                <a:gd name="T65" fmla="*/ 0 h 60"/>
                <a:gd name="T66" fmla="*/ 138 w 157"/>
                <a:gd name="T67" fmla="*/ 3 h 60"/>
                <a:gd name="T68" fmla="*/ 143 w 157"/>
                <a:gd name="T69" fmla="*/ 5 h 60"/>
                <a:gd name="T70" fmla="*/ 148 w 157"/>
                <a:gd name="T71" fmla="*/ 9 h 60"/>
                <a:gd name="T72" fmla="*/ 152 w 157"/>
                <a:gd name="T73" fmla="*/ 14 h 60"/>
                <a:gd name="T74" fmla="*/ 154 w 157"/>
                <a:gd name="T75" fmla="*/ 19 h 60"/>
                <a:gd name="T76" fmla="*/ 156 w 157"/>
                <a:gd name="T77" fmla="*/ 23 h 60"/>
                <a:gd name="T78" fmla="*/ 157 w 157"/>
                <a:gd name="T79" fmla="*/ 30 h 60"/>
                <a:gd name="T80" fmla="*/ 157 w 157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60">
                  <a:moveTo>
                    <a:pt x="157" y="30"/>
                  </a:moveTo>
                  <a:lnTo>
                    <a:pt x="157" y="30"/>
                  </a:lnTo>
                  <a:lnTo>
                    <a:pt x="156" y="36"/>
                  </a:lnTo>
                  <a:lnTo>
                    <a:pt x="154" y="42"/>
                  </a:lnTo>
                  <a:lnTo>
                    <a:pt x="152" y="47"/>
                  </a:lnTo>
                  <a:lnTo>
                    <a:pt x="148" y="51"/>
                  </a:lnTo>
                  <a:lnTo>
                    <a:pt x="143" y="55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26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8"/>
                  </a:lnTo>
                  <a:lnTo>
                    <a:pt x="12" y="55"/>
                  </a:lnTo>
                  <a:lnTo>
                    <a:pt x="8" y="51"/>
                  </a:lnTo>
                  <a:lnTo>
                    <a:pt x="4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3"/>
                  </a:lnTo>
                  <a:lnTo>
                    <a:pt x="143" y="5"/>
                  </a:lnTo>
                  <a:lnTo>
                    <a:pt x="148" y="9"/>
                  </a:lnTo>
                  <a:lnTo>
                    <a:pt x="152" y="14"/>
                  </a:lnTo>
                  <a:lnTo>
                    <a:pt x="154" y="19"/>
                  </a:lnTo>
                  <a:lnTo>
                    <a:pt x="156" y="23"/>
                  </a:lnTo>
                  <a:lnTo>
                    <a:pt x="157" y="30"/>
                  </a:lnTo>
                  <a:lnTo>
                    <a:pt x="157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2755879" y="2477481"/>
              <a:ext cx="353925" cy="48705"/>
            </a:xfrm>
            <a:custGeom>
              <a:avLst/>
              <a:gdLst>
                <a:gd name="T0" fmla="*/ 436 w 436"/>
                <a:gd name="T1" fmla="*/ 29 h 60"/>
                <a:gd name="T2" fmla="*/ 436 w 436"/>
                <a:gd name="T3" fmla="*/ 29 h 60"/>
                <a:gd name="T4" fmla="*/ 436 w 436"/>
                <a:gd name="T5" fmla="*/ 35 h 60"/>
                <a:gd name="T6" fmla="*/ 433 w 436"/>
                <a:gd name="T7" fmla="*/ 41 h 60"/>
                <a:gd name="T8" fmla="*/ 431 w 436"/>
                <a:gd name="T9" fmla="*/ 46 h 60"/>
                <a:gd name="T10" fmla="*/ 427 w 436"/>
                <a:gd name="T11" fmla="*/ 51 h 60"/>
                <a:gd name="T12" fmla="*/ 422 w 436"/>
                <a:gd name="T13" fmla="*/ 55 h 60"/>
                <a:gd name="T14" fmla="*/ 417 w 436"/>
                <a:gd name="T15" fmla="*/ 57 h 60"/>
                <a:gd name="T16" fmla="*/ 412 w 436"/>
                <a:gd name="T17" fmla="*/ 60 h 60"/>
                <a:gd name="T18" fmla="*/ 406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20 w 436"/>
                <a:gd name="T27" fmla="*/ 57 h 60"/>
                <a:gd name="T28" fmla="*/ 14 w 436"/>
                <a:gd name="T29" fmla="*/ 55 h 60"/>
                <a:gd name="T30" fmla="*/ 10 w 436"/>
                <a:gd name="T31" fmla="*/ 51 h 60"/>
                <a:gd name="T32" fmla="*/ 7 w 436"/>
                <a:gd name="T33" fmla="*/ 46 h 60"/>
                <a:gd name="T34" fmla="*/ 3 w 436"/>
                <a:gd name="T35" fmla="*/ 41 h 60"/>
                <a:gd name="T36" fmla="*/ 2 w 436"/>
                <a:gd name="T37" fmla="*/ 35 h 60"/>
                <a:gd name="T38" fmla="*/ 0 w 436"/>
                <a:gd name="T39" fmla="*/ 29 h 60"/>
                <a:gd name="T40" fmla="*/ 0 w 436"/>
                <a:gd name="T41" fmla="*/ 29 h 60"/>
                <a:gd name="T42" fmla="*/ 0 w 436"/>
                <a:gd name="T43" fmla="*/ 29 h 60"/>
                <a:gd name="T44" fmla="*/ 2 w 436"/>
                <a:gd name="T45" fmla="*/ 23 h 60"/>
                <a:gd name="T46" fmla="*/ 3 w 436"/>
                <a:gd name="T47" fmla="*/ 18 h 60"/>
                <a:gd name="T48" fmla="*/ 7 w 436"/>
                <a:gd name="T49" fmla="*/ 13 h 60"/>
                <a:gd name="T50" fmla="*/ 10 w 436"/>
                <a:gd name="T51" fmla="*/ 8 h 60"/>
                <a:gd name="T52" fmla="*/ 14 w 436"/>
                <a:gd name="T53" fmla="*/ 5 h 60"/>
                <a:gd name="T54" fmla="*/ 20 w 436"/>
                <a:gd name="T55" fmla="*/ 2 h 60"/>
                <a:gd name="T56" fmla="*/ 25 w 436"/>
                <a:gd name="T57" fmla="*/ 0 h 60"/>
                <a:gd name="T58" fmla="*/ 31 w 436"/>
                <a:gd name="T59" fmla="*/ 0 h 60"/>
                <a:gd name="T60" fmla="*/ 406 w 436"/>
                <a:gd name="T61" fmla="*/ 0 h 60"/>
                <a:gd name="T62" fmla="*/ 406 w 436"/>
                <a:gd name="T63" fmla="*/ 0 h 60"/>
                <a:gd name="T64" fmla="*/ 412 w 436"/>
                <a:gd name="T65" fmla="*/ 0 h 60"/>
                <a:gd name="T66" fmla="*/ 417 w 436"/>
                <a:gd name="T67" fmla="*/ 2 h 60"/>
                <a:gd name="T68" fmla="*/ 422 w 436"/>
                <a:gd name="T69" fmla="*/ 5 h 60"/>
                <a:gd name="T70" fmla="*/ 427 w 436"/>
                <a:gd name="T71" fmla="*/ 8 h 60"/>
                <a:gd name="T72" fmla="*/ 431 w 436"/>
                <a:gd name="T73" fmla="*/ 13 h 60"/>
                <a:gd name="T74" fmla="*/ 433 w 436"/>
                <a:gd name="T75" fmla="*/ 18 h 60"/>
                <a:gd name="T76" fmla="*/ 436 w 436"/>
                <a:gd name="T77" fmla="*/ 23 h 60"/>
                <a:gd name="T78" fmla="*/ 436 w 436"/>
                <a:gd name="T79" fmla="*/ 29 h 60"/>
                <a:gd name="T80" fmla="*/ 436 w 436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29"/>
                  </a:moveTo>
                  <a:lnTo>
                    <a:pt x="436" y="29"/>
                  </a:lnTo>
                  <a:lnTo>
                    <a:pt x="436" y="35"/>
                  </a:lnTo>
                  <a:lnTo>
                    <a:pt x="433" y="41"/>
                  </a:lnTo>
                  <a:lnTo>
                    <a:pt x="431" y="46"/>
                  </a:lnTo>
                  <a:lnTo>
                    <a:pt x="427" y="51"/>
                  </a:lnTo>
                  <a:lnTo>
                    <a:pt x="422" y="55"/>
                  </a:lnTo>
                  <a:lnTo>
                    <a:pt x="417" y="57"/>
                  </a:lnTo>
                  <a:lnTo>
                    <a:pt x="412" y="60"/>
                  </a:lnTo>
                  <a:lnTo>
                    <a:pt x="406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20" y="57"/>
                  </a:lnTo>
                  <a:lnTo>
                    <a:pt x="14" y="55"/>
                  </a:lnTo>
                  <a:lnTo>
                    <a:pt x="10" y="51"/>
                  </a:lnTo>
                  <a:lnTo>
                    <a:pt x="7" y="46"/>
                  </a:lnTo>
                  <a:lnTo>
                    <a:pt x="3" y="41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0" y="8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2" y="0"/>
                  </a:lnTo>
                  <a:lnTo>
                    <a:pt x="417" y="2"/>
                  </a:lnTo>
                  <a:lnTo>
                    <a:pt x="422" y="5"/>
                  </a:lnTo>
                  <a:lnTo>
                    <a:pt x="427" y="8"/>
                  </a:lnTo>
                  <a:lnTo>
                    <a:pt x="431" y="13"/>
                  </a:lnTo>
                  <a:lnTo>
                    <a:pt x="433" y="18"/>
                  </a:lnTo>
                  <a:lnTo>
                    <a:pt x="436" y="23"/>
                  </a:lnTo>
                  <a:lnTo>
                    <a:pt x="436" y="29"/>
                  </a:lnTo>
                  <a:lnTo>
                    <a:pt x="436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2923100" y="3133378"/>
              <a:ext cx="353925" cy="48705"/>
            </a:xfrm>
            <a:custGeom>
              <a:avLst/>
              <a:gdLst>
                <a:gd name="T0" fmla="*/ 436 w 436"/>
                <a:gd name="T1" fmla="*/ 30 h 60"/>
                <a:gd name="T2" fmla="*/ 436 w 436"/>
                <a:gd name="T3" fmla="*/ 30 h 60"/>
                <a:gd name="T4" fmla="*/ 434 w 436"/>
                <a:gd name="T5" fmla="*/ 36 h 60"/>
                <a:gd name="T6" fmla="*/ 433 w 436"/>
                <a:gd name="T7" fmla="*/ 42 h 60"/>
                <a:gd name="T8" fmla="*/ 430 w 436"/>
                <a:gd name="T9" fmla="*/ 47 h 60"/>
                <a:gd name="T10" fmla="*/ 426 w 436"/>
                <a:gd name="T11" fmla="*/ 52 h 60"/>
                <a:gd name="T12" fmla="*/ 422 w 436"/>
                <a:gd name="T13" fmla="*/ 55 h 60"/>
                <a:gd name="T14" fmla="*/ 417 w 436"/>
                <a:gd name="T15" fmla="*/ 58 h 60"/>
                <a:gd name="T16" fmla="*/ 411 w 436"/>
                <a:gd name="T17" fmla="*/ 60 h 60"/>
                <a:gd name="T18" fmla="*/ 405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19 w 436"/>
                <a:gd name="T27" fmla="*/ 58 h 60"/>
                <a:gd name="T28" fmla="*/ 14 w 436"/>
                <a:gd name="T29" fmla="*/ 55 h 60"/>
                <a:gd name="T30" fmla="*/ 9 w 436"/>
                <a:gd name="T31" fmla="*/ 52 h 60"/>
                <a:gd name="T32" fmla="*/ 5 w 436"/>
                <a:gd name="T33" fmla="*/ 47 h 60"/>
                <a:gd name="T34" fmla="*/ 3 w 436"/>
                <a:gd name="T35" fmla="*/ 42 h 60"/>
                <a:gd name="T36" fmla="*/ 0 w 436"/>
                <a:gd name="T37" fmla="*/ 36 h 60"/>
                <a:gd name="T38" fmla="*/ 0 w 436"/>
                <a:gd name="T39" fmla="*/ 30 h 60"/>
                <a:gd name="T40" fmla="*/ 0 w 436"/>
                <a:gd name="T41" fmla="*/ 30 h 60"/>
                <a:gd name="T42" fmla="*/ 0 w 436"/>
                <a:gd name="T43" fmla="*/ 30 h 60"/>
                <a:gd name="T44" fmla="*/ 0 w 436"/>
                <a:gd name="T45" fmla="*/ 24 h 60"/>
                <a:gd name="T46" fmla="*/ 3 w 436"/>
                <a:gd name="T47" fmla="*/ 19 h 60"/>
                <a:gd name="T48" fmla="*/ 5 w 436"/>
                <a:gd name="T49" fmla="*/ 14 h 60"/>
                <a:gd name="T50" fmla="*/ 9 w 436"/>
                <a:gd name="T51" fmla="*/ 9 h 60"/>
                <a:gd name="T52" fmla="*/ 14 w 436"/>
                <a:gd name="T53" fmla="*/ 5 h 60"/>
                <a:gd name="T54" fmla="*/ 19 w 436"/>
                <a:gd name="T55" fmla="*/ 3 h 60"/>
                <a:gd name="T56" fmla="*/ 25 w 436"/>
                <a:gd name="T57" fmla="*/ 0 h 60"/>
                <a:gd name="T58" fmla="*/ 31 w 436"/>
                <a:gd name="T59" fmla="*/ 0 h 60"/>
                <a:gd name="T60" fmla="*/ 405 w 436"/>
                <a:gd name="T61" fmla="*/ 0 h 60"/>
                <a:gd name="T62" fmla="*/ 405 w 436"/>
                <a:gd name="T63" fmla="*/ 0 h 60"/>
                <a:gd name="T64" fmla="*/ 411 w 436"/>
                <a:gd name="T65" fmla="*/ 0 h 60"/>
                <a:gd name="T66" fmla="*/ 417 w 436"/>
                <a:gd name="T67" fmla="*/ 3 h 60"/>
                <a:gd name="T68" fmla="*/ 422 w 436"/>
                <a:gd name="T69" fmla="*/ 5 h 60"/>
                <a:gd name="T70" fmla="*/ 426 w 436"/>
                <a:gd name="T71" fmla="*/ 9 h 60"/>
                <a:gd name="T72" fmla="*/ 430 w 436"/>
                <a:gd name="T73" fmla="*/ 14 h 60"/>
                <a:gd name="T74" fmla="*/ 433 w 436"/>
                <a:gd name="T75" fmla="*/ 19 h 60"/>
                <a:gd name="T76" fmla="*/ 434 w 436"/>
                <a:gd name="T77" fmla="*/ 24 h 60"/>
                <a:gd name="T78" fmla="*/ 436 w 436"/>
                <a:gd name="T79" fmla="*/ 30 h 60"/>
                <a:gd name="T80" fmla="*/ 436 w 436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30"/>
                  </a:moveTo>
                  <a:lnTo>
                    <a:pt x="436" y="30"/>
                  </a:lnTo>
                  <a:lnTo>
                    <a:pt x="434" y="36"/>
                  </a:lnTo>
                  <a:lnTo>
                    <a:pt x="433" y="42"/>
                  </a:lnTo>
                  <a:lnTo>
                    <a:pt x="430" y="47"/>
                  </a:lnTo>
                  <a:lnTo>
                    <a:pt x="426" y="52"/>
                  </a:lnTo>
                  <a:lnTo>
                    <a:pt x="422" y="55"/>
                  </a:lnTo>
                  <a:lnTo>
                    <a:pt x="417" y="58"/>
                  </a:lnTo>
                  <a:lnTo>
                    <a:pt x="411" y="60"/>
                  </a:lnTo>
                  <a:lnTo>
                    <a:pt x="40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11" y="0"/>
                  </a:lnTo>
                  <a:lnTo>
                    <a:pt x="417" y="3"/>
                  </a:lnTo>
                  <a:lnTo>
                    <a:pt x="422" y="5"/>
                  </a:lnTo>
                  <a:lnTo>
                    <a:pt x="426" y="9"/>
                  </a:lnTo>
                  <a:lnTo>
                    <a:pt x="430" y="14"/>
                  </a:lnTo>
                  <a:lnTo>
                    <a:pt x="433" y="19"/>
                  </a:lnTo>
                  <a:lnTo>
                    <a:pt x="434" y="24"/>
                  </a:lnTo>
                  <a:lnTo>
                    <a:pt x="436" y="30"/>
                  </a:lnTo>
                  <a:lnTo>
                    <a:pt x="43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2866278" y="2665808"/>
              <a:ext cx="603945" cy="48705"/>
            </a:xfrm>
            <a:custGeom>
              <a:avLst/>
              <a:gdLst>
                <a:gd name="T0" fmla="*/ 742 w 742"/>
                <a:gd name="T1" fmla="*/ 30 h 59"/>
                <a:gd name="T2" fmla="*/ 742 w 742"/>
                <a:gd name="T3" fmla="*/ 30 h 59"/>
                <a:gd name="T4" fmla="*/ 741 w 742"/>
                <a:gd name="T5" fmla="*/ 35 h 59"/>
                <a:gd name="T6" fmla="*/ 740 w 742"/>
                <a:gd name="T7" fmla="*/ 41 h 59"/>
                <a:gd name="T8" fmla="*/ 737 w 742"/>
                <a:gd name="T9" fmla="*/ 46 h 59"/>
                <a:gd name="T10" fmla="*/ 734 w 742"/>
                <a:gd name="T11" fmla="*/ 51 h 59"/>
                <a:gd name="T12" fmla="*/ 729 w 742"/>
                <a:gd name="T13" fmla="*/ 55 h 59"/>
                <a:gd name="T14" fmla="*/ 724 w 742"/>
                <a:gd name="T15" fmla="*/ 57 h 59"/>
                <a:gd name="T16" fmla="*/ 718 w 742"/>
                <a:gd name="T17" fmla="*/ 59 h 59"/>
                <a:gd name="T18" fmla="*/ 712 w 742"/>
                <a:gd name="T19" fmla="*/ 59 h 59"/>
                <a:gd name="T20" fmla="*/ 30 w 742"/>
                <a:gd name="T21" fmla="*/ 59 h 59"/>
                <a:gd name="T22" fmla="*/ 30 w 742"/>
                <a:gd name="T23" fmla="*/ 59 h 59"/>
                <a:gd name="T24" fmla="*/ 24 w 742"/>
                <a:gd name="T25" fmla="*/ 59 h 59"/>
                <a:gd name="T26" fmla="*/ 18 w 742"/>
                <a:gd name="T27" fmla="*/ 57 h 59"/>
                <a:gd name="T28" fmla="*/ 13 w 742"/>
                <a:gd name="T29" fmla="*/ 55 h 59"/>
                <a:gd name="T30" fmla="*/ 9 w 742"/>
                <a:gd name="T31" fmla="*/ 51 h 59"/>
                <a:gd name="T32" fmla="*/ 5 w 742"/>
                <a:gd name="T33" fmla="*/ 46 h 59"/>
                <a:gd name="T34" fmla="*/ 2 w 742"/>
                <a:gd name="T35" fmla="*/ 41 h 59"/>
                <a:gd name="T36" fmla="*/ 0 w 742"/>
                <a:gd name="T37" fmla="*/ 35 h 59"/>
                <a:gd name="T38" fmla="*/ 0 w 742"/>
                <a:gd name="T39" fmla="*/ 30 h 59"/>
                <a:gd name="T40" fmla="*/ 0 w 742"/>
                <a:gd name="T41" fmla="*/ 30 h 59"/>
                <a:gd name="T42" fmla="*/ 0 w 742"/>
                <a:gd name="T43" fmla="*/ 30 h 59"/>
                <a:gd name="T44" fmla="*/ 0 w 742"/>
                <a:gd name="T45" fmla="*/ 24 h 59"/>
                <a:gd name="T46" fmla="*/ 2 w 742"/>
                <a:gd name="T47" fmla="*/ 18 h 59"/>
                <a:gd name="T48" fmla="*/ 5 w 742"/>
                <a:gd name="T49" fmla="*/ 13 h 59"/>
                <a:gd name="T50" fmla="*/ 9 w 742"/>
                <a:gd name="T51" fmla="*/ 8 h 59"/>
                <a:gd name="T52" fmla="*/ 13 w 742"/>
                <a:gd name="T53" fmla="*/ 5 h 59"/>
                <a:gd name="T54" fmla="*/ 18 w 742"/>
                <a:gd name="T55" fmla="*/ 2 h 59"/>
                <a:gd name="T56" fmla="*/ 24 w 742"/>
                <a:gd name="T57" fmla="*/ 0 h 59"/>
                <a:gd name="T58" fmla="*/ 30 w 742"/>
                <a:gd name="T59" fmla="*/ 0 h 59"/>
                <a:gd name="T60" fmla="*/ 712 w 742"/>
                <a:gd name="T61" fmla="*/ 0 h 59"/>
                <a:gd name="T62" fmla="*/ 712 w 742"/>
                <a:gd name="T63" fmla="*/ 0 h 59"/>
                <a:gd name="T64" fmla="*/ 718 w 742"/>
                <a:gd name="T65" fmla="*/ 0 h 59"/>
                <a:gd name="T66" fmla="*/ 724 w 742"/>
                <a:gd name="T67" fmla="*/ 2 h 59"/>
                <a:gd name="T68" fmla="*/ 729 w 742"/>
                <a:gd name="T69" fmla="*/ 5 h 59"/>
                <a:gd name="T70" fmla="*/ 734 w 742"/>
                <a:gd name="T71" fmla="*/ 8 h 59"/>
                <a:gd name="T72" fmla="*/ 737 w 742"/>
                <a:gd name="T73" fmla="*/ 13 h 59"/>
                <a:gd name="T74" fmla="*/ 740 w 742"/>
                <a:gd name="T75" fmla="*/ 18 h 59"/>
                <a:gd name="T76" fmla="*/ 741 w 742"/>
                <a:gd name="T77" fmla="*/ 24 h 59"/>
                <a:gd name="T78" fmla="*/ 742 w 742"/>
                <a:gd name="T79" fmla="*/ 30 h 59"/>
                <a:gd name="T80" fmla="*/ 742 w 742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59">
                  <a:moveTo>
                    <a:pt x="742" y="30"/>
                  </a:moveTo>
                  <a:lnTo>
                    <a:pt x="742" y="30"/>
                  </a:lnTo>
                  <a:lnTo>
                    <a:pt x="741" y="35"/>
                  </a:lnTo>
                  <a:lnTo>
                    <a:pt x="740" y="41"/>
                  </a:lnTo>
                  <a:lnTo>
                    <a:pt x="737" y="46"/>
                  </a:lnTo>
                  <a:lnTo>
                    <a:pt x="734" y="51"/>
                  </a:lnTo>
                  <a:lnTo>
                    <a:pt x="729" y="55"/>
                  </a:lnTo>
                  <a:lnTo>
                    <a:pt x="724" y="57"/>
                  </a:lnTo>
                  <a:lnTo>
                    <a:pt x="718" y="59"/>
                  </a:lnTo>
                  <a:lnTo>
                    <a:pt x="712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8" y="0"/>
                  </a:lnTo>
                  <a:lnTo>
                    <a:pt x="724" y="2"/>
                  </a:lnTo>
                  <a:lnTo>
                    <a:pt x="729" y="5"/>
                  </a:lnTo>
                  <a:lnTo>
                    <a:pt x="734" y="8"/>
                  </a:lnTo>
                  <a:lnTo>
                    <a:pt x="737" y="13"/>
                  </a:lnTo>
                  <a:lnTo>
                    <a:pt x="740" y="18"/>
                  </a:lnTo>
                  <a:lnTo>
                    <a:pt x="741" y="24"/>
                  </a:lnTo>
                  <a:lnTo>
                    <a:pt x="742" y="30"/>
                  </a:lnTo>
                  <a:lnTo>
                    <a:pt x="74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0" name="Freeform 20"/>
            <p:cNvSpPr/>
            <p:nvPr/>
          </p:nvSpPr>
          <p:spPr bwMode="auto">
            <a:xfrm>
              <a:off x="3015640" y="2813547"/>
              <a:ext cx="165598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3320860" y="3425610"/>
              <a:ext cx="163974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3 w 203"/>
                <a:gd name="T5" fmla="*/ 37 h 61"/>
                <a:gd name="T6" fmla="*/ 201 w 203"/>
                <a:gd name="T7" fmla="*/ 43 h 61"/>
                <a:gd name="T8" fmla="*/ 198 w 203"/>
                <a:gd name="T9" fmla="*/ 48 h 61"/>
                <a:gd name="T10" fmla="*/ 194 w 203"/>
                <a:gd name="T11" fmla="*/ 52 h 61"/>
                <a:gd name="T12" fmla="*/ 190 w 203"/>
                <a:gd name="T13" fmla="*/ 55 h 61"/>
                <a:gd name="T14" fmla="*/ 184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1 w 203"/>
                <a:gd name="T21" fmla="*/ 61 h 61"/>
                <a:gd name="T22" fmla="*/ 31 w 203"/>
                <a:gd name="T23" fmla="*/ 61 h 61"/>
                <a:gd name="T24" fmla="*/ 25 w 203"/>
                <a:gd name="T25" fmla="*/ 60 h 61"/>
                <a:gd name="T26" fmla="*/ 19 w 203"/>
                <a:gd name="T27" fmla="*/ 59 h 61"/>
                <a:gd name="T28" fmla="*/ 14 w 203"/>
                <a:gd name="T29" fmla="*/ 55 h 61"/>
                <a:gd name="T30" fmla="*/ 9 w 203"/>
                <a:gd name="T31" fmla="*/ 52 h 61"/>
                <a:gd name="T32" fmla="*/ 5 w 203"/>
                <a:gd name="T33" fmla="*/ 48 h 61"/>
                <a:gd name="T34" fmla="*/ 3 w 203"/>
                <a:gd name="T35" fmla="*/ 43 h 61"/>
                <a:gd name="T36" fmla="*/ 0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0 w 203"/>
                <a:gd name="T45" fmla="*/ 25 h 61"/>
                <a:gd name="T46" fmla="*/ 3 w 203"/>
                <a:gd name="T47" fmla="*/ 19 h 61"/>
                <a:gd name="T48" fmla="*/ 5 w 203"/>
                <a:gd name="T49" fmla="*/ 14 h 61"/>
                <a:gd name="T50" fmla="*/ 9 w 203"/>
                <a:gd name="T51" fmla="*/ 9 h 61"/>
                <a:gd name="T52" fmla="*/ 14 w 203"/>
                <a:gd name="T53" fmla="*/ 5 h 61"/>
                <a:gd name="T54" fmla="*/ 19 w 203"/>
                <a:gd name="T55" fmla="*/ 3 h 61"/>
                <a:gd name="T56" fmla="*/ 25 w 203"/>
                <a:gd name="T57" fmla="*/ 2 h 61"/>
                <a:gd name="T58" fmla="*/ 31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4 w 203"/>
                <a:gd name="T67" fmla="*/ 3 h 61"/>
                <a:gd name="T68" fmla="*/ 190 w 203"/>
                <a:gd name="T69" fmla="*/ 5 h 61"/>
                <a:gd name="T70" fmla="*/ 194 w 203"/>
                <a:gd name="T71" fmla="*/ 9 h 61"/>
                <a:gd name="T72" fmla="*/ 198 w 203"/>
                <a:gd name="T73" fmla="*/ 14 h 61"/>
                <a:gd name="T74" fmla="*/ 201 w 203"/>
                <a:gd name="T75" fmla="*/ 19 h 61"/>
                <a:gd name="T76" fmla="*/ 203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3" y="37"/>
                  </a:lnTo>
                  <a:lnTo>
                    <a:pt x="201" y="43"/>
                  </a:lnTo>
                  <a:lnTo>
                    <a:pt x="198" y="48"/>
                  </a:lnTo>
                  <a:lnTo>
                    <a:pt x="194" y="52"/>
                  </a:lnTo>
                  <a:lnTo>
                    <a:pt x="190" y="55"/>
                  </a:lnTo>
                  <a:lnTo>
                    <a:pt x="184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60"/>
                  </a:lnTo>
                  <a:lnTo>
                    <a:pt x="19" y="59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3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90" y="5"/>
                  </a:lnTo>
                  <a:lnTo>
                    <a:pt x="194" y="9"/>
                  </a:lnTo>
                  <a:lnTo>
                    <a:pt x="198" y="14"/>
                  </a:lnTo>
                  <a:lnTo>
                    <a:pt x="201" y="19"/>
                  </a:lnTo>
                  <a:lnTo>
                    <a:pt x="203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2" name="Freeform 22"/>
            <p:cNvSpPr/>
            <p:nvPr/>
          </p:nvSpPr>
          <p:spPr bwMode="auto">
            <a:xfrm>
              <a:off x="2564305" y="2982392"/>
              <a:ext cx="832859" cy="48705"/>
            </a:xfrm>
            <a:custGeom>
              <a:avLst/>
              <a:gdLst>
                <a:gd name="T0" fmla="*/ 1025 w 1025"/>
                <a:gd name="T1" fmla="*/ 31 h 60"/>
                <a:gd name="T2" fmla="*/ 1025 w 1025"/>
                <a:gd name="T3" fmla="*/ 31 h 60"/>
                <a:gd name="T4" fmla="*/ 1025 w 1025"/>
                <a:gd name="T5" fmla="*/ 37 h 60"/>
                <a:gd name="T6" fmla="*/ 1024 w 1025"/>
                <a:gd name="T7" fmla="*/ 42 h 60"/>
                <a:gd name="T8" fmla="*/ 1020 w 1025"/>
                <a:gd name="T9" fmla="*/ 46 h 60"/>
                <a:gd name="T10" fmla="*/ 1017 w 1025"/>
                <a:gd name="T11" fmla="*/ 51 h 60"/>
                <a:gd name="T12" fmla="*/ 1013 w 1025"/>
                <a:gd name="T13" fmla="*/ 55 h 60"/>
                <a:gd name="T14" fmla="*/ 1007 w 1025"/>
                <a:gd name="T15" fmla="*/ 57 h 60"/>
                <a:gd name="T16" fmla="*/ 1002 w 1025"/>
                <a:gd name="T17" fmla="*/ 60 h 60"/>
                <a:gd name="T18" fmla="*/ 996 w 1025"/>
                <a:gd name="T19" fmla="*/ 60 h 60"/>
                <a:gd name="T20" fmla="*/ 30 w 1025"/>
                <a:gd name="T21" fmla="*/ 60 h 60"/>
                <a:gd name="T22" fmla="*/ 30 w 1025"/>
                <a:gd name="T23" fmla="*/ 60 h 60"/>
                <a:gd name="T24" fmla="*/ 24 w 1025"/>
                <a:gd name="T25" fmla="*/ 60 h 60"/>
                <a:gd name="T26" fmla="*/ 18 w 1025"/>
                <a:gd name="T27" fmla="*/ 57 h 60"/>
                <a:gd name="T28" fmla="*/ 13 w 1025"/>
                <a:gd name="T29" fmla="*/ 55 h 60"/>
                <a:gd name="T30" fmla="*/ 10 w 1025"/>
                <a:gd name="T31" fmla="*/ 51 h 60"/>
                <a:gd name="T32" fmla="*/ 6 w 1025"/>
                <a:gd name="T33" fmla="*/ 46 h 60"/>
                <a:gd name="T34" fmla="*/ 2 w 1025"/>
                <a:gd name="T35" fmla="*/ 42 h 60"/>
                <a:gd name="T36" fmla="*/ 1 w 1025"/>
                <a:gd name="T37" fmla="*/ 37 h 60"/>
                <a:gd name="T38" fmla="*/ 0 w 1025"/>
                <a:gd name="T39" fmla="*/ 31 h 60"/>
                <a:gd name="T40" fmla="*/ 0 w 1025"/>
                <a:gd name="T41" fmla="*/ 31 h 60"/>
                <a:gd name="T42" fmla="*/ 0 w 1025"/>
                <a:gd name="T43" fmla="*/ 31 h 60"/>
                <a:gd name="T44" fmla="*/ 1 w 1025"/>
                <a:gd name="T45" fmla="*/ 24 h 60"/>
                <a:gd name="T46" fmla="*/ 2 w 1025"/>
                <a:gd name="T47" fmla="*/ 18 h 60"/>
                <a:gd name="T48" fmla="*/ 6 w 1025"/>
                <a:gd name="T49" fmla="*/ 13 h 60"/>
                <a:gd name="T50" fmla="*/ 10 w 1025"/>
                <a:gd name="T51" fmla="*/ 9 h 60"/>
                <a:gd name="T52" fmla="*/ 13 w 1025"/>
                <a:gd name="T53" fmla="*/ 5 h 60"/>
                <a:gd name="T54" fmla="*/ 18 w 1025"/>
                <a:gd name="T55" fmla="*/ 2 h 60"/>
                <a:gd name="T56" fmla="*/ 24 w 1025"/>
                <a:gd name="T57" fmla="*/ 0 h 60"/>
                <a:gd name="T58" fmla="*/ 30 w 1025"/>
                <a:gd name="T59" fmla="*/ 0 h 60"/>
                <a:gd name="T60" fmla="*/ 996 w 1025"/>
                <a:gd name="T61" fmla="*/ 0 h 60"/>
                <a:gd name="T62" fmla="*/ 996 w 1025"/>
                <a:gd name="T63" fmla="*/ 0 h 60"/>
                <a:gd name="T64" fmla="*/ 1002 w 1025"/>
                <a:gd name="T65" fmla="*/ 0 h 60"/>
                <a:gd name="T66" fmla="*/ 1007 w 1025"/>
                <a:gd name="T67" fmla="*/ 2 h 60"/>
                <a:gd name="T68" fmla="*/ 1013 w 1025"/>
                <a:gd name="T69" fmla="*/ 5 h 60"/>
                <a:gd name="T70" fmla="*/ 1017 w 1025"/>
                <a:gd name="T71" fmla="*/ 9 h 60"/>
                <a:gd name="T72" fmla="*/ 1020 w 1025"/>
                <a:gd name="T73" fmla="*/ 13 h 60"/>
                <a:gd name="T74" fmla="*/ 1024 w 1025"/>
                <a:gd name="T75" fmla="*/ 18 h 60"/>
                <a:gd name="T76" fmla="*/ 1025 w 1025"/>
                <a:gd name="T77" fmla="*/ 24 h 60"/>
                <a:gd name="T78" fmla="*/ 1025 w 1025"/>
                <a:gd name="T79" fmla="*/ 31 h 60"/>
                <a:gd name="T80" fmla="*/ 1025 w 102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5" h="60">
                  <a:moveTo>
                    <a:pt x="1025" y="31"/>
                  </a:moveTo>
                  <a:lnTo>
                    <a:pt x="1025" y="31"/>
                  </a:lnTo>
                  <a:lnTo>
                    <a:pt x="1025" y="37"/>
                  </a:lnTo>
                  <a:lnTo>
                    <a:pt x="1024" y="42"/>
                  </a:lnTo>
                  <a:lnTo>
                    <a:pt x="1020" y="46"/>
                  </a:lnTo>
                  <a:lnTo>
                    <a:pt x="1017" y="51"/>
                  </a:lnTo>
                  <a:lnTo>
                    <a:pt x="1013" y="55"/>
                  </a:lnTo>
                  <a:lnTo>
                    <a:pt x="1007" y="57"/>
                  </a:lnTo>
                  <a:lnTo>
                    <a:pt x="1002" y="60"/>
                  </a:lnTo>
                  <a:lnTo>
                    <a:pt x="996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996" y="0"/>
                  </a:lnTo>
                  <a:lnTo>
                    <a:pt x="996" y="0"/>
                  </a:lnTo>
                  <a:lnTo>
                    <a:pt x="1002" y="0"/>
                  </a:lnTo>
                  <a:lnTo>
                    <a:pt x="1007" y="2"/>
                  </a:lnTo>
                  <a:lnTo>
                    <a:pt x="1013" y="5"/>
                  </a:lnTo>
                  <a:lnTo>
                    <a:pt x="1017" y="9"/>
                  </a:lnTo>
                  <a:lnTo>
                    <a:pt x="1020" y="13"/>
                  </a:lnTo>
                  <a:lnTo>
                    <a:pt x="1024" y="18"/>
                  </a:lnTo>
                  <a:lnTo>
                    <a:pt x="1025" y="24"/>
                  </a:lnTo>
                  <a:lnTo>
                    <a:pt x="1025" y="31"/>
                  </a:lnTo>
                  <a:lnTo>
                    <a:pt x="1025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3" name="Freeform 23"/>
            <p:cNvSpPr/>
            <p:nvPr/>
          </p:nvSpPr>
          <p:spPr bwMode="auto">
            <a:xfrm>
              <a:off x="2866278" y="3298976"/>
              <a:ext cx="530887" cy="48705"/>
            </a:xfrm>
            <a:custGeom>
              <a:avLst/>
              <a:gdLst>
                <a:gd name="T0" fmla="*/ 652 w 652"/>
                <a:gd name="T1" fmla="*/ 30 h 60"/>
                <a:gd name="T2" fmla="*/ 652 w 652"/>
                <a:gd name="T3" fmla="*/ 30 h 60"/>
                <a:gd name="T4" fmla="*/ 652 w 652"/>
                <a:gd name="T5" fmla="*/ 36 h 60"/>
                <a:gd name="T6" fmla="*/ 651 w 652"/>
                <a:gd name="T7" fmla="*/ 42 h 60"/>
                <a:gd name="T8" fmla="*/ 647 w 652"/>
                <a:gd name="T9" fmla="*/ 47 h 60"/>
                <a:gd name="T10" fmla="*/ 644 w 652"/>
                <a:gd name="T11" fmla="*/ 52 h 60"/>
                <a:gd name="T12" fmla="*/ 640 w 652"/>
                <a:gd name="T13" fmla="*/ 55 h 60"/>
                <a:gd name="T14" fmla="*/ 634 w 652"/>
                <a:gd name="T15" fmla="*/ 58 h 60"/>
                <a:gd name="T16" fmla="*/ 629 w 652"/>
                <a:gd name="T17" fmla="*/ 59 h 60"/>
                <a:gd name="T18" fmla="*/ 623 w 652"/>
                <a:gd name="T19" fmla="*/ 60 h 60"/>
                <a:gd name="T20" fmla="*/ 30 w 652"/>
                <a:gd name="T21" fmla="*/ 60 h 60"/>
                <a:gd name="T22" fmla="*/ 30 w 652"/>
                <a:gd name="T23" fmla="*/ 60 h 60"/>
                <a:gd name="T24" fmla="*/ 24 w 652"/>
                <a:gd name="T25" fmla="*/ 59 h 60"/>
                <a:gd name="T26" fmla="*/ 18 w 652"/>
                <a:gd name="T27" fmla="*/ 58 h 60"/>
                <a:gd name="T28" fmla="*/ 13 w 652"/>
                <a:gd name="T29" fmla="*/ 55 h 60"/>
                <a:gd name="T30" fmla="*/ 10 w 652"/>
                <a:gd name="T31" fmla="*/ 52 h 60"/>
                <a:gd name="T32" fmla="*/ 6 w 652"/>
                <a:gd name="T33" fmla="*/ 47 h 60"/>
                <a:gd name="T34" fmla="*/ 2 w 652"/>
                <a:gd name="T35" fmla="*/ 42 h 60"/>
                <a:gd name="T36" fmla="*/ 1 w 652"/>
                <a:gd name="T37" fmla="*/ 36 h 60"/>
                <a:gd name="T38" fmla="*/ 0 w 652"/>
                <a:gd name="T39" fmla="*/ 30 h 60"/>
                <a:gd name="T40" fmla="*/ 0 w 652"/>
                <a:gd name="T41" fmla="*/ 30 h 60"/>
                <a:gd name="T42" fmla="*/ 0 w 652"/>
                <a:gd name="T43" fmla="*/ 30 h 60"/>
                <a:gd name="T44" fmla="*/ 1 w 652"/>
                <a:gd name="T45" fmla="*/ 24 h 60"/>
                <a:gd name="T46" fmla="*/ 2 w 652"/>
                <a:gd name="T47" fmla="*/ 19 h 60"/>
                <a:gd name="T48" fmla="*/ 6 w 652"/>
                <a:gd name="T49" fmla="*/ 13 h 60"/>
                <a:gd name="T50" fmla="*/ 10 w 652"/>
                <a:gd name="T51" fmla="*/ 9 h 60"/>
                <a:gd name="T52" fmla="*/ 13 w 652"/>
                <a:gd name="T53" fmla="*/ 5 h 60"/>
                <a:gd name="T54" fmla="*/ 18 w 652"/>
                <a:gd name="T55" fmla="*/ 3 h 60"/>
                <a:gd name="T56" fmla="*/ 24 w 652"/>
                <a:gd name="T57" fmla="*/ 0 h 60"/>
                <a:gd name="T58" fmla="*/ 30 w 652"/>
                <a:gd name="T59" fmla="*/ 0 h 60"/>
                <a:gd name="T60" fmla="*/ 623 w 652"/>
                <a:gd name="T61" fmla="*/ 0 h 60"/>
                <a:gd name="T62" fmla="*/ 623 w 652"/>
                <a:gd name="T63" fmla="*/ 0 h 60"/>
                <a:gd name="T64" fmla="*/ 629 w 652"/>
                <a:gd name="T65" fmla="*/ 0 h 60"/>
                <a:gd name="T66" fmla="*/ 634 w 652"/>
                <a:gd name="T67" fmla="*/ 3 h 60"/>
                <a:gd name="T68" fmla="*/ 640 w 652"/>
                <a:gd name="T69" fmla="*/ 5 h 60"/>
                <a:gd name="T70" fmla="*/ 644 w 652"/>
                <a:gd name="T71" fmla="*/ 9 h 60"/>
                <a:gd name="T72" fmla="*/ 647 w 652"/>
                <a:gd name="T73" fmla="*/ 13 h 60"/>
                <a:gd name="T74" fmla="*/ 651 w 652"/>
                <a:gd name="T75" fmla="*/ 19 h 60"/>
                <a:gd name="T76" fmla="*/ 652 w 652"/>
                <a:gd name="T77" fmla="*/ 24 h 60"/>
                <a:gd name="T78" fmla="*/ 652 w 652"/>
                <a:gd name="T79" fmla="*/ 30 h 60"/>
                <a:gd name="T80" fmla="*/ 652 w 652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2" h="60">
                  <a:moveTo>
                    <a:pt x="652" y="30"/>
                  </a:moveTo>
                  <a:lnTo>
                    <a:pt x="652" y="30"/>
                  </a:lnTo>
                  <a:lnTo>
                    <a:pt x="652" y="36"/>
                  </a:lnTo>
                  <a:lnTo>
                    <a:pt x="651" y="42"/>
                  </a:lnTo>
                  <a:lnTo>
                    <a:pt x="647" y="47"/>
                  </a:lnTo>
                  <a:lnTo>
                    <a:pt x="644" y="52"/>
                  </a:lnTo>
                  <a:lnTo>
                    <a:pt x="640" y="55"/>
                  </a:lnTo>
                  <a:lnTo>
                    <a:pt x="634" y="58"/>
                  </a:lnTo>
                  <a:lnTo>
                    <a:pt x="629" y="59"/>
                  </a:lnTo>
                  <a:lnTo>
                    <a:pt x="623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10" y="52"/>
                  </a:lnTo>
                  <a:lnTo>
                    <a:pt x="6" y="47"/>
                  </a:lnTo>
                  <a:lnTo>
                    <a:pt x="2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9" y="0"/>
                  </a:lnTo>
                  <a:lnTo>
                    <a:pt x="634" y="3"/>
                  </a:lnTo>
                  <a:lnTo>
                    <a:pt x="640" y="5"/>
                  </a:lnTo>
                  <a:lnTo>
                    <a:pt x="644" y="9"/>
                  </a:lnTo>
                  <a:lnTo>
                    <a:pt x="647" y="13"/>
                  </a:lnTo>
                  <a:lnTo>
                    <a:pt x="651" y="19"/>
                  </a:lnTo>
                  <a:lnTo>
                    <a:pt x="652" y="24"/>
                  </a:lnTo>
                  <a:lnTo>
                    <a:pt x="652" y="30"/>
                  </a:lnTo>
                  <a:lnTo>
                    <a:pt x="65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4" name="Freeform 24"/>
            <p:cNvSpPr/>
            <p:nvPr/>
          </p:nvSpPr>
          <p:spPr bwMode="auto">
            <a:xfrm>
              <a:off x="3994615" y="4243858"/>
              <a:ext cx="680250" cy="48705"/>
            </a:xfrm>
            <a:custGeom>
              <a:avLst/>
              <a:gdLst>
                <a:gd name="T0" fmla="*/ 839 w 839"/>
                <a:gd name="T1" fmla="*/ 30 h 60"/>
                <a:gd name="T2" fmla="*/ 839 w 839"/>
                <a:gd name="T3" fmla="*/ 30 h 60"/>
                <a:gd name="T4" fmla="*/ 838 w 839"/>
                <a:gd name="T5" fmla="*/ 36 h 60"/>
                <a:gd name="T6" fmla="*/ 837 w 839"/>
                <a:gd name="T7" fmla="*/ 42 h 60"/>
                <a:gd name="T8" fmla="*/ 834 w 839"/>
                <a:gd name="T9" fmla="*/ 47 h 60"/>
                <a:gd name="T10" fmla="*/ 830 w 839"/>
                <a:gd name="T11" fmla="*/ 51 h 60"/>
                <a:gd name="T12" fmla="*/ 826 w 839"/>
                <a:gd name="T13" fmla="*/ 55 h 60"/>
                <a:gd name="T14" fmla="*/ 821 w 839"/>
                <a:gd name="T15" fmla="*/ 58 h 60"/>
                <a:gd name="T16" fmla="*/ 815 w 839"/>
                <a:gd name="T17" fmla="*/ 60 h 60"/>
                <a:gd name="T18" fmla="*/ 809 w 839"/>
                <a:gd name="T19" fmla="*/ 60 h 60"/>
                <a:gd name="T20" fmla="*/ 30 w 839"/>
                <a:gd name="T21" fmla="*/ 60 h 60"/>
                <a:gd name="T22" fmla="*/ 30 w 839"/>
                <a:gd name="T23" fmla="*/ 60 h 60"/>
                <a:gd name="T24" fmla="*/ 24 w 839"/>
                <a:gd name="T25" fmla="*/ 60 h 60"/>
                <a:gd name="T26" fmla="*/ 19 w 839"/>
                <a:gd name="T27" fmla="*/ 58 h 60"/>
                <a:gd name="T28" fmla="*/ 14 w 839"/>
                <a:gd name="T29" fmla="*/ 55 h 60"/>
                <a:gd name="T30" fmla="*/ 9 w 839"/>
                <a:gd name="T31" fmla="*/ 51 h 60"/>
                <a:gd name="T32" fmla="*/ 5 w 839"/>
                <a:gd name="T33" fmla="*/ 47 h 60"/>
                <a:gd name="T34" fmla="*/ 3 w 839"/>
                <a:gd name="T35" fmla="*/ 42 h 60"/>
                <a:gd name="T36" fmla="*/ 0 w 839"/>
                <a:gd name="T37" fmla="*/ 36 h 60"/>
                <a:gd name="T38" fmla="*/ 0 w 839"/>
                <a:gd name="T39" fmla="*/ 30 h 60"/>
                <a:gd name="T40" fmla="*/ 0 w 839"/>
                <a:gd name="T41" fmla="*/ 30 h 60"/>
                <a:gd name="T42" fmla="*/ 0 w 839"/>
                <a:gd name="T43" fmla="*/ 30 h 60"/>
                <a:gd name="T44" fmla="*/ 0 w 839"/>
                <a:gd name="T45" fmla="*/ 23 h 60"/>
                <a:gd name="T46" fmla="*/ 3 w 839"/>
                <a:gd name="T47" fmla="*/ 19 h 60"/>
                <a:gd name="T48" fmla="*/ 5 w 839"/>
                <a:gd name="T49" fmla="*/ 12 h 60"/>
                <a:gd name="T50" fmla="*/ 9 w 839"/>
                <a:gd name="T51" fmla="*/ 9 h 60"/>
                <a:gd name="T52" fmla="*/ 14 w 839"/>
                <a:gd name="T53" fmla="*/ 5 h 60"/>
                <a:gd name="T54" fmla="*/ 19 w 839"/>
                <a:gd name="T55" fmla="*/ 3 h 60"/>
                <a:gd name="T56" fmla="*/ 24 w 839"/>
                <a:gd name="T57" fmla="*/ 0 h 60"/>
                <a:gd name="T58" fmla="*/ 30 w 839"/>
                <a:gd name="T59" fmla="*/ 0 h 60"/>
                <a:gd name="T60" fmla="*/ 809 w 839"/>
                <a:gd name="T61" fmla="*/ 0 h 60"/>
                <a:gd name="T62" fmla="*/ 809 w 839"/>
                <a:gd name="T63" fmla="*/ 0 h 60"/>
                <a:gd name="T64" fmla="*/ 815 w 839"/>
                <a:gd name="T65" fmla="*/ 0 h 60"/>
                <a:gd name="T66" fmla="*/ 821 w 839"/>
                <a:gd name="T67" fmla="*/ 3 h 60"/>
                <a:gd name="T68" fmla="*/ 826 w 839"/>
                <a:gd name="T69" fmla="*/ 5 h 60"/>
                <a:gd name="T70" fmla="*/ 830 w 839"/>
                <a:gd name="T71" fmla="*/ 9 h 60"/>
                <a:gd name="T72" fmla="*/ 834 w 839"/>
                <a:gd name="T73" fmla="*/ 12 h 60"/>
                <a:gd name="T74" fmla="*/ 837 w 839"/>
                <a:gd name="T75" fmla="*/ 19 h 60"/>
                <a:gd name="T76" fmla="*/ 838 w 839"/>
                <a:gd name="T77" fmla="*/ 23 h 60"/>
                <a:gd name="T78" fmla="*/ 839 w 839"/>
                <a:gd name="T79" fmla="*/ 30 h 60"/>
                <a:gd name="T80" fmla="*/ 839 w 839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9" h="60">
                  <a:moveTo>
                    <a:pt x="839" y="30"/>
                  </a:moveTo>
                  <a:lnTo>
                    <a:pt x="839" y="30"/>
                  </a:lnTo>
                  <a:lnTo>
                    <a:pt x="838" y="36"/>
                  </a:lnTo>
                  <a:lnTo>
                    <a:pt x="837" y="42"/>
                  </a:lnTo>
                  <a:lnTo>
                    <a:pt x="834" y="47"/>
                  </a:lnTo>
                  <a:lnTo>
                    <a:pt x="830" y="51"/>
                  </a:lnTo>
                  <a:lnTo>
                    <a:pt x="826" y="55"/>
                  </a:lnTo>
                  <a:lnTo>
                    <a:pt x="821" y="58"/>
                  </a:lnTo>
                  <a:lnTo>
                    <a:pt x="815" y="60"/>
                  </a:lnTo>
                  <a:lnTo>
                    <a:pt x="80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5" y="12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15" y="0"/>
                  </a:lnTo>
                  <a:lnTo>
                    <a:pt x="821" y="3"/>
                  </a:lnTo>
                  <a:lnTo>
                    <a:pt x="826" y="5"/>
                  </a:lnTo>
                  <a:lnTo>
                    <a:pt x="830" y="9"/>
                  </a:lnTo>
                  <a:lnTo>
                    <a:pt x="834" y="12"/>
                  </a:lnTo>
                  <a:lnTo>
                    <a:pt x="837" y="19"/>
                  </a:lnTo>
                  <a:lnTo>
                    <a:pt x="838" y="23"/>
                  </a:lnTo>
                  <a:lnTo>
                    <a:pt x="839" y="30"/>
                  </a:lnTo>
                  <a:lnTo>
                    <a:pt x="839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5" name="Freeform 25"/>
            <p:cNvSpPr/>
            <p:nvPr/>
          </p:nvSpPr>
          <p:spPr bwMode="auto">
            <a:xfrm>
              <a:off x="5264199" y="2259931"/>
              <a:ext cx="141245" cy="48705"/>
            </a:xfrm>
            <a:custGeom>
              <a:avLst/>
              <a:gdLst>
                <a:gd name="T0" fmla="*/ 176 w 176"/>
                <a:gd name="T1" fmla="*/ 30 h 61"/>
                <a:gd name="T2" fmla="*/ 176 w 176"/>
                <a:gd name="T3" fmla="*/ 30 h 61"/>
                <a:gd name="T4" fmla="*/ 175 w 176"/>
                <a:gd name="T5" fmla="*/ 36 h 61"/>
                <a:gd name="T6" fmla="*/ 173 w 176"/>
                <a:gd name="T7" fmla="*/ 42 h 61"/>
                <a:gd name="T8" fmla="*/ 170 w 176"/>
                <a:gd name="T9" fmla="*/ 47 h 61"/>
                <a:gd name="T10" fmla="*/ 166 w 176"/>
                <a:gd name="T11" fmla="*/ 52 h 61"/>
                <a:gd name="T12" fmla="*/ 162 w 176"/>
                <a:gd name="T13" fmla="*/ 56 h 61"/>
                <a:gd name="T14" fmla="*/ 158 w 176"/>
                <a:gd name="T15" fmla="*/ 58 h 61"/>
                <a:gd name="T16" fmla="*/ 151 w 176"/>
                <a:gd name="T17" fmla="*/ 59 h 61"/>
                <a:gd name="T18" fmla="*/ 145 w 176"/>
                <a:gd name="T19" fmla="*/ 61 h 61"/>
                <a:gd name="T20" fmla="*/ 31 w 176"/>
                <a:gd name="T21" fmla="*/ 61 h 61"/>
                <a:gd name="T22" fmla="*/ 31 w 176"/>
                <a:gd name="T23" fmla="*/ 61 h 61"/>
                <a:gd name="T24" fmla="*/ 25 w 176"/>
                <a:gd name="T25" fmla="*/ 59 h 61"/>
                <a:gd name="T26" fmla="*/ 19 w 176"/>
                <a:gd name="T27" fmla="*/ 58 h 61"/>
                <a:gd name="T28" fmla="*/ 14 w 176"/>
                <a:gd name="T29" fmla="*/ 56 h 61"/>
                <a:gd name="T30" fmla="*/ 9 w 176"/>
                <a:gd name="T31" fmla="*/ 52 h 61"/>
                <a:gd name="T32" fmla="*/ 5 w 176"/>
                <a:gd name="T33" fmla="*/ 47 h 61"/>
                <a:gd name="T34" fmla="*/ 3 w 176"/>
                <a:gd name="T35" fmla="*/ 42 h 61"/>
                <a:gd name="T36" fmla="*/ 1 w 176"/>
                <a:gd name="T37" fmla="*/ 36 h 61"/>
                <a:gd name="T38" fmla="*/ 0 w 176"/>
                <a:gd name="T39" fmla="*/ 30 h 61"/>
                <a:gd name="T40" fmla="*/ 0 w 176"/>
                <a:gd name="T41" fmla="*/ 30 h 61"/>
                <a:gd name="T42" fmla="*/ 0 w 176"/>
                <a:gd name="T43" fmla="*/ 30 h 61"/>
                <a:gd name="T44" fmla="*/ 1 w 176"/>
                <a:gd name="T45" fmla="*/ 24 h 61"/>
                <a:gd name="T46" fmla="*/ 3 w 176"/>
                <a:gd name="T47" fmla="*/ 18 h 61"/>
                <a:gd name="T48" fmla="*/ 5 w 176"/>
                <a:gd name="T49" fmla="*/ 13 h 61"/>
                <a:gd name="T50" fmla="*/ 9 w 176"/>
                <a:gd name="T51" fmla="*/ 9 h 61"/>
                <a:gd name="T52" fmla="*/ 14 w 176"/>
                <a:gd name="T53" fmla="*/ 6 h 61"/>
                <a:gd name="T54" fmla="*/ 19 w 176"/>
                <a:gd name="T55" fmla="*/ 2 h 61"/>
                <a:gd name="T56" fmla="*/ 25 w 176"/>
                <a:gd name="T57" fmla="*/ 1 h 61"/>
                <a:gd name="T58" fmla="*/ 31 w 176"/>
                <a:gd name="T59" fmla="*/ 0 h 61"/>
                <a:gd name="T60" fmla="*/ 145 w 176"/>
                <a:gd name="T61" fmla="*/ 0 h 61"/>
                <a:gd name="T62" fmla="*/ 145 w 176"/>
                <a:gd name="T63" fmla="*/ 0 h 61"/>
                <a:gd name="T64" fmla="*/ 151 w 176"/>
                <a:gd name="T65" fmla="*/ 1 h 61"/>
                <a:gd name="T66" fmla="*/ 158 w 176"/>
                <a:gd name="T67" fmla="*/ 2 h 61"/>
                <a:gd name="T68" fmla="*/ 162 w 176"/>
                <a:gd name="T69" fmla="*/ 6 h 61"/>
                <a:gd name="T70" fmla="*/ 166 w 176"/>
                <a:gd name="T71" fmla="*/ 9 h 61"/>
                <a:gd name="T72" fmla="*/ 170 w 176"/>
                <a:gd name="T73" fmla="*/ 13 h 61"/>
                <a:gd name="T74" fmla="*/ 173 w 176"/>
                <a:gd name="T75" fmla="*/ 18 h 61"/>
                <a:gd name="T76" fmla="*/ 175 w 176"/>
                <a:gd name="T77" fmla="*/ 24 h 61"/>
                <a:gd name="T78" fmla="*/ 176 w 176"/>
                <a:gd name="T79" fmla="*/ 30 h 61"/>
                <a:gd name="T80" fmla="*/ 176 w 176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61">
                  <a:moveTo>
                    <a:pt x="176" y="30"/>
                  </a:moveTo>
                  <a:lnTo>
                    <a:pt x="176" y="30"/>
                  </a:lnTo>
                  <a:lnTo>
                    <a:pt x="175" y="36"/>
                  </a:lnTo>
                  <a:lnTo>
                    <a:pt x="173" y="42"/>
                  </a:lnTo>
                  <a:lnTo>
                    <a:pt x="170" y="47"/>
                  </a:lnTo>
                  <a:lnTo>
                    <a:pt x="166" y="52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1" y="59"/>
                  </a:lnTo>
                  <a:lnTo>
                    <a:pt x="145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6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51" y="1"/>
                  </a:lnTo>
                  <a:lnTo>
                    <a:pt x="158" y="2"/>
                  </a:lnTo>
                  <a:lnTo>
                    <a:pt x="162" y="6"/>
                  </a:lnTo>
                  <a:lnTo>
                    <a:pt x="166" y="9"/>
                  </a:lnTo>
                  <a:lnTo>
                    <a:pt x="170" y="13"/>
                  </a:lnTo>
                  <a:lnTo>
                    <a:pt x="173" y="18"/>
                  </a:lnTo>
                  <a:lnTo>
                    <a:pt x="175" y="24"/>
                  </a:lnTo>
                  <a:lnTo>
                    <a:pt x="176" y="30"/>
                  </a:lnTo>
                  <a:lnTo>
                    <a:pt x="17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6" name="Freeform 26"/>
            <p:cNvSpPr/>
            <p:nvPr/>
          </p:nvSpPr>
          <p:spPr bwMode="auto">
            <a:xfrm>
              <a:off x="5288552" y="2665808"/>
              <a:ext cx="556863" cy="4870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7" name="Freeform 27"/>
            <p:cNvSpPr/>
            <p:nvPr/>
          </p:nvSpPr>
          <p:spPr bwMode="auto">
            <a:xfrm>
              <a:off x="5407068" y="2534304"/>
              <a:ext cx="211056" cy="48705"/>
            </a:xfrm>
            <a:custGeom>
              <a:avLst/>
              <a:gdLst>
                <a:gd name="T0" fmla="*/ 261 w 261"/>
                <a:gd name="T1" fmla="*/ 31 h 60"/>
                <a:gd name="T2" fmla="*/ 261 w 261"/>
                <a:gd name="T3" fmla="*/ 31 h 60"/>
                <a:gd name="T4" fmla="*/ 261 w 261"/>
                <a:gd name="T5" fmla="*/ 37 h 60"/>
                <a:gd name="T6" fmla="*/ 258 w 261"/>
                <a:gd name="T7" fmla="*/ 42 h 60"/>
                <a:gd name="T8" fmla="*/ 256 w 261"/>
                <a:gd name="T9" fmla="*/ 48 h 60"/>
                <a:gd name="T10" fmla="*/ 252 w 261"/>
                <a:gd name="T11" fmla="*/ 52 h 60"/>
                <a:gd name="T12" fmla="*/ 249 w 261"/>
                <a:gd name="T13" fmla="*/ 55 h 60"/>
                <a:gd name="T14" fmla="*/ 243 w 261"/>
                <a:gd name="T15" fmla="*/ 58 h 60"/>
                <a:gd name="T16" fmla="*/ 238 w 261"/>
                <a:gd name="T17" fmla="*/ 60 h 60"/>
                <a:gd name="T18" fmla="*/ 232 w 261"/>
                <a:gd name="T19" fmla="*/ 60 h 60"/>
                <a:gd name="T20" fmla="*/ 30 w 261"/>
                <a:gd name="T21" fmla="*/ 60 h 60"/>
                <a:gd name="T22" fmla="*/ 30 w 261"/>
                <a:gd name="T23" fmla="*/ 60 h 60"/>
                <a:gd name="T24" fmla="*/ 24 w 261"/>
                <a:gd name="T25" fmla="*/ 60 h 60"/>
                <a:gd name="T26" fmla="*/ 18 w 261"/>
                <a:gd name="T27" fmla="*/ 58 h 60"/>
                <a:gd name="T28" fmla="*/ 13 w 261"/>
                <a:gd name="T29" fmla="*/ 55 h 60"/>
                <a:gd name="T30" fmla="*/ 9 w 261"/>
                <a:gd name="T31" fmla="*/ 52 h 60"/>
                <a:gd name="T32" fmla="*/ 5 w 261"/>
                <a:gd name="T33" fmla="*/ 48 h 60"/>
                <a:gd name="T34" fmla="*/ 2 w 261"/>
                <a:gd name="T35" fmla="*/ 42 h 60"/>
                <a:gd name="T36" fmla="*/ 1 w 261"/>
                <a:gd name="T37" fmla="*/ 37 h 60"/>
                <a:gd name="T38" fmla="*/ 0 w 261"/>
                <a:gd name="T39" fmla="*/ 31 h 60"/>
                <a:gd name="T40" fmla="*/ 0 w 261"/>
                <a:gd name="T41" fmla="*/ 31 h 60"/>
                <a:gd name="T42" fmla="*/ 0 w 261"/>
                <a:gd name="T43" fmla="*/ 31 h 60"/>
                <a:gd name="T44" fmla="*/ 1 w 261"/>
                <a:gd name="T45" fmla="*/ 25 h 60"/>
                <a:gd name="T46" fmla="*/ 2 w 261"/>
                <a:gd name="T47" fmla="*/ 19 h 60"/>
                <a:gd name="T48" fmla="*/ 5 w 261"/>
                <a:gd name="T49" fmla="*/ 14 h 60"/>
                <a:gd name="T50" fmla="*/ 9 w 261"/>
                <a:gd name="T51" fmla="*/ 9 h 60"/>
                <a:gd name="T52" fmla="*/ 13 w 261"/>
                <a:gd name="T53" fmla="*/ 5 h 60"/>
                <a:gd name="T54" fmla="*/ 18 w 261"/>
                <a:gd name="T55" fmla="*/ 3 h 60"/>
                <a:gd name="T56" fmla="*/ 24 w 261"/>
                <a:gd name="T57" fmla="*/ 2 h 60"/>
                <a:gd name="T58" fmla="*/ 30 w 261"/>
                <a:gd name="T59" fmla="*/ 0 h 60"/>
                <a:gd name="T60" fmla="*/ 232 w 261"/>
                <a:gd name="T61" fmla="*/ 0 h 60"/>
                <a:gd name="T62" fmla="*/ 232 w 261"/>
                <a:gd name="T63" fmla="*/ 0 h 60"/>
                <a:gd name="T64" fmla="*/ 238 w 261"/>
                <a:gd name="T65" fmla="*/ 2 h 60"/>
                <a:gd name="T66" fmla="*/ 243 w 261"/>
                <a:gd name="T67" fmla="*/ 3 h 60"/>
                <a:gd name="T68" fmla="*/ 249 w 261"/>
                <a:gd name="T69" fmla="*/ 5 h 60"/>
                <a:gd name="T70" fmla="*/ 252 w 261"/>
                <a:gd name="T71" fmla="*/ 9 h 60"/>
                <a:gd name="T72" fmla="*/ 256 w 261"/>
                <a:gd name="T73" fmla="*/ 14 h 60"/>
                <a:gd name="T74" fmla="*/ 258 w 261"/>
                <a:gd name="T75" fmla="*/ 19 h 60"/>
                <a:gd name="T76" fmla="*/ 261 w 261"/>
                <a:gd name="T77" fmla="*/ 25 h 60"/>
                <a:gd name="T78" fmla="*/ 261 w 261"/>
                <a:gd name="T79" fmla="*/ 31 h 60"/>
                <a:gd name="T80" fmla="*/ 261 w 261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" h="60">
                  <a:moveTo>
                    <a:pt x="261" y="31"/>
                  </a:moveTo>
                  <a:lnTo>
                    <a:pt x="261" y="31"/>
                  </a:lnTo>
                  <a:lnTo>
                    <a:pt x="261" y="37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2" y="52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60"/>
                  </a:lnTo>
                  <a:lnTo>
                    <a:pt x="232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2"/>
                  </a:lnTo>
                  <a:lnTo>
                    <a:pt x="243" y="3"/>
                  </a:lnTo>
                  <a:lnTo>
                    <a:pt x="249" y="5"/>
                  </a:lnTo>
                  <a:lnTo>
                    <a:pt x="252" y="9"/>
                  </a:lnTo>
                  <a:lnTo>
                    <a:pt x="256" y="14"/>
                  </a:lnTo>
                  <a:lnTo>
                    <a:pt x="258" y="19"/>
                  </a:lnTo>
                  <a:lnTo>
                    <a:pt x="261" y="25"/>
                  </a:lnTo>
                  <a:lnTo>
                    <a:pt x="261" y="31"/>
                  </a:lnTo>
                  <a:lnTo>
                    <a:pt x="261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8" name="Freeform 28"/>
            <p:cNvSpPr/>
            <p:nvPr/>
          </p:nvSpPr>
          <p:spPr bwMode="auto">
            <a:xfrm>
              <a:off x="5183024" y="2935310"/>
              <a:ext cx="212679" cy="50329"/>
            </a:xfrm>
            <a:custGeom>
              <a:avLst/>
              <a:gdLst>
                <a:gd name="T0" fmla="*/ 262 w 262"/>
                <a:gd name="T1" fmla="*/ 30 h 61"/>
                <a:gd name="T2" fmla="*/ 262 w 262"/>
                <a:gd name="T3" fmla="*/ 30 h 61"/>
                <a:gd name="T4" fmla="*/ 261 w 262"/>
                <a:gd name="T5" fmla="*/ 36 h 61"/>
                <a:gd name="T6" fmla="*/ 260 w 262"/>
                <a:gd name="T7" fmla="*/ 41 h 61"/>
                <a:gd name="T8" fmla="*/ 256 w 262"/>
                <a:gd name="T9" fmla="*/ 47 h 61"/>
                <a:gd name="T10" fmla="*/ 253 w 262"/>
                <a:gd name="T11" fmla="*/ 51 h 61"/>
                <a:gd name="T12" fmla="*/ 249 w 262"/>
                <a:gd name="T13" fmla="*/ 55 h 61"/>
                <a:gd name="T14" fmla="*/ 243 w 262"/>
                <a:gd name="T15" fmla="*/ 58 h 61"/>
                <a:gd name="T16" fmla="*/ 238 w 262"/>
                <a:gd name="T17" fmla="*/ 59 h 61"/>
                <a:gd name="T18" fmla="*/ 232 w 262"/>
                <a:gd name="T19" fmla="*/ 61 h 61"/>
                <a:gd name="T20" fmla="*/ 31 w 262"/>
                <a:gd name="T21" fmla="*/ 61 h 61"/>
                <a:gd name="T22" fmla="*/ 31 w 262"/>
                <a:gd name="T23" fmla="*/ 61 h 61"/>
                <a:gd name="T24" fmla="*/ 25 w 262"/>
                <a:gd name="T25" fmla="*/ 59 h 61"/>
                <a:gd name="T26" fmla="*/ 19 w 262"/>
                <a:gd name="T27" fmla="*/ 58 h 61"/>
                <a:gd name="T28" fmla="*/ 14 w 262"/>
                <a:gd name="T29" fmla="*/ 55 h 61"/>
                <a:gd name="T30" fmla="*/ 9 w 262"/>
                <a:gd name="T31" fmla="*/ 51 h 61"/>
                <a:gd name="T32" fmla="*/ 5 w 262"/>
                <a:gd name="T33" fmla="*/ 47 h 61"/>
                <a:gd name="T34" fmla="*/ 3 w 262"/>
                <a:gd name="T35" fmla="*/ 41 h 61"/>
                <a:gd name="T36" fmla="*/ 2 w 262"/>
                <a:gd name="T37" fmla="*/ 36 h 61"/>
                <a:gd name="T38" fmla="*/ 0 w 262"/>
                <a:gd name="T39" fmla="*/ 30 h 61"/>
                <a:gd name="T40" fmla="*/ 0 w 262"/>
                <a:gd name="T41" fmla="*/ 30 h 61"/>
                <a:gd name="T42" fmla="*/ 0 w 262"/>
                <a:gd name="T43" fmla="*/ 30 h 61"/>
                <a:gd name="T44" fmla="*/ 2 w 262"/>
                <a:gd name="T45" fmla="*/ 24 h 61"/>
                <a:gd name="T46" fmla="*/ 3 w 262"/>
                <a:gd name="T47" fmla="*/ 18 h 61"/>
                <a:gd name="T48" fmla="*/ 5 w 262"/>
                <a:gd name="T49" fmla="*/ 13 h 61"/>
                <a:gd name="T50" fmla="*/ 9 w 262"/>
                <a:gd name="T51" fmla="*/ 8 h 61"/>
                <a:gd name="T52" fmla="*/ 14 w 262"/>
                <a:gd name="T53" fmla="*/ 5 h 61"/>
                <a:gd name="T54" fmla="*/ 19 w 262"/>
                <a:gd name="T55" fmla="*/ 2 h 61"/>
                <a:gd name="T56" fmla="*/ 25 w 262"/>
                <a:gd name="T57" fmla="*/ 1 h 61"/>
                <a:gd name="T58" fmla="*/ 31 w 262"/>
                <a:gd name="T59" fmla="*/ 0 h 61"/>
                <a:gd name="T60" fmla="*/ 232 w 262"/>
                <a:gd name="T61" fmla="*/ 0 h 61"/>
                <a:gd name="T62" fmla="*/ 232 w 262"/>
                <a:gd name="T63" fmla="*/ 0 h 61"/>
                <a:gd name="T64" fmla="*/ 238 w 262"/>
                <a:gd name="T65" fmla="*/ 1 h 61"/>
                <a:gd name="T66" fmla="*/ 243 w 262"/>
                <a:gd name="T67" fmla="*/ 2 h 61"/>
                <a:gd name="T68" fmla="*/ 249 w 262"/>
                <a:gd name="T69" fmla="*/ 5 h 61"/>
                <a:gd name="T70" fmla="*/ 253 w 262"/>
                <a:gd name="T71" fmla="*/ 8 h 61"/>
                <a:gd name="T72" fmla="*/ 256 w 262"/>
                <a:gd name="T73" fmla="*/ 13 h 61"/>
                <a:gd name="T74" fmla="*/ 260 w 262"/>
                <a:gd name="T75" fmla="*/ 18 h 61"/>
                <a:gd name="T76" fmla="*/ 261 w 262"/>
                <a:gd name="T77" fmla="*/ 24 h 61"/>
                <a:gd name="T78" fmla="*/ 262 w 262"/>
                <a:gd name="T79" fmla="*/ 30 h 61"/>
                <a:gd name="T80" fmla="*/ 262 w 262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61">
                  <a:moveTo>
                    <a:pt x="262" y="30"/>
                  </a:moveTo>
                  <a:lnTo>
                    <a:pt x="262" y="30"/>
                  </a:lnTo>
                  <a:lnTo>
                    <a:pt x="261" y="36"/>
                  </a:lnTo>
                  <a:lnTo>
                    <a:pt x="260" y="41"/>
                  </a:lnTo>
                  <a:lnTo>
                    <a:pt x="256" y="47"/>
                  </a:lnTo>
                  <a:lnTo>
                    <a:pt x="253" y="51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59"/>
                  </a:lnTo>
                  <a:lnTo>
                    <a:pt x="232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1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1"/>
                  </a:lnTo>
                  <a:lnTo>
                    <a:pt x="243" y="2"/>
                  </a:lnTo>
                  <a:lnTo>
                    <a:pt x="249" y="5"/>
                  </a:lnTo>
                  <a:lnTo>
                    <a:pt x="253" y="8"/>
                  </a:lnTo>
                  <a:lnTo>
                    <a:pt x="256" y="13"/>
                  </a:lnTo>
                  <a:lnTo>
                    <a:pt x="260" y="18"/>
                  </a:lnTo>
                  <a:lnTo>
                    <a:pt x="261" y="24"/>
                  </a:lnTo>
                  <a:lnTo>
                    <a:pt x="262" y="30"/>
                  </a:lnTo>
                  <a:lnTo>
                    <a:pt x="26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9" name="Freeform 29"/>
            <p:cNvSpPr/>
            <p:nvPr/>
          </p:nvSpPr>
          <p:spPr bwMode="auto">
            <a:xfrm>
              <a:off x="5240836" y="3662642"/>
              <a:ext cx="428606" cy="48705"/>
            </a:xfrm>
            <a:custGeom>
              <a:avLst/>
              <a:gdLst>
                <a:gd name="T0" fmla="*/ 528 w 528"/>
                <a:gd name="T1" fmla="*/ 29 h 60"/>
                <a:gd name="T2" fmla="*/ 528 w 528"/>
                <a:gd name="T3" fmla="*/ 29 h 60"/>
                <a:gd name="T4" fmla="*/ 526 w 528"/>
                <a:gd name="T5" fmla="*/ 35 h 60"/>
                <a:gd name="T6" fmla="*/ 525 w 528"/>
                <a:gd name="T7" fmla="*/ 41 h 60"/>
                <a:gd name="T8" fmla="*/ 521 w 528"/>
                <a:gd name="T9" fmla="*/ 46 h 60"/>
                <a:gd name="T10" fmla="*/ 518 w 528"/>
                <a:gd name="T11" fmla="*/ 51 h 60"/>
                <a:gd name="T12" fmla="*/ 514 w 528"/>
                <a:gd name="T13" fmla="*/ 55 h 60"/>
                <a:gd name="T14" fmla="*/ 509 w 528"/>
                <a:gd name="T15" fmla="*/ 57 h 60"/>
                <a:gd name="T16" fmla="*/ 503 w 528"/>
                <a:gd name="T17" fmla="*/ 60 h 60"/>
                <a:gd name="T18" fmla="*/ 497 w 528"/>
                <a:gd name="T19" fmla="*/ 60 h 60"/>
                <a:gd name="T20" fmla="*/ 29 w 528"/>
                <a:gd name="T21" fmla="*/ 60 h 60"/>
                <a:gd name="T22" fmla="*/ 29 w 528"/>
                <a:gd name="T23" fmla="*/ 60 h 60"/>
                <a:gd name="T24" fmla="*/ 23 w 528"/>
                <a:gd name="T25" fmla="*/ 60 h 60"/>
                <a:gd name="T26" fmla="*/ 18 w 528"/>
                <a:gd name="T27" fmla="*/ 57 h 60"/>
                <a:gd name="T28" fmla="*/ 13 w 528"/>
                <a:gd name="T29" fmla="*/ 55 h 60"/>
                <a:gd name="T30" fmla="*/ 8 w 528"/>
                <a:gd name="T31" fmla="*/ 51 h 60"/>
                <a:gd name="T32" fmla="*/ 5 w 528"/>
                <a:gd name="T33" fmla="*/ 46 h 60"/>
                <a:gd name="T34" fmla="*/ 2 w 528"/>
                <a:gd name="T35" fmla="*/ 41 h 60"/>
                <a:gd name="T36" fmla="*/ 0 w 528"/>
                <a:gd name="T37" fmla="*/ 35 h 60"/>
                <a:gd name="T38" fmla="*/ 0 w 528"/>
                <a:gd name="T39" fmla="*/ 29 h 60"/>
                <a:gd name="T40" fmla="*/ 0 w 528"/>
                <a:gd name="T41" fmla="*/ 29 h 60"/>
                <a:gd name="T42" fmla="*/ 0 w 528"/>
                <a:gd name="T43" fmla="*/ 29 h 60"/>
                <a:gd name="T44" fmla="*/ 0 w 528"/>
                <a:gd name="T45" fmla="*/ 23 h 60"/>
                <a:gd name="T46" fmla="*/ 2 w 528"/>
                <a:gd name="T47" fmla="*/ 18 h 60"/>
                <a:gd name="T48" fmla="*/ 5 w 528"/>
                <a:gd name="T49" fmla="*/ 13 h 60"/>
                <a:gd name="T50" fmla="*/ 8 w 528"/>
                <a:gd name="T51" fmla="*/ 8 h 60"/>
                <a:gd name="T52" fmla="*/ 13 w 528"/>
                <a:gd name="T53" fmla="*/ 5 h 60"/>
                <a:gd name="T54" fmla="*/ 18 w 528"/>
                <a:gd name="T55" fmla="*/ 2 h 60"/>
                <a:gd name="T56" fmla="*/ 23 w 528"/>
                <a:gd name="T57" fmla="*/ 0 h 60"/>
                <a:gd name="T58" fmla="*/ 29 w 528"/>
                <a:gd name="T59" fmla="*/ 0 h 60"/>
                <a:gd name="T60" fmla="*/ 497 w 528"/>
                <a:gd name="T61" fmla="*/ 0 h 60"/>
                <a:gd name="T62" fmla="*/ 497 w 528"/>
                <a:gd name="T63" fmla="*/ 0 h 60"/>
                <a:gd name="T64" fmla="*/ 503 w 528"/>
                <a:gd name="T65" fmla="*/ 0 h 60"/>
                <a:gd name="T66" fmla="*/ 509 w 528"/>
                <a:gd name="T67" fmla="*/ 2 h 60"/>
                <a:gd name="T68" fmla="*/ 514 w 528"/>
                <a:gd name="T69" fmla="*/ 5 h 60"/>
                <a:gd name="T70" fmla="*/ 518 w 528"/>
                <a:gd name="T71" fmla="*/ 8 h 60"/>
                <a:gd name="T72" fmla="*/ 521 w 528"/>
                <a:gd name="T73" fmla="*/ 13 h 60"/>
                <a:gd name="T74" fmla="*/ 525 w 528"/>
                <a:gd name="T75" fmla="*/ 18 h 60"/>
                <a:gd name="T76" fmla="*/ 526 w 528"/>
                <a:gd name="T77" fmla="*/ 23 h 60"/>
                <a:gd name="T78" fmla="*/ 528 w 528"/>
                <a:gd name="T79" fmla="*/ 29 h 60"/>
                <a:gd name="T80" fmla="*/ 528 w 528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8" h="60">
                  <a:moveTo>
                    <a:pt x="528" y="29"/>
                  </a:moveTo>
                  <a:lnTo>
                    <a:pt x="528" y="29"/>
                  </a:lnTo>
                  <a:lnTo>
                    <a:pt x="526" y="35"/>
                  </a:lnTo>
                  <a:lnTo>
                    <a:pt x="525" y="41"/>
                  </a:lnTo>
                  <a:lnTo>
                    <a:pt x="521" y="46"/>
                  </a:lnTo>
                  <a:lnTo>
                    <a:pt x="518" y="51"/>
                  </a:lnTo>
                  <a:lnTo>
                    <a:pt x="514" y="55"/>
                  </a:lnTo>
                  <a:lnTo>
                    <a:pt x="509" y="57"/>
                  </a:lnTo>
                  <a:lnTo>
                    <a:pt x="503" y="60"/>
                  </a:lnTo>
                  <a:lnTo>
                    <a:pt x="497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9" y="2"/>
                  </a:lnTo>
                  <a:lnTo>
                    <a:pt x="514" y="5"/>
                  </a:lnTo>
                  <a:lnTo>
                    <a:pt x="518" y="8"/>
                  </a:lnTo>
                  <a:lnTo>
                    <a:pt x="521" y="13"/>
                  </a:lnTo>
                  <a:lnTo>
                    <a:pt x="525" y="18"/>
                  </a:lnTo>
                  <a:lnTo>
                    <a:pt x="526" y="23"/>
                  </a:lnTo>
                  <a:lnTo>
                    <a:pt x="528" y="29"/>
                  </a:lnTo>
                  <a:lnTo>
                    <a:pt x="528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0" name="Freeform 30"/>
            <p:cNvSpPr/>
            <p:nvPr/>
          </p:nvSpPr>
          <p:spPr bwMode="auto">
            <a:xfrm>
              <a:off x="5158671" y="3329823"/>
              <a:ext cx="240279" cy="48705"/>
            </a:xfrm>
            <a:custGeom>
              <a:avLst/>
              <a:gdLst>
                <a:gd name="T0" fmla="*/ 295 w 295"/>
                <a:gd name="T1" fmla="*/ 31 h 60"/>
                <a:gd name="T2" fmla="*/ 295 w 295"/>
                <a:gd name="T3" fmla="*/ 31 h 60"/>
                <a:gd name="T4" fmla="*/ 294 w 295"/>
                <a:gd name="T5" fmla="*/ 37 h 60"/>
                <a:gd name="T6" fmla="*/ 293 w 295"/>
                <a:gd name="T7" fmla="*/ 42 h 60"/>
                <a:gd name="T8" fmla="*/ 289 w 295"/>
                <a:gd name="T9" fmla="*/ 47 h 60"/>
                <a:gd name="T10" fmla="*/ 285 w 295"/>
                <a:gd name="T11" fmla="*/ 51 h 60"/>
                <a:gd name="T12" fmla="*/ 282 w 295"/>
                <a:gd name="T13" fmla="*/ 55 h 60"/>
                <a:gd name="T14" fmla="*/ 276 w 295"/>
                <a:gd name="T15" fmla="*/ 58 h 60"/>
                <a:gd name="T16" fmla="*/ 271 w 295"/>
                <a:gd name="T17" fmla="*/ 60 h 60"/>
                <a:gd name="T18" fmla="*/ 265 w 295"/>
                <a:gd name="T19" fmla="*/ 60 h 60"/>
                <a:gd name="T20" fmla="*/ 31 w 295"/>
                <a:gd name="T21" fmla="*/ 60 h 60"/>
                <a:gd name="T22" fmla="*/ 31 w 295"/>
                <a:gd name="T23" fmla="*/ 60 h 60"/>
                <a:gd name="T24" fmla="*/ 24 w 295"/>
                <a:gd name="T25" fmla="*/ 60 h 60"/>
                <a:gd name="T26" fmla="*/ 18 w 295"/>
                <a:gd name="T27" fmla="*/ 58 h 60"/>
                <a:gd name="T28" fmla="*/ 13 w 295"/>
                <a:gd name="T29" fmla="*/ 55 h 60"/>
                <a:gd name="T30" fmla="*/ 9 w 295"/>
                <a:gd name="T31" fmla="*/ 51 h 60"/>
                <a:gd name="T32" fmla="*/ 5 w 295"/>
                <a:gd name="T33" fmla="*/ 47 h 60"/>
                <a:gd name="T34" fmla="*/ 2 w 295"/>
                <a:gd name="T35" fmla="*/ 42 h 60"/>
                <a:gd name="T36" fmla="*/ 1 w 295"/>
                <a:gd name="T37" fmla="*/ 37 h 60"/>
                <a:gd name="T38" fmla="*/ 0 w 295"/>
                <a:gd name="T39" fmla="*/ 31 h 60"/>
                <a:gd name="T40" fmla="*/ 0 w 295"/>
                <a:gd name="T41" fmla="*/ 31 h 60"/>
                <a:gd name="T42" fmla="*/ 0 w 295"/>
                <a:gd name="T43" fmla="*/ 31 h 60"/>
                <a:gd name="T44" fmla="*/ 1 w 295"/>
                <a:gd name="T45" fmla="*/ 25 h 60"/>
                <a:gd name="T46" fmla="*/ 2 w 295"/>
                <a:gd name="T47" fmla="*/ 19 h 60"/>
                <a:gd name="T48" fmla="*/ 5 w 295"/>
                <a:gd name="T49" fmla="*/ 14 h 60"/>
                <a:gd name="T50" fmla="*/ 9 w 295"/>
                <a:gd name="T51" fmla="*/ 9 h 60"/>
                <a:gd name="T52" fmla="*/ 13 w 295"/>
                <a:gd name="T53" fmla="*/ 5 h 60"/>
                <a:gd name="T54" fmla="*/ 18 w 295"/>
                <a:gd name="T55" fmla="*/ 3 h 60"/>
                <a:gd name="T56" fmla="*/ 24 w 295"/>
                <a:gd name="T57" fmla="*/ 0 h 60"/>
                <a:gd name="T58" fmla="*/ 31 w 295"/>
                <a:gd name="T59" fmla="*/ 0 h 60"/>
                <a:gd name="T60" fmla="*/ 265 w 295"/>
                <a:gd name="T61" fmla="*/ 0 h 60"/>
                <a:gd name="T62" fmla="*/ 265 w 295"/>
                <a:gd name="T63" fmla="*/ 0 h 60"/>
                <a:gd name="T64" fmla="*/ 271 w 295"/>
                <a:gd name="T65" fmla="*/ 0 h 60"/>
                <a:gd name="T66" fmla="*/ 276 w 295"/>
                <a:gd name="T67" fmla="*/ 3 h 60"/>
                <a:gd name="T68" fmla="*/ 282 w 295"/>
                <a:gd name="T69" fmla="*/ 5 h 60"/>
                <a:gd name="T70" fmla="*/ 285 w 295"/>
                <a:gd name="T71" fmla="*/ 9 h 60"/>
                <a:gd name="T72" fmla="*/ 289 w 295"/>
                <a:gd name="T73" fmla="*/ 14 h 60"/>
                <a:gd name="T74" fmla="*/ 293 w 295"/>
                <a:gd name="T75" fmla="*/ 19 h 60"/>
                <a:gd name="T76" fmla="*/ 294 w 295"/>
                <a:gd name="T77" fmla="*/ 25 h 60"/>
                <a:gd name="T78" fmla="*/ 295 w 295"/>
                <a:gd name="T79" fmla="*/ 31 h 60"/>
                <a:gd name="T80" fmla="*/ 295 w 29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60">
                  <a:moveTo>
                    <a:pt x="295" y="31"/>
                  </a:moveTo>
                  <a:lnTo>
                    <a:pt x="295" y="31"/>
                  </a:lnTo>
                  <a:lnTo>
                    <a:pt x="294" y="37"/>
                  </a:lnTo>
                  <a:lnTo>
                    <a:pt x="293" y="42"/>
                  </a:lnTo>
                  <a:lnTo>
                    <a:pt x="289" y="47"/>
                  </a:lnTo>
                  <a:lnTo>
                    <a:pt x="285" y="51"/>
                  </a:lnTo>
                  <a:lnTo>
                    <a:pt x="282" y="55"/>
                  </a:lnTo>
                  <a:lnTo>
                    <a:pt x="276" y="58"/>
                  </a:lnTo>
                  <a:lnTo>
                    <a:pt x="271" y="60"/>
                  </a:lnTo>
                  <a:lnTo>
                    <a:pt x="26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6" y="3"/>
                  </a:lnTo>
                  <a:lnTo>
                    <a:pt x="282" y="5"/>
                  </a:lnTo>
                  <a:lnTo>
                    <a:pt x="285" y="9"/>
                  </a:lnTo>
                  <a:lnTo>
                    <a:pt x="289" y="14"/>
                  </a:lnTo>
                  <a:lnTo>
                    <a:pt x="293" y="19"/>
                  </a:lnTo>
                  <a:lnTo>
                    <a:pt x="294" y="25"/>
                  </a:lnTo>
                  <a:lnTo>
                    <a:pt x="295" y="31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1" name="Freeform 31"/>
            <p:cNvSpPr/>
            <p:nvPr/>
          </p:nvSpPr>
          <p:spPr bwMode="auto">
            <a:xfrm>
              <a:off x="3064346" y="3875322"/>
              <a:ext cx="918906" cy="48705"/>
            </a:xfrm>
            <a:custGeom>
              <a:avLst/>
              <a:gdLst>
                <a:gd name="T0" fmla="*/ 1132 w 1132"/>
                <a:gd name="T1" fmla="*/ 31 h 61"/>
                <a:gd name="T2" fmla="*/ 1132 w 1132"/>
                <a:gd name="T3" fmla="*/ 31 h 61"/>
                <a:gd name="T4" fmla="*/ 1131 w 1132"/>
                <a:gd name="T5" fmla="*/ 37 h 61"/>
                <a:gd name="T6" fmla="*/ 1130 w 1132"/>
                <a:gd name="T7" fmla="*/ 43 h 61"/>
                <a:gd name="T8" fmla="*/ 1126 w 1132"/>
                <a:gd name="T9" fmla="*/ 48 h 61"/>
                <a:gd name="T10" fmla="*/ 1122 w 1132"/>
                <a:gd name="T11" fmla="*/ 51 h 61"/>
                <a:gd name="T12" fmla="*/ 1119 w 1132"/>
                <a:gd name="T13" fmla="*/ 55 h 61"/>
                <a:gd name="T14" fmla="*/ 1114 w 1132"/>
                <a:gd name="T15" fmla="*/ 59 h 61"/>
                <a:gd name="T16" fmla="*/ 1108 w 1132"/>
                <a:gd name="T17" fmla="*/ 60 h 61"/>
                <a:gd name="T18" fmla="*/ 1101 w 1132"/>
                <a:gd name="T19" fmla="*/ 61 h 61"/>
                <a:gd name="T20" fmla="*/ 29 w 1132"/>
                <a:gd name="T21" fmla="*/ 61 h 61"/>
                <a:gd name="T22" fmla="*/ 29 w 1132"/>
                <a:gd name="T23" fmla="*/ 61 h 61"/>
                <a:gd name="T24" fmla="*/ 23 w 1132"/>
                <a:gd name="T25" fmla="*/ 60 h 61"/>
                <a:gd name="T26" fmla="*/ 18 w 1132"/>
                <a:gd name="T27" fmla="*/ 59 h 61"/>
                <a:gd name="T28" fmla="*/ 13 w 1132"/>
                <a:gd name="T29" fmla="*/ 55 h 61"/>
                <a:gd name="T30" fmla="*/ 8 w 1132"/>
                <a:gd name="T31" fmla="*/ 51 h 61"/>
                <a:gd name="T32" fmla="*/ 4 w 1132"/>
                <a:gd name="T33" fmla="*/ 48 h 61"/>
                <a:gd name="T34" fmla="*/ 2 w 1132"/>
                <a:gd name="T35" fmla="*/ 43 h 61"/>
                <a:gd name="T36" fmla="*/ 0 w 1132"/>
                <a:gd name="T37" fmla="*/ 37 h 61"/>
                <a:gd name="T38" fmla="*/ 0 w 1132"/>
                <a:gd name="T39" fmla="*/ 31 h 61"/>
                <a:gd name="T40" fmla="*/ 0 w 1132"/>
                <a:gd name="T41" fmla="*/ 31 h 61"/>
                <a:gd name="T42" fmla="*/ 0 w 1132"/>
                <a:gd name="T43" fmla="*/ 31 h 61"/>
                <a:gd name="T44" fmla="*/ 0 w 1132"/>
                <a:gd name="T45" fmla="*/ 25 h 61"/>
                <a:gd name="T46" fmla="*/ 2 w 1132"/>
                <a:gd name="T47" fmla="*/ 18 h 61"/>
                <a:gd name="T48" fmla="*/ 4 w 1132"/>
                <a:gd name="T49" fmla="*/ 14 h 61"/>
                <a:gd name="T50" fmla="*/ 8 w 1132"/>
                <a:gd name="T51" fmla="*/ 9 h 61"/>
                <a:gd name="T52" fmla="*/ 13 w 1132"/>
                <a:gd name="T53" fmla="*/ 5 h 61"/>
                <a:gd name="T54" fmla="*/ 18 w 1132"/>
                <a:gd name="T55" fmla="*/ 3 h 61"/>
                <a:gd name="T56" fmla="*/ 23 w 1132"/>
                <a:gd name="T57" fmla="*/ 1 h 61"/>
                <a:gd name="T58" fmla="*/ 29 w 1132"/>
                <a:gd name="T59" fmla="*/ 0 h 61"/>
                <a:gd name="T60" fmla="*/ 1101 w 1132"/>
                <a:gd name="T61" fmla="*/ 0 h 61"/>
                <a:gd name="T62" fmla="*/ 1101 w 1132"/>
                <a:gd name="T63" fmla="*/ 0 h 61"/>
                <a:gd name="T64" fmla="*/ 1108 w 1132"/>
                <a:gd name="T65" fmla="*/ 1 h 61"/>
                <a:gd name="T66" fmla="*/ 1114 w 1132"/>
                <a:gd name="T67" fmla="*/ 3 h 61"/>
                <a:gd name="T68" fmla="*/ 1119 w 1132"/>
                <a:gd name="T69" fmla="*/ 5 h 61"/>
                <a:gd name="T70" fmla="*/ 1122 w 1132"/>
                <a:gd name="T71" fmla="*/ 9 h 61"/>
                <a:gd name="T72" fmla="*/ 1126 w 1132"/>
                <a:gd name="T73" fmla="*/ 14 h 61"/>
                <a:gd name="T74" fmla="*/ 1130 w 1132"/>
                <a:gd name="T75" fmla="*/ 18 h 61"/>
                <a:gd name="T76" fmla="*/ 1131 w 1132"/>
                <a:gd name="T77" fmla="*/ 25 h 61"/>
                <a:gd name="T78" fmla="*/ 1132 w 1132"/>
                <a:gd name="T79" fmla="*/ 31 h 61"/>
                <a:gd name="T80" fmla="*/ 1132 w 1132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2" h="61">
                  <a:moveTo>
                    <a:pt x="1132" y="31"/>
                  </a:moveTo>
                  <a:lnTo>
                    <a:pt x="1132" y="31"/>
                  </a:lnTo>
                  <a:lnTo>
                    <a:pt x="1131" y="37"/>
                  </a:lnTo>
                  <a:lnTo>
                    <a:pt x="1130" y="43"/>
                  </a:lnTo>
                  <a:lnTo>
                    <a:pt x="1126" y="48"/>
                  </a:lnTo>
                  <a:lnTo>
                    <a:pt x="1122" y="51"/>
                  </a:lnTo>
                  <a:lnTo>
                    <a:pt x="1119" y="55"/>
                  </a:lnTo>
                  <a:lnTo>
                    <a:pt x="1114" y="59"/>
                  </a:lnTo>
                  <a:lnTo>
                    <a:pt x="1108" y="60"/>
                  </a:lnTo>
                  <a:lnTo>
                    <a:pt x="1101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3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4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1101" y="0"/>
                  </a:lnTo>
                  <a:lnTo>
                    <a:pt x="1101" y="0"/>
                  </a:lnTo>
                  <a:lnTo>
                    <a:pt x="1108" y="1"/>
                  </a:lnTo>
                  <a:lnTo>
                    <a:pt x="1114" y="3"/>
                  </a:lnTo>
                  <a:lnTo>
                    <a:pt x="1119" y="5"/>
                  </a:lnTo>
                  <a:lnTo>
                    <a:pt x="1122" y="9"/>
                  </a:lnTo>
                  <a:lnTo>
                    <a:pt x="1126" y="14"/>
                  </a:lnTo>
                  <a:lnTo>
                    <a:pt x="1130" y="18"/>
                  </a:lnTo>
                  <a:lnTo>
                    <a:pt x="1131" y="25"/>
                  </a:lnTo>
                  <a:lnTo>
                    <a:pt x="1132" y="31"/>
                  </a:lnTo>
                  <a:lnTo>
                    <a:pt x="1132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2" name="Freeform 32"/>
            <p:cNvSpPr/>
            <p:nvPr/>
          </p:nvSpPr>
          <p:spPr bwMode="auto">
            <a:xfrm>
              <a:off x="3363071" y="4008450"/>
              <a:ext cx="1298807" cy="48705"/>
            </a:xfrm>
            <a:custGeom>
              <a:avLst/>
              <a:gdLst>
                <a:gd name="T0" fmla="*/ 1599 w 1599"/>
                <a:gd name="T1" fmla="*/ 29 h 60"/>
                <a:gd name="T2" fmla="*/ 1599 w 1599"/>
                <a:gd name="T3" fmla="*/ 29 h 60"/>
                <a:gd name="T4" fmla="*/ 1598 w 1599"/>
                <a:gd name="T5" fmla="*/ 35 h 60"/>
                <a:gd name="T6" fmla="*/ 1597 w 1599"/>
                <a:gd name="T7" fmla="*/ 41 h 60"/>
                <a:gd name="T8" fmla="*/ 1593 w 1599"/>
                <a:gd name="T9" fmla="*/ 46 h 60"/>
                <a:gd name="T10" fmla="*/ 1589 w 1599"/>
                <a:gd name="T11" fmla="*/ 51 h 60"/>
                <a:gd name="T12" fmla="*/ 1586 w 1599"/>
                <a:gd name="T13" fmla="*/ 55 h 60"/>
                <a:gd name="T14" fmla="*/ 1580 w 1599"/>
                <a:gd name="T15" fmla="*/ 57 h 60"/>
                <a:gd name="T16" fmla="*/ 1575 w 1599"/>
                <a:gd name="T17" fmla="*/ 60 h 60"/>
                <a:gd name="T18" fmla="*/ 1569 w 1599"/>
                <a:gd name="T19" fmla="*/ 60 h 60"/>
                <a:gd name="T20" fmla="*/ 30 w 1599"/>
                <a:gd name="T21" fmla="*/ 60 h 60"/>
                <a:gd name="T22" fmla="*/ 30 w 1599"/>
                <a:gd name="T23" fmla="*/ 60 h 60"/>
                <a:gd name="T24" fmla="*/ 24 w 1599"/>
                <a:gd name="T25" fmla="*/ 60 h 60"/>
                <a:gd name="T26" fmla="*/ 18 w 1599"/>
                <a:gd name="T27" fmla="*/ 57 h 60"/>
                <a:gd name="T28" fmla="*/ 13 w 1599"/>
                <a:gd name="T29" fmla="*/ 55 h 60"/>
                <a:gd name="T30" fmla="*/ 8 w 1599"/>
                <a:gd name="T31" fmla="*/ 51 h 60"/>
                <a:gd name="T32" fmla="*/ 5 w 1599"/>
                <a:gd name="T33" fmla="*/ 46 h 60"/>
                <a:gd name="T34" fmla="*/ 2 w 1599"/>
                <a:gd name="T35" fmla="*/ 41 h 60"/>
                <a:gd name="T36" fmla="*/ 0 w 1599"/>
                <a:gd name="T37" fmla="*/ 35 h 60"/>
                <a:gd name="T38" fmla="*/ 0 w 1599"/>
                <a:gd name="T39" fmla="*/ 29 h 60"/>
                <a:gd name="T40" fmla="*/ 0 w 1599"/>
                <a:gd name="T41" fmla="*/ 29 h 60"/>
                <a:gd name="T42" fmla="*/ 0 w 1599"/>
                <a:gd name="T43" fmla="*/ 29 h 60"/>
                <a:gd name="T44" fmla="*/ 0 w 1599"/>
                <a:gd name="T45" fmla="*/ 23 h 60"/>
                <a:gd name="T46" fmla="*/ 2 w 1599"/>
                <a:gd name="T47" fmla="*/ 18 h 60"/>
                <a:gd name="T48" fmla="*/ 5 w 1599"/>
                <a:gd name="T49" fmla="*/ 13 h 60"/>
                <a:gd name="T50" fmla="*/ 8 w 1599"/>
                <a:gd name="T51" fmla="*/ 8 h 60"/>
                <a:gd name="T52" fmla="*/ 13 w 1599"/>
                <a:gd name="T53" fmla="*/ 5 h 60"/>
                <a:gd name="T54" fmla="*/ 18 w 1599"/>
                <a:gd name="T55" fmla="*/ 2 h 60"/>
                <a:gd name="T56" fmla="*/ 24 w 1599"/>
                <a:gd name="T57" fmla="*/ 0 h 60"/>
                <a:gd name="T58" fmla="*/ 30 w 1599"/>
                <a:gd name="T59" fmla="*/ 0 h 60"/>
                <a:gd name="T60" fmla="*/ 1569 w 1599"/>
                <a:gd name="T61" fmla="*/ 0 h 60"/>
                <a:gd name="T62" fmla="*/ 1569 w 1599"/>
                <a:gd name="T63" fmla="*/ 0 h 60"/>
                <a:gd name="T64" fmla="*/ 1575 w 1599"/>
                <a:gd name="T65" fmla="*/ 0 h 60"/>
                <a:gd name="T66" fmla="*/ 1580 w 1599"/>
                <a:gd name="T67" fmla="*/ 2 h 60"/>
                <a:gd name="T68" fmla="*/ 1586 w 1599"/>
                <a:gd name="T69" fmla="*/ 5 h 60"/>
                <a:gd name="T70" fmla="*/ 1589 w 1599"/>
                <a:gd name="T71" fmla="*/ 8 h 60"/>
                <a:gd name="T72" fmla="*/ 1593 w 1599"/>
                <a:gd name="T73" fmla="*/ 13 h 60"/>
                <a:gd name="T74" fmla="*/ 1597 w 1599"/>
                <a:gd name="T75" fmla="*/ 18 h 60"/>
                <a:gd name="T76" fmla="*/ 1598 w 1599"/>
                <a:gd name="T77" fmla="*/ 23 h 60"/>
                <a:gd name="T78" fmla="*/ 1599 w 1599"/>
                <a:gd name="T79" fmla="*/ 29 h 60"/>
                <a:gd name="T80" fmla="*/ 1599 w 1599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9" h="60">
                  <a:moveTo>
                    <a:pt x="1599" y="29"/>
                  </a:moveTo>
                  <a:lnTo>
                    <a:pt x="1599" y="29"/>
                  </a:lnTo>
                  <a:lnTo>
                    <a:pt x="1598" y="35"/>
                  </a:lnTo>
                  <a:lnTo>
                    <a:pt x="1597" y="41"/>
                  </a:lnTo>
                  <a:lnTo>
                    <a:pt x="1593" y="46"/>
                  </a:lnTo>
                  <a:lnTo>
                    <a:pt x="1589" y="51"/>
                  </a:lnTo>
                  <a:lnTo>
                    <a:pt x="1586" y="55"/>
                  </a:lnTo>
                  <a:lnTo>
                    <a:pt x="1580" y="57"/>
                  </a:lnTo>
                  <a:lnTo>
                    <a:pt x="1575" y="60"/>
                  </a:lnTo>
                  <a:lnTo>
                    <a:pt x="156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1569" y="0"/>
                  </a:lnTo>
                  <a:lnTo>
                    <a:pt x="1569" y="0"/>
                  </a:lnTo>
                  <a:lnTo>
                    <a:pt x="1575" y="0"/>
                  </a:lnTo>
                  <a:lnTo>
                    <a:pt x="1580" y="2"/>
                  </a:lnTo>
                  <a:lnTo>
                    <a:pt x="1586" y="5"/>
                  </a:lnTo>
                  <a:lnTo>
                    <a:pt x="1589" y="8"/>
                  </a:lnTo>
                  <a:lnTo>
                    <a:pt x="1593" y="13"/>
                  </a:lnTo>
                  <a:lnTo>
                    <a:pt x="1597" y="18"/>
                  </a:lnTo>
                  <a:lnTo>
                    <a:pt x="1598" y="23"/>
                  </a:lnTo>
                  <a:lnTo>
                    <a:pt x="1599" y="29"/>
                  </a:lnTo>
                  <a:lnTo>
                    <a:pt x="1599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3213708" y="3657772"/>
              <a:ext cx="314961" cy="4870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5234164" y="3448339"/>
              <a:ext cx="556863" cy="4870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6" name="Freeform 20"/>
            <p:cNvSpPr/>
            <p:nvPr/>
          </p:nvSpPr>
          <p:spPr bwMode="auto">
            <a:xfrm>
              <a:off x="3015640" y="2370330"/>
              <a:ext cx="165598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7" name="Freeform 34"/>
            <p:cNvSpPr/>
            <p:nvPr/>
          </p:nvSpPr>
          <p:spPr bwMode="auto">
            <a:xfrm>
              <a:off x="5244717" y="1894642"/>
              <a:ext cx="314961" cy="4870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4686201" y="2340111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accent2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03.</a:t>
            </a:r>
            <a:r>
              <a:rPr lang="zh-CN" altLang="en-US" sz="2400" b="1" smtClean="0">
                <a:solidFill>
                  <a:schemeClr val="accent2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研究成果展示及应用</a:t>
            </a:r>
            <a:endParaRPr lang="zh-CN" altLang="en-US" sz="2400" b="1">
              <a:solidFill>
                <a:schemeClr val="accent2"/>
              </a:solidFill>
              <a:latin typeface="方正兰亭黑_GBK"/>
              <a:ea typeface="方正兰亭黑_GBK"/>
              <a:sym typeface="微软雅黑" panose="020B0503020204020204" pitchFamily="34" charset="-122"/>
            </a:endParaRPr>
          </a:p>
        </p:txBody>
      </p:sp>
      <p:sp>
        <p:nvSpPr>
          <p:cNvPr id="101" name="文本框 6"/>
          <p:cNvSpPr txBox="1">
            <a:spLocks noChangeArrowheads="1"/>
          </p:cNvSpPr>
          <p:nvPr/>
        </p:nvSpPr>
        <p:spPr bwMode="auto">
          <a:xfrm>
            <a:off x="4462582" y="2779503"/>
            <a:ext cx="3889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2"/>
                </a:solidFill>
                <a:latin typeface="方正兰亭黑_GBK"/>
                <a:ea typeface="方正兰亭黑_GBK"/>
              </a:rPr>
              <a:t>Demonstration and application of research results</a:t>
            </a:r>
            <a:endParaRPr lang="en-US" altLang="zh-CN" sz="1200">
              <a:solidFill>
                <a:schemeClr val="accent2"/>
              </a:solidFill>
              <a:latin typeface="方正兰亭黑_GBK"/>
              <a:ea typeface="方正兰亭黑_GBK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356896" y="3023308"/>
            <a:ext cx="410057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kern="0">
                <a:solidFill>
                  <a:srgbClr val="403E3B"/>
                </a:solidFill>
              </a:rPr>
              <a:t>Lorem ipsum dolor sit amet, consectetur adipiscing elit. Donec luctus nibh sit amet sem vulputate venenatis bibendum orci pulvinar. </a:t>
            </a:r>
            <a:endParaRPr lang="en-US" altLang="zh-CN" sz="1050" kern="0">
              <a:solidFill>
                <a:srgbClr val="403E3B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031358" y="3761981"/>
            <a:ext cx="5901627" cy="0"/>
          </a:xfrm>
          <a:prstGeom prst="line">
            <a:avLst/>
          </a:prstGeom>
          <a:ln w="38100" cap="rnd">
            <a:solidFill>
              <a:srgbClr val="403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1911475" y="2391239"/>
            <a:ext cx="1339819" cy="861313"/>
            <a:chOff x="3330575" y="1339850"/>
            <a:chExt cx="777875" cy="500063"/>
          </a:xfrm>
        </p:grpSpPr>
        <p:sp>
          <p:nvSpPr>
            <p:cNvPr id="44" name="Freeform 77"/>
            <p:cNvSpPr>
              <a:spLocks noEditPoints="1"/>
            </p:cNvSpPr>
            <p:nvPr/>
          </p:nvSpPr>
          <p:spPr bwMode="auto">
            <a:xfrm>
              <a:off x="3397250" y="1354137"/>
              <a:ext cx="642937" cy="422275"/>
            </a:xfrm>
            <a:custGeom>
              <a:avLst/>
              <a:gdLst>
                <a:gd name="T0" fmla="*/ 165 w 171"/>
                <a:gd name="T1" fmla="*/ 6 h 112"/>
                <a:gd name="T2" fmla="*/ 155 w 171"/>
                <a:gd name="T3" fmla="*/ 5 h 112"/>
                <a:gd name="T4" fmla="*/ 143 w 171"/>
                <a:gd name="T5" fmla="*/ 0 h 112"/>
                <a:gd name="T6" fmla="*/ 133 w 171"/>
                <a:gd name="T7" fmla="*/ 5 h 112"/>
                <a:gd name="T8" fmla="*/ 120 w 171"/>
                <a:gd name="T9" fmla="*/ 0 h 112"/>
                <a:gd name="T10" fmla="*/ 111 w 171"/>
                <a:gd name="T11" fmla="*/ 5 h 112"/>
                <a:gd name="T12" fmla="*/ 98 w 171"/>
                <a:gd name="T13" fmla="*/ 0 h 112"/>
                <a:gd name="T14" fmla="*/ 88 w 171"/>
                <a:gd name="T15" fmla="*/ 5 h 112"/>
                <a:gd name="T16" fmla="*/ 76 w 171"/>
                <a:gd name="T17" fmla="*/ 0 h 112"/>
                <a:gd name="T18" fmla="*/ 66 w 171"/>
                <a:gd name="T19" fmla="*/ 5 h 112"/>
                <a:gd name="T20" fmla="*/ 54 w 171"/>
                <a:gd name="T21" fmla="*/ 0 h 112"/>
                <a:gd name="T22" fmla="*/ 44 w 171"/>
                <a:gd name="T23" fmla="*/ 5 h 112"/>
                <a:gd name="T24" fmla="*/ 31 w 171"/>
                <a:gd name="T25" fmla="*/ 0 h 112"/>
                <a:gd name="T26" fmla="*/ 22 w 171"/>
                <a:gd name="T27" fmla="*/ 5 h 112"/>
                <a:gd name="T28" fmla="*/ 9 w 171"/>
                <a:gd name="T29" fmla="*/ 0 h 112"/>
                <a:gd name="T30" fmla="*/ 7 w 171"/>
                <a:gd name="T31" fmla="*/ 5 h 112"/>
                <a:gd name="T32" fmla="*/ 0 w 171"/>
                <a:gd name="T33" fmla="*/ 3 h 112"/>
                <a:gd name="T34" fmla="*/ 0 w 171"/>
                <a:gd name="T35" fmla="*/ 20 h 112"/>
                <a:gd name="T36" fmla="*/ 0 w 171"/>
                <a:gd name="T37" fmla="*/ 31 h 112"/>
                <a:gd name="T38" fmla="*/ 0 w 171"/>
                <a:gd name="T39" fmla="*/ 42 h 112"/>
                <a:gd name="T40" fmla="*/ 0 w 171"/>
                <a:gd name="T41" fmla="*/ 54 h 112"/>
                <a:gd name="T42" fmla="*/ 0 w 171"/>
                <a:gd name="T43" fmla="*/ 65 h 112"/>
                <a:gd name="T44" fmla="*/ 0 w 171"/>
                <a:gd name="T45" fmla="*/ 76 h 112"/>
                <a:gd name="T46" fmla="*/ 0 w 171"/>
                <a:gd name="T47" fmla="*/ 87 h 112"/>
                <a:gd name="T48" fmla="*/ 0 w 171"/>
                <a:gd name="T49" fmla="*/ 98 h 112"/>
                <a:gd name="T50" fmla="*/ 0 w 171"/>
                <a:gd name="T51" fmla="*/ 109 h 112"/>
                <a:gd name="T52" fmla="*/ 3 w 171"/>
                <a:gd name="T53" fmla="*/ 112 h 112"/>
                <a:gd name="T54" fmla="*/ 20 w 171"/>
                <a:gd name="T55" fmla="*/ 107 h 112"/>
                <a:gd name="T56" fmla="*/ 31 w 171"/>
                <a:gd name="T57" fmla="*/ 107 h 112"/>
                <a:gd name="T58" fmla="*/ 42 w 171"/>
                <a:gd name="T59" fmla="*/ 107 h 112"/>
                <a:gd name="T60" fmla="*/ 53 w 171"/>
                <a:gd name="T61" fmla="*/ 107 h 112"/>
                <a:gd name="T62" fmla="*/ 64 w 171"/>
                <a:gd name="T63" fmla="*/ 107 h 112"/>
                <a:gd name="T64" fmla="*/ 75 w 171"/>
                <a:gd name="T65" fmla="*/ 107 h 112"/>
                <a:gd name="T66" fmla="*/ 86 w 171"/>
                <a:gd name="T67" fmla="*/ 107 h 112"/>
                <a:gd name="T68" fmla="*/ 98 w 171"/>
                <a:gd name="T69" fmla="*/ 107 h 112"/>
                <a:gd name="T70" fmla="*/ 109 w 171"/>
                <a:gd name="T71" fmla="*/ 107 h 112"/>
                <a:gd name="T72" fmla="*/ 120 w 171"/>
                <a:gd name="T73" fmla="*/ 107 h 112"/>
                <a:gd name="T74" fmla="*/ 131 w 171"/>
                <a:gd name="T75" fmla="*/ 107 h 112"/>
                <a:gd name="T76" fmla="*/ 142 w 171"/>
                <a:gd name="T77" fmla="*/ 107 h 112"/>
                <a:gd name="T78" fmla="*/ 153 w 171"/>
                <a:gd name="T79" fmla="*/ 107 h 112"/>
                <a:gd name="T80" fmla="*/ 163 w 171"/>
                <a:gd name="T81" fmla="*/ 107 h 112"/>
                <a:gd name="T82" fmla="*/ 159 w 171"/>
                <a:gd name="T83" fmla="*/ 112 h 112"/>
                <a:gd name="T84" fmla="*/ 171 w 171"/>
                <a:gd name="T85" fmla="*/ 105 h 112"/>
                <a:gd name="T86" fmla="*/ 165 w 171"/>
                <a:gd name="T87" fmla="*/ 95 h 112"/>
                <a:gd name="T88" fmla="*/ 171 w 171"/>
                <a:gd name="T89" fmla="*/ 72 h 112"/>
                <a:gd name="T90" fmla="*/ 165 w 171"/>
                <a:gd name="T91" fmla="*/ 73 h 112"/>
                <a:gd name="T92" fmla="*/ 171 w 171"/>
                <a:gd name="T93" fmla="*/ 49 h 112"/>
                <a:gd name="T94" fmla="*/ 165 w 171"/>
                <a:gd name="T95" fmla="*/ 50 h 112"/>
                <a:gd name="T96" fmla="*/ 171 w 171"/>
                <a:gd name="T97" fmla="*/ 27 h 112"/>
                <a:gd name="T98" fmla="*/ 165 w 171"/>
                <a:gd name="T99" fmla="*/ 28 h 112"/>
                <a:gd name="T100" fmla="*/ 171 w 171"/>
                <a:gd name="T101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" h="112">
                  <a:moveTo>
                    <a:pt x="168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4" y="5"/>
                    <a:pt x="165" y="5"/>
                    <a:pt x="165" y="6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0" y="0"/>
                    <a:pt x="169" y="0"/>
                    <a:pt x="168" y="0"/>
                  </a:cubicBezTo>
                  <a:close/>
                  <a:moveTo>
                    <a:pt x="160" y="0"/>
                  </a:moveTo>
                  <a:cubicBezTo>
                    <a:pt x="155" y="5"/>
                    <a:pt x="155" y="5"/>
                    <a:pt x="155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0" y="0"/>
                    <a:pt x="160" y="0"/>
                  </a:cubicBezTo>
                  <a:close/>
                  <a:moveTo>
                    <a:pt x="149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9" y="0"/>
                    <a:pt x="149" y="0"/>
                    <a:pt x="149" y="0"/>
                  </a:cubicBezTo>
                  <a:close/>
                  <a:moveTo>
                    <a:pt x="138" y="0"/>
                  </a:moveTo>
                  <a:cubicBezTo>
                    <a:pt x="133" y="5"/>
                    <a:pt x="133" y="5"/>
                    <a:pt x="133" y="5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8" y="0"/>
                    <a:pt x="138" y="0"/>
                    <a:pt x="138" y="0"/>
                  </a:cubicBezTo>
                  <a:close/>
                  <a:moveTo>
                    <a:pt x="127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7" y="0"/>
                    <a:pt x="127" y="0"/>
                    <a:pt x="127" y="0"/>
                  </a:cubicBezTo>
                  <a:close/>
                  <a:moveTo>
                    <a:pt x="116" y="0"/>
                  </a:moveTo>
                  <a:cubicBezTo>
                    <a:pt x="111" y="5"/>
                    <a:pt x="111" y="5"/>
                    <a:pt x="111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16" y="0"/>
                    <a:pt x="116" y="0"/>
                  </a:cubicBezTo>
                  <a:close/>
                  <a:moveTo>
                    <a:pt x="105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5" y="0"/>
                    <a:pt x="105" y="0"/>
                    <a:pt x="105" y="0"/>
                  </a:cubicBezTo>
                  <a:close/>
                  <a:moveTo>
                    <a:pt x="94" y="0"/>
                  </a:moveTo>
                  <a:cubicBezTo>
                    <a:pt x="88" y="5"/>
                    <a:pt x="88" y="5"/>
                    <a:pt x="88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8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82" y="0"/>
                    <a:pt x="82" y="0"/>
                    <a:pt x="82" y="0"/>
                  </a:cubicBezTo>
                  <a:close/>
                  <a:moveTo>
                    <a:pt x="71" y="0"/>
                  </a:moveTo>
                  <a:cubicBezTo>
                    <a:pt x="66" y="5"/>
                    <a:pt x="66" y="5"/>
                    <a:pt x="66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60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49" y="0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49" y="0"/>
                    <a:pt x="49" y="0"/>
                  </a:cubicBezTo>
                  <a:close/>
                  <a:moveTo>
                    <a:pt x="38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27" y="0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27" y="0"/>
                    <a:pt x="27" y="0"/>
                  </a:cubicBezTo>
                  <a:close/>
                  <a:moveTo>
                    <a:pt x="1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5"/>
                    <a:pt x="7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0" y="20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0" y="3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0" y="31"/>
                    <a:pt x="0" y="31"/>
                    <a:pt x="0" y="31"/>
                  </a:cubicBezTo>
                  <a:close/>
                  <a:moveTo>
                    <a:pt x="0" y="42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lose/>
                  <a:moveTo>
                    <a:pt x="0" y="54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54"/>
                    <a:pt x="0" y="54"/>
                    <a:pt x="0" y="54"/>
                  </a:cubicBezTo>
                  <a:close/>
                  <a:moveTo>
                    <a:pt x="0" y="65"/>
                  </a:moveTo>
                  <a:cubicBezTo>
                    <a:pt x="6" y="59"/>
                    <a:pt x="6" y="59"/>
                    <a:pt x="6" y="59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5"/>
                    <a:pt x="0" y="65"/>
                    <a:pt x="0" y="65"/>
                  </a:cubicBezTo>
                  <a:close/>
                  <a:moveTo>
                    <a:pt x="0" y="76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0" y="87"/>
                  </a:moveTo>
                  <a:cubicBezTo>
                    <a:pt x="6" y="81"/>
                    <a:pt x="6" y="81"/>
                    <a:pt x="6" y="81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7"/>
                    <a:pt x="0" y="87"/>
                    <a:pt x="0" y="87"/>
                  </a:cubicBezTo>
                  <a:close/>
                  <a:moveTo>
                    <a:pt x="0" y="98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0" y="109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6"/>
                    <a:pt x="6" y="107"/>
                    <a:pt x="7" y="107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3" y="112"/>
                    <a:pt x="3" y="112"/>
                    <a:pt x="3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09"/>
                    <a:pt x="0" y="109"/>
                    <a:pt x="0" y="109"/>
                  </a:cubicBezTo>
                  <a:close/>
                  <a:moveTo>
                    <a:pt x="8" y="112"/>
                  </a:moveTo>
                  <a:cubicBezTo>
                    <a:pt x="15" y="112"/>
                    <a:pt x="15" y="112"/>
                    <a:pt x="15" y="112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8" y="112"/>
                    <a:pt x="8" y="112"/>
                    <a:pt x="8" y="112"/>
                  </a:cubicBezTo>
                  <a:close/>
                  <a:moveTo>
                    <a:pt x="19" y="112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19" y="112"/>
                    <a:pt x="19" y="112"/>
                    <a:pt x="19" y="112"/>
                  </a:cubicBezTo>
                  <a:close/>
                  <a:moveTo>
                    <a:pt x="30" y="112"/>
                  </a:moveTo>
                  <a:cubicBezTo>
                    <a:pt x="37" y="112"/>
                    <a:pt x="37" y="112"/>
                    <a:pt x="37" y="112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0" y="112"/>
                    <a:pt x="30" y="112"/>
                    <a:pt x="30" y="112"/>
                  </a:cubicBezTo>
                  <a:close/>
                  <a:moveTo>
                    <a:pt x="41" y="112"/>
                  </a:moveTo>
                  <a:cubicBezTo>
                    <a:pt x="47" y="107"/>
                    <a:pt x="47" y="107"/>
                    <a:pt x="47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1" y="112"/>
                    <a:pt x="41" y="112"/>
                    <a:pt x="41" y="112"/>
                  </a:cubicBezTo>
                  <a:close/>
                  <a:moveTo>
                    <a:pt x="53" y="112"/>
                  </a:moveTo>
                  <a:cubicBezTo>
                    <a:pt x="59" y="112"/>
                    <a:pt x="59" y="112"/>
                    <a:pt x="59" y="11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3" y="112"/>
                    <a:pt x="53" y="112"/>
                    <a:pt x="53" y="112"/>
                  </a:cubicBezTo>
                  <a:close/>
                  <a:moveTo>
                    <a:pt x="64" y="112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64" y="112"/>
                    <a:pt x="64" y="112"/>
                    <a:pt x="64" y="112"/>
                  </a:cubicBezTo>
                  <a:close/>
                  <a:moveTo>
                    <a:pt x="75" y="112"/>
                  </a:moveTo>
                  <a:cubicBezTo>
                    <a:pt x="81" y="112"/>
                    <a:pt x="81" y="112"/>
                    <a:pt x="81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75" y="112"/>
                    <a:pt x="75" y="112"/>
                    <a:pt x="75" y="112"/>
                  </a:cubicBezTo>
                  <a:close/>
                  <a:moveTo>
                    <a:pt x="86" y="112"/>
                  </a:moveTo>
                  <a:cubicBezTo>
                    <a:pt x="91" y="107"/>
                    <a:pt x="91" y="107"/>
                    <a:pt x="91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6" y="112"/>
                    <a:pt x="86" y="112"/>
                    <a:pt x="86" y="112"/>
                  </a:cubicBezTo>
                  <a:close/>
                  <a:moveTo>
                    <a:pt x="97" y="112"/>
                  </a:moveTo>
                  <a:cubicBezTo>
                    <a:pt x="104" y="112"/>
                    <a:pt x="104" y="112"/>
                    <a:pt x="104" y="112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97" y="112"/>
                    <a:pt x="97" y="112"/>
                    <a:pt x="97" y="112"/>
                  </a:cubicBezTo>
                  <a:close/>
                  <a:moveTo>
                    <a:pt x="108" y="112"/>
                  </a:moveTo>
                  <a:cubicBezTo>
                    <a:pt x="113" y="107"/>
                    <a:pt x="113" y="107"/>
                    <a:pt x="113" y="107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08" y="112"/>
                    <a:pt x="108" y="112"/>
                    <a:pt x="108" y="112"/>
                  </a:cubicBezTo>
                  <a:close/>
                  <a:moveTo>
                    <a:pt x="119" y="112"/>
                  </a:moveTo>
                  <a:cubicBezTo>
                    <a:pt x="126" y="112"/>
                    <a:pt x="126" y="112"/>
                    <a:pt x="126" y="112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19" y="112"/>
                    <a:pt x="119" y="112"/>
                    <a:pt x="119" y="112"/>
                  </a:cubicBezTo>
                  <a:close/>
                  <a:moveTo>
                    <a:pt x="130" y="112"/>
                  </a:moveTo>
                  <a:cubicBezTo>
                    <a:pt x="136" y="107"/>
                    <a:pt x="136" y="107"/>
                    <a:pt x="136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0" y="112"/>
                    <a:pt x="130" y="112"/>
                    <a:pt x="130" y="112"/>
                  </a:cubicBezTo>
                  <a:close/>
                  <a:moveTo>
                    <a:pt x="141" y="112"/>
                  </a:moveTo>
                  <a:cubicBezTo>
                    <a:pt x="148" y="112"/>
                    <a:pt x="148" y="112"/>
                    <a:pt x="148" y="112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1" y="112"/>
                    <a:pt x="141" y="112"/>
                    <a:pt x="141" y="112"/>
                  </a:cubicBezTo>
                  <a:close/>
                  <a:moveTo>
                    <a:pt x="153" y="112"/>
                  </a:moveTo>
                  <a:cubicBezTo>
                    <a:pt x="158" y="107"/>
                    <a:pt x="158" y="107"/>
                    <a:pt x="158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4" y="107"/>
                    <a:pt x="165" y="106"/>
                    <a:pt x="165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1" y="100"/>
                    <a:pt x="171" y="100"/>
                    <a:pt x="171" y="100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3" y="112"/>
                    <a:pt x="153" y="112"/>
                    <a:pt x="153" y="112"/>
                  </a:cubicBezTo>
                  <a:close/>
                  <a:moveTo>
                    <a:pt x="164" y="112"/>
                  </a:moveTo>
                  <a:cubicBezTo>
                    <a:pt x="170" y="112"/>
                    <a:pt x="170" y="112"/>
                    <a:pt x="170" y="112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64" y="112"/>
                    <a:pt x="164" y="112"/>
                    <a:pt x="164" y="112"/>
                  </a:cubicBezTo>
                  <a:close/>
                  <a:moveTo>
                    <a:pt x="171" y="89"/>
                  </a:moveTo>
                  <a:cubicBezTo>
                    <a:pt x="171" y="83"/>
                    <a:pt x="171" y="83"/>
                    <a:pt x="171" y="83"/>
                  </a:cubicBezTo>
                  <a:cubicBezTo>
                    <a:pt x="165" y="88"/>
                    <a:pt x="165" y="88"/>
                    <a:pt x="165" y="8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71" y="89"/>
                    <a:pt x="171" y="89"/>
                    <a:pt x="171" y="89"/>
                  </a:cubicBezTo>
                  <a:close/>
                  <a:moveTo>
                    <a:pt x="171" y="78"/>
                  </a:moveTo>
                  <a:cubicBezTo>
                    <a:pt x="165" y="84"/>
                    <a:pt x="165" y="84"/>
                    <a:pt x="165" y="84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71" y="72"/>
                    <a:pt x="171" y="72"/>
                    <a:pt x="171" y="72"/>
                  </a:cubicBezTo>
                  <a:cubicBezTo>
                    <a:pt x="171" y="78"/>
                    <a:pt x="171" y="78"/>
                    <a:pt x="171" y="78"/>
                  </a:cubicBezTo>
                  <a:close/>
                  <a:moveTo>
                    <a:pt x="171" y="67"/>
                  </a:moveTo>
                  <a:cubicBezTo>
                    <a:pt x="171" y="61"/>
                    <a:pt x="171" y="61"/>
                    <a:pt x="171" y="61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71" y="67"/>
                    <a:pt x="171" y="67"/>
                    <a:pt x="171" y="67"/>
                  </a:cubicBezTo>
                  <a:close/>
                  <a:moveTo>
                    <a:pt x="171" y="56"/>
                  </a:moveTo>
                  <a:cubicBezTo>
                    <a:pt x="165" y="62"/>
                    <a:pt x="165" y="62"/>
                    <a:pt x="165" y="62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71" y="56"/>
                    <a:pt x="171" y="56"/>
                    <a:pt x="171" y="56"/>
                  </a:cubicBezTo>
                  <a:close/>
                  <a:moveTo>
                    <a:pt x="171" y="45"/>
                  </a:moveTo>
                  <a:cubicBezTo>
                    <a:pt x="171" y="38"/>
                    <a:pt x="171" y="38"/>
                    <a:pt x="171" y="38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71" y="45"/>
                    <a:pt x="171" y="45"/>
                    <a:pt x="171" y="45"/>
                  </a:cubicBezTo>
                  <a:close/>
                  <a:moveTo>
                    <a:pt x="171" y="34"/>
                  </a:moveTo>
                  <a:cubicBezTo>
                    <a:pt x="165" y="39"/>
                    <a:pt x="165" y="39"/>
                    <a:pt x="165" y="39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71" y="34"/>
                    <a:pt x="171" y="34"/>
                    <a:pt x="171" y="34"/>
                  </a:cubicBezTo>
                  <a:close/>
                  <a:moveTo>
                    <a:pt x="171" y="23"/>
                  </a:moveTo>
                  <a:cubicBezTo>
                    <a:pt x="171" y="16"/>
                    <a:pt x="171" y="16"/>
                    <a:pt x="171" y="16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1" y="23"/>
                    <a:pt x="171" y="23"/>
                    <a:pt x="171" y="23"/>
                  </a:cubicBezTo>
                  <a:close/>
                  <a:moveTo>
                    <a:pt x="171" y="11"/>
                  </a:moveTo>
                  <a:cubicBezTo>
                    <a:pt x="165" y="17"/>
                    <a:pt x="165" y="17"/>
                    <a:pt x="165" y="17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71" y="5"/>
                    <a:pt x="171" y="5"/>
                    <a:pt x="171" y="5"/>
                  </a:cubicBezTo>
                  <a:lnTo>
                    <a:pt x="171" y="11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8"/>
            <p:cNvSpPr>
              <a:spLocks noEditPoints="1"/>
            </p:cNvSpPr>
            <p:nvPr/>
          </p:nvSpPr>
          <p:spPr bwMode="auto">
            <a:xfrm>
              <a:off x="3341688" y="1790700"/>
              <a:ext cx="752475" cy="33338"/>
            </a:xfrm>
            <a:custGeom>
              <a:avLst/>
              <a:gdLst>
                <a:gd name="T0" fmla="*/ 5 w 200"/>
                <a:gd name="T1" fmla="*/ 9 h 9"/>
                <a:gd name="T2" fmla="*/ 13 w 200"/>
                <a:gd name="T3" fmla="*/ 0 h 9"/>
                <a:gd name="T4" fmla="*/ 1 w 200"/>
                <a:gd name="T5" fmla="*/ 8 h 9"/>
                <a:gd name="T6" fmla="*/ 3 w 200"/>
                <a:gd name="T7" fmla="*/ 9 h 9"/>
                <a:gd name="T8" fmla="*/ 19 w 200"/>
                <a:gd name="T9" fmla="*/ 0 h 9"/>
                <a:gd name="T10" fmla="*/ 16 w 200"/>
                <a:gd name="T11" fmla="*/ 9 h 9"/>
                <a:gd name="T12" fmla="*/ 21 w 200"/>
                <a:gd name="T13" fmla="*/ 9 h 9"/>
                <a:gd name="T14" fmla="*/ 37 w 200"/>
                <a:gd name="T15" fmla="*/ 0 h 9"/>
                <a:gd name="T16" fmla="*/ 21 w 200"/>
                <a:gd name="T17" fmla="*/ 9 h 9"/>
                <a:gd name="T18" fmla="*/ 42 w 200"/>
                <a:gd name="T19" fmla="*/ 0 h 9"/>
                <a:gd name="T20" fmla="*/ 39 w 200"/>
                <a:gd name="T21" fmla="*/ 9 h 9"/>
                <a:gd name="T22" fmla="*/ 43 w 200"/>
                <a:gd name="T23" fmla="*/ 9 h 9"/>
                <a:gd name="T24" fmla="*/ 59 w 200"/>
                <a:gd name="T25" fmla="*/ 0 h 9"/>
                <a:gd name="T26" fmla="*/ 43 w 200"/>
                <a:gd name="T27" fmla="*/ 9 h 9"/>
                <a:gd name="T28" fmla="*/ 64 w 200"/>
                <a:gd name="T29" fmla="*/ 0 h 9"/>
                <a:gd name="T30" fmla="*/ 61 w 200"/>
                <a:gd name="T31" fmla="*/ 9 h 9"/>
                <a:gd name="T32" fmla="*/ 65 w 200"/>
                <a:gd name="T33" fmla="*/ 9 h 9"/>
                <a:gd name="T34" fmla="*/ 81 w 200"/>
                <a:gd name="T35" fmla="*/ 0 h 9"/>
                <a:gd name="T36" fmla="*/ 65 w 200"/>
                <a:gd name="T37" fmla="*/ 9 h 9"/>
                <a:gd name="T38" fmla="*/ 86 w 200"/>
                <a:gd name="T39" fmla="*/ 0 h 9"/>
                <a:gd name="T40" fmla="*/ 83 w 200"/>
                <a:gd name="T41" fmla="*/ 9 h 9"/>
                <a:gd name="T42" fmla="*/ 88 w 200"/>
                <a:gd name="T43" fmla="*/ 9 h 9"/>
                <a:gd name="T44" fmla="*/ 104 w 200"/>
                <a:gd name="T45" fmla="*/ 0 h 9"/>
                <a:gd name="T46" fmla="*/ 88 w 200"/>
                <a:gd name="T47" fmla="*/ 9 h 9"/>
                <a:gd name="T48" fmla="*/ 108 w 200"/>
                <a:gd name="T49" fmla="*/ 0 h 9"/>
                <a:gd name="T50" fmla="*/ 105 w 200"/>
                <a:gd name="T51" fmla="*/ 9 h 9"/>
                <a:gd name="T52" fmla="*/ 110 w 200"/>
                <a:gd name="T53" fmla="*/ 9 h 9"/>
                <a:gd name="T54" fmla="*/ 126 w 200"/>
                <a:gd name="T55" fmla="*/ 0 h 9"/>
                <a:gd name="T56" fmla="*/ 110 w 200"/>
                <a:gd name="T57" fmla="*/ 9 h 9"/>
                <a:gd name="T58" fmla="*/ 131 w 200"/>
                <a:gd name="T59" fmla="*/ 0 h 9"/>
                <a:gd name="T60" fmla="*/ 128 w 200"/>
                <a:gd name="T61" fmla="*/ 9 h 9"/>
                <a:gd name="T62" fmla="*/ 132 w 200"/>
                <a:gd name="T63" fmla="*/ 9 h 9"/>
                <a:gd name="T64" fmla="*/ 148 w 200"/>
                <a:gd name="T65" fmla="*/ 0 h 9"/>
                <a:gd name="T66" fmla="*/ 132 w 200"/>
                <a:gd name="T67" fmla="*/ 9 h 9"/>
                <a:gd name="T68" fmla="*/ 153 w 200"/>
                <a:gd name="T69" fmla="*/ 0 h 9"/>
                <a:gd name="T70" fmla="*/ 150 w 200"/>
                <a:gd name="T71" fmla="*/ 9 h 9"/>
                <a:gd name="T72" fmla="*/ 154 w 200"/>
                <a:gd name="T73" fmla="*/ 9 h 9"/>
                <a:gd name="T74" fmla="*/ 170 w 200"/>
                <a:gd name="T75" fmla="*/ 0 h 9"/>
                <a:gd name="T76" fmla="*/ 154 w 200"/>
                <a:gd name="T77" fmla="*/ 9 h 9"/>
                <a:gd name="T78" fmla="*/ 175 w 200"/>
                <a:gd name="T79" fmla="*/ 0 h 9"/>
                <a:gd name="T80" fmla="*/ 172 w 200"/>
                <a:gd name="T81" fmla="*/ 9 h 9"/>
                <a:gd name="T82" fmla="*/ 177 w 200"/>
                <a:gd name="T83" fmla="*/ 9 h 9"/>
                <a:gd name="T84" fmla="*/ 193 w 200"/>
                <a:gd name="T85" fmla="*/ 0 h 9"/>
                <a:gd name="T86" fmla="*/ 186 w 200"/>
                <a:gd name="T87" fmla="*/ 0 h 9"/>
                <a:gd name="T88" fmla="*/ 188 w 200"/>
                <a:gd name="T89" fmla="*/ 9 h 9"/>
                <a:gd name="T90" fmla="*/ 198 w 200"/>
                <a:gd name="T91" fmla="*/ 0 h 9"/>
                <a:gd name="T92" fmla="*/ 200 w 200"/>
                <a:gd name="T93" fmla="*/ 3 h 9"/>
                <a:gd name="T94" fmla="*/ 194 w 200"/>
                <a:gd name="T95" fmla="*/ 9 h 9"/>
                <a:gd name="T96" fmla="*/ 4 w 200"/>
                <a:gd name="T97" fmla="*/ 0 h 9"/>
                <a:gd name="T98" fmla="*/ 0 w 200"/>
                <a:gd name="T99" fmla="*/ 3 h 9"/>
                <a:gd name="T100" fmla="*/ 1 w 200"/>
                <a:gd name="T101" fmla="*/ 1 h 9"/>
                <a:gd name="T102" fmla="*/ 4 w 200"/>
                <a:gd name="T10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" h="9">
                  <a:moveTo>
                    <a:pt x="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lose/>
                  <a:moveTo>
                    <a:pt x="10" y="9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0" y="9"/>
                    <a:pt x="10" y="9"/>
                    <a:pt x="10" y="9"/>
                  </a:cubicBezTo>
                  <a:close/>
                  <a:moveTo>
                    <a:pt x="21" y="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1" y="9"/>
                    <a:pt x="21" y="9"/>
                    <a:pt x="21" y="9"/>
                  </a:cubicBezTo>
                  <a:close/>
                  <a:moveTo>
                    <a:pt x="32" y="9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9"/>
                    <a:pt x="32" y="9"/>
                    <a:pt x="32" y="9"/>
                  </a:cubicBezTo>
                  <a:close/>
                  <a:moveTo>
                    <a:pt x="43" y="9"/>
                  </a:moveTo>
                  <a:cubicBezTo>
                    <a:pt x="50" y="9"/>
                    <a:pt x="50" y="9"/>
                    <a:pt x="50" y="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4" y="9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4" y="9"/>
                    <a:pt x="54" y="9"/>
                    <a:pt x="54" y="9"/>
                  </a:cubicBezTo>
                  <a:close/>
                  <a:moveTo>
                    <a:pt x="65" y="9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77" y="9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77" y="9"/>
                    <a:pt x="77" y="9"/>
                    <a:pt x="77" y="9"/>
                  </a:cubicBezTo>
                  <a:close/>
                  <a:moveTo>
                    <a:pt x="88" y="9"/>
                  </a:moveTo>
                  <a:cubicBezTo>
                    <a:pt x="94" y="9"/>
                    <a:pt x="94" y="9"/>
                    <a:pt x="94" y="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8" y="9"/>
                    <a:pt x="88" y="9"/>
                    <a:pt x="88" y="9"/>
                  </a:cubicBezTo>
                  <a:close/>
                  <a:moveTo>
                    <a:pt x="99" y="9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99" y="9"/>
                    <a:pt x="99" y="9"/>
                    <a:pt x="99" y="9"/>
                  </a:cubicBezTo>
                  <a:close/>
                  <a:moveTo>
                    <a:pt x="110" y="9"/>
                  </a:moveTo>
                  <a:cubicBezTo>
                    <a:pt x="116" y="9"/>
                    <a:pt x="116" y="9"/>
                    <a:pt x="116" y="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0" y="9"/>
                    <a:pt x="110" y="9"/>
                    <a:pt x="110" y="9"/>
                  </a:cubicBezTo>
                  <a:close/>
                  <a:moveTo>
                    <a:pt x="121" y="9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1" y="9"/>
                    <a:pt x="121" y="9"/>
                    <a:pt x="121" y="9"/>
                  </a:cubicBezTo>
                  <a:close/>
                  <a:moveTo>
                    <a:pt x="132" y="9"/>
                  </a:moveTo>
                  <a:cubicBezTo>
                    <a:pt x="139" y="9"/>
                    <a:pt x="139" y="9"/>
                    <a:pt x="139" y="9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9"/>
                    <a:pt x="132" y="9"/>
                    <a:pt x="132" y="9"/>
                  </a:cubicBezTo>
                  <a:close/>
                  <a:moveTo>
                    <a:pt x="143" y="9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43" y="9"/>
                    <a:pt x="143" y="9"/>
                    <a:pt x="143" y="9"/>
                  </a:cubicBezTo>
                  <a:close/>
                  <a:moveTo>
                    <a:pt x="154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54" y="9"/>
                    <a:pt x="154" y="9"/>
                    <a:pt x="154" y="9"/>
                  </a:cubicBezTo>
                  <a:close/>
                  <a:moveTo>
                    <a:pt x="166" y="9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66" y="9"/>
                    <a:pt x="166" y="9"/>
                    <a:pt x="166" y="9"/>
                  </a:cubicBezTo>
                  <a:close/>
                  <a:moveTo>
                    <a:pt x="177" y="9"/>
                  </a:moveTo>
                  <a:cubicBezTo>
                    <a:pt x="183" y="9"/>
                    <a:pt x="183" y="9"/>
                    <a:pt x="183" y="9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7" y="9"/>
                    <a:pt x="177" y="9"/>
                    <a:pt x="177" y="9"/>
                  </a:cubicBezTo>
                  <a:close/>
                  <a:moveTo>
                    <a:pt x="188" y="9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9" y="0"/>
                    <a:pt x="200" y="1"/>
                  </a:cubicBezTo>
                  <a:cubicBezTo>
                    <a:pt x="200" y="1"/>
                    <a:pt x="200" y="2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4" y="9"/>
                    <a:pt x="194" y="9"/>
                    <a:pt x="194" y="9"/>
                  </a:cubicBezTo>
                  <a:cubicBezTo>
                    <a:pt x="188" y="9"/>
                    <a:pt x="188" y="9"/>
                    <a:pt x="188" y="9"/>
                  </a:cubicBezTo>
                  <a:close/>
                  <a:moveTo>
                    <a:pt x="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EditPoints="1"/>
            </p:cNvSpPr>
            <p:nvPr/>
          </p:nvSpPr>
          <p:spPr bwMode="auto">
            <a:xfrm>
              <a:off x="3432175" y="1389062"/>
              <a:ext cx="574675" cy="352425"/>
            </a:xfrm>
            <a:custGeom>
              <a:avLst/>
              <a:gdLst>
                <a:gd name="T0" fmla="*/ 123 w 362"/>
                <a:gd name="T1" fmla="*/ 222 h 222"/>
                <a:gd name="T2" fmla="*/ 362 w 362"/>
                <a:gd name="T3" fmla="*/ 0 h 222"/>
                <a:gd name="T4" fmla="*/ 113 w 362"/>
                <a:gd name="T5" fmla="*/ 222 h 222"/>
                <a:gd name="T6" fmla="*/ 336 w 362"/>
                <a:gd name="T7" fmla="*/ 0 h 222"/>
                <a:gd name="T8" fmla="*/ 87 w 362"/>
                <a:gd name="T9" fmla="*/ 222 h 222"/>
                <a:gd name="T10" fmla="*/ 310 w 362"/>
                <a:gd name="T11" fmla="*/ 0 h 222"/>
                <a:gd name="T12" fmla="*/ 61 w 362"/>
                <a:gd name="T13" fmla="*/ 222 h 222"/>
                <a:gd name="T14" fmla="*/ 284 w 362"/>
                <a:gd name="T15" fmla="*/ 0 h 222"/>
                <a:gd name="T16" fmla="*/ 33 w 362"/>
                <a:gd name="T17" fmla="*/ 222 h 222"/>
                <a:gd name="T18" fmla="*/ 258 w 362"/>
                <a:gd name="T19" fmla="*/ 0 h 222"/>
                <a:gd name="T20" fmla="*/ 7 w 362"/>
                <a:gd name="T21" fmla="*/ 222 h 222"/>
                <a:gd name="T22" fmla="*/ 215 w 362"/>
                <a:gd name="T23" fmla="*/ 0 h 222"/>
                <a:gd name="T24" fmla="*/ 206 w 362"/>
                <a:gd name="T25" fmla="*/ 0 h 222"/>
                <a:gd name="T26" fmla="*/ 189 w 362"/>
                <a:gd name="T27" fmla="*/ 0 h 222"/>
                <a:gd name="T28" fmla="*/ 180 w 362"/>
                <a:gd name="T29" fmla="*/ 0 h 222"/>
                <a:gd name="T30" fmla="*/ 163 w 362"/>
                <a:gd name="T31" fmla="*/ 0 h 222"/>
                <a:gd name="T32" fmla="*/ 154 w 362"/>
                <a:gd name="T33" fmla="*/ 0 h 222"/>
                <a:gd name="T34" fmla="*/ 137 w 362"/>
                <a:gd name="T35" fmla="*/ 0 h 222"/>
                <a:gd name="T36" fmla="*/ 125 w 362"/>
                <a:gd name="T37" fmla="*/ 0 h 222"/>
                <a:gd name="T38" fmla="*/ 111 w 362"/>
                <a:gd name="T39" fmla="*/ 0 h 222"/>
                <a:gd name="T40" fmla="*/ 99 w 362"/>
                <a:gd name="T41" fmla="*/ 0 h 222"/>
                <a:gd name="T42" fmla="*/ 0 w 362"/>
                <a:gd name="T43" fmla="*/ 99 h 222"/>
                <a:gd name="T44" fmla="*/ 73 w 362"/>
                <a:gd name="T45" fmla="*/ 0 h 222"/>
                <a:gd name="T46" fmla="*/ 0 w 362"/>
                <a:gd name="T47" fmla="*/ 73 h 222"/>
                <a:gd name="T48" fmla="*/ 47 w 362"/>
                <a:gd name="T49" fmla="*/ 0 h 222"/>
                <a:gd name="T50" fmla="*/ 0 w 362"/>
                <a:gd name="T51" fmla="*/ 47 h 222"/>
                <a:gd name="T52" fmla="*/ 21 w 362"/>
                <a:gd name="T53" fmla="*/ 0 h 222"/>
                <a:gd name="T54" fmla="*/ 0 w 362"/>
                <a:gd name="T55" fmla="*/ 19 h 222"/>
                <a:gd name="T56" fmla="*/ 151 w 362"/>
                <a:gd name="T57" fmla="*/ 222 h 222"/>
                <a:gd name="T58" fmla="*/ 165 w 362"/>
                <a:gd name="T59" fmla="*/ 222 h 222"/>
                <a:gd name="T60" fmla="*/ 177 w 362"/>
                <a:gd name="T61" fmla="*/ 222 h 222"/>
                <a:gd name="T62" fmla="*/ 191 w 362"/>
                <a:gd name="T63" fmla="*/ 222 h 222"/>
                <a:gd name="T64" fmla="*/ 203 w 362"/>
                <a:gd name="T65" fmla="*/ 222 h 222"/>
                <a:gd name="T66" fmla="*/ 218 w 362"/>
                <a:gd name="T67" fmla="*/ 222 h 222"/>
                <a:gd name="T68" fmla="*/ 229 w 362"/>
                <a:gd name="T69" fmla="*/ 222 h 222"/>
                <a:gd name="T70" fmla="*/ 244 w 362"/>
                <a:gd name="T71" fmla="*/ 222 h 222"/>
                <a:gd name="T72" fmla="*/ 255 w 362"/>
                <a:gd name="T73" fmla="*/ 222 h 222"/>
                <a:gd name="T74" fmla="*/ 272 w 362"/>
                <a:gd name="T75" fmla="*/ 222 h 222"/>
                <a:gd name="T76" fmla="*/ 281 w 362"/>
                <a:gd name="T77" fmla="*/ 222 h 222"/>
                <a:gd name="T78" fmla="*/ 298 w 362"/>
                <a:gd name="T79" fmla="*/ 222 h 222"/>
                <a:gd name="T80" fmla="*/ 308 w 362"/>
                <a:gd name="T81" fmla="*/ 222 h 222"/>
                <a:gd name="T82" fmla="*/ 324 w 362"/>
                <a:gd name="T83" fmla="*/ 222 h 222"/>
                <a:gd name="T84" fmla="*/ 334 w 362"/>
                <a:gd name="T85" fmla="*/ 222 h 222"/>
                <a:gd name="T86" fmla="*/ 350 w 362"/>
                <a:gd name="T87" fmla="*/ 222 h 222"/>
                <a:gd name="T88" fmla="*/ 360 w 362"/>
                <a:gd name="T89" fmla="*/ 222 h 222"/>
                <a:gd name="T90" fmla="*/ 360 w 362"/>
                <a:gd name="T9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2" h="222">
                  <a:moveTo>
                    <a:pt x="362" y="0"/>
                  </a:moveTo>
                  <a:lnTo>
                    <a:pt x="348" y="0"/>
                  </a:lnTo>
                  <a:lnTo>
                    <a:pt x="123" y="222"/>
                  </a:lnTo>
                  <a:lnTo>
                    <a:pt x="139" y="222"/>
                  </a:lnTo>
                  <a:lnTo>
                    <a:pt x="362" y="2"/>
                  </a:lnTo>
                  <a:lnTo>
                    <a:pt x="362" y="0"/>
                  </a:lnTo>
                  <a:lnTo>
                    <a:pt x="362" y="0"/>
                  </a:lnTo>
                  <a:close/>
                  <a:moveTo>
                    <a:pt x="336" y="0"/>
                  </a:moveTo>
                  <a:lnTo>
                    <a:pt x="113" y="222"/>
                  </a:lnTo>
                  <a:lnTo>
                    <a:pt x="97" y="222"/>
                  </a:lnTo>
                  <a:lnTo>
                    <a:pt x="322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10" y="0"/>
                  </a:moveTo>
                  <a:lnTo>
                    <a:pt x="87" y="222"/>
                  </a:lnTo>
                  <a:lnTo>
                    <a:pt x="71" y="222"/>
                  </a:lnTo>
                  <a:lnTo>
                    <a:pt x="296" y="0"/>
                  </a:lnTo>
                  <a:lnTo>
                    <a:pt x="310" y="0"/>
                  </a:lnTo>
                  <a:lnTo>
                    <a:pt x="310" y="0"/>
                  </a:lnTo>
                  <a:close/>
                  <a:moveTo>
                    <a:pt x="284" y="0"/>
                  </a:moveTo>
                  <a:lnTo>
                    <a:pt x="61" y="222"/>
                  </a:lnTo>
                  <a:lnTo>
                    <a:pt x="45" y="22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258" y="0"/>
                  </a:moveTo>
                  <a:lnTo>
                    <a:pt x="33" y="222"/>
                  </a:lnTo>
                  <a:lnTo>
                    <a:pt x="18" y="222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58" y="0"/>
                  </a:lnTo>
                  <a:close/>
                  <a:moveTo>
                    <a:pt x="232" y="0"/>
                  </a:moveTo>
                  <a:lnTo>
                    <a:pt x="7" y="222"/>
                  </a:lnTo>
                  <a:lnTo>
                    <a:pt x="0" y="222"/>
                  </a:lnTo>
                  <a:lnTo>
                    <a:pt x="0" y="215"/>
                  </a:lnTo>
                  <a:lnTo>
                    <a:pt x="215" y="0"/>
                  </a:lnTo>
                  <a:lnTo>
                    <a:pt x="232" y="0"/>
                  </a:lnTo>
                  <a:lnTo>
                    <a:pt x="232" y="0"/>
                  </a:lnTo>
                  <a:close/>
                  <a:moveTo>
                    <a:pt x="206" y="0"/>
                  </a:moveTo>
                  <a:lnTo>
                    <a:pt x="0" y="203"/>
                  </a:lnTo>
                  <a:lnTo>
                    <a:pt x="0" y="189"/>
                  </a:lnTo>
                  <a:lnTo>
                    <a:pt x="189" y="0"/>
                  </a:lnTo>
                  <a:lnTo>
                    <a:pt x="206" y="0"/>
                  </a:lnTo>
                  <a:lnTo>
                    <a:pt x="206" y="0"/>
                  </a:lnTo>
                  <a:close/>
                  <a:moveTo>
                    <a:pt x="180" y="0"/>
                  </a:moveTo>
                  <a:lnTo>
                    <a:pt x="0" y="177"/>
                  </a:lnTo>
                  <a:lnTo>
                    <a:pt x="0" y="163"/>
                  </a:lnTo>
                  <a:lnTo>
                    <a:pt x="163" y="0"/>
                  </a:lnTo>
                  <a:lnTo>
                    <a:pt x="180" y="0"/>
                  </a:lnTo>
                  <a:lnTo>
                    <a:pt x="180" y="0"/>
                  </a:lnTo>
                  <a:close/>
                  <a:moveTo>
                    <a:pt x="154" y="0"/>
                  </a:moveTo>
                  <a:lnTo>
                    <a:pt x="0" y="151"/>
                  </a:lnTo>
                  <a:lnTo>
                    <a:pt x="0" y="135"/>
                  </a:lnTo>
                  <a:lnTo>
                    <a:pt x="137" y="0"/>
                  </a:lnTo>
                  <a:lnTo>
                    <a:pt x="154" y="0"/>
                  </a:lnTo>
                  <a:lnTo>
                    <a:pt x="154" y="0"/>
                  </a:lnTo>
                  <a:close/>
                  <a:moveTo>
                    <a:pt x="125" y="0"/>
                  </a:moveTo>
                  <a:lnTo>
                    <a:pt x="0" y="125"/>
                  </a:lnTo>
                  <a:lnTo>
                    <a:pt x="0" y="109"/>
                  </a:lnTo>
                  <a:lnTo>
                    <a:pt x="111" y="0"/>
                  </a:lnTo>
                  <a:lnTo>
                    <a:pt x="125" y="0"/>
                  </a:lnTo>
                  <a:lnTo>
                    <a:pt x="125" y="0"/>
                  </a:lnTo>
                  <a:close/>
                  <a:moveTo>
                    <a:pt x="99" y="0"/>
                  </a:moveTo>
                  <a:lnTo>
                    <a:pt x="85" y="0"/>
                  </a:lnTo>
                  <a:lnTo>
                    <a:pt x="0" y="83"/>
                  </a:lnTo>
                  <a:lnTo>
                    <a:pt x="0" y="99"/>
                  </a:lnTo>
                  <a:lnTo>
                    <a:pt x="99" y="0"/>
                  </a:lnTo>
                  <a:lnTo>
                    <a:pt x="99" y="0"/>
                  </a:lnTo>
                  <a:close/>
                  <a:moveTo>
                    <a:pt x="73" y="0"/>
                  </a:moveTo>
                  <a:lnTo>
                    <a:pt x="59" y="0"/>
                  </a:lnTo>
                  <a:lnTo>
                    <a:pt x="0" y="57"/>
                  </a:lnTo>
                  <a:lnTo>
                    <a:pt x="0" y="73"/>
                  </a:lnTo>
                  <a:lnTo>
                    <a:pt x="73" y="0"/>
                  </a:lnTo>
                  <a:lnTo>
                    <a:pt x="73" y="0"/>
                  </a:lnTo>
                  <a:close/>
                  <a:moveTo>
                    <a:pt x="47" y="0"/>
                  </a:moveTo>
                  <a:lnTo>
                    <a:pt x="33" y="0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47" y="0"/>
                  </a:lnTo>
                  <a:close/>
                  <a:moveTo>
                    <a:pt x="21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0" y="19"/>
                  </a:ln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151" y="222"/>
                  </a:moveTo>
                  <a:lnTo>
                    <a:pt x="362" y="12"/>
                  </a:lnTo>
                  <a:lnTo>
                    <a:pt x="362" y="28"/>
                  </a:lnTo>
                  <a:lnTo>
                    <a:pt x="165" y="222"/>
                  </a:lnTo>
                  <a:lnTo>
                    <a:pt x="151" y="222"/>
                  </a:lnTo>
                  <a:lnTo>
                    <a:pt x="151" y="222"/>
                  </a:lnTo>
                  <a:close/>
                  <a:moveTo>
                    <a:pt x="177" y="222"/>
                  </a:moveTo>
                  <a:lnTo>
                    <a:pt x="362" y="38"/>
                  </a:lnTo>
                  <a:lnTo>
                    <a:pt x="362" y="54"/>
                  </a:lnTo>
                  <a:lnTo>
                    <a:pt x="191" y="222"/>
                  </a:lnTo>
                  <a:lnTo>
                    <a:pt x="177" y="222"/>
                  </a:lnTo>
                  <a:lnTo>
                    <a:pt x="177" y="222"/>
                  </a:lnTo>
                  <a:close/>
                  <a:moveTo>
                    <a:pt x="203" y="222"/>
                  </a:moveTo>
                  <a:lnTo>
                    <a:pt x="362" y="66"/>
                  </a:lnTo>
                  <a:lnTo>
                    <a:pt x="362" y="80"/>
                  </a:lnTo>
                  <a:lnTo>
                    <a:pt x="218" y="222"/>
                  </a:lnTo>
                  <a:lnTo>
                    <a:pt x="203" y="222"/>
                  </a:lnTo>
                  <a:lnTo>
                    <a:pt x="203" y="222"/>
                  </a:lnTo>
                  <a:close/>
                  <a:moveTo>
                    <a:pt x="229" y="222"/>
                  </a:moveTo>
                  <a:lnTo>
                    <a:pt x="362" y="92"/>
                  </a:lnTo>
                  <a:lnTo>
                    <a:pt x="362" y="106"/>
                  </a:lnTo>
                  <a:lnTo>
                    <a:pt x="244" y="222"/>
                  </a:lnTo>
                  <a:lnTo>
                    <a:pt x="229" y="222"/>
                  </a:lnTo>
                  <a:lnTo>
                    <a:pt x="229" y="222"/>
                  </a:lnTo>
                  <a:close/>
                  <a:moveTo>
                    <a:pt x="255" y="222"/>
                  </a:moveTo>
                  <a:lnTo>
                    <a:pt x="362" y="118"/>
                  </a:lnTo>
                  <a:lnTo>
                    <a:pt x="362" y="132"/>
                  </a:lnTo>
                  <a:lnTo>
                    <a:pt x="272" y="222"/>
                  </a:lnTo>
                  <a:lnTo>
                    <a:pt x="255" y="222"/>
                  </a:lnTo>
                  <a:lnTo>
                    <a:pt x="255" y="222"/>
                  </a:lnTo>
                  <a:close/>
                  <a:moveTo>
                    <a:pt x="281" y="222"/>
                  </a:moveTo>
                  <a:lnTo>
                    <a:pt x="362" y="144"/>
                  </a:lnTo>
                  <a:lnTo>
                    <a:pt x="362" y="158"/>
                  </a:lnTo>
                  <a:lnTo>
                    <a:pt x="298" y="222"/>
                  </a:lnTo>
                  <a:lnTo>
                    <a:pt x="281" y="222"/>
                  </a:lnTo>
                  <a:lnTo>
                    <a:pt x="281" y="222"/>
                  </a:lnTo>
                  <a:close/>
                  <a:moveTo>
                    <a:pt x="308" y="222"/>
                  </a:moveTo>
                  <a:lnTo>
                    <a:pt x="362" y="170"/>
                  </a:lnTo>
                  <a:lnTo>
                    <a:pt x="362" y="187"/>
                  </a:lnTo>
                  <a:lnTo>
                    <a:pt x="324" y="222"/>
                  </a:lnTo>
                  <a:lnTo>
                    <a:pt x="308" y="222"/>
                  </a:lnTo>
                  <a:lnTo>
                    <a:pt x="308" y="222"/>
                  </a:lnTo>
                  <a:close/>
                  <a:moveTo>
                    <a:pt x="334" y="222"/>
                  </a:moveTo>
                  <a:lnTo>
                    <a:pt x="362" y="196"/>
                  </a:lnTo>
                  <a:lnTo>
                    <a:pt x="362" y="213"/>
                  </a:lnTo>
                  <a:lnTo>
                    <a:pt x="350" y="222"/>
                  </a:lnTo>
                  <a:lnTo>
                    <a:pt x="334" y="222"/>
                  </a:lnTo>
                  <a:lnTo>
                    <a:pt x="334" y="222"/>
                  </a:lnTo>
                  <a:close/>
                  <a:moveTo>
                    <a:pt x="360" y="222"/>
                  </a:moveTo>
                  <a:lnTo>
                    <a:pt x="362" y="222"/>
                  </a:lnTo>
                  <a:lnTo>
                    <a:pt x="362" y="222"/>
                  </a:lnTo>
                  <a:lnTo>
                    <a:pt x="360" y="222"/>
                  </a:lnTo>
                  <a:close/>
                </a:path>
              </a:pathLst>
            </a:custGeom>
            <a:solidFill>
              <a:srgbClr val="AFD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EditPoints="1"/>
            </p:cNvSpPr>
            <p:nvPr/>
          </p:nvSpPr>
          <p:spPr bwMode="auto">
            <a:xfrm>
              <a:off x="3330575" y="1339850"/>
              <a:ext cx="777875" cy="500063"/>
            </a:xfrm>
            <a:custGeom>
              <a:avLst/>
              <a:gdLst>
                <a:gd name="T0" fmla="*/ 201 w 207"/>
                <a:gd name="T1" fmla="*/ 129 h 133"/>
                <a:gd name="T2" fmla="*/ 203 w 207"/>
                <a:gd name="T3" fmla="*/ 127 h 133"/>
                <a:gd name="T4" fmla="*/ 203 w 207"/>
                <a:gd name="T5" fmla="*/ 121 h 133"/>
                <a:gd name="T6" fmla="*/ 201 w 207"/>
                <a:gd name="T7" fmla="*/ 120 h 133"/>
                <a:gd name="T8" fmla="*/ 16 w 207"/>
                <a:gd name="T9" fmla="*/ 120 h 133"/>
                <a:gd name="T10" fmla="*/ 4 w 207"/>
                <a:gd name="T11" fmla="*/ 121 h 133"/>
                <a:gd name="T12" fmla="*/ 3 w 207"/>
                <a:gd name="T13" fmla="*/ 127 h 133"/>
                <a:gd name="T14" fmla="*/ 4 w 207"/>
                <a:gd name="T15" fmla="*/ 129 h 133"/>
                <a:gd name="T16" fmla="*/ 21 w 207"/>
                <a:gd name="T17" fmla="*/ 0 h 133"/>
                <a:gd name="T18" fmla="*/ 191 w 207"/>
                <a:gd name="T19" fmla="*/ 2 h 133"/>
                <a:gd name="T20" fmla="*/ 191 w 207"/>
                <a:gd name="T21" fmla="*/ 2 h 133"/>
                <a:gd name="T22" fmla="*/ 193 w 207"/>
                <a:gd name="T23" fmla="*/ 116 h 133"/>
                <a:gd name="T24" fmla="*/ 205 w 207"/>
                <a:gd name="T25" fmla="*/ 118 h 133"/>
                <a:gd name="T26" fmla="*/ 207 w 207"/>
                <a:gd name="T27" fmla="*/ 123 h 133"/>
                <a:gd name="T28" fmla="*/ 205 w 207"/>
                <a:gd name="T29" fmla="*/ 131 h 133"/>
                <a:gd name="T30" fmla="*/ 6 w 207"/>
                <a:gd name="T31" fmla="*/ 133 h 133"/>
                <a:gd name="T32" fmla="*/ 2 w 207"/>
                <a:gd name="T33" fmla="*/ 131 h 133"/>
                <a:gd name="T34" fmla="*/ 0 w 207"/>
                <a:gd name="T35" fmla="*/ 127 h 133"/>
                <a:gd name="T36" fmla="*/ 2 w 207"/>
                <a:gd name="T37" fmla="*/ 118 h 133"/>
                <a:gd name="T38" fmla="*/ 6 w 207"/>
                <a:gd name="T39" fmla="*/ 116 h 133"/>
                <a:gd name="T40" fmla="*/ 14 w 207"/>
                <a:gd name="T41" fmla="*/ 7 h 133"/>
                <a:gd name="T42" fmla="*/ 16 w 207"/>
                <a:gd name="T43" fmla="*/ 2 h 133"/>
                <a:gd name="T44" fmla="*/ 186 w 207"/>
                <a:gd name="T45" fmla="*/ 4 h 133"/>
                <a:gd name="T46" fmla="*/ 19 w 207"/>
                <a:gd name="T47" fmla="*/ 5 h 133"/>
                <a:gd name="T48" fmla="*/ 18 w 207"/>
                <a:gd name="T49" fmla="*/ 116 h 133"/>
                <a:gd name="T50" fmla="*/ 189 w 207"/>
                <a:gd name="T51" fmla="*/ 7 h 133"/>
                <a:gd name="T52" fmla="*/ 188 w 207"/>
                <a:gd name="T53" fmla="*/ 5 h 133"/>
                <a:gd name="T54" fmla="*/ 72 w 207"/>
                <a:gd name="T55" fmla="*/ 126 h 133"/>
                <a:gd name="T56" fmla="*/ 72 w 207"/>
                <a:gd name="T57" fmla="*/ 122 h 133"/>
                <a:gd name="T58" fmla="*/ 135 w 207"/>
                <a:gd name="T59" fmla="*/ 124 h 133"/>
                <a:gd name="T60" fmla="*/ 72 w 207"/>
                <a:gd name="T61" fmla="*/ 126 h 133"/>
                <a:gd name="T62" fmla="*/ 24 w 207"/>
                <a:gd name="T63" fmla="*/ 11 h 133"/>
                <a:gd name="T64" fmla="*/ 25 w 207"/>
                <a:gd name="T65" fmla="*/ 111 h 133"/>
                <a:gd name="T66" fmla="*/ 183 w 207"/>
                <a:gd name="T67" fmla="*/ 109 h 133"/>
                <a:gd name="T68" fmla="*/ 181 w 207"/>
                <a:gd name="T69" fmla="*/ 9 h 133"/>
                <a:gd name="T70" fmla="*/ 180 w 207"/>
                <a:gd name="T71" fmla="*/ 13 h 133"/>
                <a:gd name="T72" fmla="*/ 27 w 207"/>
                <a:gd name="T73" fmla="*/ 107 h 133"/>
                <a:gd name="T74" fmla="*/ 180 w 207"/>
                <a:gd name="T75" fmla="*/ 1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133">
                  <a:moveTo>
                    <a:pt x="6" y="129"/>
                  </a:move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9"/>
                    <a:pt x="203" y="129"/>
                  </a:cubicBezTo>
                  <a:cubicBezTo>
                    <a:pt x="203" y="128"/>
                    <a:pt x="203" y="127"/>
                    <a:pt x="203" y="127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2"/>
                    <a:pt x="203" y="121"/>
                    <a:pt x="203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2" y="120"/>
                    <a:pt x="201" y="120"/>
                    <a:pt x="201" y="120"/>
                  </a:cubicBezTo>
                  <a:cubicBezTo>
                    <a:pt x="191" y="120"/>
                    <a:pt x="191" y="120"/>
                    <a:pt x="191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1"/>
                  </a:cubicBezTo>
                  <a:cubicBezTo>
                    <a:pt x="4" y="121"/>
                    <a:pt x="3" y="122"/>
                    <a:pt x="3" y="123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3" y="127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5" y="129"/>
                    <a:pt x="5" y="129"/>
                    <a:pt x="6" y="129"/>
                  </a:cubicBezTo>
                  <a:close/>
                  <a:moveTo>
                    <a:pt x="21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8" y="0"/>
                    <a:pt x="190" y="1"/>
                    <a:pt x="191" y="2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2" y="3"/>
                    <a:pt x="193" y="5"/>
                    <a:pt x="193" y="7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201" y="116"/>
                    <a:pt x="201" y="116"/>
                    <a:pt x="201" y="116"/>
                  </a:cubicBezTo>
                  <a:cubicBezTo>
                    <a:pt x="202" y="116"/>
                    <a:pt x="204" y="117"/>
                    <a:pt x="205" y="118"/>
                  </a:cubicBezTo>
                  <a:cubicBezTo>
                    <a:pt x="205" y="118"/>
                    <a:pt x="205" y="118"/>
                    <a:pt x="205" y="118"/>
                  </a:cubicBezTo>
                  <a:cubicBezTo>
                    <a:pt x="206" y="119"/>
                    <a:pt x="207" y="121"/>
                    <a:pt x="207" y="123"/>
                  </a:cubicBezTo>
                  <a:cubicBezTo>
                    <a:pt x="207" y="127"/>
                    <a:pt x="207" y="127"/>
                    <a:pt x="207" y="127"/>
                  </a:cubicBezTo>
                  <a:cubicBezTo>
                    <a:pt x="207" y="128"/>
                    <a:pt x="206" y="130"/>
                    <a:pt x="205" y="131"/>
                  </a:cubicBezTo>
                  <a:cubicBezTo>
                    <a:pt x="204" y="132"/>
                    <a:pt x="202" y="133"/>
                    <a:pt x="201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4" y="133"/>
                    <a:pt x="3" y="132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0" y="130"/>
                    <a:pt x="0" y="128"/>
                    <a:pt x="0" y="12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1"/>
                    <a:pt x="0" y="119"/>
                    <a:pt x="2" y="118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3" y="117"/>
                    <a:pt x="4" y="116"/>
                    <a:pt x="6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5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1"/>
                    <a:pt x="19" y="0"/>
                    <a:pt x="21" y="0"/>
                  </a:cubicBezTo>
                  <a:close/>
                  <a:moveTo>
                    <a:pt x="186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19" y="4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4"/>
                    <a:pt x="187" y="4"/>
                    <a:pt x="186" y="4"/>
                  </a:cubicBezTo>
                  <a:close/>
                  <a:moveTo>
                    <a:pt x="72" y="126"/>
                  </a:moveTo>
                  <a:cubicBezTo>
                    <a:pt x="71" y="126"/>
                    <a:pt x="70" y="125"/>
                    <a:pt x="70" y="124"/>
                  </a:cubicBezTo>
                  <a:cubicBezTo>
                    <a:pt x="70" y="123"/>
                    <a:pt x="71" y="122"/>
                    <a:pt x="72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2"/>
                    <a:pt x="135" y="123"/>
                    <a:pt x="135" y="124"/>
                  </a:cubicBezTo>
                  <a:cubicBezTo>
                    <a:pt x="135" y="125"/>
                    <a:pt x="134" y="126"/>
                    <a:pt x="133" y="126"/>
                  </a:cubicBezTo>
                  <a:cubicBezTo>
                    <a:pt x="72" y="126"/>
                    <a:pt x="72" y="126"/>
                    <a:pt x="72" y="126"/>
                  </a:cubicBezTo>
                  <a:close/>
                  <a:moveTo>
                    <a:pt x="25" y="9"/>
                  </a:moveTo>
                  <a:cubicBezTo>
                    <a:pt x="24" y="9"/>
                    <a:pt x="24" y="10"/>
                    <a:pt x="24" y="11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4" y="110"/>
                    <a:pt x="24" y="111"/>
                    <a:pt x="25" y="111"/>
                  </a:cubicBezTo>
                  <a:cubicBezTo>
                    <a:pt x="181" y="111"/>
                    <a:pt x="181" y="111"/>
                    <a:pt x="181" y="111"/>
                  </a:cubicBezTo>
                  <a:cubicBezTo>
                    <a:pt x="182" y="111"/>
                    <a:pt x="183" y="110"/>
                    <a:pt x="183" y="109"/>
                  </a:cubicBezTo>
                  <a:cubicBezTo>
                    <a:pt x="183" y="11"/>
                    <a:pt x="183" y="11"/>
                    <a:pt x="183" y="11"/>
                  </a:cubicBezTo>
                  <a:cubicBezTo>
                    <a:pt x="183" y="10"/>
                    <a:pt x="182" y="9"/>
                    <a:pt x="181" y="9"/>
                  </a:cubicBezTo>
                  <a:cubicBezTo>
                    <a:pt x="25" y="9"/>
                    <a:pt x="25" y="9"/>
                    <a:pt x="25" y="9"/>
                  </a:cubicBezTo>
                  <a:close/>
                  <a:moveTo>
                    <a:pt x="180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180" y="107"/>
                    <a:pt x="180" y="107"/>
                    <a:pt x="180" y="107"/>
                  </a:cubicBezTo>
                  <a:lnTo>
                    <a:pt x="180" y="1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9133" y="1685466"/>
            <a:ext cx="3006185" cy="2314510"/>
            <a:chOff x="2564305" y="1766384"/>
            <a:chExt cx="3281110" cy="2526179"/>
          </a:xfrm>
        </p:grpSpPr>
        <p:sp>
          <p:nvSpPr>
            <p:cNvPr id="46" name="Freeform 6"/>
            <p:cNvSpPr/>
            <p:nvPr/>
          </p:nvSpPr>
          <p:spPr bwMode="auto">
            <a:xfrm>
              <a:off x="3320860" y="2063487"/>
              <a:ext cx="269502" cy="269502"/>
            </a:xfrm>
            <a:custGeom>
              <a:avLst/>
              <a:gdLst>
                <a:gd name="T0" fmla="*/ 332 w 332"/>
                <a:gd name="T1" fmla="*/ 159 h 332"/>
                <a:gd name="T2" fmla="*/ 317 w 332"/>
                <a:gd name="T3" fmla="*/ 155 h 332"/>
                <a:gd name="T4" fmla="*/ 289 w 332"/>
                <a:gd name="T5" fmla="*/ 143 h 332"/>
                <a:gd name="T6" fmla="*/ 265 w 332"/>
                <a:gd name="T7" fmla="*/ 128 h 332"/>
                <a:gd name="T8" fmla="*/ 242 w 332"/>
                <a:gd name="T9" fmla="*/ 111 h 332"/>
                <a:gd name="T10" fmla="*/ 221 w 332"/>
                <a:gd name="T11" fmla="*/ 90 h 332"/>
                <a:gd name="T12" fmla="*/ 203 w 332"/>
                <a:gd name="T13" fmla="*/ 67 h 332"/>
                <a:gd name="T14" fmla="*/ 188 w 332"/>
                <a:gd name="T15" fmla="*/ 41 h 332"/>
                <a:gd name="T16" fmla="*/ 177 w 332"/>
                <a:gd name="T17" fmla="*/ 15 h 332"/>
                <a:gd name="T18" fmla="*/ 159 w 332"/>
                <a:gd name="T19" fmla="*/ 0 h 332"/>
                <a:gd name="T20" fmla="*/ 154 w 332"/>
                <a:gd name="T21" fmla="*/ 15 h 332"/>
                <a:gd name="T22" fmla="*/ 143 w 332"/>
                <a:gd name="T23" fmla="*/ 41 h 332"/>
                <a:gd name="T24" fmla="*/ 128 w 332"/>
                <a:gd name="T25" fmla="*/ 67 h 332"/>
                <a:gd name="T26" fmla="*/ 111 w 332"/>
                <a:gd name="T27" fmla="*/ 90 h 332"/>
                <a:gd name="T28" fmla="*/ 91 w 332"/>
                <a:gd name="T29" fmla="*/ 111 h 332"/>
                <a:gd name="T30" fmla="*/ 68 w 332"/>
                <a:gd name="T31" fmla="*/ 128 h 332"/>
                <a:gd name="T32" fmla="*/ 42 w 332"/>
                <a:gd name="T33" fmla="*/ 143 h 332"/>
                <a:gd name="T34" fmla="*/ 15 w 332"/>
                <a:gd name="T35" fmla="*/ 155 h 332"/>
                <a:gd name="T36" fmla="*/ 0 w 332"/>
                <a:gd name="T37" fmla="*/ 173 h 332"/>
                <a:gd name="T38" fmla="*/ 15 w 332"/>
                <a:gd name="T39" fmla="*/ 177 h 332"/>
                <a:gd name="T40" fmla="*/ 42 w 332"/>
                <a:gd name="T41" fmla="*/ 189 h 332"/>
                <a:gd name="T42" fmla="*/ 68 w 332"/>
                <a:gd name="T43" fmla="*/ 202 h 332"/>
                <a:gd name="T44" fmla="*/ 91 w 332"/>
                <a:gd name="T45" fmla="*/ 221 h 332"/>
                <a:gd name="T46" fmla="*/ 111 w 332"/>
                <a:gd name="T47" fmla="*/ 242 h 332"/>
                <a:gd name="T48" fmla="*/ 128 w 332"/>
                <a:gd name="T49" fmla="*/ 265 h 332"/>
                <a:gd name="T50" fmla="*/ 143 w 332"/>
                <a:gd name="T51" fmla="*/ 290 h 332"/>
                <a:gd name="T52" fmla="*/ 154 w 332"/>
                <a:gd name="T53" fmla="*/ 317 h 332"/>
                <a:gd name="T54" fmla="*/ 174 w 332"/>
                <a:gd name="T55" fmla="*/ 332 h 332"/>
                <a:gd name="T56" fmla="*/ 177 w 332"/>
                <a:gd name="T57" fmla="*/ 317 h 332"/>
                <a:gd name="T58" fmla="*/ 188 w 332"/>
                <a:gd name="T59" fmla="*/ 290 h 332"/>
                <a:gd name="T60" fmla="*/ 203 w 332"/>
                <a:gd name="T61" fmla="*/ 265 h 332"/>
                <a:gd name="T62" fmla="*/ 221 w 332"/>
                <a:gd name="T63" fmla="*/ 242 h 332"/>
                <a:gd name="T64" fmla="*/ 242 w 332"/>
                <a:gd name="T65" fmla="*/ 221 h 332"/>
                <a:gd name="T66" fmla="*/ 265 w 332"/>
                <a:gd name="T67" fmla="*/ 202 h 332"/>
                <a:gd name="T68" fmla="*/ 289 w 332"/>
                <a:gd name="T69" fmla="*/ 189 h 332"/>
                <a:gd name="T70" fmla="*/ 317 w 332"/>
                <a:gd name="T71" fmla="*/ 177 h 332"/>
                <a:gd name="T72" fmla="*/ 332 w 332"/>
                <a:gd name="T73" fmla="*/ 17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2" h="332">
                  <a:moveTo>
                    <a:pt x="332" y="173"/>
                  </a:moveTo>
                  <a:lnTo>
                    <a:pt x="332" y="159"/>
                  </a:lnTo>
                  <a:lnTo>
                    <a:pt x="332" y="159"/>
                  </a:lnTo>
                  <a:lnTo>
                    <a:pt x="317" y="155"/>
                  </a:lnTo>
                  <a:lnTo>
                    <a:pt x="303" y="149"/>
                  </a:lnTo>
                  <a:lnTo>
                    <a:pt x="289" y="143"/>
                  </a:lnTo>
                  <a:lnTo>
                    <a:pt x="277" y="137"/>
                  </a:lnTo>
                  <a:lnTo>
                    <a:pt x="265" y="128"/>
                  </a:lnTo>
                  <a:lnTo>
                    <a:pt x="253" y="120"/>
                  </a:lnTo>
                  <a:lnTo>
                    <a:pt x="242" y="111"/>
                  </a:lnTo>
                  <a:lnTo>
                    <a:pt x="231" y="101"/>
                  </a:lnTo>
                  <a:lnTo>
                    <a:pt x="221" y="90"/>
                  </a:lnTo>
                  <a:lnTo>
                    <a:pt x="211" y="79"/>
                  </a:lnTo>
                  <a:lnTo>
                    <a:pt x="203" y="67"/>
                  </a:lnTo>
                  <a:lnTo>
                    <a:pt x="196" y="55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5"/>
                  </a:lnTo>
                  <a:lnTo>
                    <a:pt x="174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5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7" y="55"/>
                  </a:lnTo>
                  <a:lnTo>
                    <a:pt x="128" y="67"/>
                  </a:lnTo>
                  <a:lnTo>
                    <a:pt x="120" y="79"/>
                  </a:lnTo>
                  <a:lnTo>
                    <a:pt x="111" y="90"/>
                  </a:lnTo>
                  <a:lnTo>
                    <a:pt x="102" y="101"/>
                  </a:lnTo>
                  <a:lnTo>
                    <a:pt x="91" y="111"/>
                  </a:lnTo>
                  <a:lnTo>
                    <a:pt x="80" y="120"/>
                  </a:lnTo>
                  <a:lnTo>
                    <a:pt x="68" y="128"/>
                  </a:lnTo>
                  <a:lnTo>
                    <a:pt x="55" y="137"/>
                  </a:lnTo>
                  <a:lnTo>
                    <a:pt x="42" y="143"/>
                  </a:lnTo>
                  <a:lnTo>
                    <a:pt x="29" y="149"/>
                  </a:lnTo>
                  <a:lnTo>
                    <a:pt x="15" y="155"/>
                  </a:lnTo>
                  <a:lnTo>
                    <a:pt x="0" y="15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15" y="177"/>
                  </a:lnTo>
                  <a:lnTo>
                    <a:pt x="29" y="183"/>
                  </a:lnTo>
                  <a:lnTo>
                    <a:pt x="42" y="189"/>
                  </a:lnTo>
                  <a:lnTo>
                    <a:pt x="55" y="195"/>
                  </a:lnTo>
                  <a:lnTo>
                    <a:pt x="68" y="202"/>
                  </a:lnTo>
                  <a:lnTo>
                    <a:pt x="80" y="211"/>
                  </a:lnTo>
                  <a:lnTo>
                    <a:pt x="91" y="221"/>
                  </a:lnTo>
                  <a:lnTo>
                    <a:pt x="102" y="231"/>
                  </a:lnTo>
                  <a:lnTo>
                    <a:pt x="111" y="242"/>
                  </a:lnTo>
                  <a:lnTo>
                    <a:pt x="120" y="252"/>
                  </a:lnTo>
                  <a:lnTo>
                    <a:pt x="128" y="265"/>
                  </a:lnTo>
                  <a:lnTo>
                    <a:pt x="137" y="277"/>
                  </a:lnTo>
                  <a:lnTo>
                    <a:pt x="143" y="290"/>
                  </a:lnTo>
                  <a:lnTo>
                    <a:pt x="149" y="304"/>
                  </a:lnTo>
                  <a:lnTo>
                    <a:pt x="154" y="317"/>
                  </a:lnTo>
                  <a:lnTo>
                    <a:pt x="159" y="332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7" y="317"/>
                  </a:lnTo>
                  <a:lnTo>
                    <a:pt x="182" y="304"/>
                  </a:lnTo>
                  <a:lnTo>
                    <a:pt x="188" y="290"/>
                  </a:lnTo>
                  <a:lnTo>
                    <a:pt x="196" y="277"/>
                  </a:lnTo>
                  <a:lnTo>
                    <a:pt x="203" y="265"/>
                  </a:lnTo>
                  <a:lnTo>
                    <a:pt x="211" y="252"/>
                  </a:lnTo>
                  <a:lnTo>
                    <a:pt x="221" y="242"/>
                  </a:lnTo>
                  <a:lnTo>
                    <a:pt x="231" y="231"/>
                  </a:lnTo>
                  <a:lnTo>
                    <a:pt x="242" y="221"/>
                  </a:lnTo>
                  <a:lnTo>
                    <a:pt x="253" y="211"/>
                  </a:lnTo>
                  <a:lnTo>
                    <a:pt x="265" y="202"/>
                  </a:lnTo>
                  <a:lnTo>
                    <a:pt x="277" y="195"/>
                  </a:lnTo>
                  <a:lnTo>
                    <a:pt x="289" y="189"/>
                  </a:lnTo>
                  <a:lnTo>
                    <a:pt x="303" y="183"/>
                  </a:lnTo>
                  <a:lnTo>
                    <a:pt x="317" y="177"/>
                  </a:lnTo>
                  <a:lnTo>
                    <a:pt x="332" y="173"/>
                  </a:lnTo>
                  <a:lnTo>
                    <a:pt x="332" y="173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3298131" y="2039133"/>
              <a:ext cx="316584" cy="318208"/>
            </a:xfrm>
            <a:custGeom>
              <a:avLst/>
              <a:gdLst>
                <a:gd name="T0" fmla="*/ 188 w 390"/>
                <a:gd name="T1" fmla="*/ 390 h 390"/>
                <a:gd name="T2" fmla="*/ 173 w 390"/>
                <a:gd name="T3" fmla="*/ 386 h 390"/>
                <a:gd name="T4" fmla="*/ 164 w 390"/>
                <a:gd name="T5" fmla="*/ 377 h 390"/>
                <a:gd name="T6" fmla="*/ 160 w 390"/>
                <a:gd name="T7" fmla="*/ 368 h 390"/>
                <a:gd name="T8" fmla="*/ 147 w 390"/>
                <a:gd name="T9" fmla="*/ 332 h 390"/>
                <a:gd name="T10" fmla="*/ 126 w 390"/>
                <a:gd name="T11" fmla="*/ 300 h 390"/>
                <a:gd name="T12" fmla="*/ 100 w 390"/>
                <a:gd name="T13" fmla="*/ 272 h 390"/>
                <a:gd name="T14" fmla="*/ 70 w 390"/>
                <a:gd name="T15" fmla="*/ 250 h 390"/>
                <a:gd name="T16" fmla="*/ 34 w 390"/>
                <a:gd name="T17" fmla="*/ 234 h 390"/>
                <a:gd name="T18" fmla="*/ 17 w 390"/>
                <a:gd name="T19" fmla="*/ 229 h 390"/>
                <a:gd name="T20" fmla="*/ 6 w 390"/>
                <a:gd name="T21" fmla="*/ 221 h 390"/>
                <a:gd name="T22" fmla="*/ 0 w 390"/>
                <a:gd name="T23" fmla="*/ 207 h 390"/>
                <a:gd name="T24" fmla="*/ 0 w 390"/>
                <a:gd name="T25" fmla="*/ 188 h 390"/>
                <a:gd name="T26" fmla="*/ 4 w 390"/>
                <a:gd name="T27" fmla="*/ 174 h 390"/>
                <a:gd name="T28" fmla="*/ 14 w 390"/>
                <a:gd name="T29" fmla="*/ 163 h 390"/>
                <a:gd name="T30" fmla="*/ 22 w 390"/>
                <a:gd name="T31" fmla="*/ 160 h 390"/>
                <a:gd name="T32" fmla="*/ 59 w 390"/>
                <a:gd name="T33" fmla="*/ 146 h 390"/>
                <a:gd name="T34" fmla="*/ 90 w 390"/>
                <a:gd name="T35" fmla="*/ 125 h 390"/>
                <a:gd name="T36" fmla="*/ 118 w 390"/>
                <a:gd name="T37" fmla="*/ 100 h 390"/>
                <a:gd name="T38" fmla="*/ 140 w 390"/>
                <a:gd name="T39" fmla="*/ 69 h 390"/>
                <a:gd name="T40" fmla="*/ 156 w 390"/>
                <a:gd name="T41" fmla="*/ 34 h 390"/>
                <a:gd name="T42" fmla="*/ 161 w 390"/>
                <a:gd name="T43" fmla="*/ 17 h 390"/>
                <a:gd name="T44" fmla="*/ 170 w 390"/>
                <a:gd name="T45" fmla="*/ 6 h 390"/>
                <a:gd name="T46" fmla="*/ 183 w 390"/>
                <a:gd name="T47" fmla="*/ 0 h 390"/>
                <a:gd name="T48" fmla="*/ 203 w 390"/>
                <a:gd name="T49" fmla="*/ 0 h 390"/>
                <a:gd name="T50" fmla="*/ 216 w 390"/>
                <a:gd name="T51" fmla="*/ 3 h 390"/>
                <a:gd name="T52" fmla="*/ 227 w 390"/>
                <a:gd name="T53" fmla="*/ 13 h 390"/>
                <a:gd name="T54" fmla="*/ 231 w 390"/>
                <a:gd name="T55" fmla="*/ 22 h 390"/>
                <a:gd name="T56" fmla="*/ 244 w 390"/>
                <a:gd name="T57" fmla="*/ 58 h 390"/>
                <a:gd name="T58" fmla="*/ 264 w 390"/>
                <a:gd name="T59" fmla="*/ 90 h 390"/>
                <a:gd name="T60" fmla="*/ 289 w 390"/>
                <a:gd name="T61" fmla="*/ 118 h 390"/>
                <a:gd name="T62" fmla="*/ 321 w 390"/>
                <a:gd name="T63" fmla="*/ 140 h 390"/>
                <a:gd name="T64" fmla="*/ 355 w 390"/>
                <a:gd name="T65" fmla="*/ 156 h 390"/>
                <a:gd name="T66" fmla="*/ 372 w 390"/>
                <a:gd name="T67" fmla="*/ 161 h 390"/>
                <a:gd name="T68" fmla="*/ 384 w 390"/>
                <a:gd name="T69" fmla="*/ 169 h 390"/>
                <a:gd name="T70" fmla="*/ 389 w 390"/>
                <a:gd name="T71" fmla="*/ 183 h 390"/>
                <a:gd name="T72" fmla="*/ 390 w 390"/>
                <a:gd name="T73" fmla="*/ 202 h 390"/>
                <a:gd name="T74" fmla="*/ 387 w 390"/>
                <a:gd name="T75" fmla="*/ 216 h 390"/>
                <a:gd name="T76" fmla="*/ 377 w 390"/>
                <a:gd name="T77" fmla="*/ 227 h 390"/>
                <a:gd name="T78" fmla="*/ 368 w 390"/>
                <a:gd name="T79" fmla="*/ 230 h 390"/>
                <a:gd name="T80" fmla="*/ 332 w 390"/>
                <a:gd name="T81" fmla="*/ 244 h 390"/>
                <a:gd name="T82" fmla="*/ 299 w 390"/>
                <a:gd name="T83" fmla="*/ 263 h 390"/>
                <a:gd name="T84" fmla="*/ 272 w 390"/>
                <a:gd name="T85" fmla="*/ 290 h 390"/>
                <a:gd name="T86" fmla="*/ 250 w 390"/>
                <a:gd name="T87" fmla="*/ 321 h 390"/>
                <a:gd name="T88" fmla="*/ 234 w 390"/>
                <a:gd name="T89" fmla="*/ 356 h 390"/>
                <a:gd name="T90" fmla="*/ 229 w 390"/>
                <a:gd name="T91" fmla="*/ 373 h 390"/>
                <a:gd name="T92" fmla="*/ 220 w 390"/>
                <a:gd name="T93" fmla="*/ 384 h 390"/>
                <a:gd name="T94" fmla="*/ 207 w 390"/>
                <a:gd name="T95" fmla="*/ 389 h 390"/>
                <a:gd name="T96" fmla="*/ 92 w 390"/>
                <a:gd name="T97" fmla="*/ 195 h 390"/>
                <a:gd name="T98" fmla="*/ 123 w 390"/>
                <a:gd name="T99" fmla="*/ 214 h 390"/>
                <a:gd name="T100" fmla="*/ 164 w 390"/>
                <a:gd name="T101" fmla="*/ 252 h 390"/>
                <a:gd name="T102" fmla="*/ 195 w 390"/>
                <a:gd name="T103" fmla="*/ 299 h 390"/>
                <a:gd name="T104" fmla="*/ 215 w 390"/>
                <a:gd name="T105" fmla="*/ 267 h 390"/>
                <a:gd name="T106" fmla="*/ 253 w 390"/>
                <a:gd name="T107" fmla="*/ 227 h 390"/>
                <a:gd name="T108" fmla="*/ 299 w 390"/>
                <a:gd name="T109" fmla="*/ 195 h 390"/>
                <a:gd name="T110" fmla="*/ 267 w 390"/>
                <a:gd name="T111" fmla="*/ 175 h 390"/>
                <a:gd name="T112" fmla="*/ 227 w 390"/>
                <a:gd name="T113" fmla="*/ 138 h 390"/>
                <a:gd name="T114" fmla="*/ 195 w 390"/>
                <a:gd name="T115" fmla="*/ 91 h 390"/>
                <a:gd name="T116" fmla="*/ 175 w 390"/>
                <a:gd name="T117" fmla="*/ 123 h 390"/>
                <a:gd name="T118" fmla="*/ 137 w 390"/>
                <a:gd name="T119" fmla="*/ 163 h 390"/>
                <a:gd name="T120" fmla="*/ 92 w 390"/>
                <a:gd name="T121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0" h="390">
                  <a:moveTo>
                    <a:pt x="203" y="390"/>
                  </a:moveTo>
                  <a:lnTo>
                    <a:pt x="188" y="390"/>
                  </a:lnTo>
                  <a:lnTo>
                    <a:pt x="188" y="390"/>
                  </a:lnTo>
                  <a:lnTo>
                    <a:pt x="183" y="389"/>
                  </a:lnTo>
                  <a:lnTo>
                    <a:pt x="178" y="388"/>
                  </a:lnTo>
                  <a:lnTo>
                    <a:pt x="173" y="386"/>
                  </a:lnTo>
                  <a:lnTo>
                    <a:pt x="170" y="384"/>
                  </a:lnTo>
                  <a:lnTo>
                    <a:pt x="166" y="380"/>
                  </a:lnTo>
                  <a:lnTo>
                    <a:pt x="164" y="377"/>
                  </a:lnTo>
                  <a:lnTo>
                    <a:pt x="161" y="373"/>
                  </a:lnTo>
                  <a:lnTo>
                    <a:pt x="160" y="368"/>
                  </a:lnTo>
                  <a:lnTo>
                    <a:pt x="160" y="368"/>
                  </a:lnTo>
                  <a:lnTo>
                    <a:pt x="156" y="356"/>
                  </a:lnTo>
                  <a:lnTo>
                    <a:pt x="151" y="344"/>
                  </a:lnTo>
                  <a:lnTo>
                    <a:pt x="147" y="332"/>
                  </a:lnTo>
                  <a:lnTo>
                    <a:pt x="140" y="321"/>
                  </a:lnTo>
                  <a:lnTo>
                    <a:pt x="133" y="310"/>
                  </a:lnTo>
                  <a:lnTo>
                    <a:pt x="126" y="300"/>
                  </a:lnTo>
                  <a:lnTo>
                    <a:pt x="118" y="290"/>
                  </a:lnTo>
                  <a:lnTo>
                    <a:pt x="110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81" y="256"/>
                  </a:lnTo>
                  <a:lnTo>
                    <a:pt x="70" y="250"/>
                  </a:lnTo>
                  <a:lnTo>
                    <a:pt x="59" y="244"/>
                  </a:lnTo>
                  <a:lnTo>
                    <a:pt x="47" y="239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9"/>
                  </a:lnTo>
                  <a:lnTo>
                    <a:pt x="14" y="227"/>
                  </a:lnTo>
                  <a:lnTo>
                    <a:pt x="10" y="223"/>
                  </a:lnTo>
                  <a:lnTo>
                    <a:pt x="6" y="221"/>
                  </a:lnTo>
                  <a:lnTo>
                    <a:pt x="4" y="216"/>
                  </a:lnTo>
                  <a:lnTo>
                    <a:pt x="1" y="212"/>
                  </a:lnTo>
                  <a:lnTo>
                    <a:pt x="0" y="207"/>
                  </a:lnTo>
                  <a:lnTo>
                    <a:pt x="0" y="20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4" y="174"/>
                  </a:lnTo>
                  <a:lnTo>
                    <a:pt x="6" y="169"/>
                  </a:lnTo>
                  <a:lnTo>
                    <a:pt x="10" y="166"/>
                  </a:lnTo>
                  <a:lnTo>
                    <a:pt x="14" y="163"/>
                  </a:lnTo>
                  <a:lnTo>
                    <a:pt x="17" y="161"/>
                  </a:lnTo>
                  <a:lnTo>
                    <a:pt x="22" y="160"/>
                  </a:lnTo>
                  <a:lnTo>
                    <a:pt x="22" y="160"/>
                  </a:lnTo>
                  <a:lnTo>
                    <a:pt x="34" y="156"/>
                  </a:lnTo>
                  <a:lnTo>
                    <a:pt x="47" y="151"/>
                  </a:lnTo>
                  <a:lnTo>
                    <a:pt x="59" y="146"/>
                  </a:lnTo>
                  <a:lnTo>
                    <a:pt x="70" y="140"/>
                  </a:lnTo>
                  <a:lnTo>
                    <a:pt x="81" y="133"/>
                  </a:lnTo>
                  <a:lnTo>
                    <a:pt x="90" y="125"/>
                  </a:lnTo>
                  <a:lnTo>
                    <a:pt x="100" y="118"/>
                  </a:lnTo>
                  <a:lnTo>
                    <a:pt x="110" y="109"/>
                  </a:lnTo>
                  <a:lnTo>
                    <a:pt x="118" y="100"/>
                  </a:lnTo>
                  <a:lnTo>
                    <a:pt x="126" y="90"/>
                  </a:lnTo>
                  <a:lnTo>
                    <a:pt x="133" y="80"/>
                  </a:lnTo>
                  <a:lnTo>
                    <a:pt x="140" y="69"/>
                  </a:lnTo>
                  <a:lnTo>
                    <a:pt x="147" y="58"/>
                  </a:lnTo>
                  <a:lnTo>
                    <a:pt x="151" y="46"/>
                  </a:lnTo>
                  <a:lnTo>
                    <a:pt x="156" y="34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61" y="17"/>
                  </a:lnTo>
                  <a:lnTo>
                    <a:pt x="164" y="13"/>
                  </a:lnTo>
                  <a:lnTo>
                    <a:pt x="166" y="9"/>
                  </a:lnTo>
                  <a:lnTo>
                    <a:pt x="170" y="6"/>
                  </a:lnTo>
                  <a:lnTo>
                    <a:pt x="173" y="3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2" y="1"/>
                  </a:lnTo>
                  <a:lnTo>
                    <a:pt x="216" y="3"/>
                  </a:lnTo>
                  <a:lnTo>
                    <a:pt x="220" y="6"/>
                  </a:lnTo>
                  <a:lnTo>
                    <a:pt x="223" y="9"/>
                  </a:lnTo>
                  <a:lnTo>
                    <a:pt x="227" y="13"/>
                  </a:lnTo>
                  <a:lnTo>
                    <a:pt x="229" y="17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34" y="34"/>
                  </a:lnTo>
                  <a:lnTo>
                    <a:pt x="239" y="46"/>
                  </a:lnTo>
                  <a:lnTo>
                    <a:pt x="244" y="58"/>
                  </a:lnTo>
                  <a:lnTo>
                    <a:pt x="250" y="69"/>
                  </a:lnTo>
                  <a:lnTo>
                    <a:pt x="256" y="80"/>
                  </a:lnTo>
                  <a:lnTo>
                    <a:pt x="264" y="90"/>
                  </a:lnTo>
                  <a:lnTo>
                    <a:pt x="272" y="100"/>
                  </a:lnTo>
                  <a:lnTo>
                    <a:pt x="281" y="109"/>
                  </a:lnTo>
                  <a:lnTo>
                    <a:pt x="289" y="118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21" y="140"/>
                  </a:lnTo>
                  <a:lnTo>
                    <a:pt x="332" y="146"/>
                  </a:lnTo>
                  <a:lnTo>
                    <a:pt x="343" y="151"/>
                  </a:lnTo>
                  <a:lnTo>
                    <a:pt x="355" y="156"/>
                  </a:lnTo>
                  <a:lnTo>
                    <a:pt x="368" y="160"/>
                  </a:lnTo>
                  <a:lnTo>
                    <a:pt x="368" y="160"/>
                  </a:lnTo>
                  <a:lnTo>
                    <a:pt x="372" y="161"/>
                  </a:lnTo>
                  <a:lnTo>
                    <a:pt x="377" y="163"/>
                  </a:lnTo>
                  <a:lnTo>
                    <a:pt x="381" y="166"/>
                  </a:lnTo>
                  <a:lnTo>
                    <a:pt x="384" y="169"/>
                  </a:lnTo>
                  <a:lnTo>
                    <a:pt x="387" y="174"/>
                  </a:lnTo>
                  <a:lnTo>
                    <a:pt x="388" y="178"/>
                  </a:lnTo>
                  <a:lnTo>
                    <a:pt x="389" y="183"/>
                  </a:lnTo>
                  <a:lnTo>
                    <a:pt x="390" y="188"/>
                  </a:lnTo>
                  <a:lnTo>
                    <a:pt x="390" y="202"/>
                  </a:lnTo>
                  <a:lnTo>
                    <a:pt x="390" y="202"/>
                  </a:lnTo>
                  <a:lnTo>
                    <a:pt x="389" y="207"/>
                  </a:lnTo>
                  <a:lnTo>
                    <a:pt x="388" y="212"/>
                  </a:lnTo>
                  <a:lnTo>
                    <a:pt x="387" y="216"/>
                  </a:lnTo>
                  <a:lnTo>
                    <a:pt x="384" y="221"/>
                  </a:lnTo>
                  <a:lnTo>
                    <a:pt x="381" y="223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8" y="230"/>
                  </a:lnTo>
                  <a:lnTo>
                    <a:pt x="368" y="230"/>
                  </a:lnTo>
                  <a:lnTo>
                    <a:pt x="355" y="234"/>
                  </a:lnTo>
                  <a:lnTo>
                    <a:pt x="343" y="239"/>
                  </a:lnTo>
                  <a:lnTo>
                    <a:pt x="332" y="244"/>
                  </a:lnTo>
                  <a:lnTo>
                    <a:pt x="321" y="250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1" y="280"/>
                  </a:lnTo>
                  <a:lnTo>
                    <a:pt x="272" y="290"/>
                  </a:lnTo>
                  <a:lnTo>
                    <a:pt x="264" y="300"/>
                  </a:lnTo>
                  <a:lnTo>
                    <a:pt x="256" y="310"/>
                  </a:lnTo>
                  <a:lnTo>
                    <a:pt x="250" y="321"/>
                  </a:lnTo>
                  <a:lnTo>
                    <a:pt x="244" y="332"/>
                  </a:lnTo>
                  <a:lnTo>
                    <a:pt x="239" y="344"/>
                  </a:lnTo>
                  <a:lnTo>
                    <a:pt x="234" y="356"/>
                  </a:lnTo>
                  <a:lnTo>
                    <a:pt x="231" y="368"/>
                  </a:lnTo>
                  <a:lnTo>
                    <a:pt x="231" y="368"/>
                  </a:lnTo>
                  <a:lnTo>
                    <a:pt x="229" y="373"/>
                  </a:lnTo>
                  <a:lnTo>
                    <a:pt x="227" y="377"/>
                  </a:lnTo>
                  <a:lnTo>
                    <a:pt x="223" y="380"/>
                  </a:lnTo>
                  <a:lnTo>
                    <a:pt x="220" y="384"/>
                  </a:lnTo>
                  <a:lnTo>
                    <a:pt x="216" y="386"/>
                  </a:lnTo>
                  <a:lnTo>
                    <a:pt x="212" y="388"/>
                  </a:lnTo>
                  <a:lnTo>
                    <a:pt x="207" y="389"/>
                  </a:lnTo>
                  <a:lnTo>
                    <a:pt x="203" y="390"/>
                  </a:lnTo>
                  <a:lnTo>
                    <a:pt x="203" y="390"/>
                  </a:lnTo>
                  <a:close/>
                  <a:moveTo>
                    <a:pt x="92" y="195"/>
                  </a:moveTo>
                  <a:lnTo>
                    <a:pt x="92" y="195"/>
                  </a:lnTo>
                  <a:lnTo>
                    <a:pt x="108" y="205"/>
                  </a:lnTo>
                  <a:lnTo>
                    <a:pt x="123" y="214"/>
                  </a:lnTo>
                  <a:lnTo>
                    <a:pt x="137" y="227"/>
                  </a:lnTo>
                  <a:lnTo>
                    <a:pt x="151" y="239"/>
                  </a:lnTo>
                  <a:lnTo>
                    <a:pt x="164" y="252"/>
                  </a:lnTo>
                  <a:lnTo>
                    <a:pt x="175" y="267"/>
                  </a:lnTo>
                  <a:lnTo>
                    <a:pt x="186" y="283"/>
                  </a:lnTo>
                  <a:lnTo>
                    <a:pt x="195" y="299"/>
                  </a:lnTo>
                  <a:lnTo>
                    <a:pt x="195" y="299"/>
                  </a:lnTo>
                  <a:lnTo>
                    <a:pt x="204" y="283"/>
                  </a:lnTo>
                  <a:lnTo>
                    <a:pt x="215" y="267"/>
                  </a:lnTo>
                  <a:lnTo>
                    <a:pt x="227" y="252"/>
                  </a:lnTo>
                  <a:lnTo>
                    <a:pt x="239" y="239"/>
                  </a:lnTo>
                  <a:lnTo>
                    <a:pt x="253" y="227"/>
                  </a:lnTo>
                  <a:lnTo>
                    <a:pt x="267" y="214"/>
                  </a:lnTo>
                  <a:lnTo>
                    <a:pt x="283" y="205"/>
                  </a:lnTo>
                  <a:lnTo>
                    <a:pt x="299" y="195"/>
                  </a:lnTo>
                  <a:lnTo>
                    <a:pt x="299" y="195"/>
                  </a:lnTo>
                  <a:lnTo>
                    <a:pt x="283" y="185"/>
                  </a:lnTo>
                  <a:lnTo>
                    <a:pt x="267" y="175"/>
                  </a:lnTo>
                  <a:lnTo>
                    <a:pt x="253" y="163"/>
                  </a:lnTo>
                  <a:lnTo>
                    <a:pt x="239" y="151"/>
                  </a:lnTo>
                  <a:lnTo>
                    <a:pt x="227" y="138"/>
                  </a:lnTo>
                  <a:lnTo>
                    <a:pt x="215" y="123"/>
                  </a:lnTo>
                  <a:lnTo>
                    <a:pt x="204" y="107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6" y="107"/>
                  </a:lnTo>
                  <a:lnTo>
                    <a:pt x="175" y="123"/>
                  </a:lnTo>
                  <a:lnTo>
                    <a:pt x="164" y="138"/>
                  </a:lnTo>
                  <a:lnTo>
                    <a:pt x="151" y="151"/>
                  </a:lnTo>
                  <a:lnTo>
                    <a:pt x="137" y="163"/>
                  </a:lnTo>
                  <a:lnTo>
                    <a:pt x="123" y="175"/>
                  </a:lnTo>
                  <a:lnTo>
                    <a:pt x="108" y="185"/>
                  </a:lnTo>
                  <a:lnTo>
                    <a:pt x="92" y="195"/>
                  </a:lnTo>
                  <a:lnTo>
                    <a:pt x="92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426550" y="3031098"/>
              <a:ext cx="267878" cy="267879"/>
            </a:xfrm>
            <a:custGeom>
              <a:avLst/>
              <a:gdLst>
                <a:gd name="T0" fmla="*/ 331 w 331"/>
                <a:gd name="T1" fmla="*/ 158 h 330"/>
                <a:gd name="T2" fmla="*/ 317 w 331"/>
                <a:gd name="T3" fmla="*/ 154 h 330"/>
                <a:gd name="T4" fmla="*/ 289 w 331"/>
                <a:gd name="T5" fmla="*/ 143 h 330"/>
                <a:gd name="T6" fmla="*/ 263 w 331"/>
                <a:gd name="T7" fmla="*/ 128 h 330"/>
                <a:gd name="T8" fmla="*/ 240 w 331"/>
                <a:gd name="T9" fmla="*/ 110 h 330"/>
                <a:gd name="T10" fmla="*/ 221 w 331"/>
                <a:gd name="T11" fmla="*/ 90 h 330"/>
                <a:gd name="T12" fmla="*/ 203 w 331"/>
                <a:gd name="T13" fmla="*/ 67 h 330"/>
                <a:gd name="T14" fmla="*/ 188 w 331"/>
                <a:gd name="T15" fmla="*/ 41 h 330"/>
                <a:gd name="T16" fmla="*/ 177 w 331"/>
                <a:gd name="T17" fmla="*/ 13 h 330"/>
                <a:gd name="T18" fmla="*/ 159 w 331"/>
                <a:gd name="T19" fmla="*/ 0 h 330"/>
                <a:gd name="T20" fmla="*/ 154 w 331"/>
                <a:gd name="T21" fmla="*/ 13 h 330"/>
                <a:gd name="T22" fmla="*/ 143 w 331"/>
                <a:gd name="T23" fmla="*/ 41 h 330"/>
                <a:gd name="T24" fmla="*/ 128 w 331"/>
                <a:gd name="T25" fmla="*/ 67 h 330"/>
                <a:gd name="T26" fmla="*/ 111 w 331"/>
                <a:gd name="T27" fmla="*/ 90 h 330"/>
                <a:gd name="T28" fmla="*/ 90 w 331"/>
                <a:gd name="T29" fmla="*/ 110 h 330"/>
                <a:gd name="T30" fmla="*/ 67 w 331"/>
                <a:gd name="T31" fmla="*/ 128 h 330"/>
                <a:gd name="T32" fmla="*/ 42 w 331"/>
                <a:gd name="T33" fmla="*/ 143 h 330"/>
                <a:gd name="T34" fmla="*/ 14 w 331"/>
                <a:gd name="T35" fmla="*/ 154 h 330"/>
                <a:gd name="T36" fmla="*/ 0 w 331"/>
                <a:gd name="T37" fmla="*/ 172 h 330"/>
                <a:gd name="T38" fmla="*/ 14 w 331"/>
                <a:gd name="T39" fmla="*/ 177 h 330"/>
                <a:gd name="T40" fmla="*/ 42 w 331"/>
                <a:gd name="T41" fmla="*/ 188 h 330"/>
                <a:gd name="T42" fmla="*/ 67 w 331"/>
                <a:gd name="T43" fmla="*/ 202 h 330"/>
                <a:gd name="T44" fmla="*/ 90 w 331"/>
                <a:gd name="T45" fmla="*/ 219 h 330"/>
                <a:gd name="T46" fmla="*/ 110 w 331"/>
                <a:gd name="T47" fmla="*/ 240 h 330"/>
                <a:gd name="T48" fmla="*/ 128 w 331"/>
                <a:gd name="T49" fmla="*/ 263 h 330"/>
                <a:gd name="T50" fmla="*/ 143 w 331"/>
                <a:gd name="T51" fmla="*/ 289 h 330"/>
                <a:gd name="T52" fmla="*/ 154 w 331"/>
                <a:gd name="T53" fmla="*/ 317 h 330"/>
                <a:gd name="T54" fmla="*/ 172 w 331"/>
                <a:gd name="T55" fmla="*/ 330 h 330"/>
                <a:gd name="T56" fmla="*/ 177 w 331"/>
                <a:gd name="T57" fmla="*/ 317 h 330"/>
                <a:gd name="T58" fmla="*/ 188 w 331"/>
                <a:gd name="T59" fmla="*/ 289 h 330"/>
                <a:gd name="T60" fmla="*/ 203 w 331"/>
                <a:gd name="T61" fmla="*/ 263 h 330"/>
                <a:gd name="T62" fmla="*/ 221 w 331"/>
                <a:gd name="T63" fmla="*/ 240 h 330"/>
                <a:gd name="T64" fmla="*/ 240 w 331"/>
                <a:gd name="T65" fmla="*/ 219 h 330"/>
                <a:gd name="T66" fmla="*/ 263 w 331"/>
                <a:gd name="T67" fmla="*/ 202 h 330"/>
                <a:gd name="T68" fmla="*/ 289 w 331"/>
                <a:gd name="T69" fmla="*/ 188 h 330"/>
                <a:gd name="T70" fmla="*/ 317 w 331"/>
                <a:gd name="T71" fmla="*/ 177 h 330"/>
                <a:gd name="T72" fmla="*/ 331 w 331"/>
                <a:gd name="T73" fmla="*/ 17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30">
                  <a:moveTo>
                    <a:pt x="331" y="172"/>
                  </a:moveTo>
                  <a:lnTo>
                    <a:pt x="331" y="158"/>
                  </a:lnTo>
                  <a:lnTo>
                    <a:pt x="331" y="158"/>
                  </a:lnTo>
                  <a:lnTo>
                    <a:pt x="317" y="154"/>
                  </a:lnTo>
                  <a:lnTo>
                    <a:pt x="302" y="149"/>
                  </a:lnTo>
                  <a:lnTo>
                    <a:pt x="289" y="143"/>
                  </a:lnTo>
                  <a:lnTo>
                    <a:pt x="277" y="135"/>
                  </a:lnTo>
                  <a:lnTo>
                    <a:pt x="263" y="128"/>
                  </a:lnTo>
                  <a:lnTo>
                    <a:pt x="252" y="119"/>
                  </a:lnTo>
                  <a:lnTo>
                    <a:pt x="240" y="110"/>
                  </a:lnTo>
                  <a:lnTo>
                    <a:pt x="231" y="100"/>
                  </a:lnTo>
                  <a:lnTo>
                    <a:pt x="221" y="90"/>
                  </a:lnTo>
                  <a:lnTo>
                    <a:pt x="211" y="78"/>
                  </a:lnTo>
                  <a:lnTo>
                    <a:pt x="203" y="67"/>
                  </a:lnTo>
                  <a:lnTo>
                    <a:pt x="195" y="54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3"/>
                  </a:lnTo>
                  <a:lnTo>
                    <a:pt x="172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3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5" y="54"/>
                  </a:lnTo>
                  <a:lnTo>
                    <a:pt x="128" y="67"/>
                  </a:lnTo>
                  <a:lnTo>
                    <a:pt x="120" y="78"/>
                  </a:lnTo>
                  <a:lnTo>
                    <a:pt x="111" y="90"/>
                  </a:lnTo>
                  <a:lnTo>
                    <a:pt x="100" y="100"/>
                  </a:lnTo>
                  <a:lnTo>
                    <a:pt x="90" y="110"/>
                  </a:lnTo>
                  <a:lnTo>
                    <a:pt x="78" y="119"/>
                  </a:lnTo>
                  <a:lnTo>
                    <a:pt x="67" y="128"/>
                  </a:lnTo>
                  <a:lnTo>
                    <a:pt x="55" y="135"/>
                  </a:lnTo>
                  <a:lnTo>
                    <a:pt x="42" y="143"/>
                  </a:lnTo>
                  <a:lnTo>
                    <a:pt x="28" y="149"/>
                  </a:lnTo>
                  <a:lnTo>
                    <a:pt x="14" y="154"/>
                  </a:lnTo>
                  <a:lnTo>
                    <a:pt x="0" y="158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14" y="177"/>
                  </a:lnTo>
                  <a:lnTo>
                    <a:pt x="28" y="182"/>
                  </a:lnTo>
                  <a:lnTo>
                    <a:pt x="42" y="188"/>
                  </a:lnTo>
                  <a:lnTo>
                    <a:pt x="54" y="195"/>
                  </a:lnTo>
                  <a:lnTo>
                    <a:pt x="67" y="202"/>
                  </a:lnTo>
                  <a:lnTo>
                    <a:pt x="78" y="211"/>
                  </a:lnTo>
                  <a:lnTo>
                    <a:pt x="90" y="219"/>
                  </a:lnTo>
                  <a:lnTo>
                    <a:pt x="100" y="230"/>
                  </a:lnTo>
                  <a:lnTo>
                    <a:pt x="110" y="240"/>
                  </a:lnTo>
                  <a:lnTo>
                    <a:pt x="120" y="252"/>
                  </a:lnTo>
                  <a:lnTo>
                    <a:pt x="128" y="263"/>
                  </a:lnTo>
                  <a:lnTo>
                    <a:pt x="135" y="276"/>
                  </a:lnTo>
                  <a:lnTo>
                    <a:pt x="143" y="289"/>
                  </a:lnTo>
                  <a:lnTo>
                    <a:pt x="149" y="302"/>
                  </a:lnTo>
                  <a:lnTo>
                    <a:pt x="154" y="317"/>
                  </a:lnTo>
                  <a:lnTo>
                    <a:pt x="159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7" y="317"/>
                  </a:lnTo>
                  <a:lnTo>
                    <a:pt x="182" y="302"/>
                  </a:lnTo>
                  <a:lnTo>
                    <a:pt x="188" y="289"/>
                  </a:lnTo>
                  <a:lnTo>
                    <a:pt x="195" y="276"/>
                  </a:lnTo>
                  <a:lnTo>
                    <a:pt x="203" y="263"/>
                  </a:lnTo>
                  <a:lnTo>
                    <a:pt x="211" y="252"/>
                  </a:lnTo>
                  <a:lnTo>
                    <a:pt x="221" y="240"/>
                  </a:lnTo>
                  <a:lnTo>
                    <a:pt x="231" y="230"/>
                  </a:lnTo>
                  <a:lnTo>
                    <a:pt x="240" y="219"/>
                  </a:lnTo>
                  <a:lnTo>
                    <a:pt x="252" y="211"/>
                  </a:lnTo>
                  <a:lnTo>
                    <a:pt x="263" y="202"/>
                  </a:lnTo>
                  <a:lnTo>
                    <a:pt x="277" y="195"/>
                  </a:lnTo>
                  <a:lnTo>
                    <a:pt x="289" y="188"/>
                  </a:lnTo>
                  <a:lnTo>
                    <a:pt x="302" y="182"/>
                  </a:lnTo>
                  <a:lnTo>
                    <a:pt x="317" y="177"/>
                  </a:lnTo>
                  <a:lnTo>
                    <a:pt x="331" y="172"/>
                  </a:lnTo>
                  <a:lnTo>
                    <a:pt x="331" y="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49" name="Freeform 9"/>
            <p:cNvSpPr>
              <a:spLocks noEditPoints="1"/>
            </p:cNvSpPr>
            <p:nvPr/>
          </p:nvSpPr>
          <p:spPr bwMode="auto">
            <a:xfrm>
              <a:off x="5402198" y="3006744"/>
              <a:ext cx="314961" cy="316585"/>
            </a:xfrm>
            <a:custGeom>
              <a:avLst/>
              <a:gdLst>
                <a:gd name="T0" fmla="*/ 188 w 389"/>
                <a:gd name="T1" fmla="*/ 389 h 389"/>
                <a:gd name="T2" fmla="*/ 173 w 389"/>
                <a:gd name="T3" fmla="*/ 385 h 389"/>
                <a:gd name="T4" fmla="*/ 163 w 389"/>
                <a:gd name="T5" fmla="*/ 377 h 389"/>
                <a:gd name="T6" fmla="*/ 158 w 389"/>
                <a:gd name="T7" fmla="*/ 367 h 389"/>
                <a:gd name="T8" fmla="*/ 145 w 389"/>
                <a:gd name="T9" fmla="*/ 331 h 389"/>
                <a:gd name="T10" fmla="*/ 125 w 389"/>
                <a:gd name="T11" fmla="*/ 298 h 389"/>
                <a:gd name="T12" fmla="*/ 100 w 389"/>
                <a:gd name="T13" fmla="*/ 272 h 389"/>
                <a:gd name="T14" fmla="*/ 69 w 389"/>
                <a:gd name="T15" fmla="*/ 248 h 389"/>
                <a:gd name="T16" fmla="*/ 34 w 389"/>
                <a:gd name="T17" fmla="*/ 234 h 389"/>
                <a:gd name="T18" fmla="*/ 17 w 389"/>
                <a:gd name="T19" fmla="*/ 228 h 389"/>
                <a:gd name="T20" fmla="*/ 6 w 389"/>
                <a:gd name="T21" fmla="*/ 219 h 389"/>
                <a:gd name="T22" fmla="*/ 0 w 389"/>
                <a:gd name="T23" fmla="*/ 206 h 389"/>
                <a:gd name="T24" fmla="*/ 0 w 389"/>
                <a:gd name="T25" fmla="*/ 187 h 389"/>
                <a:gd name="T26" fmla="*/ 4 w 389"/>
                <a:gd name="T27" fmla="*/ 173 h 389"/>
                <a:gd name="T28" fmla="*/ 12 w 389"/>
                <a:gd name="T29" fmla="*/ 162 h 389"/>
                <a:gd name="T30" fmla="*/ 22 w 389"/>
                <a:gd name="T31" fmla="*/ 158 h 389"/>
                <a:gd name="T32" fmla="*/ 57 w 389"/>
                <a:gd name="T33" fmla="*/ 145 h 389"/>
                <a:gd name="T34" fmla="*/ 90 w 389"/>
                <a:gd name="T35" fmla="*/ 125 h 389"/>
                <a:gd name="T36" fmla="*/ 117 w 389"/>
                <a:gd name="T37" fmla="*/ 100 h 389"/>
                <a:gd name="T38" fmla="*/ 140 w 389"/>
                <a:gd name="T39" fmla="*/ 68 h 389"/>
                <a:gd name="T40" fmla="*/ 155 w 389"/>
                <a:gd name="T41" fmla="*/ 34 h 389"/>
                <a:gd name="T42" fmla="*/ 161 w 389"/>
                <a:gd name="T43" fmla="*/ 17 h 389"/>
                <a:gd name="T44" fmla="*/ 169 w 389"/>
                <a:gd name="T45" fmla="*/ 6 h 389"/>
                <a:gd name="T46" fmla="*/ 183 w 389"/>
                <a:gd name="T47" fmla="*/ 0 h 389"/>
                <a:gd name="T48" fmla="*/ 201 w 389"/>
                <a:gd name="T49" fmla="*/ 0 h 389"/>
                <a:gd name="T50" fmla="*/ 216 w 389"/>
                <a:gd name="T51" fmla="*/ 2 h 389"/>
                <a:gd name="T52" fmla="*/ 225 w 389"/>
                <a:gd name="T53" fmla="*/ 12 h 389"/>
                <a:gd name="T54" fmla="*/ 230 w 389"/>
                <a:gd name="T55" fmla="*/ 22 h 389"/>
                <a:gd name="T56" fmla="*/ 244 w 389"/>
                <a:gd name="T57" fmla="*/ 57 h 389"/>
                <a:gd name="T58" fmla="*/ 263 w 389"/>
                <a:gd name="T59" fmla="*/ 90 h 389"/>
                <a:gd name="T60" fmla="*/ 289 w 389"/>
                <a:gd name="T61" fmla="*/ 117 h 389"/>
                <a:gd name="T62" fmla="*/ 319 w 389"/>
                <a:gd name="T63" fmla="*/ 139 h 389"/>
                <a:gd name="T64" fmla="*/ 355 w 389"/>
                <a:gd name="T65" fmla="*/ 154 h 389"/>
                <a:gd name="T66" fmla="*/ 372 w 389"/>
                <a:gd name="T67" fmla="*/ 161 h 389"/>
                <a:gd name="T68" fmla="*/ 383 w 389"/>
                <a:gd name="T69" fmla="*/ 169 h 389"/>
                <a:gd name="T70" fmla="*/ 389 w 389"/>
                <a:gd name="T71" fmla="*/ 181 h 389"/>
                <a:gd name="T72" fmla="*/ 389 w 389"/>
                <a:gd name="T73" fmla="*/ 201 h 389"/>
                <a:gd name="T74" fmla="*/ 385 w 389"/>
                <a:gd name="T75" fmla="*/ 215 h 389"/>
                <a:gd name="T76" fmla="*/ 377 w 389"/>
                <a:gd name="T77" fmla="*/ 225 h 389"/>
                <a:gd name="T78" fmla="*/ 367 w 389"/>
                <a:gd name="T79" fmla="*/ 230 h 389"/>
                <a:gd name="T80" fmla="*/ 331 w 389"/>
                <a:gd name="T81" fmla="*/ 244 h 389"/>
                <a:gd name="T82" fmla="*/ 299 w 389"/>
                <a:gd name="T83" fmla="*/ 263 h 389"/>
                <a:gd name="T84" fmla="*/ 272 w 389"/>
                <a:gd name="T85" fmla="*/ 289 h 389"/>
                <a:gd name="T86" fmla="*/ 250 w 389"/>
                <a:gd name="T87" fmla="*/ 319 h 389"/>
                <a:gd name="T88" fmla="*/ 234 w 389"/>
                <a:gd name="T89" fmla="*/ 355 h 389"/>
                <a:gd name="T90" fmla="*/ 228 w 389"/>
                <a:gd name="T91" fmla="*/ 372 h 389"/>
                <a:gd name="T92" fmla="*/ 219 w 389"/>
                <a:gd name="T93" fmla="*/ 383 h 389"/>
                <a:gd name="T94" fmla="*/ 207 w 389"/>
                <a:gd name="T95" fmla="*/ 389 h 389"/>
                <a:gd name="T96" fmla="*/ 90 w 389"/>
                <a:gd name="T97" fmla="*/ 194 h 389"/>
                <a:gd name="T98" fmla="*/ 122 w 389"/>
                <a:gd name="T99" fmla="*/ 214 h 389"/>
                <a:gd name="T100" fmla="*/ 163 w 389"/>
                <a:gd name="T101" fmla="*/ 252 h 389"/>
                <a:gd name="T102" fmla="*/ 195 w 389"/>
                <a:gd name="T103" fmla="*/ 298 h 389"/>
                <a:gd name="T104" fmla="*/ 214 w 389"/>
                <a:gd name="T105" fmla="*/ 267 h 389"/>
                <a:gd name="T106" fmla="*/ 252 w 389"/>
                <a:gd name="T107" fmla="*/ 225 h 389"/>
                <a:gd name="T108" fmla="*/ 299 w 389"/>
                <a:gd name="T109" fmla="*/ 194 h 389"/>
                <a:gd name="T110" fmla="*/ 267 w 389"/>
                <a:gd name="T111" fmla="*/ 174 h 389"/>
                <a:gd name="T112" fmla="*/ 225 w 389"/>
                <a:gd name="T113" fmla="*/ 136 h 389"/>
                <a:gd name="T114" fmla="*/ 195 w 389"/>
                <a:gd name="T115" fmla="*/ 90 h 389"/>
                <a:gd name="T116" fmla="*/ 174 w 389"/>
                <a:gd name="T117" fmla="*/ 122 h 389"/>
                <a:gd name="T118" fmla="*/ 136 w 389"/>
                <a:gd name="T119" fmla="*/ 163 h 389"/>
                <a:gd name="T120" fmla="*/ 90 w 389"/>
                <a:gd name="T121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89">
                  <a:moveTo>
                    <a:pt x="201" y="389"/>
                  </a:moveTo>
                  <a:lnTo>
                    <a:pt x="188" y="389"/>
                  </a:lnTo>
                  <a:lnTo>
                    <a:pt x="188" y="389"/>
                  </a:lnTo>
                  <a:lnTo>
                    <a:pt x="183" y="389"/>
                  </a:lnTo>
                  <a:lnTo>
                    <a:pt x="178" y="387"/>
                  </a:lnTo>
                  <a:lnTo>
                    <a:pt x="173" y="385"/>
                  </a:lnTo>
                  <a:lnTo>
                    <a:pt x="169" y="383"/>
                  </a:lnTo>
                  <a:lnTo>
                    <a:pt x="166" y="380"/>
                  </a:lnTo>
                  <a:lnTo>
                    <a:pt x="163" y="377"/>
                  </a:lnTo>
                  <a:lnTo>
                    <a:pt x="161" y="372"/>
                  </a:lnTo>
                  <a:lnTo>
                    <a:pt x="158" y="367"/>
                  </a:lnTo>
                  <a:lnTo>
                    <a:pt x="158" y="367"/>
                  </a:lnTo>
                  <a:lnTo>
                    <a:pt x="155" y="355"/>
                  </a:lnTo>
                  <a:lnTo>
                    <a:pt x="151" y="342"/>
                  </a:lnTo>
                  <a:lnTo>
                    <a:pt x="145" y="331"/>
                  </a:lnTo>
                  <a:lnTo>
                    <a:pt x="139" y="319"/>
                  </a:lnTo>
                  <a:lnTo>
                    <a:pt x="133" y="309"/>
                  </a:lnTo>
                  <a:lnTo>
                    <a:pt x="125" y="298"/>
                  </a:lnTo>
                  <a:lnTo>
                    <a:pt x="117" y="289"/>
                  </a:lnTo>
                  <a:lnTo>
                    <a:pt x="108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79" y="256"/>
                  </a:lnTo>
                  <a:lnTo>
                    <a:pt x="69" y="248"/>
                  </a:lnTo>
                  <a:lnTo>
                    <a:pt x="57" y="244"/>
                  </a:lnTo>
                  <a:lnTo>
                    <a:pt x="46" y="237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8"/>
                  </a:lnTo>
                  <a:lnTo>
                    <a:pt x="12" y="225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4" y="215"/>
                  </a:lnTo>
                  <a:lnTo>
                    <a:pt x="1" y="211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4" y="173"/>
                  </a:lnTo>
                  <a:lnTo>
                    <a:pt x="6" y="169"/>
                  </a:lnTo>
                  <a:lnTo>
                    <a:pt x="8" y="165"/>
                  </a:lnTo>
                  <a:lnTo>
                    <a:pt x="12" y="162"/>
                  </a:lnTo>
                  <a:lnTo>
                    <a:pt x="17" y="161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34" y="154"/>
                  </a:lnTo>
                  <a:lnTo>
                    <a:pt x="46" y="151"/>
                  </a:lnTo>
                  <a:lnTo>
                    <a:pt x="57" y="145"/>
                  </a:lnTo>
                  <a:lnTo>
                    <a:pt x="69" y="139"/>
                  </a:lnTo>
                  <a:lnTo>
                    <a:pt x="79" y="133"/>
                  </a:lnTo>
                  <a:lnTo>
                    <a:pt x="90" y="125"/>
                  </a:lnTo>
                  <a:lnTo>
                    <a:pt x="100" y="117"/>
                  </a:lnTo>
                  <a:lnTo>
                    <a:pt x="108" y="108"/>
                  </a:lnTo>
                  <a:lnTo>
                    <a:pt x="117" y="100"/>
                  </a:lnTo>
                  <a:lnTo>
                    <a:pt x="125" y="90"/>
                  </a:lnTo>
                  <a:lnTo>
                    <a:pt x="133" y="79"/>
                  </a:lnTo>
                  <a:lnTo>
                    <a:pt x="140" y="68"/>
                  </a:lnTo>
                  <a:lnTo>
                    <a:pt x="145" y="57"/>
                  </a:lnTo>
                  <a:lnTo>
                    <a:pt x="151" y="46"/>
                  </a:lnTo>
                  <a:lnTo>
                    <a:pt x="155" y="34"/>
                  </a:lnTo>
                  <a:lnTo>
                    <a:pt x="158" y="22"/>
                  </a:lnTo>
                  <a:lnTo>
                    <a:pt x="158" y="22"/>
                  </a:lnTo>
                  <a:lnTo>
                    <a:pt x="161" y="17"/>
                  </a:lnTo>
                  <a:lnTo>
                    <a:pt x="163" y="12"/>
                  </a:lnTo>
                  <a:lnTo>
                    <a:pt x="166" y="8"/>
                  </a:lnTo>
                  <a:lnTo>
                    <a:pt x="169" y="6"/>
                  </a:lnTo>
                  <a:lnTo>
                    <a:pt x="173" y="2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1" y="1"/>
                  </a:lnTo>
                  <a:lnTo>
                    <a:pt x="216" y="2"/>
                  </a:lnTo>
                  <a:lnTo>
                    <a:pt x="219" y="6"/>
                  </a:lnTo>
                  <a:lnTo>
                    <a:pt x="223" y="8"/>
                  </a:lnTo>
                  <a:lnTo>
                    <a:pt x="225" y="12"/>
                  </a:lnTo>
                  <a:lnTo>
                    <a:pt x="228" y="17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34" y="34"/>
                  </a:lnTo>
                  <a:lnTo>
                    <a:pt x="238" y="46"/>
                  </a:lnTo>
                  <a:lnTo>
                    <a:pt x="244" y="57"/>
                  </a:lnTo>
                  <a:lnTo>
                    <a:pt x="250" y="68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2" y="100"/>
                  </a:lnTo>
                  <a:lnTo>
                    <a:pt x="280" y="108"/>
                  </a:lnTo>
                  <a:lnTo>
                    <a:pt x="289" y="117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19" y="139"/>
                  </a:lnTo>
                  <a:lnTo>
                    <a:pt x="331" y="145"/>
                  </a:lnTo>
                  <a:lnTo>
                    <a:pt x="342" y="151"/>
                  </a:lnTo>
                  <a:lnTo>
                    <a:pt x="355" y="154"/>
                  </a:lnTo>
                  <a:lnTo>
                    <a:pt x="367" y="158"/>
                  </a:lnTo>
                  <a:lnTo>
                    <a:pt x="367" y="158"/>
                  </a:lnTo>
                  <a:lnTo>
                    <a:pt x="372" y="161"/>
                  </a:lnTo>
                  <a:lnTo>
                    <a:pt x="377" y="162"/>
                  </a:lnTo>
                  <a:lnTo>
                    <a:pt x="380" y="165"/>
                  </a:lnTo>
                  <a:lnTo>
                    <a:pt x="383" y="169"/>
                  </a:lnTo>
                  <a:lnTo>
                    <a:pt x="385" y="173"/>
                  </a:lnTo>
                  <a:lnTo>
                    <a:pt x="388" y="178"/>
                  </a:lnTo>
                  <a:lnTo>
                    <a:pt x="389" y="181"/>
                  </a:lnTo>
                  <a:lnTo>
                    <a:pt x="389" y="187"/>
                  </a:lnTo>
                  <a:lnTo>
                    <a:pt x="389" y="201"/>
                  </a:lnTo>
                  <a:lnTo>
                    <a:pt x="389" y="201"/>
                  </a:lnTo>
                  <a:lnTo>
                    <a:pt x="389" y="206"/>
                  </a:lnTo>
                  <a:lnTo>
                    <a:pt x="388" y="211"/>
                  </a:lnTo>
                  <a:lnTo>
                    <a:pt x="385" y="215"/>
                  </a:lnTo>
                  <a:lnTo>
                    <a:pt x="383" y="219"/>
                  </a:lnTo>
                  <a:lnTo>
                    <a:pt x="380" y="223"/>
                  </a:lnTo>
                  <a:lnTo>
                    <a:pt x="377" y="225"/>
                  </a:lnTo>
                  <a:lnTo>
                    <a:pt x="372" y="228"/>
                  </a:lnTo>
                  <a:lnTo>
                    <a:pt x="367" y="230"/>
                  </a:lnTo>
                  <a:lnTo>
                    <a:pt x="367" y="230"/>
                  </a:lnTo>
                  <a:lnTo>
                    <a:pt x="355" y="234"/>
                  </a:lnTo>
                  <a:lnTo>
                    <a:pt x="342" y="237"/>
                  </a:lnTo>
                  <a:lnTo>
                    <a:pt x="331" y="244"/>
                  </a:lnTo>
                  <a:lnTo>
                    <a:pt x="319" y="248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0" y="280"/>
                  </a:lnTo>
                  <a:lnTo>
                    <a:pt x="272" y="289"/>
                  </a:lnTo>
                  <a:lnTo>
                    <a:pt x="263" y="298"/>
                  </a:lnTo>
                  <a:lnTo>
                    <a:pt x="256" y="309"/>
                  </a:lnTo>
                  <a:lnTo>
                    <a:pt x="250" y="319"/>
                  </a:lnTo>
                  <a:lnTo>
                    <a:pt x="244" y="331"/>
                  </a:lnTo>
                  <a:lnTo>
                    <a:pt x="238" y="342"/>
                  </a:lnTo>
                  <a:lnTo>
                    <a:pt x="234" y="355"/>
                  </a:lnTo>
                  <a:lnTo>
                    <a:pt x="230" y="367"/>
                  </a:lnTo>
                  <a:lnTo>
                    <a:pt x="230" y="367"/>
                  </a:lnTo>
                  <a:lnTo>
                    <a:pt x="228" y="372"/>
                  </a:lnTo>
                  <a:lnTo>
                    <a:pt x="225" y="377"/>
                  </a:lnTo>
                  <a:lnTo>
                    <a:pt x="223" y="380"/>
                  </a:lnTo>
                  <a:lnTo>
                    <a:pt x="219" y="383"/>
                  </a:lnTo>
                  <a:lnTo>
                    <a:pt x="216" y="385"/>
                  </a:lnTo>
                  <a:lnTo>
                    <a:pt x="211" y="387"/>
                  </a:lnTo>
                  <a:lnTo>
                    <a:pt x="207" y="389"/>
                  </a:lnTo>
                  <a:lnTo>
                    <a:pt x="201" y="389"/>
                  </a:lnTo>
                  <a:lnTo>
                    <a:pt x="201" y="389"/>
                  </a:lnTo>
                  <a:close/>
                  <a:moveTo>
                    <a:pt x="90" y="194"/>
                  </a:moveTo>
                  <a:lnTo>
                    <a:pt x="90" y="194"/>
                  </a:lnTo>
                  <a:lnTo>
                    <a:pt x="107" y="203"/>
                  </a:lnTo>
                  <a:lnTo>
                    <a:pt x="122" y="214"/>
                  </a:lnTo>
                  <a:lnTo>
                    <a:pt x="136" y="225"/>
                  </a:lnTo>
                  <a:lnTo>
                    <a:pt x="150" y="239"/>
                  </a:lnTo>
                  <a:lnTo>
                    <a:pt x="163" y="252"/>
                  </a:lnTo>
                  <a:lnTo>
                    <a:pt x="174" y="267"/>
                  </a:lnTo>
                  <a:lnTo>
                    <a:pt x="185" y="281"/>
                  </a:lnTo>
                  <a:lnTo>
                    <a:pt x="195" y="298"/>
                  </a:lnTo>
                  <a:lnTo>
                    <a:pt x="195" y="298"/>
                  </a:lnTo>
                  <a:lnTo>
                    <a:pt x="203" y="281"/>
                  </a:lnTo>
                  <a:lnTo>
                    <a:pt x="214" y="267"/>
                  </a:lnTo>
                  <a:lnTo>
                    <a:pt x="225" y="252"/>
                  </a:lnTo>
                  <a:lnTo>
                    <a:pt x="239" y="239"/>
                  </a:lnTo>
                  <a:lnTo>
                    <a:pt x="252" y="225"/>
                  </a:lnTo>
                  <a:lnTo>
                    <a:pt x="267" y="214"/>
                  </a:lnTo>
                  <a:lnTo>
                    <a:pt x="281" y="203"/>
                  </a:lnTo>
                  <a:lnTo>
                    <a:pt x="299" y="194"/>
                  </a:lnTo>
                  <a:lnTo>
                    <a:pt x="299" y="194"/>
                  </a:lnTo>
                  <a:lnTo>
                    <a:pt x="281" y="185"/>
                  </a:lnTo>
                  <a:lnTo>
                    <a:pt x="267" y="174"/>
                  </a:lnTo>
                  <a:lnTo>
                    <a:pt x="252" y="163"/>
                  </a:lnTo>
                  <a:lnTo>
                    <a:pt x="239" y="150"/>
                  </a:lnTo>
                  <a:lnTo>
                    <a:pt x="225" y="136"/>
                  </a:lnTo>
                  <a:lnTo>
                    <a:pt x="214" y="122"/>
                  </a:lnTo>
                  <a:lnTo>
                    <a:pt x="203" y="107"/>
                  </a:lnTo>
                  <a:lnTo>
                    <a:pt x="195" y="90"/>
                  </a:lnTo>
                  <a:lnTo>
                    <a:pt x="195" y="90"/>
                  </a:lnTo>
                  <a:lnTo>
                    <a:pt x="185" y="107"/>
                  </a:lnTo>
                  <a:lnTo>
                    <a:pt x="174" y="122"/>
                  </a:lnTo>
                  <a:lnTo>
                    <a:pt x="163" y="136"/>
                  </a:lnTo>
                  <a:lnTo>
                    <a:pt x="150" y="150"/>
                  </a:lnTo>
                  <a:lnTo>
                    <a:pt x="136" y="163"/>
                  </a:lnTo>
                  <a:lnTo>
                    <a:pt x="122" y="174"/>
                  </a:lnTo>
                  <a:lnTo>
                    <a:pt x="107" y="185"/>
                  </a:lnTo>
                  <a:lnTo>
                    <a:pt x="90" y="194"/>
                  </a:lnTo>
                  <a:lnTo>
                    <a:pt x="90" y="194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2906865" y="3474315"/>
              <a:ext cx="220797" cy="219174"/>
            </a:xfrm>
            <a:custGeom>
              <a:avLst/>
              <a:gdLst>
                <a:gd name="T0" fmla="*/ 271 w 271"/>
                <a:gd name="T1" fmla="*/ 129 h 271"/>
                <a:gd name="T2" fmla="*/ 260 w 271"/>
                <a:gd name="T3" fmla="*/ 126 h 271"/>
                <a:gd name="T4" fmla="*/ 236 w 271"/>
                <a:gd name="T5" fmla="*/ 117 h 271"/>
                <a:gd name="T6" fmla="*/ 216 w 271"/>
                <a:gd name="T7" fmla="*/ 105 h 271"/>
                <a:gd name="T8" fmla="*/ 197 w 271"/>
                <a:gd name="T9" fmla="*/ 90 h 271"/>
                <a:gd name="T10" fmla="*/ 180 w 271"/>
                <a:gd name="T11" fmla="*/ 73 h 271"/>
                <a:gd name="T12" fmla="*/ 166 w 271"/>
                <a:gd name="T13" fmla="*/ 55 h 271"/>
                <a:gd name="T14" fmla="*/ 154 w 271"/>
                <a:gd name="T15" fmla="*/ 34 h 271"/>
                <a:gd name="T16" fmla="*/ 145 w 271"/>
                <a:gd name="T17" fmla="*/ 12 h 271"/>
                <a:gd name="T18" fmla="*/ 129 w 271"/>
                <a:gd name="T19" fmla="*/ 0 h 271"/>
                <a:gd name="T20" fmla="*/ 126 w 271"/>
                <a:gd name="T21" fmla="*/ 12 h 271"/>
                <a:gd name="T22" fmla="*/ 117 w 271"/>
                <a:gd name="T23" fmla="*/ 34 h 271"/>
                <a:gd name="T24" fmla="*/ 105 w 271"/>
                <a:gd name="T25" fmla="*/ 55 h 271"/>
                <a:gd name="T26" fmla="*/ 90 w 271"/>
                <a:gd name="T27" fmla="*/ 73 h 271"/>
                <a:gd name="T28" fmla="*/ 73 w 271"/>
                <a:gd name="T29" fmla="*/ 90 h 271"/>
                <a:gd name="T30" fmla="*/ 55 w 271"/>
                <a:gd name="T31" fmla="*/ 105 h 271"/>
                <a:gd name="T32" fmla="*/ 34 w 271"/>
                <a:gd name="T33" fmla="*/ 117 h 271"/>
                <a:gd name="T34" fmla="*/ 12 w 271"/>
                <a:gd name="T35" fmla="*/ 126 h 271"/>
                <a:gd name="T36" fmla="*/ 0 w 271"/>
                <a:gd name="T37" fmla="*/ 142 h 271"/>
                <a:gd name="T38" fmla="*/ 12 w 271"/>
                <a:gd name="T39" fmla="*/ 145 h 271"/>
                <a:gd name="T40" fmla="*/ 34 w 271"/>
                <a:gd name="T41" fmla="*/ 154 h 271"/>
                <a:gd name="T42" fmla="*/ 55 w 271"/>
                <a:gd name="T43" fmla="*/ 166 h 271"/>
                <a:gd name="T44" fmla="*/ 73 w 271"/>
                <a:gd name="T45" fmla="*/ 181 h 271"/>
                <a:gd name="T46" fmla="*/ 90 w 271"/>
                <a:gd name="T47" fmla="*/ 198 h 271"/>
                <a:gd name="T48" fmla="*/ 105 w 271"/>
                <a:gd name="T49" fmla="*/ 216 h 271"/>
                <a:gd name="T50" fmla="*/ 117 w 271"/>
                <a:gd name="T51" fmla="*/ 237 h 271"/>
                <a:gd name="T52" fmla="*/ 126 w 271"/>
                <a:gd name="T53" fmla="*/ 260 h 271"/>
                <a:gd name="T54" fmla="*/ 141 w 271"/>
                <a:gd name="T55" fmla="*/ 271 h 271"/>
                <a:gd name="T56" fmla="*/ 145 w 271"/>
                <a:gd name="T57" fmla="*/ 260 h 271"/>
                <a:gd name="T58" fmla="*/ 154 w 271"/>
                <a:gd name="T59" fmla="*/ 237 h 271"/>
                <a:gd name="T60" fmla="*/ 166 w 271"/>
                <a:gd name="T61" fmla="*/ 216 h 271"/>
                <a:gd name="T62" fmla="*/ 180 w 271"/>
                <a:gd name="T63" fmla="*/ 198 h 271"/>
                <a:gd name="T64" fmla="*/ 197 w 271"/>
                <a:gd name="T65" fmla="*/ 181 h 271"/>
                <a:gd name="T66" fmla="*/ 216 w 271"/>
                <a:gd name="T67" fmla="*/ 166 h 271"/>
                <a:gd name="T68" fmla="*/ 236 w 271"/>
                <a:gd name="T69" fmla="*/ 154 h 271"/>
                <a:gd name="T70" fmla="*/ 260 w 271"/>
                <a:gd name="T71" fmla="*/ 145 h 271"/>
                <a:gd name="T72" fmla="*/ 271 w 271"/>
                <a:gd name="T73" fmla="*/ 14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271">
                  <a:moveTo>
                    <a:pt x="271" y="142"/>
                  </a:moveTo>
                  <a:lnTo>
                    <a:pt x="271" y="129"/>
                  </a:lnTo>
                  <a:lnTo>
                    <a:pt x="271" y="129"/>
                  </a:lnTo>
                  <a:lnTo>
                    <a:pt x="260" y="126"/>
                  </a:lnTo>
                  <a:lnTo>
                    <a:pt x="247" y="122"/>
                  </a:lnTo>
                  <a:lnTo>
                    <a:pt x="236" y="117"/>
                  </a:lnTo>
                  <a:lnTo>
                    <a:pt x="227" y="111"/>
                  </a:lnTo>
                  <a:lnTo>
                    <a:pt x="216" y="105"/>
                  </a:lnTo>
                  <a:lnTo>
                    <a:pt x="206" y="98"/>
                  </a:lnTo>
                  <a:lnTo>
                    <a:pt x="197" y="90"/>
                  </a:lnTo>
                  <a:lnTo>
                    <a:pt x="189" y="83"/>
                  </a:lnTo>
                  <a:lnTo>
                    <a:pt x="180" y="73"/>
                  </a:lnTo>
                  <a:lnTo>
                    <a:pt x="173" y="65"/>
                  </a:lnTo>
                  <a:lnTo>
                    <a:pt x="166" y="55"/>
                  </a:lnTo>
                  <a:lnTo>
                    <a:pt x="160" y="45"/>
                  </a:lnTo>
                  <a:lnTo>
                    <a:pt x="154" y="34"/>
                  </a:lnTo>
                  <a:lnTo>
                    <a:pt x="149" y="23"/>
                  </a:lnTo>
                  <a:lnTo>
                    <a:pt x="145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6" y="12"/>
                  </a:lnTo>
                  <a:lnTo>
                    <a:pt x="122" y="23"/>
                  </a:lnTo>
                  <a:lnTo>
                    <a:pt x="117" y="34"/>
                  </a:lnTo>
                  <a:lnTo>
                    <a:pt x="111" y="45"/>
                  </a:lnTo>
                  <a:lnTo>
                    <a:pt x="105" y="55"/>
                  </a:lnTo>
                  <a:lnTo>
                    <a:pt x="97" y="65"/>
                  </a:lnTo>
                  <a:lnTo>
                    <a:pt x="90" y="73"/>
                  </a:lnTo>
                  <a:lnTo>
                    <a:pt x="83" y="83"/>
                  </a:lnTo>
                  <a:lnTo>
                    <a:pt x="73" y="90"/>
                  </a:lnTo>
                  <a:lnTo>
                    <a:pt x="65" y="98"/>
                  </a:lnTo>
                  <a:lnTo>
                    <a:pt x="55" y="105"/>
                  </a:lnTo>
                  <a:lnTo>
                    <a:pt x="45" y="111"/>
                  </a:lnTo>
                  <a:lnTo>
                    <a:pt x="34" y="117"/>
                  </a:lnTo>
                  <a:lnTo>
                    <a:pt x="23" y="122"/>
                  </a:lnTo>
                  <a:lnTo>
                    <a:pt x="12" y="126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2" y="145"/>
                  </a:lnTo>
                  <a:lnTo>
                    <a:pt x="23" y="149"/>
                  </a:lnTo>
                  <a:lnTo>
                    <a:pt x="34" y="154"/>
                  </a:lnTo>
                  <a:lnTo>
                    <a:pt x="45" y="160"/>
                  </a:lnTo>
                  <a:lnTo>
                    <a:pt x="55" y="166"/>
                  </a:lnTo>
                  <a:lnTo>
                    <a:pt x="65" y="173"/>
                  </a:lnTo>
                  <a:lnTo>
                    <a:pt x="73" y="181"/>
                  </a:lnTo>
                  <a:lnTo>
                    <a:pt x="83" y="189"/>
                  </a:lnTo>
                  <a:lnTo>
                    <a:pt x="90" y="198"/>
                  </a:lnTo>
                  <a:lnTo>
                    <a:pt x="97" y="206"/>
                  </a:lnTo>
                  <a:lnTo>
                    <a:pt x="105" y="216"/>
                  </a:lnTo>
                  <a:lnTo>
                    <a:pt x="111" y="227"/>
                  </a:lnTo>
                  <a:lnTo>
                    <a:pt x="117" y="237"/>
                  </a:lnTo>
                  <a:lnTo>
                    <a:pt x="122" y="248"/>
                  </a:lnTo>
                  <a:lnTo>
                    <a:pt x="126" y="260"/>
                  </a:lnTo>
                  <a:lnTo>
                    <a:pt x="129" y="271"/>
                  </a:lnTo>
                  <a:lnTo>
                    <a:pt x="141" y="271"/>
                  </a:lnTo>
                  <a:lnTo>
                    <a:pt x="141" y="271"/>
                  </a:lnTo>
                  <a:lnTo>
                    <a:pt x="145" y="260"/>
                  </a:lnTo>
                  <a:lnTo>
                    <a:pt x="149" y="248"/>
                  </a:lnTo>
                  <a:lnTo>
                    <a:pt x="154" y="237"/>
                  </a:lnTo>
                  <a:lnTo>
                    <a:pt x="160" y="227"/>
                  </a:lnTo>
                  <a:lnTo>
                    <a:pt x="166" y="216"/>
                  </a:lnTo>
                  <a:lnTo>
                    <a:pt x="173" y="206"/>
                  </a:lnTo>
                  <a:lnTo>
                    <a:pt x="180" y="198"/>
                  </a:lnTo>
                  <a:lnTo>
                    <a:pt x="189" y="189"/>
                  </a:lnTo>
                  <a:lnTo>
                    <a:pt x="197" y="181"/>
                  </a:lnTo>
                  <a:lnTo>
                    <a:pt x="206" y="173"/>
                  </a:lnTo>
                  <a:lnTo>
                    <a:pt x="216" y="166"/>
                  </a:lnTo>
                  <a:lnTo>
                    <a:pt x="227" y="160"/>
                  </a:lnTo>
                  <a:lnTo>
                    <a:pt x="236" y="154"/>
                  </a:lnTo>
                  <a:lnTo>
                    <a:pt x="247" y="149"/>
                  </a:lnTo>
                  <a:lnTo>
                    <a:pt x="260" y="145"/>
                  </a:lnTo>
                  <a:lnTo>
                    <a:pt x="271" y="142"/>
                  </a:lnTo>
                  <a:lnTo>
                    <a:pt x="271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1" name="Freeform 11"/>
            <p:cNvSpPr>
              <a:spLocks noEditPoints="1"/>
            </p:cNvSpPr>
            <p:nvPr/>
          </p:nvSpPr>
          <p:spPr bwMode="auto">
            <a:xfrm>
              <a:off x="2884136" y="3449963"/>
              <a:ext cx="266255" cy="267879"/>
            </a:xfrm>
            <a:custGeom>
              <a:avLst/>
              <a:gdLst>
                <a:gd name="T0" fmla="*/ 158 w 329"/>
                <a:gd name="T1" fmla="*/ 329 h 329"/>
                <a:gd name="T2" fmla="*/ 145 w 329"/>
                <a:gd name="T3" fmla="*/ 326 h 329"/>
                <a:gd name="T4" fmla="*/ 134 w 329"/>
                <a:gd name="T5" fmla="*/ 317 h 329"/>
                <a:gd name="T6" fmla="*/ 130 w 329"/>
                <a:gd name="T7" fmla="*/ 307 h 329"/>
                <a:gd name="T8" fmla="*/ 103 w 329"/>
                <a:gd name="T9" fmla="*/ 254 h 329"/>
                <a:gd name="T10" fmla="*/ 59 w 329"/>
                <a:gd name="T11" fmla="*/ 215 h 329"/>
                <a:gd name="T12" fmla="*/ 22 w 329"/>
                <a:gd name="T13" fmla="*/ 199 h 329"/>
                <a:gd name="T14" fmla="*/ 9 w 329"/>
                <a:gd name="T15" fmla="*/ 193 h 329"/>
                <a:gd name="T16" fmla="*/ 1 w 329"/>
                <a:gd name="T17" fmla="*/ 180 h 329"/>
                <a:gd name="T18" fmla="*/ 0 w 329"/>
                <a:gd name="T19" fmla="*/ 158 h 329"/>
                <a:gd name="T20" fmla="*/ 1 w 329"/>
                <a:gd name="T21" fmla="*/ 149 h 329"/>
                <a:gd name="T22" fmla="*/ 9 w 329"/>
                <a:gd name="T23" fmla="*/ 138 h 329"/>
                <a:gd name="T24" fmla="*/ 22 w 329"/>
                <a:gd name="T25" fmla="*/ 130 h 329"/>
                <a:gd name="T26" fmla="*/ 59 w 329"/>
                <a:gd name="T27" fmla="*/ 115 h 329"/>
                <a:gd name="T28" fmla="*/ 103 w 329"/>
                <a:gd name="T29" fmla="*/ 75 h 329"/>
                <a:gd name="T30" fmla="*/ 130 w 329"/>
                <a:gd name="T31" fmla="*/ 22 h 329"/>
                <a:gd name="T32" fmla="*/ 134 w 329"/>
                <a:gd name="T33" fmla="*/ 13 h 329"/>
                <a:gd name="T34" fmla="*/ 145 w 329"/>
                <a:gd name="T35" fmla="*/ 4 h 329"/>
                <a:gd name="T36" fmla="*/ 158 w 329"/>
                <a:gd name="T37" fmla="*/ 0 h 329"/>
                <a:gd name="T38" fmla="*/ 175 w 329"/>
                <a:gd name="T39" fmla="*/ 0 h 329"/>
                <a:gd name="T40" fmla="*/ 189 w 329"/>
                <a:gd name="T41" fmla="*/ 6 h 329"/>
                <a:gd name="T42" fmla="*/ 197 w 329"/>
                <a:gd name="T43" fmla="*/ 17 h 329"/>
                <a:gd name="T44" fmla="*/ 204 w 329"/>
                <a:gd name="T45" fmla="*/ 41 h 329"/>
                <a:gd name="T46" fmla="*/ 239 w 329"/>
                <a:gd name="T47" fmla="*/ 91 h 329"/>
                <a:gd name="T48" fmla="*/ 287 w 329"/>
                <a:gd name="T49" fmla="*/ 124 h 329"/>
                <a:gd name="T50" fmla="*/ 312 w 329"/>
                <a:gd name="T51" fmla="*/ 132 h 329"/>
                <a:gd name="T52" fmla="*/ 323 w 329"/>
                <a:gd name="T53" fmla="*/ 141 h 329"/>
                <a:gd name="T54" fmla="*/ 329 w 329"/>
                <a:gd name="T55" fmla="*/ 154 h 329"/>
                <a:gd name="T56" fmla="*/ 329 w 329"/>
                <a:gd name="T57" fmla="*/ 171 h 329"/>
                <a:gd name="T58" fmla="*/ 325 w 329"/>
                <a:gd name="T59" fmla="*/ 184 h 329"/>
                <a:gd name="T60" fmla="*/ 315 w 329"/>
                <a:gd name="T61" fmla="*/ 195 h 329"/>
                <a:gd name="T62" fmla="*/ 307 w 329"/>
                <a:gd name="T63" fmla="*/ 199 h 329"/>
                <a:gd name="T64" fmla="*/ 253 w 329"/>
                <a:gd name="T65" fmla="*/ 226 h 329"/>
                <a:gd name="T66" fmla="*/ 214 w 329"/>
                <a:gd name="T67" fmla="*/ 269 h 329"/>
                <a:gd name="T68" fmla="*/ 198 w 329"/>
                <a:gd name="T69" fmla="*/ 307 h 329"/>
                <a:gd name="T70" fmla="*/ 191 w 329"/>
                <a:gd name="T71" fmla="*/ 321 h 329"/>
                <a:gd name="T72" fmla="*/ 180 w 329"/>
                <a:gd name="T73" fmla="*/ 328 h 329"/>
                <a:gd name="T74" fmla="*/ 170 w 329"/>
                <a:gd name="T75" fmla="*/ 329 h 329"/>
                <a:gd name="T76" fmla="*/ 102 w 329"/>
                <a:gd name="T77" fmla="*/ 172 h 329"/>
                <a:gd name="T78" fmla="*/ 133 w 329"/>
                <a:gd name="T79" fmla="*/ 197 h 329"/>
                <a:gd name="T80" fmla="*/ 157 w 329"/>
                <a:gd name="T81" fmla="*/ 228 h 329"/>
                <a:gd name="T82" fmla="*/ 172 w 329"/>
                <a:gd name="T83" fmla="*/ 228 h 329"/>
                <a:gd name="T84" fmla="*/ 197 w 329"/>
                <a:gd name="T85" fmla="*/ 197 h 329"/>
                <a:gd name="T86" fmla="*/ 228 w 329"/>
                <a:gd name="T87" fmla="*/ 172 h 329"/>
                <a:gd name="T88" fmla="*/ 228 w 329"/>
                <a:gd name="T89" fmla="*/ 157 h 329"/>
                <a:gd name="T90" fmla="*/ 197 w 329"/>
                <a:gd name="T91" fmla="*/ 133 h 329"/>
                <a:gd name="T92" fmla="*/ 172 w 329"/>
                <a:gd name="T93" fmla="*/ 102 h 329"/>
                <a:gd name="T94" fmla="*/ 157 w 329"/>
                <a:gd name="T95" fmla="*/ 102 h 329"/>
                <a:gd name="T96" fmla="*/ 133 w 329"/>
                <a:gd name="T97" fmla="*/ 133 h 329"/>
                <a:gd name="T98" fmla="*/ 102 w 329"/>
                <a:gd name="T99" fmla="*/ 15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" h="329">
                  <a:moveTo>
                    <a:pt x="170" y="329"/>
                  </a:moveTo>
                  <a:lnTo>
                    <a:pt x="158" y="329"/>
                  </a:lnTo>
                  <a:lnTo>
                    <a:pt x="158" y="329"/>
                  </a:lnTo>
                  <a:lnTo>
                    <a:pt x="153" y="329"/>
                  </a:lnTo>
                  <a:lnTo>
                    <a:pt x="148" y="328"/>
                  </a:lnTo>
                  <a:lnTo>
                    <a:pt x="145" y="326"/>
                  </a:lnTo>
                  <a:lnTo>
                    <a:pt x="140" y="323"/>
                  </a:lnTo>
                  <a:lnTo>
                    <a:pt x="137" y="321"/>
                  </a:lnTo>
                  <a:lnTo>
                    <a:pt x="134" y="317"/>
                  </a:lnTo>
                  <a:lnTo>
                    <a:pt x="131" y="312"/>
                  </a:lnTo>
                  <a:lnTo>
                    <a:pt x="130" y="307"/>
                  </a:lnTo>
                  <a:lnTo>
                    <a:pt x="130" y="307"/>
                  </a:lnTo>
                  <a:lnTo>
                    <a:pt x="124" y="288"/>
                  </a:lnTo>
                  <a:lnTo>
                    <a:pt x="114" y="269"/>
                  </a:lnTo>
                  <a:lnTo>
                    <a:pt x="103" y="254"/>
                  </a:lnTo>
                  <a:lnTo>
                    <a:pt x="91" y="239"/>
                  </a:lnTo>
                  <a:lnTo>
                    <a:pt x="75" y="226"/>
                  </a:lnTo>
                  <a:lnTo>
                    <a:pt x="59" y="215"/>
                  </a:lnTo>
                  <a:lnTo>
                    <a:pt x="41" y="205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7"/>
                  </a:lnTo>
                  <a:lnTo>
                    <a:pt x="13" y="195"/>
                  </a:lnTo>
                  <a:lnTo>
                    <a:pt x="9" y="193"/>
                  </a:lnTo>
                  <a:lnTo>
                    <a:pt x="6" y="189"/>
                  </a:lnTo>
                  <a:lnTo>
                    <a:pt x="3" y="184"/>
                  </a:lnTo>
                  <a:lnTo>
                    <a:pt x="1" y="180"/>
                  </a:lnTo>
                  <a:lnTo>
                    <a:pt x="0" y="176"/>
                  </a:lnTo>
                  <a:lnTo>
                    <a:pt x="0" y="171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5"/>
                  </a:lnTo>
                  <a:lnTo>
                    <a:pt x="6" y="141"/>
                  </a:lnTo>
                  <a:lnTo>
                    <a:pt x="9" y="138"/>
                  </a:lnTo>
                  <a:lnTo>
                    <a:pt x="13" y="134"/>
                  </a:lnTo>
                  <a:lnTo>
                    <a:pt x="17" y="132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41" y="124"/>
                  </a:lnTo>
                  <a:lnTo>
                    <a:pt x="59" y="115"/>
                  </a:lnTo>
                  <a:lnTo>
                    <a:pt x="75" y="104"/>
                  </a:lnTo>
                  <a:lnTo>
                    <a:pt x="91" y="91"/>
                  </a:lnTo>
                  <a:lnTo>
                    <a:pt x="103" y="75"/>
                  </a:lnTo>
                  <a:lnTo>
                    <a:pt x="114" y="60"/>
                  </a:lnTo>
                  <a:lnTo>
                    <a:pt x="124" y="41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31" y="17"/>
                  </a:lnTo>
                  <a:lnTo>
                    <a:pt x="134" y="13"/>
                  </a:lnTo>
                  <a:lnTo>
                    <a:pt x="137" y="10"/>
                  </a:lnTo>
                  <a:lnTo>
                    <a:pt x="140" y="6"/>
                  </a:lnTo>
                  <a:lnTo>
                    <a:pt x="145" y="4"/>
                  </a:lnTo>
                  <a:lnTo>
                    <a:pt x="148" y="1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5" y="0"/>
                  </a:lnTo>
                  <a:lnTo>
                    <a:pt x="180" y="1"/>
                  </a:lnTo>
                  <a:lnTo>
                    <a:pt x="184" y="4"/>
                  </a:lnTo>
                  <a:lnTo>
                    <a:pt x="189" y="6"/>
                  </a:lnTo>
                  <a:lnTo>
                    <a:pt x="191" y="10"/>
                  </a:lnTo>
                  <a:lnTo>
                    <a:pt x="195" y="13"/>
                  </a:lnTo>
                  <a:lnTo>
                    <a:pt x="197" y="17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204" y="41"/>
                  </a:lnTo>
                  <a:lnTo>
                    <a:pt x="214" y="60"/>
                  </a:lnTo>
                  <a:lnTo>
                    <a:pt x="225" y="75"/>
                  </a:lnTo>
                  <a:lnTo>
                    <a:pt x="239" y="91"/>
                  </a:lnTo>
                  <a:lnTo>
                    <a:pt x="253" y="104"/>
                  </a:lnTo>
                  <a:lnTo>
                    <a:pt x="269" y="115"/>
                  </a:lnTo>
                  <a:lnTo>
                    <a:pt x="287" y="124"/>
                  </a:lnTo>
                  <a:lnTo>
                    <a:pt x="307" y="130"/>
                  </a:lnTo>
                  <a:lnTo>
                    <a:pt x="307" y="130"/>
                  </a:lnTo>
                  <a:lnTo>
                    <a:pt x="312" y="132"/>
                  </a:lnTo>
                  <a:lnTo>
                    <a:pt x="315" y="134"/>
                  </a:lnTo>
                  <a:lnTo>
                    <a:pt x="320" y="138"/>
                  </a:lnTo>
                  <a:lnTo>
                    <a:pt x="323" y="141"/>
                  </a:lnTo>
                  <a:lnTo>
                    <a:pt x="325" y="145"/>
                  </a:lnTo>
                  <a:lnTo>
                    <a:pt x="328" y="149"/>
                  </a:lnTo>
                  <a:lnTo>
                    <a:pt x="329" y="154"/>
                  </a:lnTo>
                  <a:lnTo>
                    <a:pt x="329" y="158"/>
                  </a:lnTo>
                  <a:lnTo>
                    <a:pt x="329" y="171"/>
                  </a:lnTo>
                  <a:lnTo>
                    <a:pt x="329" y="171"/>
                  </a:lnTo>
                  <a:lnTo>
                    <a:pt x="329" y="176"/>
                  </a:lnTo>
                  <a:lnTo>
                    <a:pt x="328" y="180"/>
                  </a:lnTo>
                  <a:lnTo>
                    <a:pt x="325" y="184"/>
                  </a:lnTo>
                  <a:lnTo>
                    <a:pt x="323" y="189"/>
                  </a:lnTo>
                  <a:lnTo>
                    <a:pt x="320" y="193"/>
                  </a:lnTo>
                  <a:lnTo>
                    <a:pt x="315" y="195"/>
                  </a:lnTo>
                  <a:lnTo>
                    <a:pt x="312" y="197"/>
                  </a:lnTo>
                  <a:lnTo>
                    <a:pt x="307" y="199"/>
                  </a:lnTo>
                  <a:lnTo>
                    <a:pt x="307" y="199"/>
                  </a:lnTo>
                  <a:lnTo>
                    <a:pt x="287" y="205"/>
                  </a:lnTo>
                  <a:lnTo>
                    <a:pt x="269" y="215"/>
                  </a:lnTo>
                  <a:lnTo>
                    <a:pt x="253" y="226"/>
                  </a:lnTo>
                  <a:lnTo>
                    <a:pt x="239" y="239"/>
                  </a:lnTo>
                  <a:lnTo>
                    <a:pt x="225" y="254"/>
                  </a:lnTo>
                  <a:lnTo>
                    <a:pt x="214" y="269"/>
                  </a:lnTo>
                  <a:lnTo>
                    <a:pt x="204" y="288"/>
                  </a:lnTo>
                  <a:lnTo>
                    <a:pt x="198" y="307"/>
                  </a:lnTo>
                  <a:lnTo>
                    <a:pt x="198" y="307"/>
                  </a:lnTo>
                  <a:lnTo>
                    <a:pt x="197" y="312"/>
                  </a:lnTo>
                  <a:lnTo>
                    <a:pt x="195" y="317"/>
                  </a:lnTo>
                  <a:lnTo>
                    <a:pt x="191" y="321"/>
                  </a:lnTo>
                  <a:lnTo>
                    <a:pt x="189" y="323"/>
                  </a:lnTo>
                  <a:lnTo>
                    <a:pt x="184" y="326"/>
                  </a:lnTo>
                  <a:lnTo>
                    <a:pt x="180" y="328"/>
                  </a:lnTo>
                  <a:lnTo>
                    <a:pt x="175" y="329"/>
                  </a:lnTo>
                  <a:lnTo>
                    <a:pt x="170" y="329"/>
                  </a:lnTo>
                  <a:lnTo>
                    <a:pt x="170" y="329"/>
                  </a:lnTo>
                  <a:close/>
                  <a:moveTo>
                    <a:pt x="90" y="165"/>
                  </a:moveTo>
                  <a:lnTo>
                    <a:pt x="90" y="165"/>
                  </a:lnTo>
                  <a:lnTo>
                    <a:pt x="102" y="172"/>
                  </a:lnTo>
                  <a:lnTo>
                    <a:pt x="112" y="179"/>
                  </a:lnTo>
                  <a:lnTo>
                    <a:pt x="123" y="188"/>
                  </a:lnTo>
                  <a:lnTo>
                    <a:pt x="133" y="197"/>
                  </a:lnTo>
                  <a:lnTo>
                    <a:pt x="141" y="207"/>
                  </a:lnTo>
                  <a:lnTo>
                    <a:pt x="150" y="217"/>
                  </a:lnTo>
                  <a:lnTo>
                    <a:pt x="157" y="228"/>
                  </a:lnTo>
                  <a:lnTo>
                    <a:pt x="164" y="239"/>
                  </a:lnTo>
                  <a:lnTo>
                    <a:pt x="164" y="239"/>
                  </a:lnTo>
                  <a:lnTo>
                    <a:pt x="172" y="228"/>
                  </a:lnTo>
                  <a:lnTo>
                    <a:pt x="179" y="217"/>
                  </a:lnTo>
                  <a:lnTo>
                    <a:pt x="187" y="207"/>
                  </a:lnTo>
                  <a:lnTo>
                    <a:pt x="197" y="197"/>
                  </a:lnTo>
                  <a:lnTo>
                    <a:pt x="206" y="188"/>
                  </a:lnTo>
                  <a:lnTo>
                    <a:pt x="217" y="179"/>
                  </a:lnTo>
                  <a:lnTo>
                    <a:pt x="228" y="172"/>
                  </a:lnTo>
                  <a:lnTo>
                    <a:pt x="239" y="165"/>
                  </a:lnTo>
                  <a:lnTo>
                    <a:pt x="239" y="165"/>
                  </a:lnTo>
                  <a:lnTo>
                    <a:pt x="228" y="157"/>
                  </a:lnTo>
                  <a:lnTo>
                    <a:pt x="217" y="150"/>
                  </a:lnTo>
                  <a:lnTo>
                    <a:pt x="206" y="141"/>
                  </a:lnTo>
                  <a:lnTo>
                    <a:pt x="197" y="133"/>
                  </a:lnTo>
                  <a:lnTo>
                    <a:pt x="187" y="123"/>
                  </a:lnTo>
                  <a:lnTo>
                    <a:pt x="179" y="112"/>
                  </a:lnTo>
                  <a:lnTo>
                    <a:pt x="172" y="10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57" y="102"/>
                  </a:lnTo>
                  <a:lnTo>
                    <a:pt x="150" y="112"/>
                  </a:lnTo>
                  <a:lnTo>
                    <a:pt x="141" y="123"/>
                  </a:lnTo>
                  <a:lnTo>
                    <a:pt x="133" y="133"/>
                  </a:lnTo>
                  <a:lnTo>
                    <a:pt x="123" y="141"/>
                  </a:lnTo>
                  <a:lnTo>
                    <a:pt x="112" y="150"/>
                  </a:lnTo>
                  <a:lnTo>
                    <a:pt x="102" y="157"/>
                  </a:lnTo>
                  <a:lnTo>
                    <a:pt x="90" y="165"/>
                  </a:lnTo>
                  <a:lnTo>
                    <a:pt x="90" y="165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3606597" y="1766384"/>
              <a:ext cx="1256596" cy="48705"/>
            </a:xfrm>
            <a:custGeom>
              <a:avLst/>
              <a:gdLst>
                <a:gd name="T0" fmla="*/ 1548 w 1548"/>
                <a:gd name="T1" fmla="*/ 30 h 61"/>
                <a:gd name="T2" fmla="*/ 1548 w 1548"/>
                <a:gd name="T3" fmla="*/ 30 h 61"/>
                <a:gd name="T4" fmla="*/ 1548 w 1548"/>
                <a:gd name="T5" fmla="*/ 37 h 61"/>
                <a:gd name="T6" fmla="*/ 1545 w 1548"/>
                <a:gd name="T7" fmla="*/ 43 h 61"/>
                <a:gd name="T8" fmla="*/ 1543 w 1548"/>
                <a:gd name="T9" fmla="*/ 48 h 61"/>
                <a:gd name="T10" fmla="*/ 1539 w 1548"/>
                <a:gd name="T11" fmla="*/ 51 h 61"/>
                <a:gd name="T12" fmla="*/ 1534 w 1548"/>
                <a:gd name="T13" fmla="*/ 55 h 61"/>
                <a:gd name="T14" fmla="*/ 1530 w 1548"/>
                <a:gd name="T15" fmla="*/ 59 h 61"/>
                <a:gd name="T16" fmla="*/ 1523 w 1548"/>
                <a:gd name="T17" fmla="*/ 60 h 61"/>
                <a:gd name="T18" fmla="*/ 1517 w 1548"/>
                <a:gd name="T19" fmla="*/ 61 h 61"/>
                <a:gd name="T20" fmla="*/ 29 w 1548"/>
                <a:gd name="T21" fmla="*/ 61 h 61"/>
                <a:gd name="T22" fmla="*/ 29 w 1548"/>
                <a:gd name="T23" fmla="*/ 61 h 61"/>
                <a:gd name="T24" fmla="*/ 24 w 1548"/>
                <a:gd name="T25" fmla="*/ 60 h 61"/>
                <a:gd name="T26" fmla="*/ 18 w 1548"/>
                <a:gd name="T27" fmla="*/ 59 h 61"/>
                <a:gd name="T28" fmla="*/ 13 w 1548"/>
                <a:gd name="T29" fmla="*/ 55 h 61"/>
                <a:gd name="T30" fmla="*/ 8 w 1548"/>
                <a:gd name="T31" fmla="*/ 51 h 61"/>
                <a:gd name="T32" fmla="*/ 5 w 1548"/>
                <a:gd name="T33" fmla="*/ 48 h 61"/>
                <a:gd name="T34" fmla="*/ 2 w 1548"/>
                <a:gd name="T35" fmla="*/ 43 h 61"/>
                <a:gd name="T36" fmla="*/ 0 w 1548"/>
                <a:gd name="T37" fmla="*/ 37 h 61"/>
                <a:gd name="T38" fmla="*/ 0 w 1548"/>
                <a:gd name="T39" fmla="*/ 30 h 61"/>
                <a:gd name="T40" fmla="*/ 0 w 1548"/>
                <a:gd name="T41" fmla="*/ 30 h 61"/>
                <a:gd name="T42" fmla="*/ 0 w 1548"/>
                <a:gd name="T43" fmla="*/ 30 h 61"/>
                <a:gd name="T44" fmla="*/ 0 w 1548"/>
                <a:gd name="T45" fmla="*/ 24 h 61"/>
                <a:gd name="T46" fmla="*/ 2 w 1548"/>
                <a:gd name="T47" fmla="*/ 18 h 61"/>
                <a:gd name="T48" fmla="*/ 5 w 1548"/>
                <a:gd name="T49" fmla="*/ 13 h 61"/>
                <a:gd name="T50" fmla="*/ 8 w 1548"/>
                <a:gd name="T51" fmla="*/ 9 h 61"/>
                <a:gd name="T52" fmla="*/ 13 w 1548"/>
                <a:gd name="T53" fmla="*/ 5 h 61"/>
                <a:gd name="T54" fmla="*/ 18 w 1548"/>
                <a:gd name="T55" fmla="*/ 2 h 61"/>
                <a:gd name="T56" fmla="*/ 24 w 1548"/>
                <a:gd name="T57" fmla="*/ 1 h 61"/>
                <a:gd name="T58" fmla="*/ 29 w 1548"/>
                <a:gd name="T59" fmla="*/ 0 h 61"/>
                <a:gd name="T60" fmla="*/ 1517 w 1548"/>
                <a:gd name="T61" fmla="*/ 0 h 61"/>
                <a:gd name="T62" fmla="*/ 1517 w 1548"/>
                <a:gd name="T63" fmla="*/ 0 h 61"/>
                <a:gd name="T64" fmla="*/ 1523 w 1548"/>
                <a:gd name="T65" fmla="*/ 1 h 61"/>
                <a:gd name="T66" fmla="*/ 1530 w 1548"/>
                <a:gd name="T67" fmla="*/ 2 h 61"/>
                <a:gd name="T68" fmla="*/ 1534 w 1548"/>
                <a:gd name="T69" fmla="*/ 5 h 61"/>
                <a:gd name="T70" fmla="*/ 1539 w 1548"/>
                <a:gd name="T71" fmla="*/ 9 h 61"/>
                <a:gd name="T72" fmla="*/ 1543 w 1548"/>
                <a:gd name="T73" fmla="*/ 13 h 61"/>
                <a:gd name="T74" fmla="*/ 1545 w 1548"/>
                <a:gd name="T75" fmla="*/ 18 h 61"/>
                <a:gd name="T76" fmla="*/ 1548 w 1548"/>
                <a:gd name="T77" fmla="*/ 24 h 61"/>
                <a:gd name="T78" fmla="*/ 1548 w 1548"/>
                <a:gd name="T79" fmla="*/ 30 h 61"/>
                <a:gd name="T80" fmla="*/ 1548 w 1548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8" h="61">
                  <a:moveTo>
                    <a:pt x="1548" y="30"/>
                  </a:moveTo>
                  <a:lnTo>
                    <a:pt x="1548" y="30"/>
                  </a:lnTo>
                  <a:lnTo>
                    <a:pt x="1548" y="37"/>
                  </a:lnTo>
                  <a:lnTo>
                    <a:pt x="1545" y="43"/>
                  </a:lnTo>
                  <a:lnTo>
                    <a:pt x="1543" y="48"/>
                  </a:lnTo>
                  <a:lnTo>
                    <a:pt x="1539" y="51"/>
                  </a:lnTo>
                  <a:lnTo>
                    <a:pt x="1534" y="55"/>
                  </a:lnTo>
                  <a:lnTo>
                    <a:pt x="1530" y="59"/>
                  </a:lnTo>
                  <a:lnTo>
                    <a:pt x="1523" y="60"/>
                  </a:lnTo>
                  <a:lnTo>
                    <a:pt x="1517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1517" y="0"/>
                  </a:lnTo>
                  <a:lnTo>
                    <a:pt x="1517" y="0"/>
                  </a:lnTo>
                  <a:lnTo>
                    <a:pt x="1523" y="1"/>
                  </a:lnTo>
                  <a:lnTo>
                    <a:pt x="1530" y="2"/>
                  </a:lnTo>
                  <a:lnTo>
                    <a:pt x="1534" y="5"/>
                  </a:lnTo>
                  <a:lnTo>
                    <a:pt x="1539" y="9"/>
                  </a:lnTo>
                  <a:lnTo>
                    <a:pt x="1543" y="13"/>
                  </a:lnTo>
                  <a:lnTo>
                    <a:pt x="1545" y="18"/>
                  </a:lnTo>
                  <a:lnTo>
                    <a:pt x="1548" y="24"/>
                  </a:lnTo>
                  <a:lnTo>
                    <a:pt x="1548" y="30"/>
                  </a:lnTo>
                  <a:lnTo>
                    <a:pt x="1548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3309495" y="1894642"/>
              <a:ext cx="595827" cy="48705"/>
            </a:xfrm>
            <a:custGeom>
              <a:avLst/>
              <a:gdLst>
                <a:gd name="T0" fmla="*/ 735 w 735"/>
                <a:gd name="T1" fmla="*/ 30 h 59"/>
                <a:gd name="T2" fmla="*/ 735 w 735"/>
                <a:gd name="T3" fmla="*/ 30 h 59"/>
                <a:gd name="T4" fmla="*/ 734 w 735"/>
                <a:gd name="T5" fmla="*/ 35 h 59"/>
                <a:gd name="T6" fmla="*/ 732 w 735"/>
                <a:gd name="T7" fmla="*/ 41 h 59"/>
                <a:gd name="T8" fmla="*/ 730 w 735"/>
                <a:gd name="T9" fmla="*/ 46 h 59"/>
                <a:gd name="T10" fmla="*/ 726 w 735"/>
                <a:gd name="T11" fmla="*/ 51 h 59"/>
                <a:gd name="T12" fmla="*/ 721 w 735"/>
                <a:gd name="T13" fmla="*/ 54 h 59"/>
                <a:gd name="T14" fmla="*/ 717 w 735"/>
                <a:gd name="T15" fmla="*/ 57 h 59"/>
                <a:gd name="T16" fmla="*/ 711 w 735"/>
                <a:gd name="T17" fmla="*/ 59 h 59"/>
                <a:gd name="T18" fmla="*/ 704 w 735"/>
                <a:gd name="T19" fmla="*/ 59 h 59"/>
                <a:gd name="T20" fmla="*/ 30 w 735"/>
                <a:gd name="T21" fmla="*/ 59 h 59"/>
                <a:gd name="T22" fmla="*/ 30 w 735"/>
                <a:gd name="T23" fmla="*/ 59 h 59"/>
                <a:gd name="T24" fmla="*/ 24 w 735"/>
                <a:gd name="T25" fmla="*/ 59 h 59"/>
                <a:gd name="T26" fmla="*/ 18 w 735"/>
                <a:gd name="T27" fmla="*/ 57 h 59"/>
                <a:gd name="T28" fmla="*/ 13 w 735"/>
                <a:gd name="T29" fmla="*/ 54 h 59"/>
                <a:gd name="T30" fmla="*/ 8 w 735"/>
                <a:gd name="T31" fmla="*/ 51 h 59"/>
                <a:gd name="T32" fmla="*/ 5 w 735"/>
                <a:gd name="T33" fmla="*/ 46 h 59"/>
                <a:gd name="T34" fmla="*/ 2 w 735"/>
                <a:gd name="T35" fmla="*/ 41 h 59"/>
                <a:gd name="T36" fmla="*/ 1 w 735"/>
                <a:gd name="T37" fmla="*/ 35 h 59"/>
                <a:gd name="T38" fmla="*/ 0 w 735"/>
                <a:gd name="T39" fmla="*/ 30 h 59"/>
                <a:gd name="T40" fmla="*/ 0 w 735"/>
                <a:gd name="T41" fmla="*/ 30 h 59"/>
                <a:gd name="T42" fmla="*/ 0 w 735"/>
                <a:gd name="T43" fmla="*/ 30 h 59"/>
                <a:gd name="T44" fmla="*/ 1 w 735"/>
                <a:gd name="T45" fmla="*/ 24 h 59"/>
                <a:gd name="T46" fmla="*/ 2 w 735"/>
                <a:gd name="T47" fmla="*/ 18 h 59"/>
                <a:gd name="T48" fmla="*/ 5 w 735"/>
                <a:gd name="T49" fmla="*/ 13 h 59"/>
                <a:gd name="T50" fmla="*/ 8 w 735"/>
                <a:gd name="T51" fmla="*/ 8 h 59"/>
                <a:gd name="T52" fmla="*/ 13 w 735"/>
                <a:gd name="T53" fmla="*/ 4 h 59"/>
                <a:gd name="T54" fmla="*/ 18 w 735"/>
                <a:gd name="T55" fmla="*/ 2 h 59"/>
                <a:gd name="T56" fmla="*/ 24 w 735"/>
                <a:gd name="T57" fmla="*/ 0 h 59"/>
                <a:gd name="T58" fmla="*/ 30 w 735"/>
                <a:gd name="T59" fmla="*/ 0 h 59"/>
                <a:gd name="T60" fmla="*/ 704 w 735"/>
                <a:gd name="T61" fmla="*/ 0 h 59"/>
                <a:gd name="T62" fmla="*/ 704 w 735"/>
                <a:gd name="T63" fmla="*/ 0 h 59"/>
                <a:gd name="T64" fmla="*/ 711 w 735"/>
                <a:gd name="T65" fmla="*/ 0 h 59"/>
                <a:gd name="T66" fmla="*/ 717 w 735"/>
                <a:gd name="T67" fmla="*/ 2 h 59"/>
                <a:gd name="T68" fmla="*/ 721 w 735"/>
                <a:gd name="T69" fmla="*/ 4 h 59"/>
                <a:gd name="T70" fmla="*/ 726 w 735"/>
                <a:gd name="T71" fmla="*/ 8 h 59"/>
                <a:gd name="T72" fmla="*/ 730 w 735"/>
                <a:gd name="T73" fmla="*/ 13 h 59"/>
                <a:gd name="T74" fmla="*/ 732 w 735"/>
                <a:gd name="T75" fmla="*/ 18 h 59"/>
                <a:gd name="T76" fmla="*/ 734 w 735"/>
                <a:gd name="T77" fmla="*/ 24 h 59"/>
                <a:gd name="T78" fmla="*/ 735 w 735"/>
                <a:gd name="T79" fmla="*/ 30 h 59"/>
                <a:gd name="T80" fmla="*/ 735 w 735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5" h="59">
                  <a:moveTo>
                    <a:pt x="735" y="30"/>
                  </a:moveTo>
                  <a:lnTo>
                    <a:pt x="735" y="30"/>
                  </a:lnTo>
                  <a:lnTo>
                    <a:pt x="734" y="35"/>
                  </a:lnTo>
                  <a:lnTo>
                    <a:pt x="732" y="41"/>
                  </a:lnTo>
                  <a:lnTo>
                    <a:pt x="730" y="46"/>
                  </a:lnTo>
                  <a:lnTo>
                    <a:pt x="726" y="51"/>
                  </a:lnTo>
                  <a:lnTo>
                    <a:pt x="721" y="54"/>
                  </a:lnTo>
                  <a:lnTo>
                    <a:pt x="717" y="57"/>
                  </a:lnTo>
                  <a:lnTo>
                    <a:pt x="711" y="59"/>
                  </a:lnTo>
                  <a:lnTo>
                    <a:pt x="704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1" y="0"/>
                  </a:lnTo>
                  <a:lnTo>
                    <a:pt x="717" y="2"/>
                  </a:lnTo>
                  <a:lnTo>
                    <a:pt x="721" y="4"/>
                  </a:lnTo>
                  <a:lnTo>
                    <a:pt x="726" y="8"/>
                  </a:lnTo>
                  <a:lnTo>
                    <a:pt x="730" y="13"/>
                  </a:lnTo>
                  <a:lnTo>
                    <a:pt x="732" y="18"/>
                  </a:lnTo>
                  <a:lnTo>
                    <a:pt x="734" y="24"/>
                  </a:lnTo>
                  <a:lnTo>
                    <a:pt x="735" y="30"/>
                  </a:lnTo>
                  <a:lnTo>
                    <a:pt x="735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4916768" y="2014781"/>
              <a:ext cx="217550" cy="48705"/>
            </a:xfrm>
            <a:custGeom>
              <a:avLst/>
              <a:gdLst>
                <a:gd name="T0" fmla="*/ 268 w 268"/>
                <a:gd name="T1" fmla="*/ 31 h 61"/>
                <a:gd name="T2" fmla="*/ 268 w 268"/>
                <a:gd name="T3" fmla="*/ 31 h 61"/>
                <a:gd name="T4" fmla="*/ 268 w 268"/>
                <a:gd name="T5" fmla="*/ 37 h 61"/>
                <a:gd name="T6" fmla="*/ 266 w 268"/>
                <a:gd name="T7" fmla="*/ 43 h 61"/>
                <a:gd name="T8" fmla="*/ 263 w 268"/>
                <a:gd name="T9" fmla="*/ 48 h 61"/>
                <a:gd name="T10" fmla="*/ 260 w 268"/>
                <a:gd name="T11" fmla="*/ 52 h 61"/>
                <a:gd name="T12" fmla="*/ 255 w 268"/>
                <a:gd name="T13" fmla="*/ 55 h 61"/>
                <a:gd name="T14" fmla="*/ 250 w 268"/>
                <a:gd name="T15" fmla="*/ 59 h 61"/>
                <a:gd name="T16" fmla="*/ 245 w 268"/>
                <a:gd name="T17" fmla="*/ 60 h 61"/>
                <a:gd name="T18" fmla="*/ 239 w 268"/>
                <a:gd name="T19" fmla="*/ 61 h 61"/>
                <a:gd name="T20" fmla="*/ 30 w 268"/>
                <a:gd name="T21" fmla="*/ 61 h 61"/>
                <a:gd name="T22" fmla="*/ 30 w 268"/>
                <a:gd name="T23" fmla="*/ 61 h 61"/>
                <a:gd name="T24" fmla="*/ 24 w 268"/>
                <a:gd name="T25" fmla="*/ 60 h 61"/>
                <a:gd name="T26" fmla="*/ 18 w 268"/>
                <a:gd name="T27" fmla="*/ 59 h 61"/>
                <a:gd name="T28" fmla="*/ 13 w 268"/>
                <a:gd name="T29" fmla="*/ 55 h 61"/>
                <a:gd name="T30" fmla="*/ 8 w 268"/>
                <a:gd name="T31" fmla="*/ 52 h 61"/>
                <a:gd name="T32" fmla="*/ 5 w 268"/>
                <a:gd name="T33" fmla="*/ 48 h 61"/>
                <a:gd name="T34" fmla="*/ 2 w 268"/>
                <a:gd name="T35" fmla="*/ 43 h 61"/>
                <a:gd name="T36" fmla="*/ 0 w 268"/>
                <a:gd name="T37" fmla="*/ 37 h 61"/>
                <a:gd name="T38" fmla="*/ 0 w 268"/>
                <a:gd name="T39" fmla="*/ 31 h 61"/>
                <a:gd name="T40" fmla="*/ 0 w 268"/>
                <a:gd name="T41" fmla="*/ 31 h 61"/>
                <a:gd name="T42" fmla="*/ 0 w 268"/>
                <a:gd name="T43" fmla="*/ 31 h 61"/>
                <a:gd name="T44" fmla="*/ 0 w 268"/>
                <a:gd name="T45" fmla="*/ 25 h 61"/>
                <a:gd name="T46" fmla="*/ 2 w 268"/>
                <a:gd name="T47" fmla="*/ 19 h 61"/>
                <a:gd name="T48" fmla="*/ 5 w 268"/>
                <a:gd name="T49" fmla="*/ 14 h 61"/>
                <a:gd name="T50" fmla="*/ 8 w 268"/>
                <a:gd name="T51" fmla="*/ 10 h 61"/>
                <a:gd name="T52" fmla="*/ 13 w 268"/>
                <a:gd name="T53" fmla="*/ 6 h 61"/>
                <a:gd name="T54" fmla="*/ 18 w 268"/>
                <a:gd name="T55" fmla="*/ 3 h 61"/>
                <a:gd name="T56" fmla="*/ 24 w 268"/>
                <a:gd name="T57" fmla="*/ 2 h 61"/>
                <a:gd name="T58" fmla="*/ 30 w 268"/>
                <a:gd name="T59" fmla="*/ 0 h 61"/>
                <a:gd name="T60" fmla="*/ 239 w 268"/>
                <a:gd name="T61" fmla="*/ 0 h 61"/>
                <a:gd name="T62" fmla="*/ 239 w 268"/>
                <a:gd name="T63" fmla="*/ 0 h 61"/>
                <a:gd name="T64" fmla="*/ 245 w 268"/>
                <a:gd name="T65" fmla="*/ 2 h 61"/>
                <a:gd name="T66" fmla="*/ 250 w 268"/>
                <a:gd name="T67" fmla="*/ 3 h 61"/>
                <a:gd name="T68" fmla="*/ 255 w 268"/>
                <a:gd name="T69" fmla="*/ 6 h 61"/>
                <a:gd name="T70" fmla="*/ 260 w 268"/>
                <a:gd name="T71" fmla="*/ 10 h 61"/>
                <a:gd name="T72" fmla="*/ 263 w 268"/>
                <a:gd name="T73" fmla="*/ 14 h 61"/>
                <a:gd name="T74" fmla="*/ 266 w 268"/>
                <a:gd name="T75" fmla="*/ 19 h 61"/>
                <a:gd name="T76" fmla="*/ 268 w 268"/>
                <a:gd name="T77" fmla="*/ 25 h 61"/>
                <a:gd name="T78" fmla="*/ 268 w 268"/>
                <a:gd name="T79" fmla="*/ 31 h 61"/>
                <a:gd name="T80" fmla="*/ 268 w 268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8" h="61">
                  <a:moveTo>
                    <a:pt x="268" y="31"/>
                  </a:moveTo>
                  <a:lnTo>
                    <a:pt x="268" y="31"/>
                  </a:lnTo>
                  <a:lnTo>
                    <a:pt x="268" y="37"/>
                  </a:lnTo>
                  <a:lnTo>
                    <a:pt x="266" y="43"/>
                  </a:lnTo>
                  <a:lnTo>
                    <a:pt x="263" y="48"/>
                  </a:lnTo>
                  <a:lnTo>
                    <a:pt x="260" y="52"/>
                  </a:lnTo>
                  <a:lnTo>
                    <a:pt x="255" y="55"/>
                  </a:lnTo>
                  <a:lnTo>
                    <a:pt x="250" y="59"/>
                  </a:lnTo>
                  <a:lnTo>
                    <a:pt x="245" y="60"/>
                  </a:lnTo>
                  <a:lnTo>
                    <a:pt x="239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2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5" y="2"/>
                  </a:lnTo>
                  <a:lnTo>
                    <a:pt x="250" y="3"/>
                  </a:lnTo>
                  <a:lnTo>
                    <a:pt x="255" y="6"/>
                  </a:lnTo>
                  <a:lnTo>
                    <a:pt x="260" y="10"/>
                  </a:lnTo>
                  <a:lnTo>
                    <a:pt x="263" y="14"/>
                  </a:lnTo>
                  <a:lnTo>
                    <a:pt x="266" y="19"/>
                  </a:lnTo>
                  <a:lnTo>
                    <a:pt x="268" y="25"/>
                  </a:lnTo>
                  <a:lnTo>
                    <a:pt x="268" y="31"/>
                  </a:lnTo>
                  <a:lnTo>
                    <a:pt x="268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4981709" y="2136544"/>
              <a:ext cx="420488" cy="47082"/>
            </a:xfrm>
            <a:custGeom>
              <a:avLst/>
              <a:gdLst>
                <a:gd name="T0" fmla="*/ 518 w 518"/>
                <a:gd name="T1" fmla="*/ 31 h 60"/>
                <a:gd name="T2" fmla="*/ 518 w 518"/>
                <a:gd name="T3" fmla="*/ 31 h 60"/>
                <a:gd name="T4" fmla="*/ 517 w 518"/>
                <a:gd name="T5" fmla="*/ 37 h 60"/>
                <a:gd name="T6" fmla="*/ 515 w 518"/>
                <a:gd name="T7" fmla="*/ 42 h 60"/>
                <a:gd name="T8" fmla="*/ 512 w 518"/>
                <a:gd name="T9" fmla="*/ 46 h 60"/>
                <a:gd name="T10" fmla="*/ 508 w 518"/>
                <a:gd name="T11" fmla="*/ 51 h 60"/>
                <a:gd name="T12" fmla="*/ 505 w 518"/>
                <a:gd name="T13" fmla="*/ 55 h 60"/>
                <a:gd name="T14" fmla="*/ 500 w 518"/>
                <a:gd name="T15" fmla="*/ 57 h 60"/>
                <a:gd name="T16" fmla="*/ 494 w 518"/>
                <a:gd name="T17" fmla="*/ 60 h 60"/>
                <a:gd name="T18" fmla="*/ 487 w 518"/>
                <a:gd name="T19" fmla="*/ 60 h 60"/>
                <a:gd name="T20" fmla="*/ 30 w 518"/>
                <a:gd name="T21" fmla="*/ 60 h 60"/>
                <a:gd name="T22" fmla="*/ 30 w 518"/>
                <a:gd name="T23" fmla="*/ 60 h 60"/>
                <a:gd name="T24" fmla="*/ 24 w 518"/>
                <a:gd name="T25" fmla="*/ 60 h 60"/>
                <a:gd name="T26" fmla="*/ 18 w 518"/>
                <a:gd name="T27" fmla="*/ 57 h 60"/>
                <a:gd name="T28" fmla="*/ 13 w 518"/>
                <a:gd name="T29" fmla="*/ 55 h 60"/>
                <a:gd name="T30" fmla="*/ 8 w 518"/>
                <a:gd name="T31" fmla="*/ 51 h 60"/>
                <a:gd name="T32" fmla="*/ 5 w 518"/>
                <a:gd name="T33" fmla="*/ 46 h 60"/>
                <a:gd name="T34" fmla="*/ 2 w 518"/>
                <a:gd name="T35" fmla="*/ 42 h 60"/>
                <a:gd name="T36" fmla="*/ 1 w 518"/>
                <a:gd name="T37" fmla="*/ 37 h 60"/>
                <a:gd name="T38" fmla="*/ 0 w 518"/>
                <a:gd name="T39" fmla="*/ 31 h 60"/>
                <a:gd name="T40" fmla="*/ 0 w 518"/>
                <a:gd name="T41" fmla="*/ 31 h 60"/>
                <a:gd name="T42" fmla="*/ 0 w 518"/>
                <a:gd name="T43" fmla="*/ 31 h 60"/>
                <a:gd name="T44" fmla="*/ 1 w 518"/>
                <a:gd name="T45" fmla="*/ 24 h 60"/>
                <a:gd name="T46" fmla="*/ 2 w 518"/>
                <a:gd name="T47" fmla="*/ 18 h 60"/>
                <a:gd name="T48" fmla="*/ 5 w 518"/>
                <a:gd name="T49" fmla="*/ 13 h 60"/>
                <a:gd name="T50" fmla="*/ 8 w 518"/>
                <a:gd name="T51" fmla="*/ 9 h 60"/>
                <a:gd name="T52" fmla="*/ 13 w 518"/>
                <a:gd name="T53" fmla="*/ 5 h 60"/>
                <a:gd name="T54" fmla="*/ 18 w 518"/>
                <a:gd name="T55" fmla="*/ 2 h 60"/>
                <a:gd name="T56" fmla="*/ 24 w 518"/>
                <a:gd name="T57" fmla="*/ 0 h 60"/>
                <a:gd name="T58" fmla="*/ 30 w 518"/>
                <a:gd name="T59" fmla="*/ 0 h 60"/>
                <a:gd name="T60" fmla="*/ 487 w 518"/>
                <a:gd name="T61" fmla="*/ 0 h 60"/>
                <a:gd name="T62" fmla="*/ 487 w 518"/>
                <a:gd name="T63" fmla="*/ 0 h 60"/>
                <a:gd name="T64" fmla="*/ 494 w 518"/>
                <a:gd name="T65" fmla="*/ 0 h 60"/>
                <a:gd name="T66" fmla="*/ 500 w 518"/>
                <a:gd name="T67" fmla="*/ 2 h 60"/>
                <a:gd name="T68" fmla="*/ 505 w 518"/>
                <a:gd name="T69" fmla="*/ 5 h 60"/>
                <a:gd name="T70" fmla="*/ 508 w 518"/>
                <a:gd name="T71" fmla="*/ 9 h 60"/>
                <a:gd name="T72" fmla="*/ 512 w 518"/>
                <a:gd name="T73" fmla="*/ 13 h 60"/>
                <a:gd name="T74" fmla="*/ 515 w 518"/>
                <a:gd name="T75" fmla="*/ 18 h 60"/>
                <a:gd name="T76" fmla="*/ 517 w 518"/>
                <a:gd name="T77" fmla="*/ 24 h 60"/>
                <a:gd name="T78" fmla="*/ 518 w 518"/>
                <a:gd name="T79" fmla="*/ 31 h 60"/>
                <a:gd name="T80" fmla="*/ 518 w 518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60">
                  <a:moveTo>
                    <a:pt x="518" y="31"/>
                  </a:moveTo>
                  <a:lnTo>
                    <a:pt x="518" y="31"/>
                  </a:lnTo>
                  <a:lnTo>
                    <a:pt x="517" y="37"/>
                  </a:lnTo>
                  <a:lnTo>
                    <a:pt x="515" y="42"/>
                  </a:lnTo>
                  <a:lnTo>
                    <a:pt x="512" y="46"/>
                  </a:lnTo>
                  <a:lnTo>
                    <a:pt x="508" y="51"/>
                  </a:lnTo>
                  <a:lnTo>
                    <a:pt x="505" y="55"/>
                  </a:lnTo>
                  <a:lnTo>
                    <a:pt x="500" y="57"/>
                  </a:lnTo>
                  <a:lnTo>
                    <a:pt x="494" y="60"/>
                  </a:lnTo>
                  <a:lnTo>
                    <a:pt x="48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4" y="0"/>
                  </a:lnTo>
                  <a:lnTo>
                    <a:pt x="500" y="2"/>
                  </a:lnTo>
                  <a:lnTo>
                    <a:pt x="505" y="5"/>
                  </a:lnTo>
                  <a:lnTo>
                    <a:pt x="508" y="9"/>
                  </a:lnTo>
                  <a:lnTo>
                    <a:pt x="512" y="13"/>
                  </a:lnTo>
                  <a:lnTo>
                    <a:pt x="515" y="18"/>
                  </a:lnTo>
                  <a:lnTo>
                    <a:pt x="517" y="24"/>
                  </a:lnTo>
                  <a:lnTo>
                    <a:pt x="518" y="31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3384176" y="2466117"/>
              <a:ext cx="128257" cy="48705"/>
            </a:xfrm>
            <a:custGeom>
              <a:avLst/>
              <a:gdLst>
                <a:gd name="T0" fmla="*/ 157 w 157"/>
                <a:gd name="T1" fmla="*/ 30 h 60"/>
                <a:gd name="T2" fmla="*/ 157 w 157"/>
                <a:gd name="T3" fmla="*/ 30 h 60"/>
                <a:gd name="T4" fmla="*/ 156 w 157"/>
                <a:gd name="T5" fmla="*/ 36 h 60"/>
                <a:gd name="T6" fmla="*/ 154 w 157"/>
                <a:gd name="T7" fmla="*/ 42 h 60"/>
                <a:gd name="T8" fmla="*/ 152 w 157"/>
                <a:gd name="T9" fmla="*/ 47 h 60"/>
                <a:gd name="T10" fmla="*/ 148 w 157"/>
                <a:gd name="T11" fmla="*/ 51 h 60"/>
                <a:gd name="T12" fmla="*/ 143 w 157"/>
                <a:gd name="T13" fmla="*/ 55 h 60"/>
                <a:gd name="T14" fmla="*/ 138 w 157"/>
                <a:gd name="T15" fmla="*/ 58 h 60"/>
                <a:gd name="T16" fmla="*/ 132 w 157"/>
                <a:gd name="T17" fmla="*/ 60 h 60"/>
                <a:gd name="T18" fmla="*/ 126 w 157"/>
                <a:gd name="T19" fmla="*/ 60 h 60"/>
                <a:gd name="T20" fmla="*/ 29 w 157"/>
                <a:gd name="T21" fmla="*/ 60 h 60"/>
                <a:gd name="T22" fmla="*/ 29 w 157"/>
                <a:gd name="T23" fmla="*/ 60 h 60"/>
                <a:gd name="T24" fmla="*/ 23 w 157"/>
                <a:gd name="T25" fmla="*/ 60 h 60"/>
                <a:gd name="T26" fmla="*/ 18 w 157"/>
                <a:gd name="T27" fmla="*/ 58 h 60"/>
                <a:gd name="T28" fmla="*/ 12 w 157"/>
                <a:gd name="T29" fmla="*/ 55 h 60"/>
                <a:gd name="T30" fmla="*/ 8 w 157"/>
                <a:gd name="T31" fmla="*/ 51 h 60"/>
                <a:gd name="T32" fmla="*/ 4 w 157"/>
                <a:gd name="T33" fmla="*/ 47 h 60"/>
                <a:gd name="T34" fmla="*/ 2 w 157"/>
                <a:gd name="T35" fmla="*/ 42 h 60"/>
                <a:gd name="T36" fmla="*/ 0 w 157"/>
                <a:gd name="T37" fmla="*/ 36 h 60"/>
                <a:gd name="T38" fmla="*/ 0 w 157"/>
                <a:gd name="T39" fmla="*/ 30 h 60"/>
                <a:gd name="T40" fmla="*/ 0 w 157"/>
                <a:gd name="T41" fmla="*/ 30 h 60"/>
                <a:gd name="T42" fmla="*/ 0 w 157"/>
                <a:gd name="T43" fmla="*/ 30 h 60"/>
                <a:gd name="T44" fmla="*/ 0 w 157"/>
                <a:gd name="T45" fmla="*/ 23 h 60"/>
                <a:gd name="T46" fmla="*/ 2 w 157"/>
                <a:gd name="T47" fmla="*/ 19 h 60"/>
                <a:gd name="T48" fmla="*/ 4 w 157"/>
                <a:gd name="T49" fmla="*/ 14 h 60"/>
                <a:gd name="T50" fmla="*/ 8 w 157"/>
                <a:gd name="T51" fmla="*/ 9 h 60"/>
                <a:gd name="T52" fmla="*/ 12 w 157"/>
                <a:gd name="T53" fmla="*/ 5 h 60"/>
                <a:gd name="T54" fmla="*/ 18 w 157"/>
                <a:gd name="T55" fmla="*/ 3 h 60"/>
                <a:gd name="T56" fmla="*/ 23 w 157"/>
                <a:gd name="T57" fmla="*/ 0 h 60"/>
                <a:gd name="T58" fmla="*/ 29 w 157"/>
                <a:gd name="T59" fmla="*/ 0 h 60"/>
                <a:gd name="T60" fmla="*/ 126 w 157"/>
                <a:gd name="T61" fmla="*/ 0 h 60"/>
                <a:gd name="T62" fmla="*/ 126 w 157"/>
                <a:gd name="T63" fmla="*/ 0 h 60"/>
                <a:gd name="T64" fmla="*/ 132 w 157"/>
                <a:gd name="T65" fmla="*/ 0 h 60"/>
                <a:gd name="T66" fmla="*/ 138 w 157"/>
                <a:gd name="T67" fmla="*/ 3 h 60"/>
                <a:gd name="T68" fmla="*/ 143 w 157"/>
                <a:gd name="T69" fmla="*/ 5 h 60"/>
                <a:gd name="T70" fmla="*/ 148 w 157"/>
                <a:gd name="T71" fmla="*/ 9 h 60"/>
                <a:gd name="T72" fmla="*/ 152 w 157"/>
                <a:gd name="T73" fmla="*/ 14 h 60"/>
                <a:gd name="T74" fmla="*/ 154 w 157"/>
                <a:gd name="T75" fmla="*/ 19 h 60"/>
                <a:gd name="T76" fmla="*/ 156 w 157"/>
                <a:gd name="T77" fmla="*/ 23 h 60"/>
                <a:gd name="T78" fmla="*/ 157 w 157"/>
                <a:gd name="T79" fmla="*/ 30 h 60"/>
                <a:gd name="T80" fmla="*/ 157 w 157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60">
                  <a:moveTo>
                    <a:pt x="157" y="30"/>
                  </a:moveTo>
                  <a:lnTo>
                    <a:pt x="157" y="30"/>
                  </a:lnTo>
                  <a:lnTo>
                    <a:pt x="156" y="36"/>
                  </a:lnTo>
                  <a:lnTo>
                    <a:pt x="154" y="42"/>
                  </a:lnTo>
                  <a:lnTo>
                    <a:pt x="152" y="47"/>
                  </a:lnTo>
                  <a:lnTo>
                    <a:pt x="148" y="51"/>
                  </a:lnTo>
                  <a:lnTo>
                    <a:pt x="143" y="55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26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8"/>
                  </a:lnTo>
                  <a:lnTo>
                    <a:pt x="12" y="55"/>
                  </a:lnTo>
                  <a:lnTo>
                    <a:pt x="8" y="51"/>
                  </a:lnTo>
                  <a:lnTo>
                    <a:pt x="4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3"/>
                  </a:lnTo>
                  <a:lnTo>
                    <a:pt x="143" y="5"/>
                  </a:lnTo>
                  <a:lnTo>
                    <a:pt x="148" y="9"/>
                  </a:lnTo>
                  <a:lnTo>
                    <a:pt x="152" y="14"/>
                  </a:lnTo>
                  <a:lnTo>
                    <a:pt x="154" y="19"/>
                  </a:lnTo>
                  <a:lnTo>
                    <a:pt x="156" y="23"/>
                  </a:lnTo>
                  <a:lnTo>
                    <a:pt x="157" y="30"/>
                  </a:lnTo>
                  <a:lnTo>
                    <a:pt x="157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2755879" y="2477481"/>
              <a:ext cx="353925" cy="48705"/>
            </a:xfrm>
            <a:custGeom>
              <a:avLst/>
              <a:gdLst>
                <a:gd name="T0" fmla="*/ 436 w 436"/>
                <a:gd name="T1" fmla="*/ 29 h 60"/>
                <a:gd name="T2" fmla="*/ 436 w 436"/>
                <a:gd name="T3" fmla="*/ 29 h 60"/>
                <a:gd name="T4" fmla="*/ 436 w 436"/>
                <a:gd name="T5" fmla="*/ 35 h 60"/>
                <a:gd name="T6" fmla="*/ 433 w 436"/>
                <a:gd name="T7" fmla="*/ 41 h 60"/>
                <a:gd name="T8" fmla="*/ 431 w 436"/>
                <a:gd name="T9" fmla="*/ 46 h 60"/>
                <a:gd name="T10" fmla="*/ 427 w 436"/>
                <a:gd name="T11" fmla="*/ 51 h 60"/>
                <a:gd name="T12" fmla="*/ 422 w 436"/>
                <a:gd name="T13" fmla="*/ 55 h 60"/>
                <a:gd name="T14" fmla="*/ 417 w 436"/>
                <a:gd name="T15" fmla="*/ 57 h 60"/>
                <a:gd name="T16" fmla="*/ 412 w 436"/>
                <a:gd name="T17" fmla="*/ 60 h 60"/>
                <a:gd name="T18" fmla="*/ 406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20 w 436"/>
                <a:gd name="T27" fmla="*/ 57 h 60"/>
                <a:gd name="T28" fmla="*/ 14 w 436"/>
                <a:gd name="T29" fmla="*/ 55 h 60"/>
                <a:gd name="T30" fmla="*/ 10 w 436"/>
                <a:gd name="T31" fmla="*/ 51 h 60"/>
                <a:gd name="T32" fmla="*/ 7 w 436"/>
                <a:gd name="T33" fmla="*/ 46 h 60"/>
                <a:gd name="T34" fmla="*/ 3 w 436"/>
                <a:gd name="T35" fmla="*/ 41 h 60"/>
                <a:gd name="T36" fmla="*/ 2 w 436"/>
                <a:gd name="T37" fmla="*/ 35 h 60"/>
                <a:gd name="T38" fmla="*/ 0 w 436"/>
                <a:gd name="T39" fmla="*/ 29 h 60"/>
                <a:gd name="T40" fmla="*/ 0 w 436"/>
                <a:gd name="T41" fmla="*/ 29 h 60"/>
                <a:gd name="T42" fmla="*/ 0 w 436"/>
                <a:gd name="T43" fmla="*/ 29 h 60"/>
                <a:gd name="T44" fmla="*/ 2 w 436"/>
                <a:gd name="T45" fmla="*/ 23 h 60"/>
                <a:gd name="T46" fmla="*/ 3 w 436"/>
                <a:gd name="T47" fmla="*/ 18 h 60"/>
                <a:gd name="T48" fmla="*/ 7 w 436"/>
                <a:gd name="T49" fmla="*/ 13 h 60"/>
                <a:gd name="T50" fmla="*/ 10 w 436"/>
                <a:gd name="T51" fmla="*/ 8 h 60"/>
                <a:gd name="T52" fmla="*/ 14 w 436"/>
                <a:gd name="T53" fmla="*/ 5 h 60"/>
                <a:gd name="T54" fmla="*/ 20 w 436"/>
                <a:gd name="T55" fmla="*/ 2 h 60"/>
                <a:gd name="T56" fmla="*/ 25 w 436"/>
                <a:gd name="T57" fmla="*/ 0 h 60"/>
                <a:gd name="T58" fmla="*/ 31 w 436"/>
                <a:gd name="T59" fmla="*/ 0 h 60"/>
                <a:gd name="T60" fmla="*/ 406 w 436"/>
                <a:gd name="T61" fmla="*/ 0 h 60"/>
                <a:gd name="T62" fmla="*/ 406 w 436"/>
                <a:gd name="T63" fmla="*/ 0 h 60"/>
                <a:gd name="T64" fmla="*/ 412 w 436"/>
                <a:gd name="T65" fmla="*/ 0 h 60"/>
                <a:gd name="T66" fmla="*/ 417 w 436"/>
                <a:gd name="T67" fmla="*/ 2 h 60"/>
                <a:gd name="T68" fmla="*/ 422 w 436"/>
                <a:gd name="T69" fmla="*/ 5 h 60"/>
                <a:gd name="T70" fmla="*/ 427 w 436"/>
                <a:gd name="T71" fmla="*/ 8 h 60"/>
                <a:gd name="T72" fmla="*/ 431 w 436"/>
                <a:gd name="T73" fmla="*/ 13 h 60"/>
                <a:gd name="T74" fmla="*/ 433 w 436"/>
                <a:gd name="T75" fmla="*/ 18 h 60"/>
                <a:gd name="T76" fmla="*/ 436 w 436"/>
                <a:gd name="T77" fmla="*/ 23 h 60"/>
                <a:gd name="T78" fmla="*/ 436 w 436"/>
                <a:gd name="T79" fmla="*/ 29 h 60"/>
                <a:gd name="T80" fmla="*/ 436 w 436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29"/>
                  </a:moveTo>
                  <a:lnTo>
                    <a:pt x="436" y="29"/>
                  </a:lnTo>
                  <a:lnTo>
                    <a:pt x="436" y="35"/>
                  </a:lnTo>
                  <a:lnTo>
                    <a:pt x="433" y="41"/>
                  </a:lnTo>
                  <a:lnTo>
                    <a:pt x="431" y="46"/>
                  </a:lnTo>
                  <a:lnTo>
                    <a:pt x="427" y="51"/>
                  </a:lnTo>
                  <a:lnTo>
                    <a:pt x="422" y="55"/>
                  </a:lnTo>
                  <a:lnTo>
                    <a:pt x="417" y="57"/>
                  </a:lnTo>
                  <a:lnTo>
                    <a:pt x="412" y="60"/>
                  </a:lnTo>
                  <a:lnTo>
                    <a:pt x="406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20" y="57"/>
                  </a:lnTo>
                  <a:lnTo>
                    <a:pt x="14" y="55"/>
                  </a:lnTo>
                  <a:lnTo>
                    <a:pt x="10" y="51"/>
                  </a:lnTo>
                  <a:lnTo>
                    <a:pt x="7" y="46"/>
                  </a:lnTo>
                  <a:lnTo>
                    <a:pt x="3" y="41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0" y="8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2" y="0"/>
                  </a:lnTo>
                  <a:lnTo>
                    <a:pt x="417" y="2"/>
                  </a:lnTo>
                  <a:lnTo>
                    <a:pt x="422" y="5"/>
                  </a:lnTo>
                  <a:lnTo>
                    <a:pt x="427" y="8"/>
                  </a:lnTo>
                  <a:lnTo>
                    <a:pt x="431" y="13"/>
                  </a:lnTo>
                  <a:lnTo>
                    <a:pt x="433" y="18"/>
                  </a:lnTo>
                  <a:lnTo>
                    <a:pt x="436" y="23"/>
                  </a:lnTo>
                  <a:lnTo>
                    <a:pt x="436" y="29"/>
                  </a:lnTo>
                  <a:lnTo>
                    <a:pt x="436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2923100" y="3133378"/>
              <a:ext cx="353925" cy="48705"/>
            </a:xfrm>
            <a:custGeom>
              <a:avLst/>
              <a:gdLst>
                <a:gd name="T0" fmla="*/ 436 w 436"/>
                <a:gd name="T1" fmla="*/ 30 h 60"/>
                <a:gd name="T2" fmla="*/ 436 w 436"/>
                <a:gd name="T3" fmla="*/ 30 h 60"/>
                <a:gd name="T4" fmla="*/ 434 w 436"/>
                <a:gd name="T5" fmla="*/ 36 h 60"/>
                <a:gd name="T6" fmla="*/ 433 w 436"/>
                <a:gd name="T7" fmla="*/ 42 h 60"/>
                <a:gd name="T8" fmla="*/ 430 w 436"/>
                <a:gd name="T9" fmla="*/ 47 h 60"/>
                <a:gd name="T10" fmla="*/ 426 w 436"/>
                <a:gd name="T11" fmla="*/ 52 h 60"/>
                <a:gd name="T12" fmla="*/ 422 w 436"/>
                <a:gd name="T13" fmla="*/ 55 h 60"/>
                <a:gd name="T14" fmla="*/ 417 w 436"/>
                <a:gd name="T15" fmla="*/ 58 h 60"/>
                <a:gd name="T16" fmla="*/ 411 w 436"/>
                <a:gd name="T17" fmla="*/ 60 h 60"/>
                <a:gd name="T18" fmla="*/ 405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19 w 436"/>
                <a:gd name="T27" fmla="*/ 58 h 60"/>
                <a:gd name="T28" fmla="*/ 14 w 436"/>
                <a:gd name="T29" fmla="*/ 55 h 60"/>
                <a:gd name="T30" fmla="*/ 9 w 436"/>
                <a:gd name="T31" fmla="*/ 52 h 60"/>
                <a:gd name="T32" fmla="*/ 5 w 436"/>
                <a:gd name="T33" fmla="*/ 47 h 60"/>
                <a:gd name="T34" fmla="*/ 3 w 436"/>
                <a:gd name="T35" fmla="*/ 42 h 60"/>
                <a:gd name="T36" fmla="*/ 0 w 436"/>
                <a:gd name="T37" fmla="*/ 36 h 60"/>
                <a:gd name="T38" fmla="*/ 0 w 436"/>
                <a:gd name="T39" fmla="*/ 30 h 60"/>
                <a:gd name="T40" fmla="*/ 0 w 436"/>
                <a:gd name="T41" fmla="*/ 30 h 60"/>
                <a:gd name="T42" fmla="*/ 0 w 436"/>
                <a:gd name="T43" fmla="*/ 30 h 60"/>
                <a:gd name="T44" fmla="*/ 0 w 436"/>
                <a:gd name="T45" fmla="*/ 24 h 60"/>
                <a:gd name="T46" fmla="*/ 3 w 436"/>
                <a:gd name="T47" fmla="*/ 19 h 60"/>
                <a:gd name="T48" fmla="*/ 5 w 436"/>
                <a:gd name="T49" fmla="*/ 14 h 60"/>
                <a:gd name="T50" fmla="*/ 9 w 436"/>
                <a:gd name="T51" fmla="*/ 9 h 60"/>
                <a:gd name="T52" fmla="*/ 14 w 436"/>
                <a:gd name="T53" fmla="*/ 5 h 60"/>
                <a:gd name="T54" fmla="*/ 19 w 436"/>
                <a:gd name="T55" fmla="*/ 3 h 60"/>
                <a:gd name="T56" fmla="*/ 25 w 436"/>
                <a:gd name="T57" fmla="*/ 0 h 60"/>
                <a:gd name="T58" fmla="*/ 31 w 436"/>
                <a:gd name="T59" fmla="*/ 0 h 60"/>
                <a:gd name="T60" fmla="*/ 405 w 436"/>
                <a:gd name="T61" fmla="*/ 0 h 60"/>
                <a:gd name="T62" fmla="*/ 405 w 436"/>
                <a:gd name="T63" fmla="*/ 0 h 60"/>
                <a:gd name="T64" fmla="*/ 411 w 436"/>
                <a:gd name="T65" fmla="*/ 0 h 60"/>
                <a:gd name="T66" fmla="*/ 417 w 436"/>
                <a:gd name="T67" fmla="*/ 3 h 60"/>
                <a:gd name="T68" fmla="*/ 422 w 436"/>
                <a:gd name="T69" fmla="*/ 5 h 60"/>
                <a:gd name="T70" fmla="*/ 426 w 436"/>
                <a:gd name="T71" fmla="*/ 9 h 60"/>
                <a:gd name="T72" fmla="*/ 430 w 436"/>
                <a:gd name="T73" fmla="*/ 14 h 60"/>
                <a:gd name="T74" fmla="*/ 433 w 436"/>
                <a:gd name="T75" fmla="*/ 19 h 60"/>
                <a:gd name="T76" fmla="*/ 434 w 436"/>
                <a:gd name="T77" fmla="*/ 24 h 60"/>
                <a:gd name="T78" fmla="*/ 436 w 436"/>
                <a:gd name="T79" fmla="*/ 30 h 60"/>
                <a:gd name="T80" fmla="*/ 436 w 436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30"/>
                  </a:moveTo>
                  <a:lnTo>
                    <a:pt x="436" y="30"/>
                  </a:lnTo>
                  <a:lnTo>
                    <a:pt x="434" y="36"/>
                  </a:lnTo>
                  <a:lnTo>
                    <a:pt x="433" y="42"/>
                  </a:lnTo>
                  <a:lnTo>
                    <a:pt x="430" y="47"/>
                  </a:lnTo>
                  <a:lnTo>
                    <a:pt x="426" y="52"/>
                  </a:lnTo>
                  <a:lnTo>
                    <a:pt x="422" y="55"/>
                  </a:lnTo>
                  <a:lnTo>
                    <a:pt x="417" y="58"/>
                  </a:lnTo>
                  <a:lnTo>
                    <a:pt x="411" y="60"/>
                  </a:lnTo>
                  <a:lnTo>
                    <a:pt x="40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11" y="0"/>
                  </a:lnTo>
                  <a:lnTo>
                    <a:pt x="417" y="3"/>
                  </a:lnTo>
                  <a:lnTo>
                    <a:pt x="422" y="5"/>
                  </a:lnTo>
                  <a:lnTo>
                    <a:pt x="426" y="9"/>
                  </a:lnTo>
                  <a:lnTo>
                    <a:pt x="430" y="14"/>
                  </a:lnTo>
                  <a:lnTo>
                    <a:pt x="433" y="19"/>
                  </a:lnTo>
                  <a:lnTo>
                    <a:pt x="434" y="24"/>
                  </a:lnTo>
                  <a:lnTo>
                    <a:pt x="436" y="30"/>
                  </a:lnTo>
                  <a:lnTo>
                    <a:pt x="43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2866278" y="2665808"/>
              <a:ext cx="603945" cy="48705"/>
            </a:xfrm>
            <a:custGeom>
              <a:avLst/>
              <a:gdLst>
                <a:gd name="T0" fmla="*/ 742 w 742"/>
                <a:gd name="T1" fmla="*/ 30 h 59"/>
                <a:gd name="T2" fmla="*/ 742 w 742"/>
                <a:gd name="T3" fmla="*/ 30 h 59"/>
                <a:gd name="T4" fmla="*/ 741 w 742"/>
                <a:gd name="T5" fmla="*/ 35 h 59"/>
                <a:gd name="T6" fmla="*/ 740 w 742"/>
                <a:gd name="T7" fmla="*/ 41 h 59"/>
                <a:gd name="T8" fmla="*/ 737 w 742"/>
                <a:gd name="T9" fmla="*/ 46 h 59"/>
                <a:gd name="T10" fmla="*/ 734 w 742"/>
                <a:gd name="T11" fmla="*/ 51 h 59"/>
                <a:gd name="T12" fmla="*/ 729 w 742"/>
                <a:gd name="T13" fmla="*/ 55 h 59"/>
                <a:gd name="T14" fmla="*/ 724 w 742"/>
                <a:gd name="T15" fmla="*/ 57 h 59"/>
                <a:gd name="T16" fmla="*/ 718 w 742"/>
                <a:gd name="T17" fmla="*/ 59 h 59"/>
                <a:gd name="T18" fmla="*/ 712 w 742"/>
                <a:gd name="T19" fmla="*/ 59 h 59"/>
                <a:gd name="T20" fmla="*/ 30 w 742"/>
                <a:gd name="T21" fmla="*/ 59 h 59"/>
                <a:gd name="T22" fmla="*/ 30 w 742"/>
                <a:gd name="T23" fmla="*/ 59 h 59"/>
                <a:gd name="T24" fmla="*/ 24 w 742"/>
                <a:gd name="T25" fmla="*/ 59 h 59"/>
                <a:gd name="T26" fmla="*/ 18 w 742"/>
                <a:gd name="T27" fmla="*/ 57 h 59"/>
                <a:gd name="T28" fmla="*/ 13 w 742"/>
                <a:gd name="T29" fmla="*/ 55 h 59"/>
                <a:gd name="T30" fmla="*/ 9 w 742"/>
                <a:gd name="T31" fmla="*/ 51 h 59"/>
                <a:gd name="T32" fmla="*/ 5 w 742"/>
                <a:gd name="T33" fmla="*/ 46 h 59"/>
                <a:gd name="T34" fmla="*/ 2 w 742"/>
                <a:gd name="T35" fmla="*/ 41 h 59"/>
                <a:gd name="T36" fmla="*/ 0 w 742"/>
                <a:gd name="T37" fmla="*/ 35 h 59"/>
                <a:gd name="T38" fmla="*/ 0 w 742"/>
                <a:gd name="T39" fmla="*/ 30 h 59"/>
                <a:gd name="T40" fmla="*/ 0 w 742"/>
                <a:gd name="T41" fmla="*/ 30 h 59"/>
                <a:gd name="T42" fmla="*/ 0 w 742"/>
                <a:gd name="T43" fmla="*/ 30 h 59"/>
                <a:gd name="T44" fmla="*/ 0 w 742"/>
                <a:gd name="T45" fmla="*/ 24 h 59"/>
                <a:gd name="T46" fmla="*/ 2 w 742"/>
                <a:gd name="T47" fmla="*/ 18 h 59"/>
                <a:gd name="T48" fmla="*/ 5 w 742"/>
                <a:gd name="T49" fmla="*/ 13 h 59"/>
                <a:gd name="T50" fmla="*/ 9 w 742"/>
                <a:gd name="T51" fmla="*/ 8 h 59"/>
                <a:gd name="T52" fmla="*/ 13 w 742"/>
                <a:gd name="T53" fmla="*/ 5 h 59"/>
                <a:gd name="T54" fmla="*/ 18 w 742"/>
                <a:gd name="T55" fmla="*/ 2 h 59"/>
                <a:gd name="T56" fmla="*/ 24 w 742"/>
                <a:gd name="T57" fmla="*/ 0 h 59"/>
                <a:gd name="T58" fmla="*/ 30 w 742"/>
                <a:gd name="T59" fmla="*/ 0 h 59"/>
                <a:gd name="T60" fmla="*/ 712 w 742"/>
                <a:gd name="T61" fmla="*/ 0 h 59"/>
                <a:gd name="T62" fmla="*/ 712 w 742"/>
                <a:gd name="T63" fmla="*/ 0 h 59"/>
                <a:gd name="T64" fmla="*/ 718 w 742"/>
                <a:gd name="T65" fmla="*/ 0 h 59"/>
                <a:gd name="T66" fmla="*/ 724 w 742"/>
                <a:gd name="T67" fmla="*/ 2 h 59"/>
                <a:gd name="T68" fmla="*/ 729 w 742"/>
                <a:gd name="T69" fmla="*/ 5 h 59"/>
                <a:gd name="T70" fmla="*/ 734 w 742"/>
                <a:gd name="T71" fmla="*/ 8 h 59"/>
                <a:gd name="T72" fmla="*/ 737 w 742"/>
                <a:gd name="T73" fmla="*/ 13 h 59"/>
                <a:gd name="T74" fmla="*/ 740 w 742"/>
                <a:gd name="T75" fmla="*/ 18 h 59"/>
                <a:gd name="T76" fmla="*/ 741 w 742"/>
                <a:gd name="T77" fmla="*/ 24 h 59"/>
                <a:gd name="T78" fmla="*/ 742 w 742"/>
                <a:gd name="T79" fmla="*/ 30 h 59"/>
                <a:gd name="T80" fmla="*/ 742 w 742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59">
                  <a:moveTo>
                    <a:pt x="742" y="30"/>
                  </a:moveTo>
                  <a:lnTo>
                    <a:pt x="742" y="30"/>
                  </a:lnTo>
                  <a:lnTo>
                    <a:pt x="741" y="35"/>
                  </a:lnTo>
                  <a:lnTo>
                    <a:pt x="740" y="41"/>
                  </a:lnTo>
                  <a:lnTo>
                    <a:pt x="737" y="46"/>
                  </a:lnTo>
                  <a:lnTo>
                    <a:pt x="734" y="51"/>
                  </a:lnTo>
                  <a:lnTo>
                    <a:pt x="729" y="55"/>
                  </a:lnTo>
                  <a:lnTo>
                    <a:pt x="724" y="57"/>
                  </a:lnTo>
                  <a:lnTo>
                    <a:pt x="718" y="59"/>
                  </a:lnTo>
                  <a:lnTo>
                    <a:pt x="712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8" y="0"/>
                  </a:lnTo>
                  <a:lnTo>
                    <a:pt x="724" y="2"/>
                  </a:lnTo>
                  <a:lnTo>
                    <a:pt x="729" y="5"/>
                  </a:lnTo>
                  <a:lnTo>
                    <a:pt x="734" y="8"/>
                  </a:lnTo>
                  <a:lnTo>
                    <a:pt x="737" y="13"/>
                  </a:lnTo>
                  <a:lnTo>
                    <a:pt x="740" y="18"/>
                  </a:lnTo>
                  <a:lnTo>
                    <a:pt x="741" y="24"/>
                  </a:lnTo>
                  <a:lnTo>
                    <a:pt x="742" y="30"/>
                  </a:lnTo>
                  <a:lnTo>
                    <a:pt x="74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0" name="Freeform 20"/>
            <p:cNvSpPr/>
            <p:nvPr/>
          </p:nvSpPr>
          <p:spPr bwMode="auto">
            <a:xfrm>
              <a:off x="3015640" y="2813547"/>
              <a:ext cx="165598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3320860" y="3425610"/>
              <a:ext cx="163974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3 w 203"/>
                <a:gd name="T5" fmla="*/ 37 h 61"/>
                <a:gd name="T6" fmla="*/ 201 w 203"/>
                <a:gd name="T7" fmla="*/ 43 h 61"/>
                <a:gd name="T8" fmla="*/ 198 w 203"/>
                <a:gd name="T9" fmla="*/ 48 h 61"/>
                <a:gd name="T10" fmla="*/ 194 w 203"/>
                <a:gd name="T11" fmla="*/ 52 h 61"/>
                <a:gd name="T12" fmla="*/ 190 w 203"/>
                <a:gd name="T13" fmla="*/ 55 h 61"/>
                <a:gd name="T14" fmla="*/ 184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1 w 203"/>
                <a:gd name="T21" fmla="*/ 61 h 61"/>
                <a:gd name="T22" fmla="*/ 31 w 203"/>
                <a:gd name="T23" fmla="*/ 61 h 61"/>
                <a:gd name="T24" fmla="*/ 25 w 203"/>
                <a:gd name="T25" fmla="*/ 60 h 61"/>
                <a:gd name="T26" fmla="*/ 19 w 203"/>
                <a:gd name="T27" fmla="*/ 59 h 61"/>
                <a:gd name="T28" fmla="*/ 14 w 203"/>
                <a:gd name="T29" fmla="*/ 55 h 61"/>
                <a:gd name="T30" fmla="*/ 9 w 203"/>
                <a:gd name="T31" fmla="*/ 52 h 61"/>
                <a:gd name="T32" fmla="*/ 5 w 203"/>
                <a:gd name="T33" fmla="*/ 48 h 61"/>
                <a:gd name="T34" fmla="*/ 3 w 203"/>
                <a:gd name="T35" fmla="*/ 43 h 61"/>
                <a:gd name="T36" fmla="*/ 0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0 w 203"/>
                <a:gd name="T45" fmla="*/ 25 h 61"/>
                <a:gd name="T46" fmla="*/ 3 w 203"/>
                <a:gd name="T47" fmla="*/ 19 h 61"/>
                <a:gd name="T48" fmla="*/ 5 w 203"/>
                <a:gd name="T49" fmla="*/ 14 h 61"/>
                <a:gd name="T50" fmla="*/ 9 w 203"/>
                <a:gd name="T51" fmla="*/ 9 h 61"/>
                <a:gd name="T52" fmla="*/ 14 w 203"/>
                <a:gd name="T53" fmla="*/ 5 h 61"/>
                <a:gd name="T54" fmla="*/ 19 w 203"/>
                <a:gd name="T55" fmla="*/ 3 h 61"/>
                <a:gd name="T56" fmla="*/ 25 w 203"/>
                <a:gd name="T57" fmla="*/ 2 h 61"/>
                <a:gd name="T58" fmla="*/ 31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4 w 203"/>
                <a:gd name="T67" fmla="*/ 3 h 61"/>
                <a:gd name="T68" fmla="*/ 190 w 203"/>
                <a:gd name="T69" fmla="*/ 5 h 61"/>
                <a:gd name="T70" fmla="*/ 194 w 203"/>
                <a:gd name="T71" fmla="*/ 9 h 61"/>
                <a:gd name="T72" fmla="*/ 198 w 203"/>
                <a:gd name="T73" fmla="*/ 14 h 61"/>
                <a:gd name="T74" fmla="*/ 201 w 203"/>
                <a:gd name="T75" fmla="*/ 19 h 61"/>
                <a:gd name="T76" fmla="*/ 203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3" y="37"/>
                  </a:lnTo>
                  <a:lnTo>
                    <a:pt x="201" y="43"/>
                  </a:lnTo>
                  <a:lnTo>
                    <a:pt x="198" y="48"/>
                  </a:lnTo>
                  <a:lnTo>
                    <a:pt x="194" y="52"/>
                  </a:lnTo>
                  <a:lnTo>
                    <a:pt x="190" y="55"/>
                  </a:lnTo>
                  <a:lnTo>
                    <a:pt x="184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60"/>
                  </a:lnTo>
                  <a:lnTo>
                    <a:pt x="19" y="59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3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90" y="5"/>
                  </a:lnTo>
                  <a:lnTo>
                    <a:pt x="194" y="9"/>
                  </a:lnTo>
                  <a:lnTo>
                    <a:pt x="198" y="14"/>
                  </a:lnTo>
                  <a:lnTo>
                    <a:pt x="201" y="19"/>
                  </a:lnTo>
                  <a:lnTo>
                    <a:pt x="203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2" name="Freeform 22"/>
            <p:cNvSpPr/>
            <p:nvPr/>
          </p:nvSpPr>
          <p:spPr bwMode="auto">
            <a:xfrm>
              <a:off x="2564305" y="2982392"/>
              <a:ext cx="832859" cy="48705"/>
            </a:xfrm>
            <a:custGeom>
              <a:avLst/>
              <a:gdLst>
                <a:gd name="T0" fmla="*/ 1025 w 1025"/>
                <a:gd name="T1" fmla="*/ 31 h 60"/>
                <a:gd name="T2" fmla="*/ 1025 w 1025"/>
                <a:gd name="T3" fmla="*/ 31 h 60"/>
                <a:gd name="T4" fmla="*/ 1025 w 1025"/>
                <a:gd name="T5" fmla="*/ 37 h 60"/>
                <a:gd name="T6" fmla="*/ 1024 w 1025"/>
                <a:gd name="T7" fmla="*/ 42 h 60"/>
                <a:gd name="T8" fmla="*/ 1020 w 1025"/>
                <a:gd name="T9" fmla="*/ 46 h 60"/>
                <a:gd name="T10" fmla="*/ 1017 w 1025"/>
                <a:gd name="T11" fmla="*/ 51 h 60"/>
                <a:gd name="T12" fmla="*/ 1013 w 1025"/>
                <a:gd name="T13" fmla="*/ 55 h 60"/>
                <a:gd name="T14" fmla="*/ 1007 w 1025"/>
                <a:gd name="T15" fmla="*/ 57 h 60"/>
                <a:gd name="T16" fmla="*/ 1002 w 1025"/>
                <a:gd name="T17" fmla="*/ 60 h 60"/>
                <a:gd name="T18" fmla="*/ 996 w 1025"/>
                <a:gd name="T19" fmla="*/ 60 h 60"/>
                <a:gd name="T20" fmla="*/ 30 w 1025"/>
                <a:gd name="T21" fmla="*/ 60 h 60"/>
                <a:gd name="T22" fmla="*/ 30 w 1025"/>
                <a:gd name="T23" fmla="*/ 60 h 60"/>
                <a:gd name="T24" fmla="*/ 24 w 1025"/>
                <a:gd name="T25" fmla="*/ 60 h 60"/>
                <a:gd name="T26" fmla="*/ 18 w 1025"/>
                <a:gd name="T27" fmla="*/ 57 h 60"/>
                <a:gd name="T28" fmla="*/ 13 w 1025"/>
                <a:gd name="T29" fmla="*/ 55 h 60"/>
                <a:gd name="T30" fmla="*/ 10 w 1025"/>
                <a:gd name="T31" fmla="*/ 51 h 60"/>
                <a:gd name="T32" fmla="*/ 6 w 1025"/>
                <a:gd name="T33" fmla="*/ 46 h 60"/>
                <a:gd name="T34" fmla="*/ 2 w 1025"/>
                <a:gd name="T35" fmla="*/ 42 h 60"/>
                <a:gd name="T36" fmla="*/ 1 w 1025"/>
                <a:gd name="T37" fmla="*/ 37 h 60"/>
                <a:gd name="T38" fmla="*/ 0 w 1025"/>
                <a:gd name="T39" fmla="*/ 31 h 60"/>
                <a:gd name="T40" fmla="*/ 0 w 1025"/>
                <a:gd name="T41" fmla="*/ 31 h 60"/>
                <a:gd name="T42" fmla="*/ 0 w 1025"/>
                <a:gd name="T43" fmla="*/ 31 h 60"/>
                <a:gd name="T44" fmla="*/ 1 w 1025"/>
                <a:gd name="T45" fmla="*/ 24 h 60"/>
                <a:gd name="T46" fmla="*/ 2 w 1025"/>
                <a:gd name="T47" fmla="*/ 18 h 60"/>
                <a:gd name="T48" fmla="*/ 6 w 1025"/>
                <a:gd name="T49" fmla="*/ 13 h 60"/>
                <a:gd name="T50" fmla="*/ 10 w 1025"/>
                <a:gd name="T51" fmla="*/ 9 h 60"/>
                <a:gd name="T52" fmla="*/ 13 w 1025"/>
                <a:gd name="T53" fmla="*/ 5 h 60"/>
                <a:gd name="T54" fmla="*/ 18 w 1025"/>
                <a:gd name="T55" fmla="*/ 2 h 60"/>
                <a:gd name="T56" fmla="*/ 24 w 1025"/>
                <a:gd name="T57" fmla="*/ 0 h 60"/>
                <a:gd name="T58" fmla="*/ 30 w 1025"/>
                <a:gd name="T59" fmla="*/ 0 h 60"/>
                <a:gd name="T60" fmla="*/ 996 w 1025"/>
                <a:gd name="T61" fmla="*/ 0 h 60"/>
                <a:gd name="T62" fmla="*/ 996 w 1025"/>
                <a:gd name="T63" fmla="*/ 0 h 60"/>
                <a:gd name="T64" fmla="*/ 1002 w 1025"/>
                <a:gd name="T65" fmla="*/ 0 h 60"/>
                <a:gd name="T66" fmla="*/ 1007 w 1025"/>
                <a:gd name="T67" fmla="*/ 2 h 60"/>
                <a:gd name="T68" fmla="*/ 1013 w 1025"/>
                <a:gd name="T69" fmla="*/ 5 h 60"/>
                <a:gd name="T70" fmla="*/ 1017 w 1025"/>
                <a:gd name="T71" fmla="*/ 9 h 60"/>
                <a:gd name="T72" fmla="*/ 1020 w 1025"/>
                <a:gd name="T73" fmla="*/ 13 h 60"/>
                <a:gd name="T74" fmla="*/ 1024 w 1025"/>
                <a:gd name="T75" fmla="*/ 18 h 60"/>
                <a:gd name="T76" fmla="*/ 1025 w 1025"/>
                <a:gd name="T77" fmla="*/ 24 h 60"/>
                <a:gd name="T78" fmla="*/ 1025 w 1025"/>
                <a:gd name="T79" fmla="*/ 31 h 60"/>
                <a:gd name="T80" fmla="*/ 1025 w 102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5" h="60">
                  <a:moveTo>
                    <a:pt x="1025" y="31"/>
                  </a:moveTo>
                  <a:lnTo>
                    <a:pt x="1025" y="31"/>
                  </a:lnTo>
                  <a:lnTo>
                    <a:pt x="1025" y="37"/>
                  </a:lnTo>
                  <a:lnTo>
                    <a:pt x="1024" y="42"/>
                  </a:lnTo>
                  <a:lnTo>
                    <a:pt x="1020" y="46"/>
                  </a:lnTo>
                  <a:lnTo>
                    <a:pt x="1017" y="51"/>
                  </a:lnTo>
                  <a:lnTo>
                    <a:pt x="1013" y="55"/>
                  </a:lnTo>
                  <a:lnTo>
                    <a:pt x="1007" y="57"/>
                  </a:lnTo>
                  <a:lnTo>
                    <a:pt x="1002" y="60"/>
                  </a:lnTo>
                  <a:lnTo>
                    <a:pt x="996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996" y="0"/>
                  </a:lnTo>
                  <a:lnTo>
                    <a:pt x="996" y="0"/>
                  </a:lnTo>
                  <a:lnTo>
                    <a:pt x="1002" y="0"/>
                  </a:lnTo>
                  <a:lnTo>
                    <a:pt x="1007" y="2"/>
                  </a:lnTo>
                  <a:lnTo>
                    <a:pt x="1013" y="5"/>
                  </a:lnTo>
                  <a:lnTo>
                    <a:pt x="1017" y="9"/>
                  </a:lnTo>
                  <a:lnTo>
                    <a:pt x="1020" y="13"/>
                  </a:lnTo>
                  <a:lnTo>
                    <a:pt x="1024" y="18"/>
                  </a:lnTo>
                  <a:lnTo>
                    <a:pt x="1025" y="24"/>
                  </a:lnTo>
                  <a:lnTo>
                    <a:pt x="1025" y="31"/>
                  </a:lnTo>
                  <a:lnTo>
                    <a:pt x="1025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3" name="Freeform 23"/>
            <p:cNvSpPr/>
            <p:nvPr/>
          </p:nvSpPr>
          <p:spPr bwMode="auto">
            <a:xfrm>
              <a:off x="2866278" y="3298976"/>
              <a:ext cx="530887" cy="48705"/>
            </a:xfrm>
            <a:custGeom>
              <a:avLst/>
              <a:gdLst>
                <a:gd name="T0" fmla="*/ 652 w 652"/>
                <a:gd name="T1" fmla="*/ 30 h 60"/>
                <a:gd name="T2" fmla="*/ 652 w 652"/>
                <a:gd name="T3" fmla="*/ 30 h 60"/>
                <a:gd name="T4" fmla="*/ 652 w 652"/>
                <a:gd name="T5" fmla="*/ 36 h 60"/>
                <a:gd name="T6" fmla="*/ 651 w 652"/>
                <a:gd name="T7" fmla="*/ 42 h 60"/>
                <a:gd name="T8" fmla="*/ 647 w 652"/>
                <a:gd name="T9" fmla="*/ 47 h 60"/>
                <a:gd name="T10" fmla="*/ 644 w 652"/>
                <a:gd name="T11" fmla="*/ 52 h 60"/>
                <a:gd name="T12" fmla="*/ 640 w 652"/>
                <a:gd name="T13" fmla="*/ 55 h 60"/>
                <a:gd name="T14" fmla="*/ 634 w 652"/>
                <a:gd name="T15" fmla="*/ 58 h 60"/>
                <a:gd name="T16" fmla="*/ 629 w 652"/>
                <a:gd name="T17" fmla="*/ 59 h 60"/>
                <a:gd name="T18" fmla="*/ 623 w 652"/>
                <a:gd name="T19" fmla="*/ 60 h 60"/>
                <a:gd name="T20" fmla="*/ 30 w 652"/>
                <a:gd name="T21" fmla="*/ 60 h 60"/>
                <a:gd name="T22" fmla="*/ 30 w 652"/>
                <a:gd name="T23" fmla="*/ 60 h 60"/>
                <a:gd name="T24" fmla="*/ 24 w 652"/>
                <a:gd name="T25" fmla="*/ 59 h 60"/>
                <a:gd name="T26" fmla="*/ 18 w 652"/>
                <a:gd name="T27" fmla="*/ 58 h 60"/>
                <a:gd name="T28" fmla="*/ 13 w 652"/>
                <a:gd name="T29" fmla="*/ 55 h 60"/>
                <a:gd name="T30" fmla="*/ 10 w 652"/>
                <a:gd name="T31" fmla="*/ 52 h 60"/>
                <a:gd name="T32" fmla="*/ 6 w 652"/>
                <a:gd name="T33" fmla="*/ 47 h 60"/>
                <a:gd name="T34" fmla="*/ 2 w 652"/>
                <a:gd name="T35" fmla="*/ 42 h 60"/>
                <a:gd name="T36" fmla="*/ 1 w 652"/>
                <a:gd name="T37" fmla="*/ 36 h 60"/>
                <a:gd name="T38" fmla="*/ 0 w 652"/>
                <a:gd name="T39" fmla="*/ 30 h 60"/>
                <a:gd name="T40" fmla="*/ 0 w 652"/>
                <a:gd name="T41" fmla="*/ 30 h 60"/>
                <a:gd name="T42" fmla="*/ 0 w 652"/>
                <a:gd name="T43" fmla="*/ 30 h 60"/>
                <a:gd name="T44" fmla="*/ 1 w 652"/>
                <a:gd name="T45" fmla="*/ 24 h 60"/>
                <a:gd name="T46" fmla="*/ 2 w 652"/>
                <a:gd name="T47" fmla="*/ 19 h 60"/>
                <a:gd name="T48" fmla="*/ 6 w 652"/>
                <a:gd name="T49" fmla="*/ 13 h 60"/>
                <a:gd name="T50" fmla="*/ 10 w 652"/>
                <a:gd name="T51" fmla="*/ 9 h 60"/>
                <a:gd name="T52" fmla="*/ 13 w 652"/>
                <a:gd name="T53" fmla="*/ 5 h 60"/>
                <a:gd name="T54" fmla="*/ 18 w 652"/>
                <a:gd name="T55" fmla="*/ 3 h 60"/>
                <a:gd name="T56" fmla="*/ 24 w 652"/>
                <a:gd name="T57" fmla="*/ 0 h 60"/>
                <a:gd name="T58" fmla="*/ 30 w 652"/>
                <a:gd name="T59" fmla="*/ 0 h 60"/>
                <a:gd name="T60" fmla="*/ 623 w 652"/>
                <a:gd name="T61" fmla="*/ 0 h 60"/>
                <a:gd name="T62" fmla="*/ 623 w 652"/>
                <a:gd name="T63" fmla="*/ 0 h 60"/>
                <a:gd name="T64" fmla="*/ 629 w 652"/>
                <a:gd name="T65" fmla="*/ 0 h 60"/>
                <a:gd name="T66" fmla="*/ 634 w 652"/>
                <a:gd name="T67" fmla="*/ 3 h 60"/>
                <a:gd name="T68" fmla="*/ 640 w 652"/>
                <a:gd name="T69" fmla="*/ 5 h 60"/>
                <a:gd name="T70" fmla="*/ 644 w 652"/>
                <a:gd name="T71" fmla="*/ 9 h 60"/>
                <a:gd name="T72" fmla="*/ 647 w 652"/>
                <a:gd name="T73" fmla="*/ 13 h 60"/>
                <a:gd name="T74" fmla="*/ 651 w 652"/>
                <a:gd name="T75" fmla="*/ 19 h 60"/>
                <a:gd name="T76" fmla="*/ 652 w 652"/>
                <a:gd name="T77" fmla="*/ 24 h 60"/>
                <a:gd name="T78" fmla="*/ 652 w 652"/>
                <a:gd name="T79" fmla="*/ 30 h 60"/>
                <a:gd name="T80" fmla="*/ 652 w 652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2" h="60">
                  <a:moveTo>
                    <a:pt x="652" y="30"/>
                  </a:moveTo>
                  <a:lnTo>
                    <a:pt x="652" y="30"/>
                  </a:lnTo>
                  <a:lnTo>
                    <a:pt x="652" y="36"/>
                  </a:lnTo>
                  <a:lnTo>
                    <a:pt x="651" y="42"/>
                  </a:lnTo>
                  <a:lnTo>
                    <a:pt x="647" y="47"/>
                  </a:lnTo>
                  <a:lnTo>
                    <a:pt x="644" y="52"/>
                  </a:lnTo>
                  <a:lnTo>
                    <a:pt x="640" y="55"/>
                  </a:lnTo>
                  <a:lnTo>
                    <a:pt x="634" y="58"/>
                  </a:lnTo>
                  <a:lnTo>
                    <a:pt x="629" y="59"/>
                  </a:lnTo>
                  <a:lnTo>
                    <a:pt x="623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10" y="52"/>
                  </a:lnTo>
                  <a:lnTo>
                    <a:pt x="6" y="47"/>
                  </a:lnTo>
                  <a:lnTo>
                    <a:pt x="2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9" y="0"/>
                  </a:lnTo>
                  <a:lnTo>
                    <a:pt x="634" y="3"/>
                  </a:lnTo>
                  <a:lnTo>
                    <a:pt x="640" y="5"/>
                  </a:lnTo>
                  <a:lnTo>
                    <a:pt x="644" y="9"/>
                  </a:lnTo>
                  <a:lnTo>
                    <a:pt x="647" y="13"/>
                  </a:lnTo>
                  <a:lnTo>
                    <a:pt x="651" y="19"/>
                  </a:lnTo>
                  <a:lnTo>
                    <a:pt x="652" y="24"/>
                  </a:lnTo>
                  <a:lnTo>
                    <a:pt x="652" y="30"/>
                  </a:lnTo>
                  <a:lnTo>
                    <a:pt x="65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4" name="Freeform 24"/>
            <p:cNvSpPr/>
            <p:nvPr/>
          </p:nvSpPr>
          <p:spPr bwMode="auto">
            <a:xfrm>
              <a:off x="3994615" y="4243858"/>
              <a:ext cx="680250" cy="48705"/>
            </a:xfrm>
            <a:custGeom>
              <a:avLst/>
              <a:gdLst>
                <a:gd name="T0" fmla="*/ 839 w 839"/>
                <a:gd name="T1" fmla="*/ 30 h 60"/>
                <a:gd name="T2" fmla="*/ 839 w 839"/>
                <a:gd name="T3" fmla="*/ 30 h 60"/>
                <a:gd name="T4" fmla="*/ 838 w 839"/>
                <a:gd name="T5" fmla="*/ 36 h 60"/>
                <a:gd name="T6" fmla="*/ 837 w 839"/>
                <a:gd name="T7" fmla="*/ 42 h 60"/>
                <a:gd name="T8" fmla="*/ 834 w 839"/>
                <a:gd name="T9" fmla="*/ 47 h 60"/>
                <a:gd name="T10" fmla="*/ 830 w 839"/>
                <a:gd name="T11" fmla="*/ 51 h 60"/>
                <a:gd name="T12" fmla="*/ 826 w 839"/>
                <a:gd name="T13" fmla="*/ 55 h 60"/>
                <a:gd name="T14" fmla="*/ 821 w 839"/>
                <a:gd name="T15" fmla="*/ 58 h 60"/>
                <a:gd name="T16" fmla="*/ 815 w 839"/>
                <a:gd name="T17" fmla="*/ 60 h 60"/>
                <a:gd name="T18" fmla="*/ 809 w 839"/>
                <a:gd name="T19" fmla="*/ 60 h 60"/>
                <a:gd name="T20" fmla="*/ 30 w 839"/>
                <a:gd name="T21" fmla="*/ 60 h 60"/>
                <a:gd name="T22" fmla="*/ 30 w 839"/>
                <a:gd name="T23" fmla="*/ 60 h 60"/>
                <a:gd name="T24" fmla="*/ 24 w 839"/>
                <a:gd name="T25" fmla="*/ 60 h 60"/>
                <a:gd name="T26" fmla="*/ 19 w 839"/>
                <a:gd name="T27" fmla="*/ 58 h 60"/>
                <a:gd name="T28" fmla="*/ 14 w 839"/>
                <a:gd name="T29" fmla="*/ 55 h 60"/>
                <a:gd name="T30" fmla="*/ 9 w 839"/>
                <a:gd name="T31" fmla="*/ 51 h 60"/>
                <a:gd name="T32" fmla="*/ 5 w 839"/>
                <a:gd name="T33" fmla="*/ 47 h 60"/>
                <a:gd name="T34" fmla="*/ 3 w 839"/>
                <a:gd name="T35" fmla="*/ 42 h 60"/>
                <a:gd name="T36" fmla="*/ 0 w 839"/>
                <a:gd name="T37" fmla="*/ 36 h 60"/>
                <a:gd name="T38" fmla="*/ 0 w 839"/>
                <a:gd name="T39" fmla="*/ 30 h 60"/>
                <a:gd name="T40" fmla="*/ 0 w 839"/>
                <a:gd name="T41" fmla="*/ 30 h 60"/>
                <a:gd name="T42" fmla="*/ 0 w 839"/>
                <a:gd name="T43" fmla="*/ 30 h 60"/>
                <a:gd name="T44" fmla="*/ 0 w 839"/>
                <a:gd name="T45" fmla="*/ 23 h 60"/>
                <a:gd name="T46" fmla="*/ 3 w 839"/>
                <a:gd name="T47" fmla="*/ 19 h 60"/>
                <a:gd name="T48" fmla="*/ 5 w 839"/>
                <a:gd name="T49" fmla="*/ 12 h 60"/>
                <a:gd name="T50" fmla="*/ 9 w 839"/>
                <a:gd name="T51" fmla="*/ 9 h 60"/>
                <a:gd name="T52" fmla="*/ 14 w 839"/>
                <a:gd name="T53" fmla="*/ 5 h 60"/>
                <a:gd name="T54" fmla="*/ 19 w 839"/>
                <a:gd name="T55" fmla="*/ 3 h 60"/>
                <a:gd name="T56" fmla="*/ 24 w 839"/>
                <a:gd name="T57" fmla="*/ 0 h 60"/>
                <a:gd name="T58" fmla="*/ 30 w 839"/>
                <a:gd name="T59" fmla="*/ 0 h 60"/>
                <a:gd name="T60" fmla="*/ 809 w 839"/>
                <a:gd name="T61" fmla="*/ 0 h 60"/>
                <a:gd name="T62" fmla="*/ 809 w 839"/>
                <a:gd name="T63" fmla="*/ 0 h 60"/>
                <a:gd name="T64" fmla="*/ 815 w 839"/>
                <a:gd name="T65" fmla="*/ 0 h 60"/>
                <a:gd name="T66" fmla="*/ 821 w 839"/>
                <a:gd name="T67" fmla="*/ 3 h 60"/>
                <a:gd name="T68" fmla="*/ 826 w 839"/>
                <a:gd name="T69" fmla="*/ 5 h 60"/>
                <a:gd name="T70" fmla="*/ 830 w 839"/>
                <a:gd name="T71" fmla="*/ 9 h 60"/>
                <a:gd name="T72" fmla="*/ 834 w 839"/>
                <a:gd name="T73" fmla="*/ 12 h 60"/>
                <a:gd name="T74" fmla="*/ 837 w 839"/>
                <a:gd name="T75" fmla="*/ 19 h 60"/>
                <a:gd name="T76" fmla="*/ 838 w 839"/>
                <a:gd name="T77" fmla="*/ 23 h 60"/>
                <a:gd name="T78" fmla="*/ 839 w 839"/>
                <a:gd name="T79" fmla="*/ 30 h 60"/>
                <a:gd name="T80" fmla="*/ 839 w 839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9" h="60">
                  <a:moveTo>
                    <a:pt x="839" y="30"/>
                  </a:moveTo>
                  <a:lnTo>
                    <a:pt x="839" y="30"/>
                  </a:lnTo>
                  <a:lnTo>
                    <a:pt x="838" y="36"/>
                  </a:lnTo>
                  <a:lnTo>
                    <a:pt x="837" y="42"/>
                  </a:lnTo>
                  <a:lnTo>
                    <a:pt x="834" y="47"/>
                  </a:lnTo>
                  <a:lnTo>
                    <a:pt x="830" y="51"/>
                  </a:lnTo>
                  <a:lnTo>
                    <a:pt x="826" y="55"/>
                  </a:lnTo>
                  <a:lnTo>
                    <a:pt x="821" y="58"/>
                  </a:lnTo>
                  <a:lnTo>
                    <a:pt x="815" y="60"/>
                  </a:lnTo>
                  <a:lnTo>
                    <a:pt x="80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5" y="12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15" y="0"/>
                  </a:lnTo>
                  <a:lnTo>
                    <a:pt x="821" y="3"/>
                  </a:lnTo>
                  <a:lnTo>
                    <a:pt x="826" y="5"/>
                  </a:lnTo>
                  <a:lnTo>
                    <a:pt x="830" y="9"/>
                  </a:lnTo>
                  <a:lnTo>
                    <a:pt x="834" y="12"/>
                  </a:lnTo>
                  <a:lnTo>
                    <a:pt x="837" y="19"/>
                  </a:lnTo>
                  <a:lnTo>
                    <a:pt x="838" y="23"/>
                  </a:lnTo>
                  <a:lnTo>
                    <a:pt x="839" y="30"/>
                  </a:lnTo>
                  <a:lnTo>
                    <a:pt x="839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5" name="Freeform 25"/>
            <p:cNvSpPr/>
            <p:nvPr/>
          </p:nvSpPr>
          <p:spPr bwMode="auto">
            <a:xfrm>
              <a:off x="5264199" y="2259931"/>
              <a:ext cx="141245" cy="48705"/>
            </a:xfrm>
            <a:custGeom>
              <a:avLst/>
              <a:gdLst>
                <a:gd name="T0" fmla="*/ 176 w 176"/>
                <a:gd name="T1" fmla="*/ 30 h 61"/>
                <a:gd name="T2" fmla="*/ 176 w 176"/>
                <a:gd name="T3" fmla="*/ 30 h 61"/>
                <a:gd name="T4" fmla="*/ 175 w 176"/>
                <a:gd name="T5" fmla="*/ 36 h 61"/>
                <a:gd name="T6" fmla="*/ 173 w 176"/>
                <a:gd name="T7" fmla="*/ 42 h 61"/>
                <a:gd name="T8" fmla="*/ 170 w 176"/>
                <a:gd name="T9" fmla="*/ 47 h 61"/>
                <a:gd name="T10" fmla="*/ 166 w 176"/>
                <a:gd name="T11" fmla="*/ 52 h 61"/>
                <a:gd name="T12" fmla="*/ 162 w 176"/>
                <a:gd name="T13" fmla="*/ 56 h 61"/>
                <a:gd name="T14" fmla="*/ 158 w 176"/>
                <a:gd name="T15" fmla="*/ 58 h 61"/>
                <a:gd name="T16" fmla="*/ 151 w 176"/>
                <a:gd name="T17" fmla="*/ 59 h 61"/>
                <a:gd name="T18" fmla="*/ 145 w 176"/>
                <a:gd name="T19" fmla="*/ 61 h 61"/>
                <a:gd name="T20" fmla="*/ 31 w 176"/>
                <a:gd name="T21" fmla="*/ 61 h 61"/>
                <a:gd name="T22" fmla="*/ 31 w 176"/>
                <a:gd name="T23" fmla="*/ 61 h 61"/>
                <a:gd name="T24" fmla="*/ 25 w 176"/>
                <a:gd name="T25" fmla="*/ 59 h 61"/>
                <a:gd name="T26" fmla="*/ 19 w 176"/>
                <a:gd name="T27" fmla="*/ 58 h 61"/>
                <a:gd name="T28" fmla="*/ 14 w 176"/>
                <a:gd name="T29" fmla="*/ 56 h 61"/>
                <a:gd name="T30" fmla="*/ 9 w 176"/>
                <a:gd name="T31" fmla="*/ 52 h 61"/>
                <a:gd name="T32" fmla="*/ 5 w 176"/>
                <a:gd name="T33" fmla="*/ 47 h 61"/>
                <a:gd name="T34" fmla="*/ 3 w 176"/>
                <a:gd name="T35" fmla="*/ 42 h 61"/>
                <a:gd name="T36" fmla="*/ 1 w 176"/>
                <a:gd name="T37" fmla="*/ 36 h 61"/>
                <a:gd name="T38" fmla="*/ 0 w 176"/>
                <a:gd name="T39" fmla="*/ 30 h 61"/>
                <a:gd name="T40" fmla="*/ 0 w 176"/>
                <a:gd name="T41" fmla="*/ 30 h 61"/>
                <a:gd name="T42" fmla="*/ 0 w 176"/>
                <a:gd name="T43" fmla="*/ 30 h 61"/>
                <a:gd name="T44" fmla="*/ 1 w 176"/>
                <a:gd name="T45" fmla="*/ 24 h 61"/>
                <a:gd name="T46" fmla="*/ 3 w 176"/>
                <a:gd name="T47" fmla="*/ 18 h 61"/>
                <a:gd name="T48" fmla="*/ 5 w 176"/>
                <a:gd name="T49" fmla="*/ 13 h 61"/>
                <a:gd name="T50" fmla="*/ 9 w 176"/>
                <a:gd name="T51" fmla="*/ 9 h 61"/>
                <a:gd name="T52" fmla="*/ 14 w 176"/>
                <a:gd name="T53" fmla="*/ 6 h 61"/>
                <a:gd name="T54" fmla="*/ 19 w 176"/>
                <a:gd name="T55" fmla="*/ 2 h 61"/>
                <a:gd name="T56" fmla="*/ 25 w 176"/>
                <a:gd name="T57" fmla="*/ 1 h 61"/>
                <a:gd name="T58" fmla="*/ 31 w 176"/>
                <a:gd name="T59" fmla="*/ 0 h 61"/>
                <a:gd name="T60" fmla="*/ 145 w 176"/>
                <a:gd name="T61" fmla="*/ 0 h 61"/>
                <a:gd name="T62" fmla="*/ 145 w 176"/>
                <a:gd name="T63" fmla="*/ 0 h 61"/>
                <a:gd name="T64" fmla="*/ 151 w 176"/>
                <a:gd name="T65" fmla="*/ 1 h 61"/>
                <a:gd name="T66" fmla="*/ 158 w 176"/>
                <a:gd name="T67" fmla="*/ 2 h 61"/>
                <a:gd name="T68" fmla="*/ 162 w 176"/>
                <a:gd name="T69" fmla="*/ 6 h 61"/>
                <a:gd name="T70" fmla="*/ 166 w 176"/>
                <a:gd name="T71" fmla="*/ 9 h 61"/>
                <a:gd name="T72" fmla="*/ 170 w 176"/>
                <a:gd name="T73" fmla="*/ 13 h 61"/>
                <a:gd name="T74" fmla="*/ 173 w 176"/>
                <a:gd name="T75" fmla="*/ 18 h 61"/>
                <a:gd name="T76" fmla="*/ 175 w 176"/>
                <a:gd name="T77" fmla="*/ 24 h 61"/>
                <a:gd name="T78" fmla="*/ 176 w 176"/>
                <a:gd name="T79" fmla="*/ 30 h 61"/>
                <a:gd name="T80" fmla="*/ 176 w 176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61">
                  <a:moveTo>
                    <a:pt x="176" y="30"/>
                  </a:moveTo>
                  <a:lnTo>
                    <a:pt x="176" y="30"/>
                  </a:lnTo>
                  <a:lnTo>
                    <a:pt x="175" y="36"/>
                  </a:lnTo>
                  <a:lnTo>
                    <a:pt x="173" y="42"/>
                  </a:lnTo>
                  <a:lnTo>
                    <a:pt x="170" y="47"/>
                  </a:lnTo>
                  <a:lnTo>
                    <a:pt x="166" y="52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1" y="59"/>
                  </a:lnTo>
                  <a:lnTo>
                    <a:pt x="145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6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51" y="1"/>
                  </a:lnTo>
                  <a:lnTo>
                    <a:pt x="158" y="2"/>
                  </a:lnTo>
                  <a:lnTo>
                    <a:pt x="162" y="6"/>
                  </a:lnTo>
                  <a:lnTo>
                    <a:pt x="166" y="9"/>
                  </a:lnTo>
                  <a:lnTo>
                    <a:pt x="170" y="13"/>
                  </a:lnTo>
                  <a:lnTo>
                    <a:pt x="173" y="18"/>
                  </a:lnTo>
                  <a:lnTo>
                    <a:pt x="175" y="24"/>
                  </a:lnTo>
                  <a:lnTo>
                    <a:pt x="176" y="30"/>
                  </a:lnTo>
                  <a:lnTo>
                    <a:pt x="17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6" name="Freeform 26"/>
            <p:cNvSpPr/>
            <p:nvPr/>
          </p:nvSpPr>
          <p:spPr bwMode="auto">
            <a:xfrm>
              <a:off x="5288552" y="2665808"/>
              <a:ext cx="556863" cy="4870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7" name="Freeform 27"/>
            <p:cNvSpPr/>
            <p:nvPr/>
          </p:nvSpPr>
          <p:spPr bwMode="auto">
            <a:xfrm>
              <a:off x="5407068" y="2534304"/>
              <a:ext cx="211056" cy="48705"/>
            </a:xfrm>
            <a:custGeom>
              <a:avLst/>
              <a:gdLst>
                <a:gd name="T0" fmla="*/ 261 w 261"/>
                <a:gd name="T1" fmla="*/ 31 h 60"/>
                <a:gd name="T2" fmla="*/ 261 w 261"/>
                <a:gd name="T3" fmla="*/ 31 h 60"/>
                <a:gd name="T4" fmla="*/ 261 w 261"/>
                <a:gd name="T5" fmla="*/ 37 h 60"/>
                <a:gd name="T6" fmla="*/ 258 w 261"/>
                <a:gd name="T7" fmla="*/ 42 h 60"/>
                <a:gd name="T8" fmla="*/ 256 w 261"/>
                <a:gd name="T9" fmla="*/ 48 h 60"/>
                <a:gd name="T10" fmla="*/ 252 w 261"/>
                <a:gd name="T11" fmla="*/ 52 h 60"/>
                <a:gd name="T12" fmla="*/ 249 w 261"/>
                <a:gd name="T13" fmla="*/ 55 h 60"/>
                <a:gd name="T14" fmla="*/ 243 w 261"/>
                <a:gd name="T15" fmla="*/ 58 h 60"/>
                <a:gd name="T16" fmla="*/ 238 w 261"/>
                <a:gd name="T17" fmla="*/ 60 h 60"/>
                <a:gd name="T18" fmla="*/ 232 w 261"/>
                <a:gd name="T19" fmla="*/ 60 h 60"/>
                <a:gd name="T20" fmla="*/ 30 w 261"/>
                <a:gd name="T21" fmla="*/ 60 h 60"/>
                <a:gd name="T22" fmla="*/ 30 w 261"/>
                <a:gd name="T23" fmla="*/ 60 h 60"/>
                <a:gd name="T24" fmla="*/ 24 w 261"/>
                <a:gd name="T25" fmla="*/ 60 h 60"/>
                <a:gd name="T26" fmla="*/ 18 w 261"/>
                <a:gd name="T27" fmla="*/ 58 h 60"/>
                <a:gd name="T28" fmla="*/ 13 w 261"/>
                <a:gd name="T29" fmla="*/ 55 h 60"/>
                <a:gd name="T30" fmla="*/ 9 w 261"/>
                <a:gd name="T31" fmla="*/ 52 h 60"/>
                <a:gd name="T32" fmla="*/ 5 w 261"/>
                <a:gd name="T33" fmla="*/ 48 h 60"/>
                <a:gd name="T34" fmla="*/ 2 w 261"/>
                <a:gd name="T35" fmla="*/ 42 h 60"/>
                <a:gd name="T36" fmla="*/ 1 w 261"/>
                <a:gd name="T37" fmla="*/ 37 h 60"/>
                <a:gd name="T38" fmla="*/ 0 w 261"/>
                <a:gd name="T39" fmla="*/ 31 h 60"/>
                <a:gd name="T40" fmla="*/ 0 w 261"/>
                <a:gd name="T41" fmla="*/ 31 h 60"/>
                <a:gd name="T42" fmla="*/ 0 w 261"/>
                <a:gd name="T43" fmla="*/ 31 h 60"/>
                <a:gd name="T44" fmla="*/ 1 w 261"/>
                <a:gd name="T45" fmla="*/ 25 h 60"/>
                <a:gd name="T46" fmla="*/ 2 w 261"/>
                <a:gd name="T47" fmla="*/ 19 h 60"/>
                <a:gd name="T48" fmla="*/ 5 w 261"/>
                <a:gd name="T49" fmla="*/ 14 h 60"/>
                <a:gd name="T50" fmla="*/ 9 w 261"/>
                <a:gd name="T51" fmla="*/ 9 h 60"/>
                <a:gd name="T52" fmla="*/ 13 w 261"/>
                <a:gd name="T53" fmla="*/ 5 h 60"/>
                <a:gd name="T54" fmla="*/ 18 w 261"/>
                <a:gd name="T55" fmla="*/ 3 h 60"/>
                <a:gd name="T56" fmla="*/ 24 w 261"/>
                <a:gd name="T57" fmla="*/ 2 h 60"/>
                <a:gd name="T58" fmla="*/ 30 w 261"/>
                <a:gd name="T59" fmla="*/ 0 h 60"/>
                <a:gd name="T60" fmla="*/ 232 w 261"/>
                <a:gd name="T61" fmla="*/ 0 h 60"/>
                <a:gd name="T62" fmla="*/ 232 w 261"/>
                <a:gd name="T63" fmla="*/ 0 h 60"/>
                <a:gd name="T64" fmla="*/ 238 w 261"/>
                <a:gd name="T65" fmla="*/ 2 h 60"/>
                <a:gd name="T66" fmla="*/ 243 w 261"/>
                <a:gd name="T67" fmla="*/ 3 h 60"/>
                <a:gd name="T68" fmla="*/ 249 w 261"/>
                <a:gd name="T69" fmla="*/ 5 h 60"/>
                <a:gd name="T70" fmla="*/ 252 w 261"/>
                <a:gd name="T71" fmla="*/ 9 h 60"/>
                <a:gd name="T72" fmla="*/ 256 w 261"/>
                <a:gd name="T73" fmla="*/ 14 h 60"/>
                <a:gd name="T74" fmla="*/ 258 w 261"/>
                <a:gd name="T75" fmla="*/ 19 h 60"/>
                <a:gd name="T76" fmla="*/ 261 w 261"/>
                <a:gd name="T77" fmla="*/ 25 h 60"/>
                <a:gd name="T78" fmla="*/ 261 w 261"/>
                <a:gd name="T79" fmla="*/ 31 h 60"/>
                <a:gd name="T80" fmla="*/ 261 w 261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" h="60">
                  <a:moveTo>
                    <a:pt x="261" y="31"/>
                  </a:moveTo>
                  <a:lnTo>
                    <a:pt x="261" y="31"/>
                  </a:lnTo>
                  <a:lnTo>
                    <a:pt x="261" y="37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2" y="52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60"/>
                  </a:lnTo>
                  <a:lnTo>
                    <a:pt x="232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2"/>
                  </a:lnTo>
                  <a:lnTo>
                    <a:pt x="243" y="3"/>
                  </a:lnTo>
                  <a:lnTo>
                    <a:pt x="249" y="5"/>
                  </a:lnTo>
                  <a:lnTo>
                    <a:pt x="252" y="9"/>
                  </a:lnTo>
                  <a:lnTo>
                    <a:pt x="256" y="14"/>
                  </a:lnTo>
                  <a:lnTo>
                    <a:pt x="258" y="19"/>
                  </a:lnTo>
                  <a:lnTo>
                    <a:pt x="261" y="25"/>
                  </a:lnTo>
                  <a:lnTo>
                    <a:pt x="261" y="31"/>
                  </a:lnTo>
                  <a:lnTo>
                    <a:pt x="261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8" name="Freeform 28"/>
            <p:cNvSpPr/>
            <p:nvPr/>
          </p:nvSpPr>
          <p:spPr bwMode="auto">
            <a:xfrm>
              <a:off x="5183024" y="2935310"/>
              <a:ext cx="212679" cy="50329"/>
            </a:xfrm>
            <a:custGeom>
              <a:avLst/>
              <a:gdLst>
                <a:gd name="T0" fmla="*/ 262 w 262"/>
                <a:gd name="T1" fmla="*/ 30 h 61"/>
                <a:gd name="T2" fmla="*/ 262 w 262"/>
                <a:gd name="T3" fmla="*/ 30 h 61"/>
                <a:gd name="T4" fmla="*/ 261 w 262"/>
                <a:gd name="T5" fmla="*/ 36 h 61"/>
                <a:gd name="T6" fmla="*/ 260 w 262"/>
                <a:gd name="T7" fmla="*/ 41 h 61"/>
                <a:gd name="T8" fmla="*/ 256 w 262"/>
                <a:gd name="T9" fmla="*/ 47 h 61"/>
                <a:gd name="T10" fmla="*/ 253 w 262"/>
                <a:gd name="T11" fmla="*/ 51 h 61"/>
                <a:gd name="T12" fmla="*/ 249 w 262"/>
                <a:gd name="T13" fmla="*/ 55 h 61"/>
                <a:gd name="T14" fmla="*/ 243 w 262"/>
                <a:gd name="T15" fmla="*/ 58 h 61"/>
                <a:gd name="T16" fmla="*/ 238 w 262"/>
                <a:gd name="T17" fmla="*/ 59 h 61"/>
                <a:gd name="T18" fmla="*/ 232 w 262"/>
                <a:gd name="T19" fmla="*/ 61 h 61"/>
                <a:gd name="T20" fmla="*/ 31 w 262"/>
                <a:gd name="T21" fmla="*/ 61 h 61"/>
                <a:gd name="T22" fmla="*/ 31 w 262"/>
                <a:gd name="T23" fmla="*/ 61 h 61"/>
                <a:gd name="T24" fmla="*/ 25 w 262"/>
                <a:gd name="T25" fmla="*/ 59 h 61"/>
                <a:gd name="T26" fmla="*/ 19 w 262"/>
                <a:gd name="T27" fmla="*/ 58 h 61"/>
                <a:gd name="T28" fmla="*/ 14 w 262"/>
                <a:gd name="T29" fmla="*/ 55 h 61"/>
                <a:gd name="T30" fmla="*/ 9 w 262"/>
                <a:gd name="T31" fmla="*/ 51 h 61"/>
                <a:gd name="T32" fmla="*/ 5 w 262"/>
                <a:gd name="T33" fmla="*/ 47 h 61"/>
                <a:gd name="T34" fmla="*/ 3 w 262"/>
                <a:gd name="T35" fmla="*/ 41 h 61"/>
                <a:gd name="T36" fmla="*/ 2 w 262"/>
                <a:gd name="T37" fmla="*/ 36 h 61"/>
                <a:gd name="T38" fmla="*/ 0 w 262"/>
                <a:gd name="T39" fmla="*/ 30 h 61"/>
                <a:gd name="T40" fmla="*/ 0 w 262"/>
                <a:gd name="T41" fmla="*/ 30 h 61"/>
                <a:gd name="T42" fmla="*/ 0 w 262"/>
                <a:gd name="T43" fmla="*/ 30 h 61"/>
                <a:gd name="T44" fmla="*/ 2 w 262"/>
                <a:gd name="T45" fmla="*/ 24 h 61"/>
                <a:gd name="T46" fmla="*/ 3 w 262"/>
                <a:gd name="T47" fmla="*/ 18 h 61"/>
                <a:gd name="T48" fmla="*/ 5 w 262"/>
                <a:gd name="T49" fmla="*/ 13 h 61"/>
                <a:gd name="T50" fmla="*/ 9 w 262"/>
                <a:gd name="T51" fmla="*/ 8 h 61"/>
                <a:gd name="T52" fmla="*/ 14 w 262"/>
                <a:gd name="T53" fmla="*/ 5 h 61"/>
                <a:gd name="T54" fmla="*/ 19 w 262"/>
                <a:gd name="T55" fmla="*/ 2 h 61"/>
                <a:gd name="T56" fmla="*/ 25 w 262"/>
                <a:gd name="T57" fmla="*/ 1 h 61"/>
                <a:gd name="T58" fmla="*/ 31 w 262"/>
                <a:gd name="T59" fmla="*/ 0 h 61"/>
                <a:gd name="T60" fmla="*/ 232 w 262"/>
                <a:gd name="T61" fmla="*/ 0 h 61"/>
                <a:gd name="T62" fmla="*/ 232 w 262"/>
                <a:gd name="T63" fmla="*/ 0 h 61"/>
                <a:gd name="T64" fmla="*/ 238 w 262"/>
                <a:gd name="T65" fmla="*/ 1 h 61"/>
                <a:gd name="T66" fmla="*/ 243 w 262"/>
                <a:gd name="T67" fmla="*/ 2 h 61"/>
                <a:gd name="T68" fmla="*/ 249 w 262"/>
                <a:gd name="T69" fmla="*/ 5 h 61"/>
                <a:gd name="T70" fmla="*/ 253 w 262"/>
                <a:gd name="T71" fmla="*/ 8 h 61"/>
                <a:gd name="T72" fmla="*/ 256 w 262"/>
                <a:gd name="T73" fmla="*/ 13 h 61"/>
                <a:gd name="T74" fmla="*/ 260 w 262"/>
                <a:gd name="T75" fmla="*/ 18 h 61"/>
                <a:gd name="T76" fmla="*/ 261 w 262"/>
                <a:gd name="T77" fmla="*/ 24 h 61"/>
                <a:gd name="T78" fmla="*/ 262 w 262"/>
                <a:gd name="T79" fmla="*/ 30 h 61"/>
                <a:gd name="T80" fmla="*/ 262 w 262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61">
                  <a:moveTo>
                    <a:pt x="262" y="30"/>
                  </a:moveTo>
                  <a:lnTo>
                    <a:pt x="262" y="30"/>
                  </a:lnTo>
                  <a:lnTo>
                    <a:pt x="261" y="36"/>
                  </a:lnTo>
                  <a:lnTo>
                    <a:pt x="260" y="41"/>
                  </a:lnTo>
                  <a:lnTo>
                    <a:pt x="256" y="47"/>
                  </a:lnTo>
                  <a:lnTo>
                    <a:pt x="253" y="51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59"/>
                  </a:lnTo>
                  <a:lnTo>
                    <a:pt x="232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1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1"/>
                  </a:lnTo>
                  <a:lnTo>
                    <a:pt x="243" y="2"/>
                  </a:lnTo>
                  <a:lnTo>
                    <a:pt x="249" y="5"/>
                  </a:lnTo>
                  <a:lnTo>
                    <a:pt x="253" y="8"/>
                  </a:lnTo>
                  <a:lnTo>
                    <a:pt x="256" y="13"/>
                  </a:lnTo>
                  <a:lnTo>
                    <a:pt x="260" y="18"/>
                  </a:lnTo>
                  <a:lnTo>
                    <a:pt x="261" y="24"/>
                  </a:lnTo>
                  <a:lnTo>
                    <a:pt x="262" y="30"/>
                  </a:lnTo>
                  <a:lnTo>
                    <a:pt x="262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69" name="Freeform 29"/>
            <p:cNvSpPr/>
            <p:nvPr/>
          </p:nvSpPr>
          <p:spPr bwMode="auto">
            <a:xfrm>
              <a:off x="5240836" y="3662642"/>
              <a:ext cx="428606" cy="48705"/>
            </a:xfrm>
            <a:custGeom>
              <a:avLst/>
              <a:gdLst>
                <a:gd name="T0" fmla="*/ 528 w 528"/>
                <a:gd name="T1" fmla="*/ 29 h 60"/>
                <a:gd name="T2" fmla="*/ 528 w 528"/>
                <a:gd name="T3" fmla="*/ 29 h 60"/>
                <a:gd name="T4" fmla="*/ 526 w 528"/>
                <a:gd name="T5" fmla="*/ 35 h 60"/>
                <a:gd name="T6" fmla="*/ 525 w 528"/>
                <a:gd name="T7" fmla="*/ 41 h 60"/>
                <a:gd name="T8" fmla="*/ 521 w 528"/>
                <a:gd name="T9" fmla="*/ 46 h 60"/>
                <a:gd name="T10" fmla="*/ 518 w 528"/>
                <a:gd name="T11" fmla="*/ 51 h 60"/>
                <a:gd name="T12" fmla="*/ 514 w 528"/>
                <a:gd name="T13" fmla="*/ 55 h 60"/>
                <a:gd name="T14" fmla="*/ 509 w 528"/>
                <a:gd name="T15" fmla="*/ 57 h 60"/>
                <a:gd name="T16" fmla="*/ 503 w 528"/>
                <a:gd name="T17" fmla="*/ 60 h 60"/>
                <a:gd name="T18" fmla="*/ 497 w 528"/>
                <a:gd name="T19" fmla="*/ 60 h 60"/>
                <a:gd name="T20" fmla="*/ 29 w 528"/>
                <a:gd name="T21" fmla="*/ 60 h 60"/>
                <a:gd name="T22" fmla="*/ 29 w 528"/>
                <a:gd name="T23" fmla="*/ 60 h 60"/>
                <a:gd name="T24" fmla="*/ 23 w 528"/>
                <a:gd name="T25" fmla="*/ 60 h 60"/>
                <a:gd name="T26" fmla="*/ 18 w 528"/>
                <a:gd name="T27" fmla="*/ 57 h 60"/>
                <a:gd name="T28" fmla="*/ 13 w 528"/>
                <a:gd name="T29" fmla="*/ 55 h 60"/>
                <a:gd name="T30" fmla="*/ 8 w 528"/>
                <a:gd name="T31" fmla="*/ 51 h 60"/>
                <a:gd name="T32" fmla="*/ 5 w 528"/>
                <a:gd name="T33" fmla="*/ 46 h 60"/>
                <a:gd name="T34" fmla="*/ 2 w 528"/>
                <a:gd name="T35" fmla="*/ 41 h 60"/>
                <a:gd name="T36" fmla="*/ 0 w 528"/>
                <a:gd name="T37" fmla="*/ 35 h 60"/>
                <a:gd name="T38" fmla="*/ 0 w 528"/>
                <a:gd name="T39" fmla="*/ 29 h 60"/>
                <a:gd name="T40" fmla="*/ 0 w 528"/>
                <a:gd name="T41" fmla="*/ 29 h 60"/>
                <a:gd name="T42" fmla="*/ 0 w 528"/>
                <a:gd name="T43" fmla="*/ 29 h 60"/>
                <a:gd name="T44" fmla="*/ 0 w 528"/>
                <a:gd name="T45" fmla="*/ 23 h 60"/>
                <a:gd name="T46" fmla="*/ 2 w 528"/>
                <a:gd name="T47" fmla="*/ 18 h 60"/>
                <a:gd name="T48" fmla="*/ 5 w 528"/>
                <a:gd name="T49" fmla="*/ 13 h 60"/>
                <a:gd name="T50" fmla="*/ 8 w 528"/>
                <a:gd name="T51" fmla="*/ 8 h 60"/>
                <a:gd name="T52" fmla="*/ 13 w 528"/>
                <a:gd name="T53" fmla="*/ 5 h 60"/>
                <a:gd name="T54" fmla="*/ 18 w 528"/>
                <a:gd name="T55" fmla="*/ 2 h 60"/>
                <a:gd name="T56" fmla="*/ 23 w 528"/>
                <a:gd name="T57" fmla="*/ 0 h 60"/>
                <a:gd name="T58" fmla="*/ 29 w 528"/>
                <a:gd name="T59" fmla="*/ 0 h 60"/>
                <a:gd name="T60" fmla="*/ 497 w 528"/>
                <a:gd name="T61" fmla="*/ 0 h 60"/>
                <a:gd name="T62" fmla="*/ 497 w 528"/>
                <a:gd name="T63" fmla="*/ 0 h 60"/>
                <a:gd name="T64" fmla="*/ 503 w 528"/>
                <a:gd name="T65" fmla="*/ 0 h 60"/>
                <a:gd name="T66" fmla="*/ 509 w 528"/>
                <a:gd name="T67" fmla="*/ 2 h 60"/>
                <a:gd name="T68" fmla="*/ 514 w 528"/>
                <a:gd name="T69" fmla="*/ 5 h 60"/>
                <a:gd name="T70" fmla="*/ 518 w 528"/>
                <a:gd name="T71" fmla="*/ 8 h 60"/>
                <a:gd name="T72" fmla="*/ 521 w 528"/>
                <a:gd name="T73" fmla="*/ 13 h 60"/>
                <a:gd name="T74" fmla="*/ 525 w 528"/>
                <a:gd name="T75" fmla="*/ 18 h 60"/>
                <a:gd name="T76" fmla="*/ 526 w 528"/>
                <a:gd name="T77" fmla="*/ 23 h 60"/>
                <a:gd name="T78" fmla="*/ 528 w 528"/>
                <a:gd name="T79" fmla="*/ 29 h 60"/>
                <a:gd name="T80" fmla="*/ 528 w 528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8" h="60">
                  <a:moveTo>
                    <a:pt x="528" y="29"/>
                  </a:moveTo>
                  <a:lnTo>
                    <a:pt x="528" y="29"/>
                  </a:lnTo>
                  <a:lnTo>
                    <a:pt x="526" y="35"/>
                  </a:lnTo>
                  <a:lnTo>
                    <a:pt x="525" y="41"/>
                  </a:lnTo>
                  <a:lnTo>
                    <a:pt x="521" y="46"/>
                  </a:lnTo>
                  <a:lnTo>
                    <a:pt x="518" y="51"/>
                  </a:lnTo>
                  <a:lnTo>
                    <a:pt x="514" y="55"/>
                  </a:lnTo>
                  <a:lnTo>
                    <a:pt x="509" y="57"/>
                  </a:lnTo>
                  <a:lnTo>
                    <a:pt x="503" y="60"/>
                  </a:lnTo>
                  <a:lnTo>
                    <a:pt x="497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9" y="2"/>
                  </a:lnTo>
                  <a:lnTo>
                    <a:pt x="514" y="5"/>
                  </a:lnTo>
                  <a:lnTo>
                    <a:pt x="518" y="8"/>
                  </a:lnTo>
                  <a:lnTo>
                    <a:pt x="521" y="13"/>
                  </a:lnTo>
                  <a:lnTo>
                    <a:pt x="525" y="18"/>
                  </a:lnTo>
                  <a:lnTo>
                    <a:pt x="526" y="23"/>
                  </a:lnTo>
                  <a:lnTo>
                    <a:pt x="528" y="29"/>
                  </a:lnTo>
                  <a:lnTo>
                    <a:pt x="528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0" name="Freeform 30"/>
            <p:cNvSpPr/>
            <p:nvPr/>
          </p:nvSpPr>
          <p:spPr bwMode="auto">
            <a:xfrm>
              <a:off x="5158671" y="3329823"/>
              <a:ext cx="240279" cy="48705"/>
            </a:xfrm>
            <a:custGeom>
              <a:avLst/>
              <a:gdLst>
                <a:gd name="T0" fmla="*/ 295 w 295"/>
                <a:gd name="T1" fmla="*/ 31 h 60"/>
                <a:gd name="T2" fmla="*/ 295 w 295"/>
                <a:gd name="T3" fmla="*/ 31 h 60"/>
                <a:gd name="T4" fmla="*/ 294 w 295"/>
                <a:gd name="T5" fmla="*/ 37 h 60"/>
                <a:gd name="T6" fmla="*/ 293 w 295"/>
                <a:gd name="T7" fmla="*/ 42 h 60"/>
                <a:gd name="T8" fmla="*/ 289 w 295"/>
                <a:gd name="T9" fmla="*/ 47 h 60"/>
                <a:gd name="T10" fmla="*/ 285 w 295"/>
                <a:gd name="T11" fmla="*/ 51 h 60"/>
                <a:gd name="T12" fmla="*/ 282 w 295"/>
                <a:gd name="T13" fmla="*/ 55 h 60"/>
                <a:gd name="T14" fmla="*/ 276 w 295"/>
                <a:gd name="T15" fmla="*/ 58 h 60"/>
                <a:gd name="T16" fmla="*/ 271 w 295"/>
                <a:gd name="T17" fmla="*/ 60 h 60"/>
                <a:gd name="T18" fmla="*/ 265 w 295"/>
                <a:gd name="T19" fmla="*/ 60 h 60"/>
                <a:gd name="T20" fmla="*/ 31 w 295"/>
                <a:gd name="T21" fmla="*/ 60 h 60"/>
                <a:gd name="T22" fmla="*/ 31 w 295"/>
                <a:gd name="T23" fmla="*/ 60 h 60"/>
                <a:gd name="T24" fmla="*/ 24 w 295"/>
                <a:gd name="T25" fmla="*/ 60 h 60"/>
                <a:gd name="T26" fmla="*/ 18 w 295"/>
                <a:gd name="T27" fmla="*/ 58 h 60"/>
                <a:gd name="T28" fmla="*/ 13 w 295"/>
                <a:gd name="T29" fmla="*/ 55 h 60"/>
                <a:gd name="T30" fmla="*/ 9 w 295"/>
                <a:gd name="T31" fmla="*/ 51 h 60"/>
                <a:gd name="T32" fmla="*/ 5 w 295"/>
                <a:gd name="T33" fmla="*/ 47 h 60"/>
                <a:gd name="T34" fmla="*/ 2 w 295"/>
                <a:gd name="T35" fmla="*/ 42 h 60"/>
                <a:gd name="T36" fmla="*/ 1 w 295"/>
                <a:gd name="T37" fmla="*/ 37 h 60"/>
                <a:gd name="T38" fmla="*/ 0 w 295"/>
                <a:gd name="T39" fmla="*/ 31 h 60"/>
                <a:gd name="T40" fmla="*/ 0 w 295"/>
                <a:gd name="T41" fmla="*/ 31 h 60"/>
                <a:gd name="T42" fmla="*/ 0 w 295"/>
                <a:gd name="T43" fmla="*/ 31 h 60"/>
                <a:gd name="T44" fmla="*/ 1 w 295"/>
                <a:gd name="T45" fmla="*/ 25 h 60"/>
                <a:gd name="T46" fmla="*/ 2 w 295"/>
                <a:gd name="T47" fmla="*/ 19 h 60"/>
                <a:gd name="T48" fmla="*/ 5 w 295"/>
                <a:gd name="T49" fmla="*/ 14 h 60"/>
                <a:gd name="T50" fmla="*/ 9 w 295"/>
                <a:gd name="T51" fmla="*/ 9 h 60"/>
                <a:gd name="T52" fmla="*/ 13 w 295"/>
                <a:gd name="T53" fmla="*/ 5 h 60"/>
                <a:gd name="T54" fmla="*/ 18 w 295"/>
                <a:gd name="T55" fmla="*/ 3 h 60"/>
                <a:gd name="T56" fmla="*/ 24 w 295"/>
                <a:gd name="T57" fmla="*/ 0 h 60"/>
                <a:gd name="T58" fmla="*/ 31 w 295"/>
                <a:gd name="T59" fmla="*/ 0 h 60"/>
                <a:gd name="T60" fmla="*/ 265 w 295"/>
                <a:gd name="T61" fmla="*/ 0 h 60"/>
                <a:gd name="T62" fmla="*/ 265 w 295"/>
                <a:gd name="T63" fmla="*/ 0 h 60"/>
                <a:gd name="T64" fmla="*/ 271 w 295"/>
                <a:gd name="T65" fmla="*/ 0 h 60"/>
                <a:gd name="T66" fmla="*/ 276 w 295"/>
                <a:gd name="T67" fmla="*/ 3 h 60"/>
                <a:gd name="T68" fmla="*/ 282 w 295"/>
                <a:gd name="T69" fmla="*/ 5 h 60"/>
                <a:gd name="T70" fmla="*/ 285 w 295"/>
                <a:gd name="T71" fmla="*/ 9 h 60"/>
                <a:gd name="T72" fmla="*/ 289 w 295"/>
                <a:gd name="T73" fmla="*/ 14 h 60"/>
                <a:gd name="T74" fmla="*/ 293 w 295"/>
                <a:gd name="T75" fmla="*/ 19 h 60"/>
                <a:gd name="T76" fmla="*/ 294 w 295"/>
                <a:gd name="T77" fmla="*/ 25 h 60"/>
                <a:gd name="T78" fmla="*/ 295 w 295"/>
                <a:gd name="T79" fmla="*/ 31 h 60"/>
                <a:gd name="T80" fmla="*/ 295 w 29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60">
                  <a:moveTo>
                    <a:pt x="295" y="31"/>
                  </a:moveTo>
                  <a:lnTo>
                    <a:pt x="295" y="31"/>
                  </a:lnTo>
                  <a:lnTo>
                    <a:pt x="294" y="37"/>
                  </a:lnTo>
                  <a:lnTo>
                    <a:pt x="293" y="42"/>
                  </a:lnTo>
                  <a:lnTo>
                    <a:pt x="289" y="47"/>
                  </a:lnTo>
                  <a:lnTo>
                    <a:pt x="285" y="51"/>
                  </a:lnTo>
                  <a:lnTo>
                    <a:pt x="282" y="55"/>
                  </a:lnTo>
                  <a:lnTo>
                    <a:pt x="276" y="58"/>
                  </a:lnTo>
                  <a:lnTo>
                    <a:pt x="271" y="60"/>
                  </a:lnTo>
                  <a:lnTo>
                    <a:pt x="26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6" y="3"/>
                  </a:lnTo>
                  <a:lnTo>
                    <a:pt x="282" y="5"/>
                  </a:lnTo>
                  <a:lnTo>
                    <a:pt x="285" y="9"/>
                  </a:lnTo>
                  <a:lnTo>
                    <a:pt x="289" y="14"/>
                  </a:lnTo>
                  <a:lnTo>
                    <a:pt x="293" y="19"/>
                  </a:lnTo>
                  <a:lnTo>
                    <a:pt x="294" y="25"/>
                  </a:lnTo>
                  <a:lnTo>
                    <a:pt x="295" y="31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1" name="Freeform 31"/>
            <p:cNvSpPr/>
            <p:nvPr/>
          </p:nvSpPr>
          <p:spPr bwMode="auto">
            <a:xfrm>
              <a:off x="3064346" y="3875322"/>
              <a:ext cx="918906" cy="48705"/>
            </a:xfrm>
            <a:custGeom>
              <a:avLst/>
              <a:gdLst>
                <a:gd name="T0" fmla="*/ 1132 w 1132"/>
                <a:gd name="T1" fmla="*/ 31 h 61"/>
                <a:gd name="T2" fmla="*/ 1132 w 1132"/>
                <a:gd name="T3" fmla="*/ 31 h 61"/>
                <a:gd name="T4" fmla="*/ 1131 w 1132"/>
                <a:gd name="T5" fmla="*/ 37 h 61"/>
                <a:gd name="T6" fmla="*/ 1130 w 1132"/>
                <a:gd name="T7" fmla="*/ 43 h 61"/>
                <a:gd name="T8" fmla="*/ 1126 w 1132"/>
                <a:gd name="T9" fmla="*/ 48 h 61"/>
                <a:gd name="T10" fmla="*/ 1122 w 1132"/>
                <a:gd name="T11" fmla="*/ 51 h 61"/>
                <a:gd name="T12" fmla="*/ 1119 w 1132"/>
                <a:gd name="T13" fmla="*/ 55 h 61"/>
                <a:gd name="T14" fmla="*/ 1114 w 1132"/>
                <a:gd name="T15" fmla="*/ 59 h 61"/>
                <a:gd name="T16" fmla="*/ 1108 w 1132"/>
                <a:gd name="T17" fmla="*/ 60 h 61"/>
                <a:gd name="T18" fmla="*/ 1101 w 1132"/>
                <a:gd name="T19" fmla="*/ 61 h 61"/>
                <a:gd name="T20" fmla="*/ 29 w 1132"/>
                <a:gd name="T21" fmla="*/ 61 h 61"/>
                <a:gd name="T22" fmla="*/ 29 w 1132"/>
                <a:gd name="T23" fmla="*/ 61 h 61"/>
                <a:gd name="T24" fmla="*/ 23 w 1132"/>
                <a:gd name="T25" fmla="*/ 60 h 61"/>
                <a:gd name="T26" fmla="*/ 18 w 1132"/>
                <a:gd name="T27" fmla="*/ 59 h 61"/>
                <a:gd name="T28" fmla="*/ 13 w 1132"/>
                <a:gd name="T29" fmla="*/ 55 h 61"/>
                <a:gd name="T30" fmla="*/ 8 w 1132"/>
                <a:gd name="T31" fmla="*/ 51 h 61"/>
                <a:gd name="T32" fmla="*/ 4 w 1132"/>
                <a:gd name="T33" fmla="*/ 48 h 61"/>
                <a:gd name="T34" fmla="*/ 2 w 1132"/>
                <a:gd name="T35" fmla="*/ 43 h 61"/>
                <a:gd name="T36" fmla="*/ 0 w 1132"/>
                <a:gd name="T37" fmla="*/ 37 h 61"/>
                <a:gd name="T38" fmla="*/ 0 w 1132"/>
                <a:gd name="T39" fmla="*/ 31 h 61"/>
                <a:gd name="T40" fmla="*/ 0 w 1132"/>
                <a:gd name="T41" fmla="*/ 31 h 61"/>
                <a:gd name="T42" fmla="*/ 0 w 1132"/>
                <a:gd name="T43" fmla="*/ 31 h 61"/>
                <a:gd name="T44" fmla="*/ 0 w 1132"/>
                <a:gd name="T45" fmla="*/ 25 h 61"/>
                <a:gd name="T46" fmla="*/ 2 w 1132"/>
                <a:gd name="T47" fmla="*/ 18 h 61"/>
                <a:gd name="T48" fmla="*/ 4 w 1132"/>
                <a:gd name="T49" fmla="*/ 14 h 61"/>
                <a:gd name="T50" fmla="*/ 8 w 1132"/>
                <a:gd name="T51" fmla="*/ 9 h 61"/>
                <a:gd name="T52" fmla="*/ 13 w 1132"/>
                <a:gd name="T53" fmla="*/ 5 h 61"/>
                <a:gd name="T54" fmla="*/ 18 w 1132"/>
                <a:gd name="T55" fmla="*/ 3 h 61"/>
                <a:gd name="T56" fmla="*/ 23 w 1132"/>
                <a:gd name="T57" fmla="*/ 1 h 61"/>
                <a:gd name="T58" fmla="*/ 29 w 1132"/>
                <a:gd name="T59" fmla="*/ 0 h 61"/>
                <a:gd name="T60" fmla="*/ 1101 w 1132"/>
                <a:gd name="T61" fmla="*/ 0 h 61"/>
                <a:gd name="T62" fmla="*/ 1101 w 1132"/>
                <a:gd name="T63" fmla="*/ 0 h 61"/>
                <a:gd name="T64" fmla="*/ 1108 w 1132"/>
                <a:gd name="T65" fmla="*/ 1 h 61"/>
                <a:gd name="T66" fmla="*/ 1114 w 1132"/>
                <a:gd name="T67" fmla="*/ 3 h 61"/>
                <a:gd name="T68" fmla="*/ 1119 w 1132"/>
                <a:gd name="T69" fmla="*/ 5 h 61"/>
                <a:gd name="T70" fmla="*/ 1122 w 1132"/>
                <a:gd name="T71" fmla="*/ 9 h 61"/>
                <a:gd name="T72" fmla="*/ 1126 w 1132"/>
                <a:gd name="T73" fmla="*/ 14 h 61"/>
                <a:gd name="T74" fmla="*/ 1130 w 1132"/>
                <a:gd name="T75" fmla="*/ 18 h 61"/>
                <a:gd name="T76" fmla="*/ 1131 w 1132"/>
                <a:gd name="T77" fmla="*/ 25 h 61"/>
                <a:gd name="T78" fmla="*/ 1132 w 1132"/>
                <a:gd name="T79" fmla="*/ 31 h 61"/>
                <a:gd name="T80" fmla="*/ 1132 w 1132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2" h="61">
                  <a:moveTo>
                    <a:pt x="1132" y="31"/>
                  </a:moveTo>
                  <a:lnTo>
                    <a:pt x="1132" y="31"/>
                  </a:lnTo>
                  <a:lnTo>
                    <a:pt x="1131" y="37"/>
                  </a:lnTo>
                  <a:lnTo>
                    <a:pt x="1130" y="43"/>
                  </a:lnTo>
                  <a:lnTo>
                    <a:pt x="1126" y="48"/>
                  </a:lnTo>
                  <a:lnTo>
                    <a:pt x="1122" y="51"/>
                  </a:lnTo>
                  <a:lnTo>
                    <a:pt x="1119" y="55"/>
                  </a:lnTo>
                  <a:lnTo>
                    <a:pt x="1114" y="59"/>
                  </a:lnTo>
                  <a:lnTo>
                    <a:pt x="1108" y="60"/>
                  </a:lnTo>
                  <a:lnTo>
                    <a:pt x="1101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3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4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1101" y="0"/>
                  </a:lnTo>
                  <a:lnTo>
                    <a:pt x="1101" y="0"/>
                  </a:lnTo>
                  <a:lnTo>
                    <a:pt x="1108" y="1"/>
                  </a:lnTo>
                  <a:lnTo>
                    <a:pt x="1114" y="3"/>
                  </a:lnTo>
                  <a:lnTo>
                    <a:pt x="1119" y="5"/>
                  </a:lnTo>
                  <a:lnTo>
                    <a:pt x="1122" y="9"/>
                  </a:lnTo>
                  <a:lnTo>
                    <a:pt x="1126" y="14"/>
                  </a:lnTo>
                  <a:lnTo>
                    <a:pt x="1130" y="18"/>
                  </a:lnTo>
                  <a:lnTo>
                    <a:pt x="1131" y="25"/>
                  </a:lnTo>
                  <a:lnTo>
                    <a:pt x="1132" y="31"/>
                  </a:lnTo>
                  <a:lnTo>
                    <a:pt x="1132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2" name="Freeform 32"/>
            <p:cNvSpPr/>
            <p:nvPr/>
          </p:nvSpPr>
          <p:spPr bwMode="auto">
            <a:xfrm>
              <a:off x="3363071" y="4008450"/>
              <a:ext cx="1298807" cy="48705"/>
            </a:xfrm>
            <a:custGeom>
              <a:avLst/>
              <a:gdLst>
                <a:gd name="T0" fmla="*/ 1599 w 1599"/>
                <a:gd name="T1" fmla="*/ 29 h 60"/>
                <a:gd name="T2" fmla="*/ 1599 w 1599"/>
                <a:gd name="T3" fmla="*/ 29 h 60"/>
                <a:gd name="T4" fmla="*/ 1598 w 1599"/>
                <a:gd name="T5" fmla="*/ 35 h 60"/>
                <a:gd name="T6" fmla="*/ 1597 w 1599"/>
                <a:gd name="T7" fmla="*/ 41 h 60"/>
                <a:gd name="T8" fmla="*/ 1593 w 1599"/>
                <a:gd name="T9" fmla="*/ 46 h 60"/>
                <a:gd name="T10" fmla="*/ 1589 w 1599"/>
                <a:gd name="T11" fmla="*/ 51 h 60"/>
                <a:gd name="T12" fmla="*/ 1586 w 1599"/>
                <a:gd name="T13" fmla="*/ 55 h 60"/>
                <a:gd name="T14" fmla="*/ 1580 w 1599"/>
                <a:gd name="T15" fmla="*/ 57 h 60"/>
                <a:gd name="T16" fmla="*/ 1575 w 1599"/>
                <a:gd name="T17" fmla="*/ 60 h 60"/>
                <a:gd name="T18" fmla="*/ 1569 w 1599"/>
                <a:gd name="T19" fmla="*/ 60 h 60"/>
                <a:gd name="T20" fmla="*/ 30 w 1599"/>
                <a:gd name="T21" fmla="*/ 60 h 60"/>
                <a:gd name="T22" fmla="*/ 30 w 1599"/>
                <a:gd name="T23" fmla="*/ 60 h 60"/>
                <a:gd name="T24" fmla="*/ 24 w 1599"/>
                <a:gd name="T25" fmla="*/ 60 h 60"/>
                <a:gd name="T26" fmla="*/ 18 w 1599"/>
                <a:gd name="T27" fmla="*/ 57 h 60"/>
                <a:gd name="T28" fmla="*/ 13 w 1599"/>
                <a:gd name="T29" fmla="*/ 55 h 60"/>
                <a:gd name="T30" fmla="*/ 8 w 1599"/>
                <a:gd name="T31" fmla="*/ 51 h 60"/>
                <a:gd name="T32" fmla="*/ 5 w 1599"/>
                <a:gd name="T33" fmla="*/ 46 h 60"/>
                <a:gd name="T34" fmla="*/ 2 w 1599"/>
                <a:gd name="T35" fmla="*/ 41 h 60"/>
                <a:gd name="T36" fmla="*/ 0 w 1599"/>
                <a:gd name="T37" fmla="*/ 35 h 60"/>
                <a:gd name="T38" fmla="*/ 0 w 1599"/>
                <a:gd name="T39" fmla="*/ 29 h 60"/>
                <a:gd name="T40" fmla="*/ 0 w 1599"/>
                <a:gd name="T41" fmla="*/ 29 h 60"/>
                <a:gd name="T42" fmla="*/ 0 w 1599"/>
                <a:gd name="T43" fmla="*/ 29 h 60"/>
                <a:gd name="T44" fmla="*/ 0 w 1599"/>
                <a:gd name="T45" fmla="*/ 23 h 60"/>
                <a:gd name="T46" fmla="*/ 2 w 1599"/>
                <a:gd name="T47" fmla="*/ 18 h 60"/>
                <a:gd name="T48" fmla="*/ 5 w 1599"/>
                <a:gd name="T49" fmla="*/ 13 h 60"/>
                <a:gd name="T50" fmla="*/ 8 w 1599"/>
                <a:gd name="T51" fmla="*/ 8 h 60"/>
                <a:gd name="T52" fmla="*/ 13 w 1599"/>
                <a:gd name="T53" fmla="*/ 5 h 60"/>
                <a:gd name="T54" fmla="*/ 18 w 1599"/>
                <a:gd name="T55" fmla="*/ 2 h 60"/>
                <a:gd name="T56" fmla="*/ 24 w 1599"/>
                <a:gd name="T57" fmla="*/ 0 h 60"/>
                <a:gd name="T58" fmla="*/ 30 w 1599"/>
                <a:gd name="T59" fmla="*/ 0 h 60"/>
                <a:gd name="T60" fmla="*/ 1569 w 1599"/>
                <a:gd name="T61" fmla="*/ 0 h 60"/>
                <a:gd name="T62" fmla="*/ 1569 w 1599"/>
                <a:gd name="T63" fmla="*/ 0 h 60"/>
                <a:gd name="T64" fmla="*/ 1575 w 1599"/>
                <a:gd name="T65" fmla="*/ 0 h 60"/>
                <a:gd name="T66" fmla="*/ 1580 w 1599"/>
                <a:gd name="T67" fmla="*/ 2 h 60"/>
                <a:gd name="T68" fmla="*/ 1586 w 1599"/>
                <a:gd name="T69" fmla="*/ 5 h 60"/>
                <a:gd name="T70" fmla="*/ 1589 w 1599"/>
                <a:gd name="T71" fmla="*/ 8 h 60"/>
                <a:gd name="T72" fmla="*/ 1593 w 1599"/>
                <a:gd name="T73" fmla="*/ 13 h 60"/>
                <a:gd name="T74" fmla="*/ 1597 w 1599"/>
                <a:gd name="T75" fmla="*/ 18 h 60"/>
                <a:gd name="T76" fmla="*/ 1598 w 1599"/>
                <a:gd name="T77" fmla="*/ 23 h 60"/>
                <a:gd name="T78" fmla="*/ 1599 w 1599"/>
                <a:gd name="T79" fmla="*/ 29 h 60"/>
                <a:gd name="T80" fmla="*/ 1599 w 1599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9" h="60">
                  <a:moveTo>
                    <a:pt x="1599" y="29"/>
                  </a:moveTo>
                  <a:lnTo>
                    <a:pt x="1599" y="29"/>
                  </a:lnTo>
                  <a:lnTo>
                    <a:pt x="1598" y="35"/>
                  </a:lnTo>
                  <a:lnTo>
                    <a:pt x="1597" y="41"/>
                  </a:lnTo>
                  <a:lnTo>
                    <a:pt x="1593" y="46"/>
                  </a:lnTo>
                  <a:lnTo>
                    <a:pt x="1589" y="51"/>
                  </a:lnTo>
                  <a:lnTo>
                    <a:pt x="1586" y="55"/>
                  </a:lnTo>
                  <a:lnTo>
                    <a:pt x="1580" y="57"/>
                  </a:lnTo>
                  <a:lnTo>
                    <a:pt x="1575" y="60"/>
                  </a:lnTo>
                  <a:lnTo>
                    <a:pt x="156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1569" y="0"/>
                  </a:lnTo>
                  <a:lnTo>
                    <a:pt x="1569" y="0"/>
                  </a:lnTo>
                  <a:lnTo>
                    <a:pt x="1575" y="0"/>
                  </a:lnTo>
                  <a:lnTo>
                    <a:pt x="1580" y="2"/>
                  </a:lnTo>
                  <a:lnTo>
                    <a:pt x="1586" y="5"/>
                  </a:lnTo>
                  <a:lnTo>
                    <a:pt x="1589" y="8"/>
                  </a:lnTo>
                  <a:lnTo>
                    <a:pt x="1593" y="13"/>
                  </a:lnTo>
                  <a:lnTo>
                    <a:pt x="1597" y="18"/>
                  </a:lnTo>
                  <a:lnTo>
                    <a:pt x="1598" y="23"/>
                  </a:lnTo>
                  <a:lnTo>
                    <a:pt x="1599" y="29"/>
                  </a:lnTo>
                  <a:lnTo>
                    <a:pt x="1599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3213708" y="3657772"/>
              <a:ext cx="314961" cy="4870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5234164" y="3448339"/>
              <a:ext cx="556863" cy="4870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6" name="Freeform 20"/>
            <p:cNvSpPr/>
            <p:nvPr/>
          </p:nvSpPr>
          <p:spPr bwMode="auto">
            <a:xfrm>
              <a:off x="3015640" y="2370330"/>
              <a:ext cx="165598" cy="4870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  <p:sp>
          <p:nvSpPr>
            <p:cNvPr id="77" name="Freeform 34"/>
            <p:cNvSpPr/>
            <p:nvPr/>
          </p:nvSpPr>
          <p:spPr bwMode="auto">
            <a:xfrm>
              <a:off x="5244717" y="1894642"/>
              <a:ext cx="314961" cy="4870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latinLnBrk="1"/>
              <a:endParaRPr lang="ko-KR" altLang="en-US" sz="1800">
                <a:solidFill>
                  <a:prstClr val="black"/>
                </a:solidFill>
                <a:latin typeface="Calibri"/>
                <a:ea typeface="Malgun Gothic" panose="020B0503020000020004" pitchFamily="34" charset="-127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5458047" y="2340111"/>
            <a:ext cx="1898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91A2A6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04.</a:t>
            </a:r>
            <a:r>
              <a:rPr lang="zh-CN" altLang="en-US" sz="2400" b="1" smtClean="0">
                <a:solidFill>
                  <a:srgbClr val="91A2A6"/>
                </a:solidFill>
                <a:latin typeface="方正兰亭黑_GBK"/>
                <a:ea typeface="方正兰亭黑_GBK"/>
                <a:sym typeface="微软雅黑" panose="020B0503020204020204" pitchFamily="34" charset="-122"/>
              </a:rPr>
              <a:t>论文总结</a:t>
            </a:r>
            <a:endParaRPr lang="zh-CN" altLang="en-US" sz="2400" b="1">
              <a:solidFill>
                <a:srgbClr val="91A2A6"/>
              </a:solidFill>
              <a:latin typeface="方正兰亭黑_GBK"/>
              <a:ea typeface="方正兰亭黑_GBK"/>
              <a:sym typeface="微软雅黑" panose="020B0503020204020204" pitchFamily="34" charset="-122"/>
            </a:endParaRPr>
          </a:p>
        </p:txBody>
      </p:sp>
      <p:sp>
        <p:nvSpPr>
          <p:cNvPr id="101" name="文本框 6"/>
          <p:cNvSpPr txBox="1">
            <a:spLocks noChangeArrowheads="1"/>
          </p:cNvSpPr>
          <p:nvPr/>
        </p:nvSpPr>
        <p:spPr bwMode="auto">
          <a:xfrm>
            <a:off x="5540602" y="2779503"/>
            <a:ext cx="17331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91A2A6"/>
                </a:solidFill>
                <a:latin typeface="方正兰亭黑_GBK"/>
                <a:ea typeface="方正兰亭黑_GBK"/>
              </a:rPr>
              <a:t>The Paper Summary</a:t>
            </a:r>
            <a:endParaRPr lang="en-US" altLang="zh-CN" sz="1200">
              <a:solidFill>
                <a:srgbClr val="91A2A6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031358" y="3761981"/>
            <a:ext cx="5901627" cy="0"/>
          </a:xfrm>
          <a:prstGeom prst="line">
            <a:avLst/>
          </a:prstGeom>
          <a:ln w="38100" cap="rnd">
            <a:solidFill>
              <a:srgbClr val="403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 rot="8100000">
            <a:off x="2012970" y="2583835"/>
            <a:ext cx="1193827" cy="404274"/>
            <a:chOff x="1825625" y="1606550"/>
            <a:chExt cx="698500" cy="236538"/>
          </a:xfrm>
        </p:grpSpPr>
        <p:sp>
          <p:nvSpPr>
            <p:cNvPr id="78" name="Freeform 71"/>
            <p:cNvSpPr>
              <a:spLocks noEditPoints="1"/>
            </p:cNvSpPr>
            <p:nvPr/>
          </p:nvSpPr>
          <p:spPr bwMode="auto">
            <a:xfrm>
              <a:off x="2427288" y="1681162"/>
              <a:ext cx="82550" cy="79375"/>
            </a:xfrm>
            <a:custGeom>
              <a:avLst/>
              <a:gdLst>
                <a:gd name="T0" fmla="*/ 6 w 22"/>
                <a:gd name="T1" fmla="*/ 21 h 21"/>
                <a:gd name="T2" fmla="*/ 8 w 22"/>
                <a:gd name="T3" fmla="*/ 21 h 21"/>
                <a:gd name="T4" fmla="*/ 7 w 22"/>
                <a:gd name="T5" fmla="*/ 20 h 21"/>
                <a:gd name="T6" fmla="*/ 6 w 22"/>
                <a:gd name="T7" fmla="*/ 21 h 21"/>
                <a:gd name="T8" fmla="*/ 11 w 22"/>
                <a:gd name="T9" fmla="*/ 19 h 21"/>
                <a:gd name="T10" fmla="*/ 15 w 22"/>
                <a:gd name="T11" fmla="*/ 17 h 21"/>
                <a:gd name="T12" fmla="*/ 2 w 22"/>
                <a:gd name="T13" fmla="*/ 4 h 21"/>
                <a:gd name="T14" fmla="*/ 0 w 22"/>
                <a:gd name="T15" fmla="*/ 9 h 21"/>
                <a:gd name="T16" fmla="*/ 11 w 22"/>
                <a:gd name="T17" fmla="*/ 19 h 21"/>
                <a:gd name="T18" fmla="*/ 18 w 22"/>
                <a:gd name="T19" fmla="*/ 15 h 21"/>
                <a:gd name="T20" fmla="*/ 4 w 22"/>
                <a:gd name="T21" fmla="*/ 0 h 21"/>
                <a:gd name="T22" fmla="*/ 4 w 22"/>
                <a:gd name="T23" fmla="*/ 0 h 21"/>
                <a:gd name="T24" fmla="*/ 18 w 22"/>
                <a:gd name="T25" fmla="*/ 8 h 21"/>
                <a:gd name="T26" fmla="*/ 22 w 22"/>
                <a:gd name="T27" fmla="*/ 11 h 21"/>
                <a:gd name="T28" fmla="*/ 22 w 22"/>
                <a:gd name="T29" fmla="*/ 11 h 21"/>
                <a:gd name="T30" fmla="*/ 22 w 22"/>
                <a:gd name="T31" fmla="*/ 11 h 21"/>
                <a:gd name="T32" fmla="*/ 21 w 22"/>
                <a:gd name="T33" fmla="*/ 13 h 21"/>
                <a:gd name="T34" fmla="*/ 20 w 22"/>
                <a:gd name="T35" fmla="*/ 14 h 21"/>
                <a:gd name="T36" fmla="*/ 18 w 22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1">
                  <a:moveTo>
                    <a:pt x="6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1"/>
                    <a:pt x="6" y="21"/>
                    <a:pt x="6" y="21"/>
                  </a:cubicBezTo>
                  <a:close/>
                  <a:moveTo>
                    <a:pt x="11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9"/>
                    <a:pt x="11" y="19"/>
                    <a:pt x="11" y="19"/>
                  </a:cubicBezTo>
                  <a:close/>
                  <a:moveTo>
                    <a:pt x="18" y="15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2"/>
                    <a:pt x="22" y="12"/>
                    <a:pt x="21" y="13"/>
                  </a:cubicBezTo>
                  <a:cubicBezTo>
                    <a:pt x="21" y="13"/>
                    <a:pt x="21" y="14"/>
                    <a:pt x="20" y="14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2"/>
            <p:cNvSpPr>
              <a:spLocks noEditPoints="1"/>
            </p:cNvSpPr>
            <p:nvPr/>
          </p:nvSpPr>
          <p:spPr bwMode="auto">
            <a:xfrm>
              <a:off x="2320925" y="1628775"/>
              <a:ext cx="117475" cy="184150"/>
            </a:xfrm>
            <a:custGeom>
              <a:avLst/>
              <a:gdLst>
                <a:gd name="T0" fmla="*/ 3 w 31"/>
                <a:gd name="T1" fmla="*/ 2 h 49"/>
                <a:gd name="T2" fmla="*/ 1 w 31"/>
                <a:gd name="T3" fmla="*/ 8 h 49"/>
                <a:gd name="T4" fmla="*/ 30 w 31"/>
                <a:gd name="T5" fmla="*/ 36 h 49"/>
                <a:gd name="T6" fmla="*/ 31 w 31"/>
                <a:gd name="T7" fmla="*/ 32 h 49"/>
                <a:gd name="T8" fmla="*/ 25 w 31"/>
                <a:gd name="T9" fmla="*/ 24 h 49"/>
                <a:gd name="T10" fmla="*/ 24 w 31"/>
                <a:gd name="T11" fmla="*/ 23 h 49"/>
                <a:gd name="T12" fmla="*/ 3 w 31"/>
                <a:gd name="T13" fmla="*/ 2 h 49"/>
                <a:gd name="T14" fmla="*/ 0 w 31"/>
                <a:gd name="T15" fmla="*/ 11 h 49"/>
                <a:gd name="T16" fmla="*/ 28 w 31"/>
                <a:gd name="T17" fmla="*/ 39 h 49"/>
                <a:gd name="T18" fmla="*/ 23 w 31"/>
                <a:gd name="T19" fmla="*/ 41 h 49"/>
                <a:gd name="T20" fmla="*/ 4 w 31"/>
                <a:gd name="T21" fmla="*/ 22 h 49"/>
                <a:gd name="T22" fmla="*/ 1 w 31"/>
                <a:gd name="T23" fmla="*/ 14 h 49"/>
                <a:gd name="T24" fmla="*/ 0 w 31"/>
                <a:gd name="T25" fmla="*/ 13 h 49"/>
                <a:gd name="T26" fmla="*/ 0 w 31"/>
                <a:gd name="T27" fmla="*/ 13 h 49"/>
                <a:gd name="T28" fmla="*/ 0 w 31"/>
                <a:gd name="T29" fmla="*/ 12 h 49"/>
                <a:gd name="T30" fmla="*/ 0 w 31"/>
                <a:gd name="T31" fmla="*/ 11 h 49"/>
                <a:gd name="T32" fmla="*/ 7 w 31"/>
                <a:gd name="T33" fmla="*/ 30 h 49"/>
                <a:gd name="T34" fmla="*/ 20 w 31"/>
                <a:gd name="T35" fmla="*/ 43 h 49"/>
                <a:gd name="T36" fmla="*/ 16 w 31"/>
                <a:gd name="T37" fmla="*/ 45 h 49"/>
                <a:gd name="T38" fmla="*/ 10 w 31"/>
                <a:gd name="T39" fmla="*/ 39 h 49"/>
                <a:gd name="T40" fmla="*/ 10 w 31"/>
                <a:gd name="T41" fmla="*/ 38 h 49"/>
                <a:gd name="T42" fmla="*/ 9 w 31"/>
                <a:gd name="T43" fmla="*/ 35 h 49"/>
                <a:gd name="T44" fmla="*/ 9 w 31"/>
                <a:gd name="T45" fmla="*/ 35 h 49"/>
                <a:gd name="T46" fmla="*/ 7 w 31"/>
                <a:gd name="T47" fmla="*/ 30 h 49"/>
                <a:gd name="T48" fmla="*/ 9 w 31"/>
                <a:gd name="T49" fmla="*/ 43 h 49"/>
                <a:gd name="T50" fmla="*/ 7 w 31"/>
                <a:gd name="T51" fmla="*/ 48 h 49"/>
                <a:gd name="T52" fmla="*/ 8 w 31"/>
                <a:gd name="T53" fmla="*/ 49 h 49"/>
                <a:gd name="T54" fmla="*/ 12 w 31"/>
                <a:gd name="T55" fmla="*/ 47 h 49"/>
                <a:gd name="T56" fmla="*/ 9 w 31"/>
                <a:gd name="T57" fmla="*/ 43 h 49"/>
                <a:gd name="T58" fmla="*/ 25 w 31"/>
                <a:gd name="T59" fmla="*/ 20 h 49"/>
                <a:gd name="T60" fmla="*/ 6 w 31"/>
                <a:gd name="T61" fmla="*/ 0 h 49"/>
                <a:gd name="T62" fmla="*/ 21 w 31"/>
                <a:gd name="T63" fmla="*/ 8 h 49"/>
                <a:gd name="T64" fmla="*/ 27 w 31"/>
                <a:gd name="T65" fmla="*/ 15 h 49"/>
                <a:gd name="T66" fmla="*/ 25 w 31"/>
                <a:gd name="T67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49">
                  <a:moveTo>
                    <a:pt x="3" y="2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0" y="11"/>
                  </a:moveTo>
                  <a:cubicBezTo>
                    <a:pt x="28" y="39"/>
                    <a:pt x="28" y="39"/>
                    <a:pt x="28" y="39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7" y="30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8"/>
                    <a:pt x="10" y="38"/>
                  </a:cubicBezTo>
                  <a:cubicBezTo>
                    <a:pt x="10" y="37"/>
                    <a:pt x="10" y="3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7" y="30"/>
                    <a:pt x="7" y="30"/>
                    <a:pt x="7" y="30"/>
                  </a:cubicBezTo>
                  <a:close/>
                  <a:moveTo>
                    <a:pt x="9" y="43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25" y="2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7" y="15"/>
                    <a:pt x="27" y="15"/>
                    <a:pt x="27" y="15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FF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3"/>
            <p:cNvSpPr>
              <a:spLocks noEditPoints="1"/>
            </p:cNvSpPr>
            <p:nvPr/>
          </p:nvSpPr>
          <p:spPr bwMode="auto">
            <a:xfrm>
              <a:off x="1839913" y="1622425"/>
              <a:ext cx="481012" cy="47625"/>
            </a:xfrm>
            <a:custGeom>
              <a:avLst/>
              <a:gdLst>
                <a:gd name="T0" fmla="*/ 10 w 128"/>
                <a:gd name="T1" fmla="*/ 13 h 13"/>
                <a:gd name="T2" fmla="*/ 0 w 128"/>
                <a:gd name="T3" fmla="*/ 8 h 13"/>
                <a:gd name="T4" fmla="*/ 0 w 128"/>
                <a:gd name="T5" fmla="*/ 8 h 13"/>
                <a:gd name="T6" fmla="*/ 3 w 128"/>
                <a:gd name="T7" fmla="*/ 13 h 13"/>
                <a:gd name="T8" fmla="*/ 3 w 128"/>
                <a:gd name="T9" fmla="*/ 2 h 13"/>
                <a:gd name="T10" fmla="*/ 8 w 128"/>
                <a:gd name="T11" fmla="*/ 0 h 13"/>
                <a:gd name="T12" fmla="*/ 9 w 128"/>
                <a:gd name="T13" fmla="*/ 0 h 13"/>
                <a:gd name="T14" fmla="*/ 15 w 128"/>
                <a:gd name="T15" fmla="*/ 13 h 13"/>
                <a:gd name="T16" fmla="*/ 33 w 128"/>
                <a:gd name="T17" fmla="*/ 13 h 13"/>
                <a:gd name="T18" fmla="*/ 14 w 128"/>
                <a:gd name="T19" fmla="*/ 0 h 13"/>
                <a:gd name="T20" fmla="*/ 38 w 128"/>
                <a:gd name="T21" fmla="*/ 13 h 13"/>
                <a:gd name="T22" fmla="*/ 32 w 128"/>
                <a:gd name="T23" fmla="*/ 0 h 13"/>
                <a:gd name="T24" fmla="*/ 38 w 128"/>
                <a:gd name="T25" fmla="*/ 13 h 13"/>
                <a:gd name="T26" fmla="*/ 57 w 128"/>
                <a:gd name="T27" fmla="*/ 13 h 13"/>
                <a:gd name="T28" fmla="*/ 37 w 128"/>
                <a:gd name="T29" fmla="*/ 0 h 13"/>
                <a:gd name="T30" fmla="*/ 62 w 128"/>
                <a:gd name="T31" fmla="*/ 13 h 13"/>
                <a:gd name="T32" fmla="*/ 56 w 128"/>
                <a:gd name="T33" fmla="*/ 0 h 13"/>
                <a:gd name="T34" fmla="*/ 62 w 128"/>
                <a:gd name="T35" fmla="*/ 13 h 13"/>
                <a:gd name="T36" fmla="*/ 81 w 128"/>
                <a:gd name="T37" fmla="*/ 13 h 13"/>
                <a:gd name="T38" fmla="*/ 61 w 128"/>
                <a:gd name="T39" fmla="*/ 0 h 13"/>
                <a:gd name="T40" fmla="*/ 85 w 128"/>
                <a:gd name="T41" fmla="*/ 13 h 13"/>
                <a:gd name="T42" fmla="*/ 80 w 128"/>
                <a:gd name="T43" fmla="*/ 0 h 13"/>
                <a:gd name="T44" fmla="*/ 85 w 128"/>
                <a:gd name="T45" fmla="*/ 13 h 13"/>
                <a:gd name="T46" fmla="*/ 104 w 128"/>
                <a:gd name="T47" fmla="*/ 13 h 13"/>
                <a:gd name="T48" fmla="*/ 84 w 128"/>
                <a:gd name="T49" fmla="*/ 0 h 13"/>
                <a:gd name="T50" fmla="*/ 109 w 128"/>
                <a:gd name="T51" fmla="*/ 13 h 13"/>
                <a:gd name="T52" fmla="*/ 103 w 128"/>
                <a:gd name="T53" fmla="*/ 0 h 13"/>
                <a:gd name="T54" fmla="*/ 109 w 128"/>
                <a:gd name="T55" fmla="*/ 13 h 13"/>
                <a:gd name="T56" fmla="*/ 125 w 128"/>
                <a:gd name="T57" fmla="*/ 13 h 13"/>
                <a:gd name="T58" fmla="*/ 125 w 128"/>
                <a:gd name="T59" fmla="*/ 10 h 13"/>
                <a:gd name="T60" fmla="*/ 108 w 128"/>
                <a:gd name="T61" fmla="*/ 0 h 13"/>
                <a:gd name="T62" fmla="*/ 126 w 128"/>
                <a:gd name="T63" fmla="*/ 6 h 13"/>
                <a:gd name="T64" fmla="*/ 127 w 128"/>
                <a:gd name="T65" fmla="*/ 0 h 13"/>
                <a:gd name="T66" fmla="*/ 126 w 128"/>
                <a:gd name="T6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8" h="13">
                  <a:moveTo>
                    <a:pt x="3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3"/>
                    <a:pt x="3" y="13"/>
                    <a:pt x="3" y="13"/>
                  </a:cubicBezTo>
                  <a:close/>
                  <a:moveTo>
                    <a:pt x="15" y="1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5" y="13"/>
                    <a:pt x="15" y="13"/>
                    <a:pt x="15" y="13"/>
                  </a:cubicBezTo>
                  <a:close/>
                  <a:moveTo>
                    <a:pt x="26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6" y="13"/>
                    <a:pt x="26" y="13"/>
                    <a:pt x="26" y="13"/>
                  </a:cubicBezTo>
                  <a:close/>
                  <a:moveTo>
                    <a:pt x="38" y="1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8" y="13"/>
                    <a:pt x="38" y="13"/>
                    <a:pt x="38" y="13"/>
                  </a:cubicBezTo>
                  <a:close/>
                  <a:moveTo>
                    <a:pt x="50" y="13"/>
                  </a:moveTo>
                  <a:cubicBezTo>
                    <a:pt x="57" y="13"/>
                    <a:pt x="57" y="13"/>
                    <a:pt x="57" y="1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13"/>
                    <a:pt x="50" y="13"/>
                    <a:pt x="50" y="13"/>
                  </a:cubicBezTo>
                  <a:close/>
                  <a:moveTo>
                    <a:pt x="62" y="1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2" y="13"/>
                    <a:pt x="62" y="13"/>
                    <a:pt x="62" y="13"/>
                  </a:cubicBezTo>
                  <a:close/>
                  <a:moveTo>
                    <a:pt x="74" y="13"/>
                  </a:moveTo>
                  <a:cubicBezTo>
                    <a:pt x="81" y="13"/>
                    <a:pt x="81" y="13"/>
                    <a:pt x="81" y="13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4" y="13"/>
                    <a:pt x="74" y="13"/>
                    <a:pt x="74" y="13"/>
                  </a:cubicBezTo>
                  <a:close/>
                  <a:moveTo>
                    <a:pt x="85" y="13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5" y="13"/>
                    <a:pt x="85" y="13"/>
                    <a:pt x="85" y="13"/>
                  </a:cubicBezTo>
                  <a:close/>
                  <a:moveTo>
                    <a:pt x="97" y="13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7" y="13"/>
                    <a:pt x="97" y="13"/>
                    <a:pt x="97" y="13"/>
                  </a:cubicBezTo>
                  <a:close/>
                  <a:moveTo>
                    <a:pt x="109" y="13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09" y="13"/>
                    <a:pt x="109" y="13"/>
                    <a:pt x="109" y="13"/>
                  </a:cubicBezTo>
                  <a:close/>
                  <a:moveTo>
                    <a:pt x="121" y="13"/>
                  </a:moveTo>
                  <a:cubicBezTo>
                    <a:pt x="125" y="13"/>
                    <a:pt x="125" y="13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26" y="6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1"/>
                    <a:pt x="128" y="1"/>
                    <a:pt x="128" y="1"/>
                  </a:cubicBezTo>
                  <a:lnTo>
                    <a:pt x="126" y="6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4"/>
            <p:cNvSpPr>
              <a:spLocks noEditPoints="1"/>
            </p:cNvSpPr>
            <p:nvPr/>
          </p:nvSpPr>
          <p:spPr bwMode="auto">
            <a:xfrm>
              <a:off x="1839913" y="1685925"/>
              <a:ext cx="500062" cy="79375"/>
            </a:xfrm>
            <a:custGeom>
              <a:avLst/>
              <a:gdLst>
                <a:gd name="T0" fmla="*/ 26 w 315"/>
                <a:gd name="T1" fmla="*/ 50 h 50"/>
                <a:gd name="T2" fmla="*/ 0 w 315"/>
                <a:gd name="T3" fmla="*/ 40 h 50"/>
                <a:gd name="T4" fmla="*/ 10 w 315"/>
                <a:gd name="T5" fmla="*/ 50 h 50"/>
                <a:gd name="T6" fmla="*/ 0 w 315"/>
                <a:gd name="T7" fmla="*/ 12 h 50"/>
                <a:gd name="T8" fmla="*/ 5 w 315"/>
                <a:gd name="T9" fmla="*/ 0 h 50"/>
                <a:gd name="T10" fmla="*/ 38 w 315"/>
                <a:gd name="T11" fmla="*/ 50 h 50"/>
                <a:gd name="T12" fmla="*/ 66 w 315"/>
                <a:gd name="T13" fmla="*/ 50 h 50"/>
                <a:gd name="T14" fmla="*/ 33 w 315"/>
                <a:gd name="T15" fmla="*/ 0 h 50"/>
                <a:gd name="T16" fmla="*/ 66 w 315"/>
                <a:gd name="T17" fmla="*/ 50 h 50"/>
                <a:gd name="T18" fmla="*/ 95 w 315"/>
                <a:gd name="T19" fmla="*/ 50 h 50"/>
                <a:gd name="T20" fmla="*/ 59 w 315"/>
                <a:gd name="T21" fmla="*/ 0 h 50"/>
                <a:gd name="T22" fmla="*/ 95 w 315"/>
                <a:gd name="T23" fmla="*/ 50 h 50"/>
                <a:gd name="T24" fmla="*/ 121 w 315"/>
                <a:gd name="T25" fmla="*/ 50 h 50"/>
                <a:gd name="T26" fmla="*/ 88 w 315"/>
                <a:gd name="T27" fmla="*/ 0 h 50"/>
                <a:gd name="T28" fmla="*/ 121 w 315"/>
                <a:gd name="T29" fmla="*/ 50 h 50"/>
                <a:gd name="T30" fmla="*/ 149 w 315"/>
                <a:gd name="T31" fmla="*/ 50 h 50"/>
                <a:gd name="T32" fmla="*/ 116 w 315"/>
                <a:gd name="T33" fmla="*/ 0 h 50"/>
                <a:gd name="T34" fmla="*/ 149 w 315"/>
                <a:gd name="T35" fmla="*/ 50 h 50"/>
                <a:gd name="T36" fmla="*/ 178 w 315"/>
                <a:gd name="T37" fmla="*/ 50 h 50"/>
                <a:gd name="T38" fmla="*/ 145 w 315"/>
                <a:gd name="T39" fmla="*/ 0 h 50"/>
                <a:gd name="T40" fmla="*/ 178 w 315"/>
                <a:gd name="T41" fmla="*/ 50 h 50"/>
                <a:gd name="T42" fmla="*/ 206 w 315"/>
                <a:gd name="T43" fmla="*/ 50 h 50"/>
                <a:gd name="T44" fmla="*/ 173 w 315"/>
                <a:gd name="T45" fmla="*/ 0 h 50"/>
                <a:gd name="T46" fmla="*/ 206 w 315"/>
                <a:gd name="T47" fmla="*/ 50 h 50"/>
                <a:gd name="T48" fmla="*/ 235 w 315"/>
                <a:gd name="T49" fmla="*/ 50 h 50"/>
                <a:gd name="T50" fmla="*/ 202 w 315"/>
                <a:gd name="T51" fmla="*/ 0 h 50"/>
                <a:gd name="T52" fmla="*/ 235 w 315"/>
                <a:gd name="T53" fmla="*/ 50 h 50"/>
                <a:gd name="T54" fmla="*/ 263 w 315"/>
                <a:gd name="T55" fmla="*/ 50 h 50"/>
                <a:gd name="T56" fmla="*/ 228 w 315"/>
                <a:gd name="T57" fmla="*/ 0 h 50"/>
                <a:gd name="T58" fmla="*/ 263 w 315"/>
                <a:gd name="T59" fmla="*/ 50 h 50"/>
                <a:gd name="T60" fmla="*/ 289 w 315"/>
                <a:gd name="T61" fmla="*/ 50 h 50"/>
                <a:gd name="T62" fmla="*/ 256 w 315"/>
                <a:gd name="T63" fmla="*/ 0 h 50"/>
                <a:gd name="T64" fmla="*/ 289 w 315"/>
                <a:gd name="T65" fmla="*/ 50 h 50"/>
                <a:gd name="T66" fmla="*/ 315 w 315"/>
                <a:gd name="T67" fmla="*/ 47 h 50"/>
                <a:gd name="T68" fmla="*/ 284 w 315"/>
                <a:gd name="T69" fmla="*/ 0 h 50"/>
                <a:gd name="T70" fmla="*/ 315 w 315"/>
                <a:gd name="T71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50">
                  <a:moveTo>
                    <a:pt x="10" y="50"/>
                  </a:moveTo>
                  <a:lnTo>
                    <a:pt x="26" y="50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10" y="50"/>
                  </a:lnTo>
                  <a:lnTo>
                    <a:pt x="10" y="50"/>
                  </a:lnTo>
                  <a:close/>
                  <a:moveTo>
                    <a:pt x="38" y="5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5" y="50"/>
                  </a:lnTo>
                  <a:lnTo>
                    <a:pt x="38" y="50"/>
                  </a:lnTo>
                  <a:lnTo>
                    <a:pt x="38" y="50"/>
                  </a:lnTo>
                  <a:close/>
                  <a:moveTo>
                    <a:pt x="66" y="50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83" y="50"/>
                  </a:lnTo>
                  <a:lnTo>
                    <a:pt x="66" y="50"/>
                  </a:lnTo>
                  <a:lnTo>
                    <a:pt x="66" y="50"/>
                  </a:lnTo>
                  <a:close/>
                  <a:moveTo>
                    <a:pt x="95" y="50"/>
                  </a:moveTo>
                  <a:lnTo>
                    <a:pt x="112" y="50"/>
                  </a:lnTo>
                  <a:lnTo>
                    <a:pt x="59" y="0"/>
                  </a:lnTo>
                  <a:lnTo>
                    <a:pt x="43" y="0"/>
                  </a:lnTo>
                  <a:lnTo>
                    <a:pt x="95" y="50"/>
                  </a:lnTo>
                  <a:lnTo>
                    <a:pt x="95" y="50"/>
                  </a:lnTo>
                  <a:close/>
                  <a:moveTo>
                    <a:pt x="121" y="50"/>
                  </a:moveTo>
                  <a:lnTo>
                    <a:pt x="138" y="50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121" y="50"/>
                  </a:lnTo>
                  <a:lnTo>
                    <a:pt x="121" y="50"/>
                  </a:lnTo>
                  <a:close/>
                  <a:moveTo>
                    <a:pt x="149" y="5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66" y="50"/>
                  </a:lnTo>
                  <a:lnTo>
                    <a:pt x="149" y="50"/>
                  </a:lnTo>
                  <a:lnTo>
                    <a:pt x="149" y="50"/>
                  </a:lnTo>
                  <a:close/>
                  <a:moveTo>
                    <a:pt x="178" y="50"/>
                  </a:moveTo>
                  <a:lnTo>
                    <a:pt x="128" y="0"/>
                  </a:lnTo>
                  <a:lnTo>
                    <a:pt x="145" y="0"/>
                  </a:lnTo>
                  <a:lnTo>
                    <a:pt x="194" y="50"/>
                  </a:lnTo>
                  <a:lnTo>
                    <a:pt x="178" y="50"/>
                  </a:lnTo>
                  <a:lnTo>
                    <a:pt x="178" y="50"/>
                  </a:lnTo>
                  <a:close/>
                  <a:moveTo>
                    <a:pt x="206" y="50"/>
                  </a:moveTo>
                  <a:lnTo>
                    <a:pt x="223" y="50"/>
                  </a:lnTo>
                  <a:lnTo>
                    <a:pt x="173" y="0"/>
                  </a:lnTo>
                  <a:lnTo>
                    <a:pt x="157" y="0"/>
                  </a:lnTo>
                  <a:lnTo>
                    <a:pt x="206" y="50"/>
                  </a:lnTo>
                  <a:lnTo>
                    <a:pt x="206" y="50"/>
                  </a:lnTo>
                  <a:close/>
                  <a:moveTo>
                    <a:pt x="235" y="50"/>
                  </a:moveTo>
                  <a:lnTo>
                    <a:pt x="251" y="50"/>
                  </a:lnTo>
                  <a:lnTo>
                    <a:pt x="202" y="0"/>
                  </a:lnTo>
                  <a:lnTo>
                    <a:pt x="185" y="0"/>
                  </a:lnTo>
                  <a:lnTo>
                    <a:pt x="235" y="50"/>
                  </a:lnTo>
                  <a:lnTo>
                    <a:pt x="235" y="50"/>
                  </a:lnTo>
                  <a:close/>
                  <a:moveTo>
                    <a:pt x="263" y="50"/>
                  </a:moveTo>
                  <a:lnTo>
                    <a:pt x="211" y="0"/>
                  </a:lnTo>
                  <a:lnTo>
                    <a:pt x="228" y="0"/>
                  </a:lnTo>
                  <a:lnTo>
                    <a:pt x="277" y="50"/>
                  </a:lnTo>
                  <a:lnTo>
                    <a:pt x="263" y="50"/>
                  </a:lnTo>
                  <a:lnTo>
                    <a:pt x="263" y="50"/>
                  </a:lnTo>
                  <a:close/>
                  <a:moveTo>
                    <a:pt x="289" y="50"/>
                  </a:moveTo>
                  <a:lnTo>
                    <a:pt x="239" y="0"/>
                  </a:lnTo>
                  <a:lnTo>
                    <a:pt x="256" y="0"/>
                  </a:lnTo>
                  <a:lnTo>
                    <a:pt x="306" y="50"/>
                  </a:lnTo>
                  <a:lnTo>
                    <a:pt x="289" y="50"/>
                  </a:lnTo>
                  <a:lnTo>
                    <a:pt x="289" y="50"/>
                  </a:lnTo>
                  <a:close/>
                  <a:moveTo>
                    <a:pt x="315" y="47"/>
                  </a:moveTo>
                  <a:lnTo>
                    <a:pt x="303" y="19"/>
                  </a:lnTo>
                  <a:lnTo>
                    <a:pt x="284" y="0"/>
                  </a:lnTo>
                  <a:lnTo>
                    <a:pt x="268" y="0"/>
                  </a:lnTo>
                  <a:lnTo>
                    <a:pt x="315" y="47"/>
                  </a:lnTo>
                  <a:close/>
                </a:path>
              </a:pathLst>
            </a:custGeom>
            <a:solidFill>
              <a:srgbClr val="91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5"/>
            <p:cNvSpPr>
              <a:spLocks noEditPoints="1"/>
            </p:cNvSpPr>
            <p:nvPr/>
          </p:nvSpPr>
          <p:spPr bwMode="auto">
            <a:xfrm>
              <a:off x="1839913" y="1779587"/>
              <a:ext cx="500062" cy="49213"/>
            </a:xfrm>
            <a:custGeom>
              <a:avLst/>
              <a:gdLst>
                <a:gd name="T0" fmla="*/ 299 w 315"/>
                <a:gd name="T1" fmla="*/ 0 h 31"/>
                <a:gd name="T2" fmla="*/ 315 w 315"/>
                <a:gd name="T3" fmla="*/ 0 h 31"/>
                <a:gd name="T4" fmla="*/ 315 w 315"/>
                <a:gd name="T5" fmla="*/ 0 h 31"/>
                <a:gd name="T6" fmla="*/ 308 w 315"/>
                <a:gd name="T7" fmla="*/ 21 h 31"/>
                <a:gd name="T8" fmla="*/ 301 w 315"/>
                <a:gd name="T9" fmla="*/ 31 h 31"/>
                <a:gd name="T10" fmla="*/ 287 w 315"/>
                <a:gd name="T11" fmla="*/ 0 h 31"/>
                <a:gd name="T12" fmla="*/ 261 w 315"/>
                <a:gd name="T13" fmla="*/ 0 h 31"/>
                <a:gd name="T14" fmla="*/ 273 w 315"/>
                <a:gd name="T15" fmla="*/ 31 h 31"/>
                <a:gd name="T16" fmla="*/ 261 w 315"/>
                <a:gd name="T17" fmla="*/ 0 h 31"/>
                <a:gd name="T18" fmla="*/ 232 w 315"/>
                <a:gd name="T19" fmla="*/ 0 h 31"/>
                <a:gd name="T20" fmla="*/ 247 w 315"/>
                <a:gd name="T21" fmla="*/ 31 h 31"/>
                <a:gd name="T22" fmla="*/ 232 w 315"/>
                <a:gd name="T23" fmla="*/ 0 h 31"/>
                <a:gd name="T24" fmla="*/ 204 w 315"/>
                <a:gd name="T25" fmla="*/ 0 h 31"/>
                <a:gd name="T26" fmla="*/ 218 w 315"/>
                <a:gd name="T27" fmla="*/ 31 h 31"/>
                <a:gd name="T28" fmla="*/ 204 w 315"/>
                <a:gd name="T29" fmla="*/ 0 h 31"/>
                <a:gd name="T30" fmla="*/ 175 w 315"/>
                <a:gd name="T31" fmla="*/ 0 h 31"/>
                <a:gd name="T32" fmla="*/ 190 w 315"/>
                <a:gd name="T33" fmla="*/ 31 h 31"/>
                <a:gd name="T34" fmla="*/ 175 w 315"/>
                <a:gd name="T35" fmla="*/ 0 h 31"/>
                <a:gd name="T36" fmla="*/ 147 w 315"/>
                <a:gd name="T37" fmla="*/ 0 h 31"/>
                <a:gd name="T38" fmla="*/ 161 w 315"/>
                <a:gd name="T39" fmla="*/ 31 h 31"/>
                <a:gd name="T40" fmla="*/ 147 w 315"/>
                <a:gd name="T41" fmla="*/ 0 h 31"/>
                <a:gd name="T42" fmla="*/ 119 w 315"/>
                <a:gd name="T43" fmla="*/ 0 h 31"/>
                <a:gd name="T44" fmla="*/ 133 w 315"/>
                <a:gd name="T45" fmla="*/ 31 h 31"/>
                <a:gd name="T46" fmla="*/ 119 w 315"/>
                <a:gd name="T47" fmla="*/ 0 h 31"/>
                <a:gd name="T48" fmla="*/ 93 w 315"/>
                <a:gd name="T49" fmla="*/ 0 h 31"/>
                <a:gd name="T50" fmla="*/ 107 w 315"/>
                <a:gd name="T51" fmla="*/ 31 h 31"/>
                <a:gd name="T52" fmla="*/ 93 w 315"/>
                <a:gd name="T53" fmla="*/ 0 h 31"/>
                <a:gd name="T54" fmla="*/ 64 w 315"/>
                <a:gd name="T55" fmla="*/ 0 h 31"/>
                <a:gd name="T56" fmla="*/ 78 w 315"/>
                <a:gd name="T57" fmla="*/ 31 h 31"/>
                <a:gd name="T58" fmla="*/ 64 w 315"/>
                <a:gd name="T59" fmla="*/ 0 h 31"/>
                <a:gd name="T60" fmla="*/ 36 w 315"/>
                <a:gd name="T61" fmla="*/ 0 h 31"/>
                <a:gd name="T62" fmla="*/ 50 w 315"/>
                <a:gd name="T63" fmla="*/ 31 h 31"/>
                <a:gd name="T64" fmla="*/ 36 w 315"/>
                <a:gd name="T65" fmla="*/ 0 h 31"/>
                <a:gd name="T66" fmla="*/ 7 w 315"/>
                <a:gd name="T67" fmla="*/ 0 h 31"/>
                <a:gd name="T68" fmla="*/ 21 w 315"/>
                <a:gd name="T69" fmla="*/ 31 h 31"/>
                <a:gd name="T70" fmla="*/ 0 w 3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31">
                  <a:moveTo>
                    <a:pt x="315" y="0"/>
                  </a:moveTo>
                  <a:lnTo>
                    <a:pt x="299" y="0"/>
                  </a:lnTo>
                  <a:lnTo>
                    <a:pt x="313" y="12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5" y="0"/>
                  </a:lnTo>
                  <a:close/>
                  <a:moveTo>
                    <a:pt x="287" y="0"/>
                  </a:moveTo>
                  <a:lnTo>
                    <a:pt x="308" y="21"/>
                  </a:lnTo>
                  <a:lnTo>
                    <a:pt x="306" y="31"/>
                  </a:lnTo>
                  <a:lnTo>
                    <a:pt x="301" y="31"/>
                  </a:lnTo>
                  <a:lnTo>
                    <a:pt x="270" y="0"/>
                  </a:lnTo>
                  <a:lnTo>
                    <a:pt x="287" y="0"/>
                  </a:lnTo>
                  <a:lnTo>
                    <a:pt x="287" y="0"/>
                  </a:lnTo>
                  <a:close/>
                  <a:moveTo>
                    <a:pt x="261" y="0"/>
                  </a:moveTo>
                  <a:lnTo>
                    <a:pt x="244" y="0"/>
                  </a:lnTo>
                  <a:lnTo>
                    <a:pt x="273" y="31"/>
                  </a:lnTo>
                  <a:lnTo>
                    <a:pt x="289" y="31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232" y="0"/>
                  </a:moveTo>
                  <a:lnTo>
                    <a:pt x="263" y="31"/>
                  </a:lnTo>
                  <a:lnTo>
                    <a:pt x="247" y="31"/>
                  </a:lnTo>
                  <a:lnTo>
                    <a:pt x="216" y="0"/>
                  </a:lnTo>
                  <a:lnTo>
                    <a:pt x="232" y="0"/>
                  </a:lnTo>
                  <a:lnTo>
                    <a:pt x="232" y="0"/>
                  </a:lnTo>
                  <a:close/>
                  <a:moveTo>
                    <a:pt x="204" y="0"/>
                  </a:moveTo>
                  <a:lnTo>
                    <a:pt x="187" y="0"/>
                  </a:lnTo>
                  <a:lnTo>
                    <a:pt x="218" y="31"/>
                  </a:lnTo>
                  <a:lnTo>
                    <a:pt x="235" y="31"/>
                  </a:lnTo>
                  <a:lnTo>
                    <a:pt x="204" y="0"/>
                  </a:lnTo>
                  <a:lnTo>
                    <a:pt x="204" y="0"/>
                  </a:lnTo>
                  <a:close/>
                  <a:moveTo>
                    <a:pt x="175" y="0"/>
                  </a:moveTo>
                  <a:lnTo>
                    <a:pt x="206" y="31"/>
                  </a:lnTo>
                  <a:lnTo>
                    <a:pt x="190" y="31"/>
                  </a:lnTo>
                  <a:lnTo>
                    <a:pt x="159" y="0"/>
                  </a:lnTo>
                  <a:lnTo>
                    <a:pt x="175" y="0"/>
                  </a:lnTo>
                  <a:lnTo>
                    <a:pt x="175" y="0"/>
                  </a:lnTo>
                  <a:close/>
                  <a:moveTo>
                    <a:pt x="147" y="0"/>
                  </a:moveTo>
                  <a:lnTo>
                    <a:pt x="130" y="0"/>
                  </a:lnTo>
                  <a:lnTo>
                    <a:pt x="161" y="31"/>
                  </a:lnTo>
                  <a:lnTo>
                    <a:pt x="178" y="31"/>
                  </a:lnTo>
                  <a:lnTo>
                    <a:pt x="147" y="0"/>
                  </a:lnTo>
                  <a:lnTo>
                    <a:pt x="147" y="0"/>
                  </a:lnTo>
                  <a:close/>
                  <a:moveTo>
                    <a:pt x="119" y="0"/>
                  </a:moveTo>
                  <a:lnTo>
                    <a:pt x="149" y="31"/>
                  </a:lnTo>
                  <a:lnTo>
                    <a:pt x="133" y="31"/>
                  </a:lnTo>
                  <a:lnTo>
                    <a:pt x="104" y="0"/>
                  </a:lnTo>
                  <a:lnTo>
                    <a:pt x="119" y="0"/>
                  </a:lnTo>
                  <a:lnTo>
                    <a:pt x="119" y="0"/>
                  </a:lnTo>
                  <a:close/>
                  <a:moveTo>
                    <a:pt x="93" y="0"/>
                  </a:moveTo>
                  <a:lnTo>
                    <a:pt x="76" y="0"/>
                  </a:lnTo>
                  <a:lnTo>
                    <a:pt x="107" y="31"/>
                  </a:lnTo>
                  <a:lnTo>
                    <a:pt x="121" y="31"/>
                  </a:lnTo>
                  <a:lnTo>
                    <a:pt x="93" y="0"/>
                  </a:lnTo>
                  <a:lnTo>
                    <a:pt x="93" y="0"/>
                  </a:lnTo>
                  <a:close/>
                  <a:moveTo>
                    <a:pt x="64" y="0"/>
                  </a:moveTo>
                  <a:lnTo>
                    <a:pt x="95" y="31"/>
                  </a:lnTo>
                  <a:lnTo>
                    <a:pt x="78" y="31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36" y="0"/>
                  </a:moveTo>
                  <a:lnTo>
                    <a:pt x="19" y="0"/>
                  </a:lnTo>
                  <a:lnTo>
                    <a:pt x="50" y="31"/>
                  </a:lnTo>
                  <a:lnTo>
                    <a:pt x="66" y="31"/>
                  </a:lnTo>
                  <a:lnTo>
                    <a:pt x="36" y="0"/>
                  </a:lnTo>
                  <a:lnTo>
                    <a:pt x="36" y="0"/>
                  </a:lnTo>
                  <a:close/>
                  <a:moveTo>
                    <a:pt x="7" y="0"/>
                  </a:moveTo>
                  <a:lnTo>
                    <a:pt x="38" y="31"/>
                  </a:lnTo>
                  <a:lnTo>
                    <a:pt x="21" y="3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F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6"/>
            <p:cNvSpPr>
              <a:spLocks noEditPoints="1"/>
            </p:cNvSpPr>
            <p:nvPr/>
          </p:nvSpPr>
          <p:spPr bwMode="auto">
            <a:xfrm>
              <a:off x="1825625" y="1606550"/>
              <a:ext cx="698500" cy="236538"/>
            </a:xfrm>
            <a:custGeom>
              <a:avLst/>
              <a:gdLst>
                <a:gd name="T0" fmla="*/ 4 w 186"/>
                <a:gd name="T1" fmla="*/ 46 h 63"/>
                <a:gd name="T2" fmla="*/ 6 w 186"/>
                <a:gd name="T3" fmla="*/ 56 h 63"/>
                <a:gd name="T4" fmla="*/ 133 w 186"/>
                <a:gd name="T5" fmla="*/ 59 h 63"/>
                <a:gd name="T6" fmla="*/ 4 w 186"/>
                <a:gd name="T7" fmla="*/ 42 h 63"/>
                <a:gd name="T8" fmla="*/ 129 w 186"/>
                <a:gd name="T9" fmla="*/ 21 h 63"/>
                <a:gd name="T10" fmla="*/ 4 w 186"/>
                <a:gd name="T11" fmla="*/ 21 h 63"/>
                <a:gd name="T12" fmla="*/ 4 w 186"/>
                <a:gd name="T13" fmla="*/ 17 h 63"/>
                <a:gd name="T14" fmla="*/ 129 w 186"/>
                <a:gd name="T15" fmla="*/ 17 h 63"/>
                <a:gd name="T16" fmla="*/ 12 w 186"/>
                <a:gd name="T17" fmla="*/ 4 h 63"/>
                <a:gd name="T18" fmla="*/ 12 w 186"/>
                <a:gd name="T19" fmla="*/ 4 h 63"/>
                <a:gd name="T20" fmla="*/ 4 w 186"/>
                <a:gd name="T21" fmla="*/ 12 h 63"/>
                <a:gd name="T22" fmla="*/ 4 w 186"/>
                <a:gd name="T23" fmla="*/ 12 h 63"/>
                <a:gd name="T24" fmla="*/ 134 w 186"/>
                <a:gd name="T25" fmla="*/ 0 h 63"/>
                <a:gd name="T26" fmla="*/ 136 w 186"/>
                <a:gd name="T27" fmla="*/ 0 h 63"/>
                <a:gd name="T28" fmla="*/ 185 w 186"/>
                <a:gd name="T29" fmla="*/ 28 h 63"/>
                <a:gd name="T30" fmla="*/ 186 w 186"/>
                <a:gd name="T31" fmla="*/ 31 h 63"/>
                <a:gd name="T32" fmla="*/ 182 w 186"/>
                <a:gd name="T33" fmla="*/ 37 h 63"/>
                <a:gd name="T34" fmla="*/ 134 w 186"/>
                <a:gd name="T35" fmla="*/ 63 h 63"/>
                <a:gd name="T36" fmla="*/ 12 w 186"/>
                <a:gd name="T37" fmla="*/ 63 h 63"/>
                <a:gd name="T38" fmla="*/ 0 w 186"/>
                <a:gd name="T39" fmla="*/ 51 h 63"/>
                <a:gd name="T40" fmla="*/ 0 w 186"/>
                <a:gd name="T41" fmla="*/ 19 h 63"/>
                <a:gd name="T42" fmla="*/ 0 w 186"/>
                <a:gd name="T43" fmla="*/ 12 h 63"/>
                <a:gd name="T44" fmla="*/ 4 w 186"/>
                <a:gd name="T45" fmla="*/ 3 h 63"/>
                <a:gd name="T46" fmla="*/ 12 w 186"/>
                <a:gd name="T47" fmla="*/ 0 h 63"/>
                <a:gd name="T48" fmla="*/ 134 w 186"/>
                <a:gd name="T49" fmla="*/ 0 h 63"/>
                <a:gd name="T50" fmla="*/ 160 w 186"/>
                <a:gd name="T51" fmla="*/ 18 h 63"/>
                <a:gd name="T52" fmla="*/ 156 w 186"/>
                <a:gd name="T53" fmla="*/ 28 h 63"/>
                <a:gd name="T54" fmla="*/ 163 w 186"/>
                <a:gd name="T55" fmla="*/ 38 h 63"/>
                <a:gd name="T56" fmla="*/ 138 w 186"/>
                <a:gd name="T57" fmla="*/ 56 h 63"/>
                <a:gd name="T58" fmla="*/ 142 w 186"/>
                <a:gd name="T59" fmla="*/ 44 h 63"/>
                <a:gd name="T60" fmla="*/ 141 w 186"/>
                <a:gd name="T61" fmla="*/ 41 h 63"/>
                <a:gd name="T62" fmla="*/ 132 w 186"/>
                <a:gd name="T63" fmla="*/ 19 h 63"/>
                <a:gd name="T64" fmla="*/ 136 w 186"/>
                <a:gd name="T65" fmla="*/ 5 h 63"/>
                <a:gd name="T66" fmla="*/ 180 w 186"/>
                <a:gd name="T67" fmla="*/ 34 h 63"/>
                <a:gd name="T68" fmla="*/ 182 w 186"/>
                <a:gd name="T69" fmla="*/ 31 h 63"/>
                <a:gd name="T70" fmla="*/ 181 w 186"/>
                <a:gd name="T71" fmla="*/ 30 h 63"/>
                <a:gd name="T72" fmla="*/ 164 w 186"/>
                <a:gd name="T73" fmla="*/ 20 h 63"/>
                <a:gd name="T74" fmla="*/ 167 w 186"/>
                <a:gd name="T75" fmla="*/ 36 h 63"/>
                <a:gd name="T76" fmla="*/ 166 w 186"/>
                <a:gd name="T77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63">
                  <a:moveTo>
                    <a:pt x="138" y="46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3"/>
                    <a:pt x="5" y="55"/>
                    <a:pt x="6" y="56"/>
                  </a:cubicBezTo>
                  <a:cubicBezTo>
                    <a:pt x="8" y="58"/>
                    <a:pt x="10" y="59"/>
                    <a:pt x="12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8" y="46"/>
                    <a:pt x="138" y="46"/>
                    <a:pt x="138" y="46"/>
                  </a:cubicBezTo>
                  <a:close/>
                  <a:moveTo>
                    <a:pt x="4" y="42"/>
                  </a:moveTo>
                  <a:cubicBezTo>
                    <a:pt x="137" y="42"/>
                    <a:pt x="137" y="42"/>
                    <a:pt x="137" y="42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4" y="17"/>
                  </a:moveTo>
                  <a:cubicBezTo>
                    <a:pt x="129" y="17"/>
                    <a:pt x="129" y="17"/>
                    <a:pt x="129" y="17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5" y="8"/>
                    <a:pt x="4" y="10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134" y="0"/>
                  </a:moveTo>
                  <a:cubicBezTo>
                    <a:pt x="134" y="0"/>
                    <a:pt x="135" y="0"/>
                    <a:pt x="135" y="0"/>
                  </a:cubicBezTo>
                  <a:cubicBezTo>
                    <a:pt x="135" y="0"/>
                    <a:pt x="135" y="0"/>
                    <a:pt x="136" y="0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3" y="26"/>
                    <a:pt x="184" y="27"/>
                    <a:pt x="185" y="28"/>
                  </a:cubicBezTo>
                  <a:cubicBezTo>
                    <a:pt x="185" y="29"/>
                    <a:pt x="186" y="30"/>
                    <a:pt x="186" y="31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6" y="33"/>
                    <a:pt x="185" y="34"/>
                    <a:pt x="185" y="35"/>
                  </a:cubicBezTo>
                  <a:cubicBezTo>
                    <a:pt x="184" y="36"/>
                    <a:pt x="183" y="37"/>
                    <a:pt x="182" y="37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3"/>
                    <a:pt x="134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9" y="63"/>
                    <a:pt x="6" y="61"/>
                    <a:pt x="4" y="59"/>
                  </a:cubicBezTo>
                  <a:cubicBezTo>
                    <a:pt x="2" y="57"/>
                    <a:pt x="0" y="54"/>
                    <a:pt x="0" y="5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2" y="6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36" y="5"/>
                  </a:moveTo>
                  <a:cubicBezTo>
                    <a:pt x="160" y="18"/>
                    <a:pt x="160" y="18"/>
                    <a:pt x="160" y="18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56" y="29"/>
                    <a:pt x="156" y="30"/>
                    <a:pt x="157" y="30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5"/>
                    <a:pt x="142" y="45"/>
                    <a:pt x="142" y="44"/>
                  </a:cubicBezTo>
                  <a:cubicBezTo>
                    <a:pt x="142" y="43"/>
                    <a:pt x="142" y="42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6" y="5"/>
                    <a:pt x="136" y="5"/>
                    <a:pt x="136" y="5"/>
                  </a:cubicBezTo>
                  <a:close/>
                  <a:moveTo>
                    <a:pt x="166" y="41"/>
                  </a:moveTo>
                  <a:cubicBezTo>
                    <a:pt x="180" y="34"/>
                    <a:pt x="180" y="34"/>
                    <a:pt x="180" y="34"/>
                  </a:cubicBezTo>
                  <a:cubicBezTo>
                    <a:pt x="181" y="34"/>
                    <a:pt x="181" y="33"/>
                    <a:pt x="181" y="33"/>
                  </a:cubicBezTo>
                  <a:cubicBezTo>
                    <a:pt x="182" y="32"/>
                    <a:pt x="182" y="32"/>
                    <a:pt x="182" y="31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2" y="31"/>
                    <a:pt x="182" y="30"/>
                    <a:pt x="181" y="30"/>
                  </a:cubicBezTo>
                  <a:cubicBezTo>
                    <a:pt x="181" y="29"/>
                    <a:pt x="181" y="29"/>
                    <a:pt x="180" y="29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0" y="29"/>
                    <a:pt x="160" y="29"/>
                    <a:pt x="160" y="29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8" y="37"/>
                    <a:pt x="168" y="37"/>
                    <a:pt x="168" y="38"/>
                  </a:cubicBezTo>
                  <a:lnTo>
                    <a:pt x="166" y="41"/>
                  </a:lnTo>
                  <a:close/>
                </a:path>
              </a:pathLst>
            </a:custGeom>
            <a:solidFill>
              <a:srgbClr val="40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线条涂鸦">
      <a:dk1>
        <a:sysClr val="windowText" lastClr="000000"/>
      </a:dk1>
      <a:lt1>
        <a:sysClr val="window" lastClr="FFFFFF"/>
      </a:lt1>
      <a:dk2>
        <a:srgbClr val="403E3B"/>
      </a:dk2>
      <a:lt2>
        <a:srgbClr val="E7E6E6"/>
      </a:lt2>
      <a:accent1>
        <a:srgbClr val="FFC02B"/>
      </a:accent1>
      <a:accent2>
        <a:srgbClr val="F24B35"/>
      </a:accent2>
      <a:accent3>
        <a:srgbClr val="40B4DE"/>
      </a:accent3>
      <a:accent4>
        <a:srgbClr val="83BB56"/>
      </a:accent4>
      <a:accent5>
        <a:srgbClr val="9AAAAD"/>
      </a:accent5>
      <a:accent6>
        <a:srgbClr val="70AD47"/>
      </a:accent6>
      <a:hlink>
        <a:srgbClr val="F24B35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1031</Words>
  <Application>WPS 演示</Application>
  <PresentationFormat>全屏显示(16:9)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方正书宋_GBK</vt:lpstr>
      <vt:lpstr>Wingdings</vt:lpstr>
      <vt:lpstr>Calibri Light</vt:lpstr>
      <vt:lpstr>方正宋刻本秀楷简体</vt:lpstr>
      <vt:lpstr>方正兰亭黑_GBK</vt:lpstr>
      <vt:lpstr>微软雅黑</vt:lpstr>
      <vt:lpstr>Calibri</vt:lpstr>
      <vt:lpstr>宋体</vt:lpstr>
      <vt:lpstr>Calibri</vt:lpstr>
      <vt:lpstr>Malgun Gothic</vt:lpstr>
      <vt:lpstr>Calibri Light</vt:lpstr>
      <vt:lpstr>宋体</vt:lpstr>
      <vt:lpstr>Thonburi</vt:lpstr>
      <vt:lpstr>汉仪书宋二KW</vt:lpstr>
      <vt:lpstr>汉仪旗黑KW</vt:lpstr>
      <vt:lpstr>Arial Unicode MS</vt:lpstr>
      <vt:lpstr>微软雅黑 Light</vt:lpstr>
      <vt:lpstr>苹方-简</vt:lpstr>
      <vt:lpstr>Helvetica Neue</vt:lpstr>
      <vt:lpstr>冬青黑体简体中文</vt:lpstr>
      <vt:lpstr>Apple SD Gothic Neo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熊猫办公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熊猫办公专注正版ppt</dc:title>
  <dc:creator>熊猫哒哒</dc:creator>
  <dc:description>熊猫办公</dc:description>
  <cp:lastModifiedBy>yangyang</cp:lastModifiedBy>
  <cp:revision>100</cp:revision>
  <dcterms:created xsi:type="dcterms:W3CDTF">2019-05-20T11:27:26Z</dcterms:created>
  <dcterms:modified xsi:type="dcterms:W3CDTF">2019-05-20T11:27:26Z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