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image" Target="../media/image1.jpeg"/><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tags" Target="../tags/tag4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0" Type="http://schemas.openxmlformats.org/officeDocument/2006/relationships/tags" Target="../tags/tag6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cxnSp>
        <p:nvCxnSpPr>
          <p:cNvPr id="15" name="直接连接符 14"/>
          <p:cNvCxnSpPr/>
          <p:nvPr>
            <p:custDataLst>
              <p:tags r:id="rId2"/>
            </p:custDataLst>
          </p:nvPr>
        </p:nvCxnSpPr>
        <p:spPr>
          <a:xfrm>
            <a:off x="2731951" y="3394631"/>
            <a:ext cx="6649238" cy="0"/>
          </a:xfrm>
          <a:prstGeom prst="line">
            <a:avLst/>
          </a:prstGeom>
          <a:ln>
            <a:solidFill>
              <a:schemeClr val="accent6"/>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7" name="任意多边形: 形状 6"/>
          <p:cNvSpPr/>
          <p:nvPr>
            <p:custDataLst>
              <p:tags r:id="rId3"/>
            </p:custDataLst>
          </p:nvPr>
        </p:nvSpPr>
        <p:spPr>
          <a:xfrm rot="5400000">
            <a:off x="5298636" y="4253573"/>
            <a:ext cx="1594733" cy="3616156"/>
          </a:xfrm>
          <a:custGeom>
            <a:avLst/>
            <a:gdLst>
              <a:gd name="connsiteX0" fmla="*/ 0 w 1196050"/>
              <a:gd name="connsiteY0" fmla="*/ 1356059 h 2712117"/>
              <a:gd name="connsiteX1" fmla="*/ 758092 w 1196050"/>
              <a:gd name="connsiteY1" fmla="*/ 0 h 2712117"/>
              <a:gd name="connsiteX2" fmla="*/ 1196050 w 1196050"/>
              <a:gd name="connsiteY2" fmla="*/ 0 h 2712117"/>
              <a:gd name="connsiteX3" fmla="*/ 1196050 w 1196050"/>
              <a:gd name="connsiteY3" fmla="*/ 2712117 h 2712117"/>
              <a:gd name="connsiteX4" fmla="*/ 758092 w 1196050"/>
              <a:gd name="connsiteY4" fmla="*/ 2712117 h 2712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6050" h="2712117">
                <a:moveTo>
                  <a:pt x="0" y="1356059"/>
                </a:moveTo>
                <a:lnTo>
                  <a:pt x="758092" y="0"/>
                </a:lnTo>
                <a:lnTo>
                  <a:pt x="1196050" y="0"/>
                </a:lnTo>
                <a:lnTo>
                  <a:pt x="1196050" y="2712117"/>
                </a:lnTo>
                <a:lnTo>
                  <a:pt x="758092" y="2712117"/>
                </a:lnTo>
                <a:close/>
              </a:path>
            </a:pathLst>
          </a:custGeom>
          <a:gradFill flip="none" rotWithShape="1">
            <a:gsLst>
              <a:gs pos="0">
                <a:schemeClr val="accent6"/>
              </a:gs>
              <a:gs pos="100000">
                <a:schemeClr val="accent6">
                  <a:lumMod val="85000"/>
                </a:schemeClr>
              </a:gs>
            </a:gsLst>
            <a:lin ang="18900000" scaled="1"/>
            <a:tileRect/>
          </a:gradFill>
          <a:ln w="38100">
            <a:no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8" name="任意多边形: 形状 7"/>
          <p:cNvSpPr/>
          <p:nvPr>
            <p:custDataLst>
              <p:tags r:id="rId4"/>
            </p:custDataLst>
          </p:nvPr>
        </p:nvSpPr>
        <p:spPr>
          <a:xfrm rot="5400000" flipH="1">
            <a:off x="3501236" y="5861748"/>
            <a:ext cx="996469" cy="1014000"/>
          </a:xfrm>
          <a:custGeom>
            <a:avLst/>
            <a:gdLst>
              <a:gd name="connsiteX0" fmla="*/ 747352 w 747352"/>
              <a:gd name="connsiteY0" fmla="*/ 380250 h 760500"/>
              <a:gd name="connsiteX1" fmla="*/ 534777 w 747352"/>
              <a:gd name="connsiteY1" fmla="*/ 0 h 760500"/>
              <a:gd name="connsiteX2" fmla="*/ 68782 w 747352"/>
              <a:gd name="connsiteY2" fmla="*/ 0 h 760500"/>
              <a:gd name="connsiteX3" fmla="*/ 0 w 747352"/>
              <a:gd name="connsiteY3" fmla="*/ 123037 h 760500"/>
              <a:gd name="connsiteX4" fmla="*/ 0 w 747352"/>
              <a:gd name="connsiteY4" fmla="*/ 637463 h 760500"/>
              <a:gd name="connsiteX5" fmla="*/ 68782 w 747352"/>
              <a:gd name="connsiteY5" fmla="*/ 760500 h 760500"/>
              <a:gd name="connsiteX6" fmla="*/ 534777 w 747352"/>
              <a:gd name="connsiteY6" fmla="*/ 760500 h 76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7352" h="760500">
                <a:moveTo>
                  <a:pt x="747352" y="380250"/>
                </a:moveTo>
                <a:lnTo>
                  <a:pt x="534777" y="0"/>
                </a:lnTo>
                <a:lnTo>
                  <a:pt x="68782" y="0"/>
                </a:lnTo>
                <a:lnTo>
                  <a:pt x="0" y="123037"/>
                </a:lnTo>
                <a:lnTo>
                  <a:pt x="0" y="637463"/>
                </a:lnTo>
                <a:lnTo>
                  <a:pt x="68782" y="760500"/>
                </a:lnTo>
                <a:lnTo>
                  <a:pt x="534777" y="760500"/>
                </a:lnTo>
                <a:close/>
              </a:path>
            </a:pathLst>
          </a:custGeom>
          <a:gradFill flip="none" rotWithShape="1">
            <a:gsLst>
              <a:gs pos="0">
                <a:schemeClr val="accent6"/>
              </a:gs>
              <a:gs pos="100000">
                <a:schemeClr val="accent6">
                  <a:lumMod val="85000"/>
                </a:schemeClr>
              </a:gs>
            </a:gsLst>
            <a:lin ang="18900000" scaled="1"/>
            <a:tileRect/>
          </a:gradFill>
          <a:ln w="38100">
            <a:no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9" name="六边形 8"/>
          <p:cNvSpPr/>
          <p:nvPr>
            <p:custDataLst>
              <p:tags r:id="rId5"/>
            </p:custDataLst>
          </p:nvPr>
        </p:nvSpPr>
        <p:spPr>
          <a:xfrm rot="5400000" flipH="1">
            <a:off x="8280496" y="5239131"/>
            <a:ext cx="1188193" cy="1014000"/>
          </a:xfrm>
          <a:prstGeom prst="hexagon">
            <a:avLst>
              <a:gd name="adj" fmla="val 27952"/>
              <a:gd name="vf" fmla="val 115470"/>
            </a:avLst>
          </a:prstGeom>
          <a:gradFill flip="none" rotWithShape="1">
            <a:gsLst>
              <a:gs pos="0">
                <a:schemeClr val="accent6"/>
              </a:gs>
              <a:gs pos="100000">
                <a:schemeClr val="accent6">
                  <a:lumMod val="85000"/>
                </a:schemeClr>
              </a:gs>
            </a:gsLst>
            <a:lin ang="18900000" scaled="1"/>
            <a:tileRect/>
          </a:gradFill>
          <a:ln w="38100">
            <a:solidFill>
              <a:schemeClr val="accent6"/>
            </a:soli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任意多边形: 形状 9"/>
          <p:cNvSpPr/>
          <p:nvPr>
            <p:custDataLst>
              <p:tags r:id="rId6"/>
            </p:custDataLst>
          </p:nvPr>
        </p:nvSpPr>
        <p:spPr>
          <a:xfrm rot="5400000" flipH="1">
            <a:off x="9370060" y="5847188"/>
            <a:ext cx="575288" cy="1442103"/>
          </a:xfrm>
          <a:custGeom>
            <a:avLst/>
            <a:gdLst>
              <a:gd name="connsiteX0" fmla="*/ 431466 w 431466"/>
              <a:gd name="connsiteY0" fmla="*/ 540789 h 1081577"/>
              <a:gd name="connsiteX1" fmla="*/ 129144 w 431466"/>
              <a:gd name="connsiteY1" fmla="*/ 0 h 1081577"/>
              <a:gd name="connsiteX2" fmla="*/ 0 w 431466"/>
              <a:gd name="connsiteY2" fmla="*/ 0 h 1081577"/>
              <a:gd name="connsiteX3" fmla="*/ 0 w 431466"/>
              <a:gd name="connsiteY3" fmla="*/ 1081577 h 1081577"/>
              <a:gd name="connsiteX4" fmla="*/ 129144 w 431466"/>
              <a:gd name="connsiteY4" fmla="*/ 1081577 h 1081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466" h="1081577">
                <a:moveTo>
                  <a:pt x="431466" y="540789"/>
                </a:moveTo>
                <a:lnTo>
                  <a:pt x="129144" y="0"/>
                </a:lnTo>
                <a:lnTo>
                  <a:pt x="0" y="0"/>
                </a:lnTo>
                <a:lnTo>
                  <a:pt x="0" y="1081577"/>
                </a:lnTo>
                <a:lnTo>
                  <a:pt x="129144" y="1081577"/>
                </a:lnTo>
                <a:close/>
              </a:path>
            </a:pathLst>
          </a:custGeom>
          <a:gradFill flip="none" rotWithShape="1">
            <a:gsLst>
              <a:gs pos="0">
                <a:schemeClr val="accent6"/>
              </a:gs>
              <a:gs pos="100000">
                <a:schemeClr val="accent6">
                  <a:lumMod val="85000"/>
                </a:schemeClr>
              </a:gs>
            </a:gsLst>
            <a:lin ang="18900000" scaled="1"/>
            <a:tileRect/>
          </a:gradFill>
          <a:ln w="38100">
            <a:no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11" name="任意多边形: 形状 10"/>
          <p:cNvSpPr/>
          <p:nvPr>
            <p:custDataLst>
              <p:tags r:id="rId7"/>
            </p:custDataLst>
          </p:nvPr>
        </p:nvSpPr>
        <p:spPr>
          <a:xfrm rot="5400000" flipH="1">
            <a:off x="10745609" y="5403643"/>
            <a:ext cx="722153" cy="2170631"/>
          </a:xfrm>
          <a:custGeom>
            <a:avLst/>
            <a:gdLst>
              <a:gd name="connsiteX0" fmla="*/ 541615 w 541615"/>
              <a:gd name="connsiteY0" fmla="*/ 843578 h 1687156"/>
              <a:gd name="connsiteX1" fmla="*/ 70021 w 541615"/>
              <a:gd name="connsiteY1" fmla="*/ 0 h 1687156"/>
              <a:gd name="connsiteX2" fmla="*/ 0 w 541615"/>
              <a:gd name="connsiteY2" fmla="*/ 0 h 1687156"/>
              <a:gd name="connsiteX3" fmla="*/ 0 w 541615"/>
              <a:gd name="connsiteY3" fmla="*/ 1687156 h 1687156"/>
              <a:gd name="connsiteX4" fmla="*/ 70021 w 541615"/>
              <a:gd name="connsiteY4" fmla="*/ 1687156 h 1687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615" h="1687156">
                <a:moveTo>
                  <a:pt x="541615" y="843578"/>
                </a:moveTo>
                <a:lnTo>
                  <a:pt x="70021" y="0"/>
                </a:lnTo>
                <a:lnTo>
                  <a:pt x="0" y="0"/>
                </a:lnTo>
                <a:lnTo>
                  <a:pt x="0" y="1687156"/>
                </a:lnTo>
                <a:lnTo>
                  <a:pt x="70021" y="1687156"/>
                </a:lnTo>
                <a:close/>
              </a:path>
            </a:pathLst>
          </a:custGeom>
          <a:gradFill flip="none" rotWithShape="1">
            <a:gsLst>
              <a:gs pos="0">
                <a:schemeClr val="accent6"/>
              </a:gs>
              <a:gs pos="100000">
                <a:schemeClr val="accent6">
                  <a:lumMod val="85000"/>
                </a:schemeClr>
              </a:gs>
            </a:gsLst>
            <a:lin ang="18900000" scaled="1"/>
            <a:tileRect/>
          </a:gradFill>
          <a:ln w="38100">
            <a:no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12" name="任意多边形: 形状 11"/>
          <p:cNvSpPr/>
          <p:nvPr>
            <p:custDataLst>
              <p:tags r:id="rId8"/>
            </p:custDataLst>
          </p:nvPr>
        </p:nvSpPr>
        <p:spPr>
          <a:xfrm rot="5400000" flipH="1">
            <a:off x="2577242" y="5771220"/>
            <a:ext cx="594097" cy="1565045"/>
          </a:xfrm>
          <a:custGeom>
            <a:avLst/>
            <a:gdLst>
              <a:gd name="connsiteX0" fmla="*/ 445573 w 445573"/>
              <a:gd name="connsiteY0" fmla="*/ 586892 h 1173784"/>
              <a:gd name="connsiteX1" fmla="*/ 117477 w 445573"/>
              <a:gd name="connsiteY1" fmla="*/ 0 h 1173784"/>
              <a:gd name="connsiteX2" fmla="*/ 0 w 445573"/>
              <a:gd name="connsiteY2" fmla="*/ 0 h 1173784"/>
              <a:gd name="connsiteX3" fmla="*/ 0 w 445573"/>
              <a:gd name="connsiteY3" fmla="*/ 1173784 h 1173784"/>
              <a:gd name="connsiteX4" fmla="*/ 117477 w 445573"/>
              <a:gd name="connsiteY4" fmla="*/ 1173784 h 1173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573" h="1173784">
                <a:moveTo>
                  <a:pt x="445573" y="586892"/>
                </a:moveTo>
                <a:lnTo>
                  <a:pt x="117477" y="0"/>
                </a:lnTo>
                <a:lnTo>
                  <a:pt x="0" y="0"/>
                </a:lnTo>
                <a:lnTo>
                  <a:pt x="0" y="1173784"/>
                </a:lnTo>
                <a:lnTo>
                  <a:pt x="117477" y="1173784"/>
                </a:lnTo>
                <a:close/>
              </a:path>
            </a:pathLst>
          </a:custGeom>
          <a:gradFill flip="none" rotWithShape="1">
            <a:gsLst>
              <a:gs pos="0">
                <a:schemeClr val="accent6"/>
              </a:gs>
              <a:gs pos="100000">
                <a:schemeClr val="accent6">
                  <a:lumMod val="85000"/>
                </a:schemeClr>
              </a:gs>
            </a:gsLst>
            <a:lin ang="18900000" scaled="1"/>
            <a:tileRect/>
          </a:gradFill>
          <a:ln w="38100">
            <a:no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13" name="任意多边形: 形状 12"/>
          <p:cNvSpPr/>
          <p:nvPr>
            <p:custDataLst>
              <p:tags r:id="rId9"/>
            </p:custDataLst>
          </p:nvPr>
        </p:nvSpPr>
        <p:spPr>
          <a:xfrm rot="5400000" flipH="1">
            <a:off x="188915" y="4962722"/>
            <a:ext cx="1715925" cy="2091767"/>
          </a:xfrm>
          <a:custGeom>
            <a:avLst/>
            <a:gdLst>
              <a:gd name="connsiteX0" fmla="*/ 1279474 w 1279474"/>
              <a:gd name="connsiteY0" fmla="*/ 826089 h 1652177"/>
              <a:gd name="connsiteX1" fmla="*/ 817657 w 1279474"/>
              <a:gd name="connsiteY1" fmla="*/ 0 h 1652177"/>
              <a:gd name="connsiteX2" fmla="*/ 0 w 1279474"/>
              <a:gd name="connsiteY2" fmla="*/ 0 h 1652177"/>
              <a:gd name="connsiteX3" fmla="*/ 0 w 1279474"/>
              <a:gd name="connsiteY3" fmla="*/ 1652177 h 1652177"/>
              <a:gd name="connsiteX4" fmla="*/ 817657 w 1279474"/>
              <a:gd name="connsiteY4" fmla="*/ 1652177 h 1652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9474" h="1652177">
                <a:moveTo>
                  <a:pt x="1279474" y="826089"/>
                </a:moveTo>
                <a:lnTo>
                  <a:pt x="817657" y="0"/>
                </a:lnTo>
                <a:lnTo>
                  <a:pt x="0" y="0"/>
                </a:lnTo>
                <a:lnTo>
                  <a:pt x="0" y="1652177"/>
                </a:lnTo>
                <a:lnTo>
                  <a:pt x="817657" y="1652177"/>
                </a:lnTo>
                <a:close/>
              </a:path>
            </a:pathLst>
          </a:custGeom>
          <a:gradFill flip="none" rotWithShape="1">
            <a:gsLst>
              <a:gs pos="0">
                <a:schemeClr val="accent6"/>
              </a:gs>
              <a:gs pos="100000">
                <a:schemeClr val="accent6">
                  <a:lumMod val="85000"/>
                </a:schemeClr>
              </a:gs>
            </a:gsLst>
            <a:lin ang="18900000" scaled="1"/>
            <a:tileRect/>
          </a:gradFill>
          <a:ln w="38100">
            <a:no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p>
        </p:txBody>
      </p:sp>
      <p:sp>
        <p:nvSpPr>
          <p:cNvPr id="14" name="六边形 13"/>
          <p:cNvSpPr/>
          <p:nvPr>
            <p:custDataLst>
              <p:tags r:id="rId10"/>
            </p:custDataLst>
          </p:nvPr>
        </p:nvSpPr>
        <p:spPr>
          <a:xfrm rot="5400000" flipH="1">
            <a:off x="2614619" y="5321402"/>
            <a:ext cx="519340" cy="443204"/>
          </a:xfrm>
          <a:prstGeom prst="hexagon">
            <a:avLst>
              <a:gd name="adj" fmla="val 27952"/>
              <a:gd name="vf" fmla="val 115470"/>
            </a:avLst>
          </a:prstGeom>
          <a:gradFill flip="none" rotWithShape="1">
            <a:gsLst>
              <a:gs pos="0">
                <a:schemeClr val="accent6"/>
              </a:gs>
              <a:gs pos="100000">
                <a:schemeClr val="accent6">
                  <a:lumMod val="85000"/>
                </a:schemeClr>
              </a:gs>
            </a:gsLst>
            <a:lin ang="18900000" scaled="1"/>
            <a:tileRect/>
          </a:gradFill>
          <a:ln w="38100">
            <a:solidFill>
              <a:schemeClr val="accent6"/>
            </a:soli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六边形 15"/>
          <p:cNvSpPr/>
          <p:nvPr>
            <p:custDataLst>
              <p:tags r:id="rId11"/>
            </p:custDataLst>
          </p:nvPr>
        </p:nvSpPr>
        <p:spPr>
          <a:xfrm rot="5400000" flipH="1">
            <a:off x="7644409" y="5524527"/>
            <a:ext cx="519344" cy="443208"/>
          </a:xfrm>
          <a:prstGeom prst="hexagon">
            <a:avLst>
              <a:gd name="adj" fmla="val 27952"/>
              <a:gd name="vf" fmla="val 115470"/>
            </a:avLst>
          </a:prstGeom>
          <a:gradFill flip="none" rotWithShape="1">
            <a:gsLst>
              <a:gs pos="0">
                <a:schemeClr val="accent6"/>
              </a:gs>
              <a:gs pos="100000">
                <a:schemeClr val="accent6">
                  <a:lumMod val="85000"/>
                </a:schemeClr>
              </a:gs>
            </a:gsLst>
            <a:lin ang="18900000" scaled="1"/>
            <a:tileRect/>
          </a:gradFill>
          <a:ln w="38100">
            <a:solidFill>
              <a:schemeClr val="accent6"/>
            </a:soli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12"/>
            </p:custDataLst>
          </p:nvPr>
        </p:nvSpPr>
        <p:spPr>
          <a:xfrm>
            <a:off x="2736565" y="2370041"/>
            <a:ext cx="6645028" cy="978729"/>
          </a:xfrm>
        </p:spPr>
        <p:txBody>
          <a:bodyPr anchor="b">
            <a:normAutofit/>
          </a:bodyPr>
          <a:lstStyle>
            <a:lvl1pPr algn="ctr">
              <a:defRPr sz="4800" b="1"/>
            </a:lvl1pPr>
          </a:lstStyle>
          <a:p>
            <a:r>
              <a:rPr lang="zh-CN" altLang="en-US" dirty="0"/>
              <a:t>单击此处编辑标题</a:t>
            </a:r>
            <a:endParaRPr lang="zh-CN" altLang="en-US" dirty="0"/>
          </a:p>
        </p:txBody>
      </p:sp>
      <p:sp>
        <p:nvSpPr>
          <p:cNvPr id="3" name="副标题 2"/>
          <p:cNvSpPr>
            <a:spLocks noGrp="1"/>
          </p:cNvSpPr>
          <p:nvPr>
            <p:ph type="subTitle" idx="1"/>
            <p:custDataLst>
              <p:tags r:id="rId13"/>
            </p:custDataLst>
          </p:nvPr>
        </p:nvSpPr>
        <p:spPr>
          <a:xfrm>
            <a:off x="2731951" y="3487096"/>
            <a:ext cx="6649238" cy="53553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14"/>
            </p:custDataLst>
          </p:nvPr>
        </p:nvSpPr>
        <p:spPr/>
        <p:txBody>
          <a:bodyPr/>
          <a:lstStyle/>
          <a:p>
            <a:fld id="{8C6A018A-8C04-4216-821D-A1CFA15367A9}"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p:txBody>
          <a:bodyPr/>
          <a:lstStyle/>
          <a:p>
            <a:endParaRPr lang="zh-CN" altLang="en-US"/>
          </a:p>
        </p:txBody>
      </p:sp>
      <p:sp>
        <p:nvSpPr>
          <p:cNvPr id="6" name="灯片编号占位符 5"/>
          <p:cNvSpPr>
            <a:spLocks noGrp="1"/>
          </p:cNvSpPr>
          <p:nvPr>
            <p:ph type="sldNum" sz="quarter" idx="12"/>
            <p:custDataLst>
              <p:tags r:id="rId16"/>
            </p:custDataLst>
          </p:nvPr>
        </p:nvSpPr>
        <p:spPr/>
        <p:txBody>
          <a:bodyPr/>
          <a:lstStyle/>
          <a:p>
            <a:fld id="{D7D62ADA-6A43-4FBB-8F38-3E5B87A5E6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Vertical)">
                                      <p:cBhvr>
                                        <p:cTn id="7" dur="500"/>
                                        <p:tgtEl>
                                          <p:spTgt spid="1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anim calcmode="lin" valueType="num">
                                      <p:cBhvr>
                                        <p:cTn id="11" dur="1000" fill="hold"/>
                                        <p:tgtEl>
                                          <p:spTgt spid="16"/>
                                        </p:tgtEl>
                                        <p:attrNameLst>
                                          <p:attrName>ppt_x</p:attrName>
                                        </p:attrNameLst>
                                      </p:cBhvr>
                                      <p:tavLst>
                                        <p:tav tm="0">
                                          <p:val>
                                            <p:strVal val="#ppt_x"/>
                                          </p:val>
                                        </p:tav>
                                        <p:tav tm="100000">
                                          <p:val>
                                            <p:strVal val="#ppt_x"/>
                                          </p:val>
                                        </p:tav>
                                      </p:tavLst>
                                    </p:anim>
                                    <p:anim calcmode="lin" valueType="num">
                                      <p:cBhvr>
                                        <p:cTn id="12" dur="1000" fill="hold"/>
                                        <p:tgtEl>
                                          <p:spTgt spid="16"/>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bldLvl="0" animBg="1"/>
      <p:bldP spid="16"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112293" y="551543"/>
            <a:ext cx="633379" cy="568785"/>
            <a:chOff x="4249693" y="1037775"/>
            <a:chExt cx="3741644" cy="3360060"/>
          </a:xfrm>
        </p:grpSpPr>
        <p:sp>
          <p:nvSpPr>
            <p:cNvPr id="8" name="任意多边形 3"/>
            <p:cNvSpPr/>
            <p:nvPr>
              <p:custDataLst>
                <p:tags r:id="rId3"/>
              </p:custDataLst>
            </p:nvPr>
          </p:nvSpPr>
          <p:spPr>
            <a:xfrm>
              <a:off x="4249693" y="1037775"/>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accent6"/>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5"/>
            <p:cNvSpPr/>
            <p:nvPr>
              <p:custDataLst>
                <p:tags r:id="rId4"/>
              </p:custDataLst>
            </p:nvPr>
          </p:nvSpPr>
          <p:spPr>
            <a:xfrm>
              <a:off x="4706287" y="1447806"/>
              <a:ext cx="2828456" cy="254000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chemeClr val="accent6">
                    <a:lumMod val="85000"/>
                  </a:schemeClr>
                </a:gs>
                <a:gs pos="100000">
                  <a:schemeClr val="accent6"/>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7" name="Picture 2" descr="C:\Documents and Settings\Administrator\桌面\复件 (4) 复件 4\ba8d822b65905f90.jpg"/>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flipV="1">
            <a:off x="-13661" y="-7684"/>
            <a:ext cx="12205661" cy="686568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连接符 7"/>
          <p:cNvCxnSpPr/>
          <p:nvPr>
            <p:custDataLst>
              <p:tags r:id="rId4"/>
            </p:custDataLst>
          </p:nvPr>
        </p:nvCxnSpPr>
        <p:spPr>
          <a:xfrm>
            <a:off x="1991544" y="3717032"/>
            <a:ext cx="25315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5"/>
            </p:custDataLst>
          </p:nvPr>
        </p:nvSpPr>
        <p:spPr>
          <a:xfrm>
            <a:off x="1847528" y="2745814"/>
            <a:ext cx="7056784" cy="904863"/>
          </a:xfrm>
        </p:spPr>
        <p:txBody>
          <a:bodyPr wrap="square" anchor="b" anchorCtr="0">
            <a:normAutofit/>
          </a:bodyPr>
          <a:lstStyle>
            <a:lvl1pPr>
              <a:defRPr>
                <a:solidFill>
                  <a:schemeClr val="tx1">
                    <a:lumMod val="75000"/>
                    <a:lumOff val="25000"/>
                  </a:schemeClr>
                </a:solidFill>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p>
            <a:fld id="{AC9EFA74-0CFD-4E68-B556-4E356F03407D}"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CA3047C9-F2F8-4837-80A4-86A81A76D6EF}" type="slidenum">
              <a:rPr lang="zh-CN" altLang="en-US" smtClean="0"/>
            </a:fld>
            <a:endParaRPr lang="zh-CN" altLang="en-US"/>
          </a:p>
        </p:txBody>
      </p:sp>
      <p:sp>
        <p:nvSpPr>
          <p:cNvPr id="10" name="内容占位符 9"/>
          <p:cNvSpPr>
            <a:spLocks noGrp="1"/>
          </p:cNvSpPr>
          <p:nvPr>
            <p:ph sz="quarter" idx="13"/>
            <p:custDataLst>
              <p:tags r:id="rId9"/>
            </p:custDataLst>
          </p:nvPr>
        </p:nvSpPr>
        <p:spPr>
          <a:xfrm>
            <a:off x="1847874" y="3748087"/>
            <a:ext cx="7056438" cy="535531"/>
          </a:xfrm>
        </p:spPr>
        <p:txBody>
          <a:bodyPr>
            <a:normAutofit/>
          </a:bodyPr>
          <a:lstStyle>
            <a:lvl1pPr marL="0" indent="0">
              <a:buNone/>
              <a:defRPr>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idx="1"/>
            <p:custDataLst>
              <p:tags r:id="rId3"/>
            </p:custDataLst>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8C6A018A-8C04-4216-821D-A1CFA15367A9}"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D7D62ADA-6A43-4FBB-8F38-3E5B87A5E6F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grpSp>
        <p:nvGrpSpPr>
          <p:cNvPr id="9" name="组合 8"/>
          <p:cNvGrpSpPr/>
          <p:nvPr>
            <p:custDataLst>
              <p:tags r:id="rId2"/>
            </p:custDataLst>
          </p:nvPr>
        </p:nvGrpSpPr>
        <p:grpSpPr>
          <a:xfrm>
            <a:off x="4249693" y="1037775"/>
            <a:ext cx="3741644" cy="3360060"/>
            <a:chOff x="4249693" y="1037775"/>
            <a:chExt cx="3741644" cy="3360060"/>
          </a:xfrm>
        </p:grpSpPr>
        <p:sp>
          <p:nvSpPr>
            <p:cNvPr id="7" name="任意多边形 3"/>
            <p:cNvSpPr/>
            <p:nvPr>
              <p:custDataLst>
                <p:tags r:id="rId3"/>
              </p:custDataLst>
            </p:nvPr>
          </p:nvSpPr>
          <p:spPr>
            <a:xfrm>
              <a:off x="4249693" y="1037775"/>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accent6"/>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任意多边形 5"/>
            <p:cNvSpPr/>
            <p:nvPr>
              <p:custDataLst>
                <p:tags r:id="rId4"/>
              </p:custDataLst>
            </p:nvPr>
          </p:nvSpPr>
          <p:spPr>
            <a:xfrm>
              <a:off x="4706287" y="1447806"/>
              <a:ext cx="2828456" cy="254000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chemeClr val="accent6">
                    <a:lumMod val="85000"/>
                  </a:schemeClr>
                </a:gs>
                <a:gs pos="100000">
                  <a:schemeClr val="accent6"/>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hasCustomPrompt="1"/>
            <p:custDataLst>
              <p:tags r:id="rId5"/>
            </p:custDataLst>
          </p:nvPr>
        </p:nvSpPr>
        <p:spPr>
          <a:xfrm>
            <a:off x="2724150" y="4587418"/>
            <a:ext cx="6743700" cy="978729"/>
          </a:xfrm>
        </p:spPr>
        <p:txBody>
          <a:bodyPr wrap="square" anchor="b">
            <a:normAutofit/>
          </a:bodyPr>
          <a:lstStyle>
            <a:lvl1pPr algn="ctr">
              <a:defRPr sz="4800" b="1">
                <a:solidFill>
                  <a:schemeClr val="tx1">
                    <a:lumMod val="75000"/>
                    <a:lumOff val="25000"/>
                  </a:schemeClr>
                </a:solidFill>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6"/>
            </p:custDataLst>
          </p:nvPr>
        </p:nvSpPr>
        <p:spPr>
          <a:xfrm>
            <a:off x="2724150" y="5593135"/>
            <a:ext cx="6743700" cy="535531"/>
          </a:xfrm>
        </p:spPr>
        <p:txBody>
          <a:bodyPr wrap="square">
            <a:normAutofit/>
          </a:bodyPr>
          <a:lstStyle>
            <a:lvl1pPr marL="0" indent="0" algn="ctr">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7"/>
            </p:custDataLst>
          </p:nvPr>
        </p:nvSpPr>
        <p:spPr/>
        <p:txBody>
          <a:bodyPr/>
          <a:lstStyle/>
          <a:p>
            <a:fld id="{8C6A018A-8C04-4216-821D-A1CFA15367A9}"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D7D62ADA-6A43-4FBB-8F38-3E5B87A5E6F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72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8C6A018A-8C04-4216-821D-A1CFA15367A9}"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D7D62ADA-6A43-4FBB-8F38-3E5B87A5E6F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70575" y="680013"/>
            <a:ext cx="633379" cy="568785"/>
            <a:chOff x="4249693" y="1037775"/>
            <a:chExt cx="3741644" cy="3360060"/>
          </a:xfrm>
        </p:grpSpPr>
        <p:sp>
          <p:nvSpPr>
            <p:cNvPr id="11" name="任意多边形 3"/>
            <p:cNvSpPr/>
            <p:nvPr>
              <p:custDataLst>
                <p:tags r:id="rId3"/>
              </p:custDataLst>
            </p:nvPr>
          </p:nvSpPr>
          <p:spPr>
            <a:xfrm>
              <a:off x="4249693" y="1037775"/>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accent6"/>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任意多边形 5"/>
            <p:cNvSpPr/>
            <p:nvPr>
              <p:custDataLst>
                <p:tags r:id="rId4"/>
              </p:custDataLst>
            </p:nvPr>
          </p:nvSpPr>
          <p:spPr>
            <a:xfrm>
              <a:off x="4706287" y="1447806"/>
              <a:ext cx="2828456" cy="254000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chemeClr val="accent6">
                    <a:lumMod val="85000"/>
                  </a:schemeClr>
                </a:gs>
                <a:gs pos="100000">
                  <a:schemeClr val="accent6"/>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5"/>
            </p:custDataLst>
          </p:nvPr>
        </p:nvSpPr>
        <p:spPr>
          <a:xfrm>
            <a:off x="839788" y="3016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6"/>
            </p:custDataLst>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7"/>
            </p:custDataLst>
          </p:nvPr>
        </p:nvSpPr>
        <p:spPr>
          <a:xfrm>
            <a:off x="839788" y="2505075"/>
            <a:ext cx="5157787"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8"/>
            </p:custDataLst>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9"/>
            </p:custDataLst>
          </p:nvPr>
        </p:nvSpPr>
        <p:spPr>
          <a:xfrm>
            <a:off x="6172200" y="2505075"/>
            <a:ext cx="5183188"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10"/>
            </p:custDataLst>
          </p:nvPr>
        </p:nvSpPr>
        <p:spPr/>
        <p:txBody>
          <a:bodyPr/>
          <a:lstStyle/>
          <a:p>
            <a:fld id="{8C6A018A-8C04-4216-821D-A1CFA15367A9}"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p>
            <a:endParaRPr lang="zh-CN" altLang="en-US"/>
          </a:p>
        </p:txBody>
      </p:sp>
      <p:sp>
        <p:nvSpPr>
          <p:cNvPr id="9" name="灯片编号占位符 8"/>
          <p:cNvSpPr>
            <a:spLocks noGrp="1"/>
          </p:cNvSpPr>
          <p:nvPr>
            <p:ph type="sldNum" sz="quarter" idx="12"/>
            <p:custDataLst>
              <p:tags r:id="rId12"/>
            </p:custDataLst>
          </p:nvPr>
        </p:nvSpPr>
        <p:spPr/>
        <p:txBody>
          <a:bodyPr/>
          <a:lstStyle/>
          <a:p>
            <a:fld id="{D7D62ADA-6A43-4FBB-8F38-3E5B87A5E6F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8C6A018A-8C04-4216-821D-A1CFA15367A9}"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D7D62ADA-6A43-4FBB-8F38-3E5B87A5E6FE}" type="slidenum">
              <a:rPr lang="zh-CN" altLang="en-US" smtClean="0"/>
            </a:fld>
            <a:endParaRPr lang="zh-CN" altLang="en-US"/>
          </a:p>
        </p:txBody>
      </p:sp>
      <p:sp>
        <p:nvSpPr>
          <p:cNvPr id="16" name="标题 15"/>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8C6A018A-8C04-4216-821D-A1CFA15367A9}"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D7D62ADA-6A43-4FBB-8F38-3E5B87A5E6F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116901" y="547570"/>
            <a:ext cx="633379" cy="568785"/>
            <a:chOff x="4249693" y="1037775"/>
            <a:chExt cx="3741644" cy="3360060"/>
          </a:xfrm>
        </p:grpSpPr>
        <p:sp>
          <p:nvSpPr>
            <p:cNvPr id="9" name="任意多边形 3"/>
            <p:cNvSpPr/>
            <p:nvPr>
              <p:custDataLst>
                <p:tags r:id="rId3"/>
              </p:custDataLst>
            </p:nvPr>
          </p:nvSpPr>
          <p:spPr>
            <a:xfrm>
              <a:off x="4249693" y="1037775"/>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accent6"/>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任意多边形 5"/>
            <p:cNvSpPr/>
            <p:nvPr>
              <p:custDataLst>
                <p:tags r:id="rId4"/>
              </p:custDataLst>
            </p:nvPr>
          </p:nvSpPr>
          <p:spPr>
            <a:xfrm>
              <a:off x="4706287" y="1447806"/>
              <a:ext cx="2828456" cy="254000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chemeClr val="accent6">
                    <a:lumMod val="85000"/>
                  </a:schemeClr>
                </a:gs>
                <a:gs pos="100000">
                  <a:schemeClr val="accent6"/>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5"/>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6"/>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7"/>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8"/>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261600" y="365125"/>
            <a:ext cx="1092200" cy="5811838"/>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custDataLst>
              <p:tags r:id="rId3"/>
            </p:custDataLst>
          </p:nvPr>
        </p:nvSpPr>
        <p:spPr>
          <a:xfrm>
            <a:off x="838200" y="365125"/>
            <a:ext cx="9334500" cy="5811838"/>
          </a:xfrm>
        </p:spPr>
        <p:txBody>
          <a:bodyPr vert="eaVert"/>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8C6A018A-8C04-4216-821D-A1CFA15367A9}"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D7D62ADA-6A43-4FBB-8F38-3E5B87A5E6F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tags" Target="../tags/tag89.xml"/><Relationship Id="rId2" Type="http://schemas.openxmlformats.org/officeDocument/2006/relationships/slideLayout" Target="../slideLayouts/slideLayout2.xml"/><Relationship Id="rId19" Type="http://schemas.openxmlformats.org/officeDocument/2006/relationships/tags" Target="../tags/tag88.xml"/><Relationship Id="rId18" Type="http://schemas.openxmlformats.org/officeDocument/2006/relationships/tags" Target="../tags/tag87.xml"/><Relationship Id="rId17" Type="http://schemas.openxmlformats.org/officeDocument/2006/relationships/tags" Target="../tags/tag86.xml"/><Relationship Id="rId16" Type="http://schemas.openxmlformats.org/officeDocument/2006/relationships/tags" Target="../tags/tag85.xml"/><Relationship Id="rId15" Type="http://schemas.openxmlformats.org/officeDocument/2006/relationships/tags" Target="../tags/tag84.xml"/><Relationship Id="rId14" Type="http://schemas.openxmlformats.org/officeDocument/2006/relationships/tags" Target="../tags/tag83.xml"/><Relationship Id="rId13" Type="http://schemas.openxmlformats.org/officeDocument/2006/relationships/tags" Target="../tags/tag82.xml"/><Relationship Id="rId12" Type="http://schemas.openxmlformats.org/officeDocument/2006/relationships/tags" Target="../tags/tag8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94000">
              <a:srgbClr val="F1C946"/>
            </a:gs>
            <a:gs pos="58000">
              <a:schemeClr val="tx2">
                <a:lumMod val="60000"/>
                <a:lumOff val="40000"/>
              </a:schemeClr>
            </a:gs>
            <a:gs pos="15000">
              <a:schemeClr val="tx2">
                <a:lumMod val="20000"/>
                <a:lumOff val="80000"/>
              </a:schemeClr>
            </a:gs>
          </a:gsLst>
          <a:lin ang="16200000" scaled="0"/>
        </a:gradFill>
        <a:effectLst/>
      </p:bgPr>
    </p:bg>
    <p:spTree>
      <p:nvGrpSpPr>
        <p:cNvPr id="1" name=""/>
        <p:cNvGrpSpPr/>
        <p:nvPr/>
      </p:nvGrpSpPr>
      <p:grpSpPr>
        <a:xfrm>
          <a:off x="0" y="0"/>
          <a:ext cx="0" cy="0"/>
          <a:chOff x="0" y="0"/>
          <a:chExt cx="0" cy="0"/>
        </a:xfrm>
      </p:grpSpPr>
      <p:grpSp>
        <p:nvGrpSpPr>
          <p:cNvPr id="7" name="组合 6"/>
          <p:cNvGrpSpPr/>
          <p:nvPr>
            <p:custDataLst>
              <p:tags r:id="rId12"/>
            </p:custDataLst>
          </p:nvPr>
        </p:nvGrpSpPr>
        <p:grpSpPr>
          <a:xfrm>
            <a:off x="166721" y="743513"/>
            <a:ext cx="633379" cy="568785"/>
            <a:chOff x="4249693" y="1037775"/>
            <a:chExt cx="3741644" cy="3360060"/>
          </a:xfrm>
        </p:grpSpPr>
        <p:sp>
          <p:nvSpPr>
            <p:cNvPr id="8" name="任意多边形 3"/>
            <p:cNvSpPr/>
            <p:nvPr>
              <p:custDataLst>
                <p:tags r:id="rId13"/>
              </p:custDataLst>
            </p:nvPr>
          </p:nvSpPr>
          <p:spPr>
            <a:xfrm>
              <a:off x="4249693" y="1037775"/>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accent6"/>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5"/>
            <p:cNvSpPr/>
            <p:nvPr>
              <p:custDataLst>
                <p:tags r:id="rId14"/>
              </p:custDataLst>
            </p:nvPr>
          </p:nvSpPr>
          <p:spPr>
            <a:xfrm>
              <a:off x="4706287" y="1447806"/>
              <a:ext cx="2828456" cy="254000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chemeClr val="accent6">
                    <a:lumMod val="85000"/>
                  </a:schemeClr>
                </a:gs>
                <a:gs pos="100000">
                  <a:schemeClr val="accent6"/>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占位符 1"/>
          <p:cNvSpPr>
            <a:spLocks noGrp="1"/>
          </p:cNvSpPr>
          <p:nvPr>
            <p:ph type="title"/>
            <p:custDataLst>
              <p:tags r:id="rId15"/>
            </p:custDataLst>
          </p:nvPr>
        </p:nvSpPr>
        <p:spPr>
          <a:xfrm>
            <a:off x="838200" y="365125"/>
            <a:ext cx="10515600" cy="1325563"/>
          </a:xfrm>
          <a:prstGeom prst="rect">
            <a:avLst/>
          </a:prstGeom>
        </p:spPr>
        <p:txBody>
          <a:bodyPr vert="horz" lIns="90000" tIns="46800" rIns="90000" bIns="4680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838200" y="1825625"/>
            <a:ext cx="10515600" cy="4351338"/>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7"/>
            </p:custDataLst>
          </p:nvPr>
        </p:nvSpPr>
        <p:spPr>
          <a:xfrm>
            <a:off x="838200" y="6356350"/>
            <a:ext cx="2743200" cy="365125"/>
          </a:xfrm>
          <a:prstGeom prst="rect">
            <a:avLst/>
          </a:prstGeom>
        </p:spPr>
        <p:txBody>
          <a:bodyPr vert="horz" lIns="90000" tIns="46800" rIns="90000" bIns="46800" rtlCol="0" anchor="ctr">
            <a:normAutofit/>
          </a:bodyPr>
          <a:lstStyle>
            <a:lvl1pPr algn="l">
              <a:lnSpc>
                <a:spcPct val="120000"/>
              </a:lnSpc>
              <a:defRPr sz="1200">
                <a:solidFill>
                  <a:schemeClr val="bg1">
                    <a:lumMod val="50000"/>
                  </a:schemeClr>
                </a:solidFill>
              </a:defRPr>
            </a:lvl1pPr>
          </a:lstStyle>
          <a:p>
            <a:fld id="{8C6A018A-8C04-4216-821D-A1CFA15367A9}" type="datetimeFigureOut">
              <a:rPr lang="zh-CN" altLang="en-US" smtClean="0"/>
            </a:fld>
            <a:endParaRPr lang="zh-CN" altLang="en-US"/>
          </a:p>
        </p:txBody>
      </p:sp>
      <p:sp>
        <p:nvSpPr>
          <p:cNvPr id="5" name="页脚占位符 4"/>
          <p:cNvSpPr>
            <a:spLocks noGrp="1"/>
          </p:cNvSpPr>
          <p:nvPr>
            <p:ph type="ftr" sz="quarter" idx="3"/>
            <p:custDataLst>
              <p:tags r:id="rId18"/>
            </p:custDataLst>
          </p:nvPr>
        </p:nvSpPr>
        <p:spPr>
          <a:xfrm>
            <a:off x="4038600" y="6356350"/>
            <a:ext cx="4114800" cy="365125"/>
          </a:xfrm>
          <a:prstGeom prst="rect">
            <a:avLst/>
          </a:prstGeom>
        </p:spPr>
        <p:txBody>
          <a:bodyPr vert="horz" lIns="90000" tIns="46800" rIns="90000" bIns="4680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19"/>
            </p:custDataLst>
          </p:nvPr>
        </p:nvSpPr>
        <p:spPr>
          <a:xfrm>
            <a:off x="8610600" y="6356350"/>
            <a:ext cx="2743200" cy="365125"/>
          </a:xfrm>
          <a:prstGeom prst="rect">
            <a:avLst/>
          </a:prstGeom>
        </p:spPr>
        <p:txBody>
          <a:bodyPr vert="horz" lIns="90000" tIns="46800" rIns="90000" bIns="46800" rtlCol="0" anchor="ctr">
            <a:normAutofit/>
          </a:bodyPr>
          <a:lstStyle>
            <a:lvl1pPr algn="r">
              <a:lnSpc>
                <a:spcPct val="120000"/>
              </a:lnSpc>
              <a:defRPr sz="1200">
                <a:solidFill>
                  <a:schemeClr val="bg1">
                    <a:lumMod val="50000"/>
                  </a:schemeClr>
                </a:solidFill>
              </a:defRPr>
            </a:lvl1pPr>
          </a:lstStyle>
          <a:p>
            <a:fld id="{D7D62ADA-6A43-4FBB-8F38-3E5B87A5E6FE}" type="slidenum">
              <a:rPr lang="zh-CN" altLang="en-US" smtClean="0"/>
            </a:fld>
            <a:endParaRPr lang="zh-CN" altLang="en-US"/>
          </a:p>
        </p:txBody>
      </p:sp>
      <p:sp>
        <p:nvSpPr>
          <p:cNvPr id="10" name="KSO_TEMPLATE" hidden="1"/>
          <p:cNvSpPr/>
          <p:nvPr>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毕业设计答辩</a:t>
            </a:r>
            <a:endParaRPr lang="zh-CN" altLang="en-US"/>
          </a:p>
        </p:txBody>
      </p:sp>
      <p:sp>
        <p:nvSpPr>
          <p:cNvPr id="3" name="副标题 2"/>
          <p:cNvSpPr>
            <a:spLocks noGrp="1"/>
          </p:cNvSpPr>
          <p:nvPr>
            <p:ph type="subTitle" idx="1"/>
          </p:nvPr>
        </p:nvSpPr>
        <p:spPr/>
        <p:txBody>
          <a:bodyPr/>
          <a:p>
            <a:pPr algn="ctr"/>
            <a:r>
              <a:rPr lang="zh-CN" altLang="en-US"/>
              <a:t>软件</a:t>
            </a:r>
            <a:r>
              <a:rPr lang="en-US" altLang="zh-CN"/>
              <a:t>15002</a:t>
            </a:r>
            <a:r>
              <a:rPr lang="zh-CN" altLang="en-US"/>
              <a:t>班</a:t>
            </a:r>
            <a:endParaRPr lang="zh-CN" altLang="en-US"/>
          </a:p>
          <a:p>
            <a:pPr algn="r"/>
            <a:r>
              <a:rPr lang="en-US" altLang="zh-CN"/>
              <a:t>——15180600218</a:t>
            </a:r>
            <a:r>
              <a:rPr lang="zh-CN" altLang="en-US"/>
              <a:t>李强</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p:txBody>
          <a:bodyPr/>
          <a:p>
            <a:pPr fontAlgn="auto">
              <a:lnSpc>
                <a:spcPct val="190000"/>
              </a:lnSpc>
            </a:pPr>
            <a:r>
              <a:rPr lang="zh-CN" altLang="en-US"/>
              <a:t>一、项目背景</a:t>
            </a:r>
            <a:endParaRPr lang="zh-CN" altLang="en-US"/>
          </a:p>
          <a:p>
            <a:pPr fontAlgn="auto">
              <a:lnSpc>
                <a:spcPct val="190000"/>
              </a:lnSpc>
            </a:pPr>
            <a:r>
              <a:rPr lang="zh-CN" altLang="en-US">
                <a:sym typeface="+mn-ea"/>
              </a:rPr>
              <a:t>二、</a:t>
            </a:r>
            <a:r>
              <a:rPr lang="zh-CN" altLang="en-US"/>
              <a:t>技术路线</a:t>
            </a:r>
            <a:endParaRPr lang="zh-CN" altLang="en-US"/>
          </a:p>
          <a:p>
            <a:pPr fontAlgn="auto">
              <a:lnSpc>
                <a:spcPct val="190000"/>
              </a:lnSpc>
            </a:pPr>
            <a:r>
              <a:rPr lang="zh-CN" altLang="en-US">
                <a:sym typeface="+mn-ea"/>
              </a:rPr>
              <a:t>三、</a:t>
            </a:r>
            <a:r>
              <a:rPr lang="zh-CN" altLang="en-US"/>
              <a:t>系统架构设计</a:t>
            </a:r>
            <a:endParaRPr lang="zh-CN" altLang="en-US"/>
          </a:p>
          <a:p>
            <a:pPr fontAlgn="auto">
              <a:lnSpc>
                <a:spcPct val="190000"/>
              </a:lnSpc>
            </a:pPr>
            <a:r>
              <a:rPr lang="zh-CN" altLang="en-US">
                <a:sym typeface="+mn-ea"/>
              </a:rPr>
              <a:t>四、</a:t>
            </a:r>
            <a:r>
              <a:rPr lang="zh-CN" altLang="en-US"/>
              <a:t>项目所遇难点</a:t>
            </a:r>
            <a:endParaRPr lang="zh-CN" altLang="en-US"/>
          </a:p>
          <a:p>
            <a:pPr fontAlgn="auto">
              <a:lnSpc>
                <a:spcPct val="190000"/>
              </a:lnSpc>
            </a:pPr>
            <a:r>
              <a:rPr lang="zh-CN" altLang="en-US">
                <a:sym typeface="+mn-ea"/>
              </a:rPr>
              <a:t>五、</a:t>
            </a:r>
            <a:r>
              <a:rPr lang="zh-CN" altLang="en-US"/>
              <a:t>结论</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a:t>
            </a:r>
            <a:r>
              <a:rPr lang="zh-CN" altLang="en-US"/>
              <a:t>项目背景</a:t>
            </a:r>
            <a:endParaRPr lang="zh-CN" altLang="en-US"/>
          </a:p>
        </p:txBody>
      </p:sp>
      <p:sp>
        <p:nvSpPr>
          <p:cNvPr id="3" name="内容占位符 2"/>
          <p:cNvSpPr>
            <a:spLocks noGrp="1"/>
          </p:cNvSpPr>
          <p:nvPr>
            <p:ph idx="1"/>
          </p:nvPr>
        </p:nvSpPr>
        <p:spPr/>
        <p:txBody>
          <a:bodyPr/>
          <a:p>
            <a:pPr indent="0" fontAlgn="auto">
              <a:lnSpc>
                <a:spcPct val="190000"/>
              </a:lnSpc>
              <a:buNone/>
            </a:pP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随着互联网技术的不断发展， 如今越来越多的人选择通过互联网搜集资料学习和丰富生活。在中国古典音乐一直是大家所喜爱的，但是一直没有一个良好的平台来展现自己。而我们搭建这个平台的目的是为了让更多的人通过平台来交流古典乐器，平台有着系统化的古典乐器视频教学，并且让古典音乐原创作者更多地使用我们的平台。同时，我们也希望吸引更多的爱好古典乐器的人来加入我们平台，为我们平台增添一份活力。</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a:t>
            </a:r>
            <a:r>
              <a:rPr lang="zh-CN" altLang="en-US"/>
              <a:t>技术路线</a:t>
            </a:r>
            <a:endParaRPr lang="zh-CN" altLang="en-US"/>
          </a:p>
        </p:txBody>
      </p:sp>
      <p:pic>
        <p:nvPicPr>
          <p:cNvPr id="3" name="内容占位符 -2147482570"/>
          <p:cNvPicPr>
            <a:picLocks noChangeAspect="1"/>
          </p:cNvPicPr>
          <p:nvPr>
            <p:ph idx="1"/>
          </p:nvPr>
        </p:nvPicPr>
        <p:blipFill>
          <a:blip r:embed="rId1"/>
          <a:stretch>
            <a:fillRect/>
          </a:stretch>
        </p:blipFill>
        <p:spPr>
          <a:xfrm>
            <a:off x="1189355" y="1344930"/>
            <a:ext cx="9284335" cy="5521325"/>
          </a:xfrm>
          <a:prstGeom prst="rect">
            <a:avLst/>
          </a:prstGeom>
          <a:noFill/>
          <a:ln w="9525">
            <a:noFill/>
          </a:ln>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三、</a:t>
            </a:r>
            <a:r>
              <a:rPr lang="zh-CN" altLang="en-US"/>
              <a:t>系统架构设计</a:t>
            </a:r>
            <a:endParaRPr lang="zh-CN" altLang="en-US"/>
          </a:p>
        </p:txBody>
      </p:sp>
      <p:pic>
        <p:nvPicPr>
          <p:cNvPr id="5" name="图片 4" descr="左琴右书架构图 (1)"/>
          <p:cNvPicPr>
            <a:picLocks noChangeAspect="1"/>
          </p:cNvPicPr>
          <p:nvPr/>
        </p:nvPicPr>
        <p:blipFill>
          <a:blip r:embed="rId1"/>
          <a:stretch>
            <a:fillRect/>
          </a:stretch>
        </p:blipFill>
        <p:spPr>
          <a:xfrm>
            <a:off x="2000885" y="1015365"/>
            <a:ext cx="10218420" cy="621919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四、</a:t>
            </a:r>
            <a:r>
              <a:rPr lang="zh-CN" altLang="en-US"/>
              <a:t>项目所遇难点</a:t>
            </a:r>
            <a:endParaRPr lang="zh-CN" altLang="en-US"/>
          </a:p>
        </p:txBody>
      </p:sp>
      <p:sp>
        <p:nvSpPr>
          <p:cNvPr id="3" name="内容占位符 2"/>
          <p:cNvSpPr>
            <a:spLocks noGrp="1"/>
          </p:cNvSpPr>
          <p:nvPr>
            <p:ph idx="1"/>
          </p:nvPr>
        </p:nvSpPr>
        <p:spPr>
          <a:xfrm>
            <a:off x="838200" y="1691005"/>
            <a:ext cx="10515600" cy="4954270"/>
          </a:xfrm>
        </p:spPr>
        <p:txBody>
          <a:bodyPr/>
          <a:p>
            <a:pPr marL="0" indent="0">
              <a:buNone/>
            </a:pPr>
            <a:r>
              <a:rPr lang="en-US" altLang="zh-CN" sz="2000">
                <a:latin typeface="宋体" panose="02010600030101010101" pitchFamily="2" charset="-122"/>
                <a:ea typeface="宋体" panose="02010600030101010101" pitchFamily="2" charset="-122"/>
                <a:cs typeface="宋体" panose="02010600030101010101" pitchFamily="2" charset="-122"/>
              </a:rPr>
              <a:t>1.</a:t>
            </a:r>
            <a:r>
              <a:rPr lang="zh-CN" altLang="en-US" sz="2000">
                <a:latin typeface="宋体" panose="02010600030101010101" pitchFamily="2" charset="-122"/>
                <a:ea typeface="宋体" panose="02010600030101010101" pitchFamily="2" charset="-122"/>
                <a:cs typeface="宋体" panose="02010600030101010101" pitchFamily="2" charset="-122"/>
              </a:rPr>
              <a:t>双主数据库自增主键冲突</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914400" lvl="4" indent="-457200"/>
            <a:r>
              <a:rPr lang="zh-CN" altLang="en-US" sz="2000">
                <a:latin typeface="宋体" panose="02010600030101010101" pitchFamily="2" charset="-122"/>
                <a:ea typeface="宋体" panose="02010600030101010101" pitchFamily="2" charset="-122"/>
                <a:cs typeface="宋体" panose="02010600030101010101" pitchFamily="2" charset="-122"/>
                <a:sym typeface="+mn-ea"/>
              </a:rPr>
              <a:t>采用不同步长解决自增主键冲突问题</a:t>
            </a:r>
            <a:endParaRPr lang="en-US" altLang="zh-CN" sz="20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2000">
                <a:latin typeface="宋体" panose="02010600030101010101" pitchFamily="2" charset="-122"/>
                <a:ea typeface="宋体" panose="02010600030101010101" pitchFamily="2" charset="-122"/>
                <a:cs typeface="宋体" panose="02010600030101010101" pitchFamily="2" charset="-122"/>
              </a:rPr>
              <a:t>2.</a:t>
            </a:r>
            <a:r>
              <a:rPr lang="zh-CN" altLang="en-US" sz="2000">
                <a:latin typeface="宋体" panose="02010600030101010101" pitchFamily="2" charset="-122"/>
                <a:ea typeface="宋体" panose="02010600030101010101" pitchFamily="2" charset="-122"/>
                <a:cs typeface="宋体" panose="02010600030101010101" pitchFamily="2" charset="-122"/>
              </a:rPr>
              <a:t>多节点数据一致性的保证</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742950" lvl="2" indent="-285750"/>
            <a:r>
              <a:rPr lang="zh-CN" altLang="en-US" sz="2000">
                <a:latin typeface="宋体" panose="02010600030101010101" pitchFamily="2" charset="-122"/>
                <a:ea typeface="宋体" panose="02010600030101010101" pitchFamily="2" charset="-122"/>
                <a:cs typeface="宋体" panose="02010600030101010101" pitchFamily="2" charset="-122"/>
                <a:sym typeface="+mn-ea"/>
              </a:rPr>
              <a:t>微服务</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FileServer</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保证文件一致性</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pPr marL="742950" lvl="2" indent="-285750"/>
            <a:r>
              <a:rPr lang="en-US" altLang="zh-CN" sz="2000">
                <a:latin typeface="宋体" panose="02010600030101010101" pitchFamily="2" charset="-122"/>
                <a:ea typeface="宋体" panose="02010600030101010101" pitchFamily="2" charset="-122"/>
                <a:cs typeface="宋体" panose="02010600030101010101" pitchFamily="2" charset="-122"/>
                <a:sym typeface="+mn-ea"/>
              </a:rPr>
              <a:t>Redis</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保证多节点状态一致性</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2000">
                <a:latin typeface="宋体" panose="02010600030101010101" pitchFamily="2" charset="-122"/>
                <a:ea typeface="宋体" panose="02010600030101010101" pitchFamily="2" charset="-122"/>
                <a:cs typeface="宋体" panose="02010600030101010101" pitchFamily="2" charset="-122"/>
              </a:rPr>
              <a:t>3.</a:t>
            </a:r>
            <a:r>
              <a:rPr lang="zh-CN" altLang="en-US" sz="2000">
                <a:latin typeface="宋体" panose="02010600030101010101" pitchFamily="2" charset="-122"/>
                <a:ea typeface="宋体" panose="02010600030101010101" pitchFamily="2" charset="-122"/>
                <a:cs typeface="宋体" panose="02010600030101010101" pitchFamily="2" charset="-122"/>
              </a:rPr>
              <a:t>双主</a:t>
            </a:r>
            <a:r>
              <a:rPr lang="en-US" altLang="zh-CN" sz="2000">
                <a:latin typeface="宋体" panose="02010600030101010101" pitchFamily="2" charset="-122"/>
                <a:ea typeface="宋体" panose="02010600030101010101" pitchFamily="2" charset="-122"/>
                <a:cs typeface="宋体" panose="02010600030101010101" pitchFamily="2" charset="-122"/>
              </a:rPr>
              <a:t>MySQL</a:t>
            </a:r>
            <a:r>
              <a:rPr lang="zh-CN" altLang="en-US" sz="2000">
                <a:latin typeface="宋体" panose="02010600030101010101" pitchFamily="2" charset="-122"/>
                <a:ea typeface="宋体" panose="02010600030101010101" pitchFamily="2" charset="-122"/>
                <a:cs typeface="宋体" panose="02010600030101010101" pitchFamily="2" charset="-122"/>
              </a:rPr>
              <a:t>数据一致性的保证</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a:r>
              <a:rPr lang="zh-CN" altLang="en-US">
                <a:latin typeface="宋体" panose="02010600030101010101" pitchFamily="2" charset="-122"/>
                <a:ea typeface="宋体" panose="02010600030101010101" pitchFamily="2" charset="-122"/>
                <a:cs typeface="宋体" panose="02010600030101010101" pitchFamily="2" charset="-122"/>
              </a:rPr>
              <a:t>提升双主数据库同步速度</a:t>
            </a:r>
            <a:r>
              <a:rPr lang="en-US" altLang="zh-CN">
                <a:latin typeface="宋体" panose="02010600030101010101" pitchFamily="2" charset="-122"/>
                <a:ea typeface="宋体" panose="02010600030101010101" pitchFamily="2" charset="-122"/>
                <a:cs typeface="宋体" panose="02010600030101010101" pitchFamily="2" charset="-122"/>
              </a:rPr>
              <a:t>MTS</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Enhanced Multi-Threaded Slave</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pPr lvl="1"/>
            <a:r>
              <a:rPr lang="zh-CN" altLang="en-US">
                <a:latin typeface="宋体" panose="02010600030101010101" pitchFamily="2" charset="-122"/>
                <a:ea typeface="宋体" panose="02010600030101010101" pitchFamily="2" charset="-122"/>
                <a:cs typeface="宋体" panose="02010600030101010101" pitchFamily="2" charset="-122"/>
              </a:rPr>
              <a:t>采用事务保证重要数据的的强一致性</a:t>
            </a:r>
            <a:endParaRPr lang="zh-CN" altLang="en-US">
              <a:latin typeface="宋体" panose="02010600030101010101" pitchFamily="2" charset="-122"/>
              <a:ea typeface="宋体" panose="02010600030101010101" pitchFamily="2" charset="-122"/>
              <a:cs typeface="宋体" panose="02010600030101010101" pitchFamily="2" charset="-122"/>
            </a:endParaRPr>
          </a:p>
          <a:p>
            <a:pPr lvl="1"/>
            <a:r>
              <a:rPr lang="zh-CN" altLang="en-US">
                <a:latin typeface="宋体" panose="02010600030101010101" pitchFamily="2" charset="-122"/>
                <a:ea typeface="宋体" panose="02010600030101010101" pitchFamily="2" charset="-122"/>
                <a:cs typeface="宋体" panose="02010600030101010101" pitchFamily="2" charset="-122"/>
              </a:rPr>
              <a:t>忽略错误同步保证数据的最终一致性</a:t>
            </a:r>
            <a:endParaRPr lang="zh-CN" altLang="en-US">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2000">
                <a:latin typeface="宋体" panose="02010600030101010101" pitchFamily="2" charset="-122"/>
                <a:ea typeface="宋体" panose="02010600030101010101" pitchFamily="2" charset="-122"/>
                <a:cs typeface="宋体" panose="02010600030101010101" pitchFamily="2" charset="-122"/>
                <a:sym typeface="+mn-ea"/>
              </a:rPr>
              <a:t>4.</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容灾</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a:r>
              <a:rPr lang="zh-CN" altLang="en-US">
                <a:latin typeface="宋体" panose="02010600030101010101" pitchFamily="2" charset="-122"/>
                <a:ea typeface="宋体" panose="02010600030101010101" pitchFamily="2" charset="-122"/>
                <a:cs typeface="宋体" panose="02010600030101010101" pitchFamily="2" charset="-122"/>
                <a:sym typeface="+mn-ea"/>
              </a:rPr>
              <a:t>数据库与</a:t>
            </a:r>
            <a:r>
              <a:rPr lang="en-US" altLang="zh-CN">
                <a:latin typeface="宋体" panose="02010600030101010101" pitchFamily="2" charset="-122"/>
                <a:ea typeface="宋体" panose="02010600030101010101" pitchFamily="2" charset="-122"/>
                <a:cs typeface="宋体" panose="02010600030101010101" pitchFamily="2" charset="-122"/>
                <a:sym typeface="+mn-ea"/>
              </a:rPr>
              <a:t>docker</a:t>
            </a:r>
            <a:r>
              <a:rPr lang="zh-CN" altLang="en-US">
                <a:latin typeface="宋体" panose="02010600030101010101" pitchFamily="2" charset="-122"/>
                <a:ea typeface="宋体" panose="02010600030101010101" pitchFamily="2" charset="-122"/>
                <a:cs typeface="宋体" panose="02010600030101010101" pitchFamily="2" charset="-122"/>
                <a:sym typeface="+mn-ea"/>
              </a:rPr>
              <a:t>结合的方式采用定时任务来</a:t>
            </a:r>
            <a:r>
              <a:rPr lang="en-US" altLang="zh-CN">
                <a:latin typeface="宋体" panose="02010600030101010101" pitchFamily="2" charset="-122"/>
                <a:ea typeface="宋体" panose="02010600030101010101" pitchFamily="2" charset="-122"/>
                <a:cs typeface="宋体" panose="02010600030101010101" pitchFamily="2" charset="-122"/>
                <a:sym typeface="+mn-ea"/>
              </a:rPr>
              <a:t>CP</a:t>
            </a:r>
            <a:r>
              <a:rPr lang="zh-CN" altLang="en-US">
                <a:latin typeface="宋体" panose="02010600030101010101" pitchFamily="2" charset="-122"/>
                <a:ea typeface="宋体" panose="02010600030101010101" pitchFamily="2" charset="-122"/>
                <a:cs typeface="宋体" panose="02010600030101010101" pitchFamily="2" charset="-122"/>
                <a:sym typeface="+mn-ea"/>
              </a:rPr>
              <a:t>数据进行冷备份容灾</a:t>
            </a:r>
            <a:endParaRPr lang="zh-CN" altLang="en-US" sz="2800"/>
          </a:p>
          <a:p>
            <a:pPr marL="457200" lvl="1" indent="0">
              <a:buNone/>
            </a:pPr>
            <a:endParaRPr lang="zh-CN" altLang="en-US" sz="28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五、总结</a:t>
            </a:r>
            <a:endParaRPr lang="zh-CN" altLang="en-US"/>
          </a:p>
        </p:txBody>
      </p:sp>
      <p:sp>
        <p:nvSpPr>
          <p:cNvPr id="3" name="内容占位符 2"/>
          <p:cNvSpPr>
            <a:spLocks noGrp="1"/>
          </p:cNvSpPr>
          <p:nvPr>
            <p:ph idx="1"/>
          </p:nvPr>
        </p:nvSpPr>
        <p:spPr/>
        <p:txBody>
          <a:bodyPr/>
          <a:p>
            <a:pPr marL="0" indent="0" fontAlgn="auto">
              <a:lnSpc>
                <a:spcPct val="140000"/>
              </a:lnSpc>
              <a:buNone/>
            </a:pPr>
            <a:r>
              <a:rPr lang="en-US" altLang="zh-CN" sz="3200">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这次项目使我获益匪浅，对于微服务应用以及高可用架构有了更加深层的认识与理解。同时也特别感谢我的企业导师</a:t>
            </a:r>
            <a:r>
              <a:rPr lang="en-US" altLang="zh-CN">
                <a:latin typeface="宋体" panose="02010600030101010101" pitchFamily="2" charset="-122"/>
                <a:ea typeface="宋体" panose="02010600030101010101" pitchFamily="2" charset="-122"/>
                <a:cs typeface="宋体" panose="02010600030101010101" pitchFamily="2" charset="-122"/>
              </a:rPr>
              <a:t>moon</a:t>
            </a:r>
            <a:r>
              <a:rPr lang="zh-CN" altLang="en-US">
                <a:latin typeface="宋体" panose="02010600030101010101" pitchFamily="2" charset="-122"/>
                <a:ea typeface="宋体" panose="02010600030101010101" pitchFamily="2" charset="-122"/>
                <a:cs typeface="宋体" panose="02010600030101010101" pitchFamily="2" charset="-122"/>
              </a:rPr>
              <a:t>给予我的帮助和信心。然我一次又一次的突破自我进行蜕变。</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4.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76"/>
</p:tagLst>
</file>

<file path=ppt/tags/tag85.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76"/>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9.xml><?xml version="1.0" encoding="utf-8"?>
<p:tagLst xmlns:p="http://schemas.openxmlformats.org/presentationml/2006/main">
  <p:tag name="KSO_WM_TEMPLATE_CATEGORY" val="custom"/>
  <p:tag name="KSO_WM_TEMPLATE_INDEX" val="20184576"/>
  <p:tag name="KSO_WM_TAG_VERSION" val="1.0"/>
  <p:tag name="KSO_WM_TEMPLATE_THUMBS_INDEX" val="1、9、12、16、5、21"/>
  <p:tag name="KSO_WM_BEAUTIFY_FLAG" val="#wm#"/>
  <p:tag name="KSO_WM_TEMPLATE_SUBCATEGORY" val="0"/>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MODEL_TYPE" val="cover"/>
  <p:tag name="KSO_WM_TEMPLATE_CATEGORY" val="custom"/>
  <p:tag name="KSO_WM_TEMPLATE_INDEX" val="20184576"/>
</p:tagLst>
</file>

<file path=ppt/tags/tag91.xml><?xml version="1.0" encoding="utf-8"?>
<p:tagLst xmlns:p="http://schemas.openxmlformats.org/presentationml/2006/main">
  <p:tag name="KSO_WM_TEMPLATE_CATEGORY" val="custom"/>
  <p:tag name="KSO_WM_TEMPLATE_INDEX" val="20184576"/>
</p:tagLst>
</file>

<file path=ppt/tags/tag92.xml><?xml version="1.0" encoding="utf-8"?>
<p:tagLst xmlns:p="http://schemas.openxmlformats.org/presentationml/2006/main">
  <p:tag name="KSO_WM_TEMPLATE_CATEGORY" val="custom"/>
  <p:tag name="KSO_WM_TEMPLATE_INDEX" val="20184576"/>
</p:tagLst>
</file>

<file path=ppt/tags/tag93.xml><?xml version="1.0" encoding="utf-8"?>
<p:tagLst xmlns:p="http://schemas.openxmlformats.org/presentationml/2006/main">
  <p:tag name="KSO_WM_TEMPLATE_CATEGORY" val="custom"/>
  <p:tag name="KSO_WM_TEMPLATE_INDEX" val="20184576"/>
</p:tagLst>
</file>

<file path=ppt/tags/tag94.xml><?xml version="1.0" encoding="utf-8"?>
<p:tagLst xmlns:p="http://schemas.openxmlformats.org/presentationml/2006/main">
  <p:tag name="KSO_WM_TEMPLATE_CATEGORY" val="custom"/>
  <p:tag name="KSO_WM_TEMPLATE_INDEX" val="20184576"/>
</p:tagLst>
</file>

<file path=ppt/tags/tag95.xml><?xml version="1.0" encoding="utf-8"?>
<p:tagLst xmlns:p="http://schemas.openxmlformats.org/presentationml/2006/main">
  <p:tag name="KSO_WM_TEMPLATE_CATEGORY" val="custom"/>
  <p:tag name="KSO_WM_TEMPLATE_INDEX" val="20184576"/>
</p:tagLst>
</file>

<file path=ppt/tags/tag96.xml><?xml version="1.0" encoding="utf-8"?>
<p:tagLst xmlns:p="http://schemas.openxmlformats.org/presentationml/2006/main">
  <p:tag name="KSO_WM_TEMPLATE_CATEGORY" val="custom"/>
  <p:tag name="KSO_WM_TEMPLATE_INDEX" val="20184576"/>
</p:tagLst>
</file>

<file path=ppt/theme/theme1.xml><?xml version="1.0" encoding="utf-8"?>
<a:theme xmlns:a="http://schemas.openxmlformats.org/drawingml/2006/main" name="自定义设计方案">
  <a:themeElements>
    <a:clrScheme name="自定义 203">
      <a:dk1>
        <a:srgbClr val="000000"/>
      </a:dk1>
      <a:lt1>
        <a:srgbClr val="FFFFFF"/>
      </a:lt1>
      <a:dk2>
        <a:srgbClr val="E9B60E"/>
      </a:dk2>
      <a:lt2>
        <a:srgbClr val="E7E6E6"/>
      </a:lt2>
      <a:accent1>
        <a:srgbClr val="ED7D31"/>
      </a:accent1>
      <a:accent2>
        <a:srgbClr val="D14424"/>
      </a:accent2>
      <a:accent3>
        <a:srgbClr val="A5A5A5"/>
      </a:accent3>
      <a:accent4>
        <a:srgbClr val="70AD47"/>
      </a:accent4>
      <a:accent5>
        <a:srgbClr val="4472C4"/>
      </a:accent5>
      <a:accent6>
        <a:srgbClr val="FFFF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576</Words>
  <Application>WPS 演示</Application>
  <PresentationFormat>宽屏</PresentationFormat>
  <Paragraphs>40</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宋体</vt:lpstr>
      <vt:lpstr>Wingdings</vt:lpstr>
      <vt:lpstr>黑体</vt:lpstr>
      <vt:lpstr>微软雅黑</vt:lpstr>
      <vt:lpstr>Arial Unicode MS</vt:lpstr>
      <vt:lpstr>Calibri</vt:lpstr>
      <vt:lpstr>自定义设计方案</vt:lpstr>
      <vt:lpstr>毕业设计答辩</vt:lpstr>
      <vt:lpstr>目录</vt:lpstr>
      <vt:lpstr>一、项目背景</vt:lpstr>
      <vt:lpstr>二、技术路线</vt:lpstr>
      <vt:lpstr>三、系统架构设计</vt:lpstr>
      <vt:lpstr>四、项目所遇难点</vt:lpstr>
      <vt:lpstr>五、总结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あsleepy＆</cp:lastModifiedBy>
  <cp:revision>25</cp:revision>
  <dcterms:created xsi:type="dcterms:W3CDTF">2019-05-18T13:12:00Z</dcterms:created>
  <dcterms:modified xsi:type="dcterms:W3CDTF">2019-05-19T12:57:21Z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