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7" r:id="rId3"/>
    <p:sldId id="335" r:id="rId5"/>
    <p:sldId id="336" r:id="rId6"/>
    <p:sldId id="322" r:id="rId7"/>
    <p:sldId id="337" r:id="rId8"/>
    <p:sldId id="314" r:id="rId9"/>
    <p:sldId id="263" r:id="rId10"/>
    <p:sldId id="338" r:id="rId11"/>
    <p:sldId id="269" r:id="rId12"/>
    <p:sldId id="330" r:id="rId13"/>
    <p:sldId id="329" r:id="rId14"/>
    <p:sldId id="331" r:id="rId15"/>
    <p:sldId id="339" r:id="rId16"/>
    <p:sldId id="333" r:id="rId17"/>
    <p:sldId id="340" r:id="rId18"/>
    <p:sldId id="317" r:id="rId19"/>
    <p:sldId id="341" r:id="rId20"/>
    <p:sldId id="34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AC"/>
    <a:srgbClr val="568D11"/>
    <a:srgbClr val="0F8FEF"/>
    <a:srgbClr val="407434"/>
    <a:srgbClr val="4AA44A"/>
    <a:srgbClr val="0F97C7"/>
    <a:srgbClr val="019DD5"/>
    <a:srgbClr val="85AD32"/>
    <a:srgbClr val="009D8C"/>
    <a:srgbClr val="009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75" autoAdjust="0"/>
  </p:normalViewPr>
  <p:slideViewPr>
    <p:cSldViewPr snapToGrid="0">
      <p:cViewPr>
        <p:scale>
          <a:sx n="77" d="100"/>
          <a:sy n="77" d="100"/>
        </p:scale>
        <p:origin x="1272" y="600"/>
      </p:cViewPr>
      <p:guideLst>
        <p:guide orient="horz" pos="1049"/>
        <p:guide pos="5629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000" dirty="0">
                <a:latin typeface="+mn-ea"/>
                <a:ea typeface="+mn-ea"/>
              </a:rPr>
              <a:t> 版权声明：</a:t>
            </a:r>
            <a:r>
              <a:rPr lang="en-US" altLang="zh-CN" sz="6000" dirty="0">
                <a:latin typeface="+mn-ea"/>
                <a:ea typeface="+mn-ea"/>
              </a:rPr>
              <a:t>300</a:t>
            </a:r>
            <a:r>
              <a:rPr lang="zh-CN" altLang="en-US" sz="6000" dirty="0">
                <a:latin typeface="+mn-ea"/>
                <a:ea typeface="+mn-ea"/>
              </a:rPr>
              <a:t>套精品模板商业授权，请联系</a:t>
            </a:r>
            <a:r>
              <a:rPr lang="en-US" altLang="zh-CN" sz="6000" dirty="0">
                <a:latin typeface="+mn-ea"/>
                <a:ea typeface="+mn-ea"/>
              </a:rPr>
              <a:t>【</a:t>
            </a:r>
            <a:r>
              <a:rPr lang="zh-CN" altLang="en-US" sz="6000" dirty="0">
                <a:latin typeface="+mn-ea"/>
                <a:ea typeface="+mn-ea"/>
              </a:rPr>
              <a:t>熊猫办公设计</a:t>
            </a:r>
            <a:r>
              <a:rPr lang="en-US" altLang="zh-CN" sz="6000" dirty="0">
                <a:latin typeface="+mn-ea"/>
                <a:ea typeface="+mn-ea"/>
              </a:rPr>
              <a:t>】:http://www.熊猫pic.com</a:t>
            </a:r>
            <a:r>
              <a:rPr lang="zh-CN" altLang="en-US" sz="6000" dirty="0">
                <a:latin typeface="+mn-ea"/>
                <a:ea typeface="+mn-ea"/>
              </a:rPr>
              <a:t>，专业</a:t>
            </a:r>
            <a:r>
              <a:rPr lang="en-US" altLang="zh-CN" sz="6000" dirty="0">
                <a:latin typeface="+mn-ea"/>
                <a:ea typeface="+mn-ea"/>
              </a:rPr>
              <a:t>PPT</a:t>
            </a:r>
            <a:r>
              <a:rPr lang="zh-CN" altLang="en-US" sz="6000" dirty="0">
                <a:latin typeface="+mn-ea"/>
                <a:ea typeface="+mn-ea"/>
              </a:rPr>
              <a:t>老师为你解决所有</a:t>
            </a:r>
            <a:r>
              <a:rPr lang="en-US" altLang="zh-CN" sz="6000" dirty="0">
                <a:latin typeface="+mn-ea"/>
                <a:ea typeface="+mn-ea"/>
              </a:rPr>
              <a:t>PPT</a:t>
            </a:r>
            <a:r>
              <a:rPr lang="zh-CN" altLang="en-US" sz="6000" dirty="0">
                <a:latin typeface="+mn-ea"/>
                <a:ea typeface="+mn-ea"/>
              </a:rPr>
              <a:t>问题！</a:t>
            </a:r>
            <a:endParaRPr lang="zh-CN" altLang="en-US" sz="60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熊猫办公设计</a:t>
            </a:r>
            <a:r>
              <a:rPr lang="en-US" altLang="zh-CN" dirty="0"/>
              <a:t>】:http://www.熊猫pic.com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熊猫办公设计</a:t>
            </a:r>
            <a:r>
              <a:rPr lang="en-US" altLang="zh-CN" dirty="0"/>
              <a:t>】:http://www.熊猫pic.com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/>
              <a:t>问题！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熊猫办公设计</a:t>
            </a:r>
            <a:r>
              <a:rPr lang="en-US" altLang="zh-CN" dirty="0"/>
              <a:t>】:http://www.熊猫pic.com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熊猫办公设计</a:t>
            </a:r>
            <a:r>
              <a:rPr lang="en-US" altLang="zh-CN" dirty="0"/>
              <a:t>】:http://www.熊猫pic.com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熊猫办公设计</a:t>
            </a:r>
            <a:r>
              <a:rPr lang="en-US" altLang="zh-CN" dirty="0"/>
              <a:t>】:http://www.熊猫pic.com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熊猫办公设计</a:t>
            </a:r>
            <a:r>
              <a:rPr lang="en-US" altLang="zh-CN" dirty="0"/>
              <a:t>】:http://www.熊猫pic.com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绪论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五边形 15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 userDrawn="1"/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2" name="组合 31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绪论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9" y="183653"/>
            <a:ext cx="950880" cy="9508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边形 8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 userDrawn="1"/>
        </p:nvGraphicFramePr>
        <p:xfrm>
          <a:off x="0" y="1268760"/>
          <a:ext cx="1691680" cy="39992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1296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" name="组合 16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绪论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等腰三角形 1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3668" y="2079006"/>
            <a:ext cx="1691680" cy="788186"/>
            <a:chOff x="0" y="1272662"/>
            <a:chExt cx="1691680" cy="788186"/>
          </a:xfrm>
          <a:solidFill>
            <a:srgbClr val="0070C0"/>
          </a:solidFill>
        </p:grpSpPr>
        <p:sp>
          <p:nvSpPr>
            <p:cNvPr id="28" name="矩形 27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研究方法与思路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9" y="183653"/>
            <a:ext cx="950880" cy="9508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/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绪论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矩形 27"/>
          <p:cNvSpPr/>
          <p:nvPr userDrawn="1"/>
        </p:nvSpPr>
        <p:spPr>
          <a:xfrm>
            <a:off x="0" y="2064750"/>
            <a:ext cx="1691680" cy="7881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研究方法与思路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边形 8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rot="16200000">
            <a:off x="1547664" y="3174235"/>
            <a:ext cx="144016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2852936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关键技术与难点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等腰三角形 12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9" y="183653"/>
            <a:ext cx="950880" cy="9508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/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绪论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矩形 27"/>
          <p:cNvSpPr/>
          <p:nvPr userDrawn="1"/>
        </p:nvSpPr>
        <p:spPr>
          <a:xfrm>
            <a:off x="0" y="2064750"/>
            <a:ext cx="1691680" cy="7673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研究方法与思路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五边形 8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547664" y="3948935"/>
            <a:ext cx="144016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3654304"/>
            <a:ext cx="1691680" cy="788186"/>
            <a:chOff x="0" y="1272662"/>
            <a:chExt cx="1691680" cy="788186"/>
          </a:xfrm>
        </p:grpSpPr>
        <p:sp>
          <p:nvSpPr>
            <p:cNvPr id="12" name="矩形 11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研究成果与应用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等腰三角形 12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9" y="183653"/>
            <a:ext cx="950880" cy="950880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边形 8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 userDrawn="1"/>
        </p:nvGraphicFramePr>
        <p:xfrm>
          <a:off x="8194" y="1295576"/>
          <a:ext cx="1691680" cy="39992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1296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" name="组合 16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绪论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等腰三角形 1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 userDrawn="1"/>
        </p:nvSpPr>
        <p:spPr>
          <a:xfrm>
            <a:off x="3668" y="2079006"/>
            <a:ext cx="1691680" cy="788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研究方法与思路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2439" y="4510374"/>
            <a:ext cx="1691680" cy="788186"/>
            <a:chOff x="2311936" y="2060849"/>
            <a:chExt cx="1691680" cy="788186"/>
          </a:xfrm>
        </p:grpSpPr>
        <p:sp>
          <p:nvSpPr>
            <p:cNvPr id="14" name="矩形 13"/>
            <p:cNvSpPr/>
            <p:nvPr userDrawn="1"/>
          </p:nvSpPr>
          <p:spPr>
            <a:xfrm>
              <a:off x="2311936" y="2060849"/>
              <a:ext cx="1691680" cy="7881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论文总结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等腰三角形 12"/>
            <p:cNvSpPr/>
            <p:nvPr userDrawn="1"/>
          </p:nvSpPr>
          <p:spPr>
            <a:xfrm rot="16200000">
              <a:off x="3857302" y="2382934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9" y="183653"/>
            <a:ext cx="950880" cy="9508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932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03" y="81481"/>
            <a:ext cx="888385" cy="787652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12200721" cy="685800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</a:defRPr>
            </a:lvl1pPr>
          </a:lstStyle>
          <a:p>
            <a:pPr>
              <a:defRPr/>
            </a:pPr>
            <a:fld id="{00C3F7A1-FCEE-4E12-BEB0-527B87A0769B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</a:defRPr>
            </a:lvl1pPr>
          </a:lstStyle>
          <a:p>
            <a:pPr>
              <a:defRPr/>
            </a:pPr>
            <a:fld id="{8B444C96-CA8C-4BA7-992C-AAC2EE0D4A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4" Type="http://schemas.openxmlformats.org/officeDocument/2006/relationships/notesSlide" Target="../notesSlides/notesSlide12.xml"/><Relationship Id="rId13" Type="http://schemas.openxmlformats.org/officeDocument/2006/relationships/slideLayout" Target="../slideLayouts/slideLayout3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4" Type="http://schemas.openxmlformats.org/officeDocument/2006/relationships/notesSlide" Target="../notesSlides/notesSlide14.xml"/><Relationship Id="rId13" Type="http://schemas.openxmlformats.org/officeDocument/2006/relationships/slideLayout" Target="../slideLayouts/slideLayout4.xml"/><Relationship Id="rId12" Type="http://schemas.openxmlformats.org/officeDocument/2006/relationships/image" Target="../media/image6.png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accent1"/>
          </a:fgClr>
          <a:bgClr>
            <a:schemeClr val="accent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2"/>
          <p:cNvSpPr txBox="1">
            <a:spLocks noChangeArrowheads="1"/>
          </p:cNvSpPr>
          <p:nvPr/>
        </p:nvSpPr>
        <p:spPr bwMode="auto">
          <a:xfrm>
            <a:off x="1774031" y="2836473"/>
            <a:ext cx="8622422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sz="4000" dirty="0">
                <a:solidFill>
                  <a:schemeClr val="bg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电影票房分析平台的设计与实现</a:t>
            </a:r>
            <a:endParaRPr lang="zh-CN" altLang="en-US" sz="7200" dirty="0">
              <a:solidFill>
                <a:schemeClr val="bg1"/>
              </a:solidFill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  <p:sp>
        <p:nvSpPr>
          <p:cNvPr id="25" name="TextBox 23"/>
          <p:cNvSpPr txBox="1">
            <a:spLocks noChangeArrowheads="1"/>
          </p:cNvSpPr>
          <p:nvPr/>
        </p:nvSpPr>
        <p:spPr bwMode="auto">
          <a:xfrm>
            <a:off x="2504340" y="3734766"/>
            <a:ext cx="8066044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8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      Design and Implementation of a Film Box Office Analysis Platform</a:t>
            </a:r>
            <a:endParaRPr lang="en-US" altLang="zh-CN" sz="1800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87523" y="4837240"/>
            <a:ext cx="247221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答辩学生：杨枢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25235" y="4837430"/>
            <a:ext cx="29679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指导老师：彭志豪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41926" y="541236"/>
            <a:ext cx="1818271" cy="1818271"/>
            <a:chOff x="5141926" y="541236"/>
            <a:chExt cx="1818271" cy="1818271"/>
          </a:xfrm>
        </p:grpSpPr>
        <p:sp>
          <p:nvSpPr>
            <p:cNvPr id="29" name="Oval 2287"/>
            <p:cNvSpPr/>
            <p:nvPr/>
          </p:nvSpPr>
          <p:spPr>
            <a:xfrm>
              <a:off x="5141926" y="541236"/>
              <a:ext cx="1818271" cy="1818271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63500" dist="25400" dir="2700000" algn="tl" rotWithShape="0">
                <a:schemeClr val="tx1">
                  <a:lumMod val="50000"/>
                  <a:lumOff val="50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7061" y="676371"/>
              <a:ext cx="1548000" cy="15480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2210764" y="52017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dirty="0">
                <a:latin typeface="黑体" panose="02010609060101010101" pitchFamily="49" charset="-122"/>
                <a:ea typeface="黑体" panose="02010609060101010101" pitchFamily="49" charset="-122"/>
              </a:rPr>
              <a:t>关键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难点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Content Placeholder 2"/>
          <p:cNvSpPr txBox="1"/>
          <p:nvPr/>
        </p:nvSpPr>
        <p:spPr>
          <a:xfrm>
            <a:off x="4674616" y="3175531"/>
            <a:ext cx="6698365" cy="510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您的内容打在这里，或者通过复制您的文本后，在此框中选择粘贴，并选择只保留文字；您的内容打在这里，或者通过复制您的文本后，在此框中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</a:endParaRPr>
          </a:p>
        </p:txBody>
      </p:sp>
      <p:sp>
        <p:nvSpPr>
          <p:cNvPr id="63" name="Content Placeholder 2"/>
          <p:cNvSpPr txBox="1"/>
          <p:nvPr/>
        </p:nvSpPr>
        <p:spPr>
          <a:xfrm>
            <a:off x="4674616" y="4172542"/>
            <a:ext cx="6698365" cy="510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您的内容打在这里，或者通过复制您的文本后，在此框中选择粘贴，并选择只保留文字；您的内容打在这里，或者通过复制您的文本后，在此框中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</a:endParaRPr>
          </a:p>
        </p:txBody>
      </p:sp>
      <p:sp>
        <p:nvSpPr>
          <p:cNvPr id="64" name="Content Placeholder 2"/>
          <p:cNvSpPr txBox="1"/>
          <p:nvPr/>
        </p:nvSpPr>
        <p:spPr>
          <a:xfrm>
            <a:off x="4674616" y="5211949"/>
            <a:ext cx="6698365" cy="510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您的内容打在这里，或者通过复制您的文本后，在此框中选择粘贴，并选择只保留文字；您的内容打在这里，或者通过复制您的文本后，在此框中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2283916" y="4048324"/>
            <a:ext cx="1961035" cy="784414"/>
            <a:chOff x="818583" y="3264737"/>
            <a:chExt cx="1602178" cy="640871"/>
          </a:xfrm>
        </p:grpSpPr>
        <p:sp>
          <p:nvSpPr>
            <p:cNvPr id="94" name="任意多边形 93"/>
            <p:cNvSpPr/>
            <p:nvPr/>
          </p:nvSpPr>
          <p:spPr>
            <a:xfrm>
              <a:off x="818583" y="3264737"/>
              <a:ext cx="1602178" cy="640871"/>
            </a:xfrm>
            <a:custGeom>
              <a:avLst/>
              <a:gdLst>
                <a:gd name="connsiteX0" fmla="*/ 0 w 1602178"/>
                <a:gd name="connsiteY0" fmla="*/ 0 h 640871"/>
                <a:gd name="connsiteX1" fmla="*/ 1281743 w 1602178"/>
                <a:gd name="connsiteY1" fmla="*/ 0 h 640871"/>
                <a:gd name="connsiteX2" fmla="*/ 1602178 w 1602178"/>
                <a:gd name="connsiteY2" fmla="*/ 320436 h 640871"/>
                <a:gd name="connsiteX3" fmla="*/ 1281743 w 1602178"/>
                <a:gd name="connsiteY3" fmla="*/ 640871 h 640871"/>
                <a:gd name="connsiteX4" fmla="*/ 0 w 1602178"/>
                <a:gd name="connsiteY4" fmla="*/ 640871 h 640871"/>
                <a:gd name="connsiteX5" fmla="*/ 320436 w 1602178"/>
                <a:gd name="connsiteY5" fmla="*/ 320436 h 640871"/>
                <a:gd name="connsiteX6" fmla="*/ 0 w 1602178"/>
                <a:gd name="connsiteY6" fmla="*/ 0 h 64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2178" h="640871">
                  <a:moveTo>
                    <a:pt x="0" y="0"/>
                  </a:moveTo>
                  <a:lnTo>
                    <a:pt x="1281743" y="0"/>
                  </a:lnTo>
                  <a:lnTo>
                    <a:pt x="1602178" y="320436"/>
                  </a:lnTo>
                  <a:lnTo>
                    <a:pt x="1281743" y="640871"/>
                  </a:lnTo>
                  <a:lnTo>
                    <a:pt x="0" y="640871"/>
                  </a:lnTo>
                  <a:lnTo>
                    <a:pt x="320436" y="320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0596" tIns="5080" rIns="320435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2400" dirty="0">
                <a:solidFill>
                  <a:schemeClr val="bg1"/>
                </a:solidFill>
              </a:endParaRP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50" dirty="0">
                  <a:solidFill>
                    <a:schemeClr val="bg1"/>
                  </a:solidFill>
                </a:rPr>
                <a:t>添加文字</a:t>
              </a:r>
              <a:endParaRPr lang="en-US" altLang="zh-CN" sz="1050" dirty="0">
                <a:solidFill>
                  <a:schemeClr val="bg1"/>
                </a:solidFill>
              </a:endParaRPr>
            </a:p>
          </p:txBody>
        </p:sp>
        <p:sp>
          <p:nvSpPr>
            <p:cNvPr id="95" name="MH_Other_4"/>
            <p:cNvSpPr/>
            <p:nvPr>
              <p:custDataLst>
                <p:tags r:id="rId1"/>
              </p:custDataLst>
            </p:nvPr>
          </p:nvSpPr>
          <p:spPr bwMode="auto">
            <a:xfrm>
              <a:off x="1472360" y="3383005"/>
              <a:ext cx="294624" cy="210447"/>
            </a:xfrm>
            <a:custGeom>
              <a:avLst/>
              <a:gdLst>
                <a:gd name="T0" fmla="*/ 1091648 w 2509838"/>
                <a:gd name="T1" fmla="*/ 1608111 h 1787526"/>
                <a:gd name="T2" fmla="*/ 1364673 w 2509838"/>
                <a:gd name="T3" fmla="*/ 1644625 h 1787526"/>
                <a:gd name="T4" fmla="*/ 1419551 w 2509838"/>
                <a:gd name="T5" fmla="*/ 1603152 h 1787526"/>
                <a:gd name="T6" fmla="*/ 2438407 w 2509838"/>
                <a:gd name="T7" fmla="*/ 1567539 h 1787526"/>
                <a:gd name="T8" fmla="*/ 2487842 w 2509838"/>
                <a:gd name="T9" fmla="*/ 1592108 h 1787526"/>
                <a:gd name="T10" fmla="*/ 2509611 w 2509838"/>
                <a:gd name="T11" fmla="*/ 1640568 h 1787526"/>
                <a:gd name="T12" fmla="*/ 2495552 w 2509838"/>
                <a:gd name="T13" fmla="*/ 1753040 h 1787526"/>
                <a:gd name="T14" fmla="*/ 2450426 w 2509838"/>
                <a:gd name="T15" fmla="*/ 1783920 h 1787526"/>
                <a:gd name="T16" fmla="*/ 55558 w 2509838"/>
                <a:gd name="T17" fmla="*/ 1782793 h 1787526"/>
                <a:gd name="T18" fmla="*/ 12472 w 2509838"/>
                <a:gd name="T19" fmla="*/ 1750110 h 1787526"/>
                <a:gd name="T20" fmla="*/ 680 w 2509838"/>
                <a:gd name="T21" fmla="*/ 1636736 h 1787526"/>
                <a:gd name="T22" fmla="*/ 24717 w 2509838"/>
                <a:gd name="T23" fmla="*/ 1589628 h 1787526"/>
                <a:gd name="T24" fmla="*/ 75740 w 2509838"/>
                <a:gd name="T25" fmla="*/ 1567089 h 1787526"/>
                <a:gd name="T26" fmla="*/ 933501 w 2509838"/>
                <a:gd name="T27" fmla="*/ 749091 h 1787526"/>
                <a:gd name="T28" fmla="*/ 932155 w 2509838"/>
                <a:gd name="T29" fmla="*/ 1160902 h 1787526"/>
                <a:gd name="T30" fmla="*/ 829865 w 2509838"/>
                <a:gd name="T31" fmla="*/ 1167944 h 1787526"/>
                <a:gd name="T32" fmla="*/ 814387 w 2509838"/>
                <a:gd name="T33" fmla="*/ 760448 h 1787526"/>
                <a:gd name="T34" fmla="*/ 837043 w 2509838"/>
                <a:gd name="T35" fmla="*/ 738188 h 1787526"/>
                <a:gd name="T36" fmla="*/ 1416304 w 2509838"/>
                <a:gd name="T37" fmla="*/ 686474 h 1787526"/>
                <a:gd name="T38" fmla="*/ 1412034 w 2509838"/>
                <a:gd name="T39" fmla="*/ 1161601 h 1787526"/>
                <a:gd name="T40" fmla="*/ 1308659 w 2509838"/>
                <a:gd name="T41" fmla="*/ 1166588 h 1787526"/>
                <a:gd name="T42" fmla="*/ 1296074 w 2509838"/>
                <a:gd name="T43" fmla="*/ 694181 h 1787526"/>
                <a:gd name="T44" fmla="*/ 988416 w 2509838"/>
                <a:gd name="T45" fmla="*/ 671513 h 1787526"/>
                <a:gd name="T46" fmla="*/ 1088565 w 2509838"/>
                <a:gd name="T47" fmla="*/ 688968 h 1787526"/>
                <a:gd name="T48" fmla="*/ 1081281 w 2509838"/>
                <a:gd name="T49" fmla="*/ 1163414 h 1787526"/>
                <a:gd name="T50" fmla="*/ 976581 w 2509838"/>
                <a:gd name="T51" fmla="*/ 1165228 h 1787526"/>
                <a:gd name="T52" fmla="*/ 966338 w 2509838"/>
                <a:gd name="T53" fmla="*/ 691461 h 1787526"/>
                <a:gd name="T54" fmla="*/ 1546133 w 2509838"/>
                <a:gd name="T55" fmla="*/ 590550 h 1787526"/>
                <a:gd name="T56" fmla="*/ 1571170 w 2509838"/>
                <a:gd name="T57" fmla="*/ 617105 h 1787526"/>
                <a:gd name="T58" fmla="*/ 1558196 w 2509838"/>
                <a:gd name="T59" fmla="*/ 1165903 h 1787526"/>
                <a:gd name="T60" fmla="*/ 1453496 w 2509838"/>
                <a:gd name="T61" fmla="*/ 1160229 h 1787526"/>
                <a:gd name="T62" fmla="*/ 1449399 w 2509838"/>
                <a:gd name="T63" fmla="*/ 608026 h 1787526"/>
                <a:gd name="T64" fmla="*/ 1229322 w 2509838"/>
                <a:gd name="T65" fmla="*/ 590777 h 1787526"/>
                <a:gd name="T66" fmla="*/ 1252538 w 2509838"/>
                <a:gd name="T67" fmla="*/ 620282 h 1787526"/>
                <a:gd name="T68" fmla="*/ 1236833 w 2509838"/>
                <a:gd name="T69" fmla="*/ 1167492 h 1787526"/>
                <a:gd name="T70" fmla="*/ 1132815 w 2509838"/>
                <a:gd name="T71" fmla="*/ 1157959 h 1787526"/>
                <a:gd name="T72" fmla="*/ 1131450 w 2509838"/>
                <a:gd name="T73" fmla="*/ 605303 h 1787526"/>
                <a:gd name="T74" fmla="*/ 1713065 w 2509838"/>
                <a:gd name="T75" fmla="*/ 508680 h 1787526"/>
                <a:gd name="T76" fmla="*/ 1733550 w 2509838"/>
                <a:gd name="T77" fmla="*/ 545860 h 1787526"/>
                <a:gd name="T78" fmla="*/ 1715797 w 2509838"/>
                <a:gd name="T79" fmla="*/ 1168174 h 1787526"/>
                <a:gd name="T80" fmla="*/ 1612689 w 2509838"/>
                <a:gd name="T81" fmla="*/ 1153438 h 1787526"/>
                <a:gd name="T82" fmla="*/ 1614055 w 2509838"/>
                <a:gd name="T83" fmla="*/ 521829 h 1787526"/>
                <a:gd name="T84" fmla="*/ 1733550 w 2509838"/>
                <a:gd name="T85" fmla="*/ 464215 h 1787526"/>
                <a:gd name="T86" fmla="*/ 1501548 w 2509838"/>
                <a:gd name="T87" fmla="*/ 379141 h 1787526"/>
                <a:gd name="T88" fmla="*/ 188232 w 2509838"/>
                <a:gd name="T89" fmla="*/ 103187 h 1787526"/>
                <a:gd name="T90" fmla="*/ 158976 w 2509838"/>
                <a:gd name="T91" fmla="*/ 139700 h 1787526"/>
                <a:gd name="T92" fmla="*/ 160110 w 2509838"/>
                <a:gd name="T93" fmla="*/ 1353684 h 1787526"/>
                <a:gd name="T94" fmla="*/ 191407 w 2509838"/>
                <a:gd name="T95" fmla="*/ 1389063 h 1787526"/>
                <a:gd name="T96" fmla="*/ 2288041 w 2509838"/>
                <a:gd name="T97" fmla="*/ 1398588 h 1787526"/>
                <a:gd name="T98" fmla="*/ 2332945 w 2509838"/>
                <a:gd name="T99" fmla="*/ 1378857 h 1787526"/>
                <a:gd name="T100" fmla="*/ 2354036 w 2509838"/>
                <a:gd name="T101" fmla="*/ 1337129 h 1787526"/>
                <a:gd name="T102" fmla="*/ 2343830 w 2509838"/>
                <a:gd name="T103" fmla="*/ 124505 h 1787526"/>
                <a:gd name="T104" fmla="*/ 2305957 w 2509838"/>
                <a:gd name="T105" fmla="*/ 95704 h 1787526"/>
                <a:gd name="T106" fmla="*/ 2436813 w 2509838"/>
                <a:gd name="T107" fmla="*/ 680 h 1787526"/>
                <a:gd name="T108" fmla="*/ 2486479 w 2509838"/>
                <a:gd name="T109" fmla="*/ 25400 h 1787526"/>
                <a:gd name="T110" fmla="*/ 2508250 w 2509838"/>
                <a:gd name="T111" fmla="*/ 74159 h 1787526"/>
                <a:gd name="T112" fmla="*/ 2493963 w 2509838"/>
                <a:gd name="T113" fmla="*/ 1455965 h 1787526"/>
                <a:gd name="T114" fmla="*/ 2449286 w 2509838"/>
                <a:gd name="T115" fmla="*/ 1487034 h 1787526"/>
                <a:gd name="T116" fmla="*/ 57150 w 2509838"/>
                <a:gd name="T117" fmla="*/ 1485674 h 1787526"/>
                <a:gd name="T118" fmla="*/ 13833 w 2509838"/>
                <a:gd name="T119" fmla="*/ 1452790 h 1787526"/>
                <a:gd name="T120" fmla="*/ 2041 w 2509838"/>
                <a:gd name="T121" fmla="*/ 70304 h 1787526"/>
                <a:gd name="T122" fmla="*/ 26307 w 2509838"/>
                <a:gd name="T123" fmla="*/ 22905 h 1787526"/>
                <a:gd name="T124" fmla="*/ 77333 w 2509838"/>
                <a:gd name="T125" fmla="*/ 227 h 1787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09838" h="1787526">
                  <a:moveTo>
                    <a:pt x="80048" y="1566863"/>
                  </a:moveTo>
                  <a:lnTo>
                    <a:pt x="84357" y="1566863"/>
                  </a:lnTo>
                  <a:lnTo>
                    <a:pt x="1096637" y="1566863"/>
                  </a:lnTo>
                  <a:lnTo>
                    <a:pt x="1094823" y="1569568"/>
                  </a:lnTo>
                  <a:lnTo>
                    <a:pt x="1093235" y="1572498"/>
                  </a:lnTo>
                  <a:lnTo>
                    <a:pt x="1092102" y="1575879"/>
                  </a:lnTo>
                  <a:lnTo>
                    <a:pt x="1090968" y="1579035"/>
                  </a:lnTo>
                  <a:lnTo>
                    <a:pt x="1090287" y="1582415"/>
                  </a:lnTo>
                  <a:lnTo>
                    <a:pt x="1089607" y="1585571"/>
                  </a:lnTo>
                  <a:lnTo>
                    <a:pt x="1089380" y="1589177"/>
                  </a:lnTo>
                  <a:lnTo>
                    <a:pt x="1089154" y="1592558"/>
                  </a:lnTo>
                  <a:lnTo>
                    <a:pt x="1089380" y="1597968"/>
                  </a:lnTo>
                  <a:lnTo>
                    <a:pt x="1090287" y="1603152"/>
                  </a:lnTo>
                  <a:lnTo>
                    <a:pt x="1091648" y="1608111"/>
                  </a:lnTo>
                  <a:lnTo>
                    <a:pt x="1093689" y="1612844"/>
                  </a:lnTo>
                  <a:lnTo>
                    <a:pt x="1095957" y="1617352"/>
                  </a:lnTo>
                  <a:lnTo>
                    <a:pt x="1098678" y="1621634"/>
                  </a:lnTo>
                  <a:lnTo>
                    <a:pt x="1101853" y="1625692"/>
                  </a:lnTo>
                  <a:lnTo>
                    <a:pt x="1105481" y="1629523"/>
                  </a:lnTo>
                  <a:lnTo>
                    <a:pt x="1109563" y="1632679"/>
                  </a:lnTo>
                  <a:lnTo>
                    <a:pt x="1113871" y="1635834"/>
                  </a:lnTo>
                  <a:lnTo>
                    <a:pt x="1118633" y="1638314"/>
                  </a:lnTo>
                  <a:lnTo>
                    <a:pt x="1123395" y="1640568"/>
                  </a:lnTo>
                  <a:lnTo>
                    <a:pt x="1128611" y="1642371"/>
                  </a:lnTo>
                  <a:lnTo>
                    <a:pt x="1134053" y="1643498"/>
                  </a:lnTo>
                  <a:lnTo>
                    <a:pt x="1139496" y="1644174"/>
                  </a:lnTo>
                  <a:lnTo>
                    <a:pt x="1145391" y="1644625"/>
                  </a:lnTo>
                  <a:lnTo>
                    <a:pt x="1364673" y="1644625"/>
                  </a:lnTo>
                  <a:lnTo>
                    <a:pt x="1370343" y="1644174"/>
                  </a:lnTo>
                  <a:lnTo>
                    <a:pt x="1376012" y="1643498"/>
                  </a:lnTo>
                  <a:lnTo>
                    <a:pt x="1381227" y="1642371"/>
                  </a:lnTo>
                  <a:lnTo>
                    <a:pt x="1386443" y="1640568"/>
                  </a:lnTo>
                  <a:lnTo>
                    <a:pt x="1391432" y="1638314"/>
                  </a:lnTo>
                  <a:lnTo>
                    <a:pt x="1396194" y="1635834"/>
                  </a:lnTo>
                  <a:lnTo>
                    <a:pt x="1400502" y="1632679"/>
                  </a:lnTo>
                  <a:lnTo>
                    <a:pt x="1404357" y="1629523"/>
                  </a:lnTo>
                  <a:lnTo>
                    <a:pt x="1407986" y="1625692"/>
                  </a:lnTo>
                  <a:lnTo>
                    <a:pt x="1411160" y="1621634"/>
                  </a:lnTo>
                  <a:lnTo>
                    <a:pt x="1414108" y="1617352"/>
                  </a:lnTo>
                  <a:lnTo>
                    <a:pt x="1416376" y="1612844"/>
                  </a:lnTo>
                  <a:lnTo>
                    <a:pt x="1418417" y="1608111"/>
                  </a:lnTo>
                  <a:lnTo>
                    <a:pt x="1419551" y="1603152"/>
                  </a:lnTo>
                  <a:lnTo>
                    <a:pt x="1420684" y="1597968"/>
                  </a:lnTo>
                  <a:lnTo>
                    <a:pt x="1420911" y="1592558"/>
                  </a:lnTo>
                  <a:lnTo>
                    <a:pt x="1420684" y="1589177"/>
                  </a:lnTo>
                  <a:lnTo>
                    <a:pt x="1420231" y="1585571"/>
                  </a:lnTo>
                  <a:lnTo>
                    <a:pt x="1419551" y="1582415"/>
                  </a:lnTo>
                  <a:lnTo>
                    <a:pt x="1418870" y="1579035"/>
                  </a:lnTo>
                  <a:lnTo>
                    <a:pt x="1417737" y="1575879"/>
                  </a:lnTo>
                  <a:lnTo>
                    <a:pt x="1416603" y="1572498"/>
                  </a:lnTo>
                  <a:lnTo>
                    <a:pt x="1415015" y="1569568"/>
                  </a:lnTo>
                  <a:lnTo>
                    <a:pt x="1413201" y="1566863"/>
                  </a:lnTo>
                  <a:lnTo>
                    <a:pt x="2425481" y="1566863"/>
                  </a:lnTo>
                  <a:lnTo>
                    <a:pt x="2429790" y="1566863"/>
                  </a:lnTo>
                  <a:lnTo>
                    <a:pt x="2434099" y="1567089"/>
                  </a:lnTo>
                  <a:lnTo>
                    <a:pt x="2438407" y="1567539"/>
                  </a:lnTo>
                  <a:lnTo>
                    <a:pt x="2442489" y="1568216"/>
                  </a:lnTo>
                  <a:lnTo>
                    <a:pt x="2446571" y="1569117"/>
                  </a:lnTo>
                  <a:lnTo>
                    <a:pt x="2450426" y="1570244"/>
                  </a:lnTo>
                  <a:lnTo>
                    <a:pt x="2454507" y="1571596"/>
                  </a:lnTo>
                  <a:lnTo>
                    <a:pt x="2458362" y="1572723"/>
                  </a:lnTo>
                  <a:lnTo>
                    <a:pt x="2462217" y="1574301"/>
                  </a:lnTo>
                  <a:lnTo>
                    <a:pt x="2465619" y="1576104"/>
                  </a:lnTo>
                  <a:lnTo>
                    <a:pt x="2469247" y="1578133"/>
                  </a:lnTo>
                  <a:lnTo>
                    <a:pt x="2472422" y="1580162"/>
                  </a:lnTo>
                  <a:lnTo>
                    <a:pt x="2476050" y="1581965"/>
                  </a:lnTo>
                  <a:lnTo>
                    <a:pt x="2478998" y="1584669"/>
                  </a:lnTo>
                  <a:lnTo>
                    <a:pt x="2482173" y="1586923"/>
                  </a:lnTo>
                  <a:lnTo>
                    <a:pt x="2485121" y="1589628"/>
                  </a:lnTo>
                  <a:lnTo>
                    <a:pt x="2487842" y="1592108"/>
                  </a:lnTo>
                  <a:lnTo>
                    <a:pt x="2490336" y="1595038"/>
                  </a:lnTo>
                  <a:lnTo>
                    <a:pt x="2492831" y="1597968"/>
                  </a:lnTo>
                  <a:lnTo>
                    <a:pt x="2495552" y="1601123"/>
                  </a:lnTo>
                  <a:lnTo>
                    <a:pt x="2497366" y="1604054"/>
                  </a:lnTo>
                  <a:lnTo>
                    <a:pt x="2499407" y="1607434"/>
                  </a:lnTo>
                  <a:lnTo>
                    <a:pt x="2501448" y="1610815"/>
                  </a:lnTo>
                  <a:lnTo>
                    <a:pt x="2503035" y="1614196"/>
                  </a:lnTo>
                  <a:lnTo>
                    <a:pt x="2504623" y="1618028"/>
                  </a:lnTo>
                  <a:lnTo>
                    <a:pt x="2505983" y="1621409"/>
                  </a:lnTo>
                  <a:lnTo>
                    <a:pt x="2507117" y="1625241"/>
                  </a:lnTo>
                  <a:lnTo>
                    <a:pt x="2508024" y="1629073"/>
                  </a:lnTo>
                  <a:lnTo>
                    <a:pt x="2508704" y="1632679"/>
                  </a:lnTo>
                  <a:lnTo>
                    <a:pt x="2509385" y="1636736"/>
                  </a:lnTo>
                  <a:lnTo>
                    <a:pt x="2509611" y="1640568"/>
                  </a:lnTo>
                  <a:lnTo>
                    <a:pt x="2509838" y="1644625"/>
                  </a:lnTo>
                  <a:lnTo>
                    <a:pt x="2509838" y="1709764"/>
                  </a:lnTo>
                  <a:lnTo>
                    <a:pt x="2509611" y="1713822"/>
                  </a:lnTo>
                  <a:lnTo>
                    <a:pt x="2509385" y="1717428"/>
                  </a:lnTo>
                  <a:lnTo>
                    <a:pt x="2508704" y="1721485"/>
                  </a:lnTo>
                  <a:lnTo>
                    <a:pt x="2508024" y="1725317"/>
                  </a:lnTo>
                  <a:lnTo>
                    <a:pt x="2507117" y="1729148"/>
                  </a:lnTo>
                  <a:lnTo>
                    <a:pt x="2505983" y="1732755"/>
                  </a:lnTo>
                  <a:lnTo>
                    <a:pt x="2504623" y="1736361"/>
                  </a:lnTo>
                  <a:lnTo>
                    <a:pt x="2503035" y="1740193"/>
                  </a:lnTo>
                  <a:lnTo>
                    <a:pt x="2501448" y="1743348"/>
                  </a:lnTo>
                  <a:lnTo>
                    <a:pt x="2499407" y="1746955"/>
                  </a:lnTo>
                  <a:lnTo>
                    <a:pt x="2497366" y="1750110"/>
                  </a:lnTo>
                  <a:lnTo>
                    <a:pt x="2495552" y="1753040"/>
                  </a:lnTo>
                  <a:lnTo>
                    <a:pt x="2492831" y="1756421"/>
                  </a:lnTo>
                  <a:lnTo>
                    <a:pt x="2490336" y="1759126"/>
                  </a:lnTo>
                  <a:lnTo>
                    <a:pt x="2487842" y="1762282"/>
                  </a:lnTo>
                  <a:lnTo>
                    <a:pt x="2485121" y="1764761"/>
                  </a:lnTo>
                  <a:lnTo>
                    <a:pt x="2482173" y="1767466"/>
                  </a:lnTo>
                  <a:lnTo>
                    <a:pt x="2478998" y="1769720"/>
                  </a:lnTo>
                  <a:lnTo>
                    <a:pt x="2476050" y="1772199"/>
                  </a:lnTo>
                  <a:lnTo>
                    <a:pt x="2472422" y="1774228"/>
                  </a:lnTo>
                  <a:lnTo>
                    <a:pt x="2469247" y="1776256"/>
                  </a:lnTo>
                  <a:lnTo>
                    <a:pt x="2465619" y="1778285"/>
                  </a:lnTo>
                  <a:lnTo>
                    <a:pt x="2462217" y="1780088"/>
                  </a:lnTo>
                  <a:lnTo>
                    <a:pt x="2458362" y="1781440"/>
                  </a:lnTo>
                  <a:lnTo>
                    <a:pt x="2454507" y="1782793"/>
                  </a:lnTo>
                  <a:lnTo>
                    <a:pt x="2450426" y="1783920"/>
                  </a:lnTo>
                  <a:lnTo>
                    <a:pt x="2446571" y="1785272"/>
                  </a:lnTo>
                  <a:lnTo>
                    <a:pt x="2442489" y="1785948"/>
                  </a:lnTo>
                  <a:lnTo>
                    <a:pt x="2438407" y="1786850"/>
                  </a:lnTo>
                  <a:lnTo>
                    <a:pt x="2434099" y="1787301"/>
                  </a:lnTo>
                  <a:lnTo>
                    <a:pt x="2429790" y="1787526"/>
                  </a:lnTo>
                  <a:lnTo>
                    <a:pt x="2425481" y="1787526"/>
                  </a:lnTo>
                  <a:lnTo>
                    <a:pt x="84357" y="1787526"/>
                  </a:lnTo>
                  <a:lnTo>
                    <a:pt x="80048" y="1787526"/>
                  </a:lnTo>
                  <a:lnTo>
                    <a:pt x="75740" y="1787301"/>
                  </a:lnTo>
                  <a:lnTo>
                    <a:pt x="71431" y="1786850"/>
                  </a:lnTo>
                  <a:lnTo>
                    <a:pt x="67349" y="1785948"/>
                  </a:lnTo>
                  <a:lnTo>
                    <a:pt x="63494" y="1785272"/>
                  </a:lnTo>
                  <a:lnTo>
                    <a:pt x="59413" y="1783920"/>
                  </a:lnTo>
                  <a:lnTo>
                    <a:pt x="55558" y="1782793"/>
                  </a:lnTo>
                  <a:lnTo>
                    <a:pt x="51476" y="1781440"/>
                  </a:lnTo>
                  <a:lnTo>
                    <a:pt x="48074" y="1780088"/>
                  </a:lnTo>
                  <a:lnTo>
                    <a:pt x="44219" y="1778285"/>
                  </a:lnTo>
                  <a:lnTo>
                    <a:pt x="40591" y="1776256"/>
                  </a:lnTo>
                  <a:lnTo>
                    <a:pt x="37416" y="1774228"/>
                  </a:lnTo>
                  <a:lnTo>
                    <a:pt x="33788" y="1772199"/>
                  </a:lnTo>
                  <a:lnTo>
                    <a:pt x="30840" y="1769720"/>
                  </a:lnTo>
                  <a:lnTo>
                    <a:pt x="27892" y="1767466"/>
                  </a:lnTo>
                  <a:lnTo>
                    <a:pt x="24717" y="1764761"/>
                  </a:lnTo>
                  <a:lnTo>
                    <a:pt x="21996" y="1762282"/>
                  </a:lnTo>
                  <a:lnTo>
                    <a:pt x="19502" y="1759126"/>
                  </a:lnTo>
                  <a:lnTo>
                    <a:pt x="17007" y="1756421"/>
                  </a:lnTo>
                  <a:lnTo>
                    <a:pt x="14513" y="1753040"/>
                  </a:lnTo>
                  <a:lnTo>
                    <a:pt x="12472" y="1750110"/>
                  </a:lnTo>
                  <a:lnTo>
                    <a:pt x="10431" y="1746955"/>
                  </a:lnTo>
                  <a:lnTo>
                    <a:pt x="8390" y="1743348"/>
                  </a:lnTo>
                  <a:lnTo>
                    <a:pt x="6803" y="1740193"/>
                  </a:lnTo>
                  <a:lnTo>
                    <a:pt x="5442" y="1736361"/>
                  </a:lnTo>
                  <a:lnTo>
                    <a:pt x="3855" y="1732755"/>
                  </a:lnTo>
                  <a:lnTo>
                    <a:pt x="2948" y="1729148"/>
                  </a:lnTo>
                  <a:lnTo>
                    <a:pt x="1814" y="1725317"/>
                  </a:lnTo>
                  <a:lnTo>
                    <a:pt x="1134" y="1721485"/>
                  </a:lnTo>
                  <a:lnTo>
                    <a:pt x="680" y="1717428"/>
                  </a:lnTo>
                  <a:lnTo>
                    <a:pt x="227" y="1713822"/>
                  </a:lnTo>
                  <a:lnTo>
                    <a:pt x="0" y="1709764"/>
                  </a:lnTo>
                  <a:lnTo>
                    <a:pt x="0" y="1644625"/>
                  </a:lnTo>
                  <a:lnTo>
                    <a:pt x="227" y="1640568"/>
                  </a:lnTo>
                  <a:lnTo>
                    <a:pt x="680" y="1636736"/>
                  </a:lnTo>
                  <a:lnTo>
                    <a:pt x="1134" y="1632679"/>
                  </a:lnTo>
                  <a:lnTo>
                    <a:pt x="1814" y="1629073"/>
                  </a:lnTo>
                  <a:lnTo>
                    <a:pt x="2948" y="1625241"/>
                  </a:lnTo>
                  <a:lnTo>
                    <a:pt x="3855" y="1621409"/>
                  </a:lnTo>
                  <a:lnTo>
                    <a:pt x="5442" y="1618028"/>
                  </a:lnTo>
                  <a:lnTo>
                    <a:pt x="6803" y="1614196"/>
                  </a:lnTo>
                  <a:lnTo>
                    <a:pt x="8390" y="1610815"/>
                  </a:lnTo>
                  <a:lnTo>
                    <a:pt x="10431" y="1607434"/>
                  </a:lnTo>
                  <a:lnTo>
                    <a:pt x="12472" y="1604054"/>
                  </a:lnTo>
                  <a:lnTo>
                    <a:pt x="14513" y="1601123"/>
                  </a:lnTo>
                  <a:lnTo>
                    <a:pt x="17007" y="1597968"/>
                  </a:lnTo>
                  <a:lnTo>
                    <a:pt x="19502" y="1595038"/>
                  </a:lnTo>
                  <a:lnTo>
                    <a:pt x="21996" y="1592108"/>
                  </a:lnTo>
                  <a:lnTo>
                    <a:pt x="24717" y="1589628"/>
                  </a:lnTo>
                  <a:lnTo>
                    <a:pt x="27892" y="1586923"/>
                  </a:lnTo>
                  <a:lnTo>
                    <a:pt x="30840" y="1584669"/>
                  </a:lnTo>
                  <a:lnTo>
                    <a:pt x="33788" y="1581965"/>
                  </a:lnTo>
                  <a:lnTo>
                    <a:pt x="37416" y="1580162"/>
                  </a:lnTo>
                  <a:lnTo>
                    <a:pt x="40591" y="1578133"/>
                  </a:lnTo>
                  <a:lnTo>
                    <a:pt x="44219" y="1576104"/>
                  </a:lnTo>
                  <a:lnTo>
                    <a:pt x="48074" y="1574301"/>
                  </a:lnTo>
                  <a:lnTo>
                    <a:pt x="51476" y="1572723"/>
                  </a:lnTo>
                  <a:lnTo>
                    <a:pt x="55558" y="1571596"/>
                  </a:lnTo>
                  <a:lnTo>
                    <a:pt x="59413" y="1570244"/>
                  </a:lnTo>
                  <a:lnTo>
                    <a:pt x="63494" y="1569117"/>
                  </a:lnTo>
                  <a:lnTo>
                    <a:pt x="67349" y="1568216"/>
                  </a:lnTo>
                  <a:lnTo>
                    <a:pt x="71431" y="1567539"/>
                  </a:lnTo>
                  <a:lnTo>
                    <a:pt x="75740" y="1567089"/>
                  </a:lnTo>
                  <a:lnTo>
                    <a:pt x="80048" y="1566863"/>
                  </a:lnTo>
                  <a:close/>
                  <a:moveTo>
                    <a:pt x="837043" y="738188"/>
                  </a:moveTo>
                  <a:lnTo>
                    <a:pt x="839735" y="738188"/>
                  </a:lnTo>
                  <a:lnTo>
                    <a:pt x="912639" y="738188"/>
                  </a:lnTo>
                  <a:lnTo>
                    <a:pt x="915107" y="738188"/>
                  </a:lnTo>
                  <a:lnTo>
                    <a:pt x="917575" y="738870"/>
                  </a:lnTo>
                  <a:lnTo>
                    <a:pt x="920042" y="739324"/>
                  </a:lnTo>
                  <a:lnTo>
                    <a:pt x="922285" y="740232"/>
                  </a:lnTo>
                  <a:lnTo>
                    <a:pt x="924529" y="741368"/>
                  </a:lnTo>
                  <a:lnTo>
                    <a:pt x="926772" y="742504"/>
                  </a:lnTo>
                  <a:lnTo>
                    <a:pt x="928791" y="743867"/>
                  </a:lnTo>
                  <a:lnTo>
                    <a:pt x="930585" y="745684"/>
                  </a:lnTo>
                  <a:lnTo>
                    <a:pt x="932155" y="747047"/>
                  </a:lnTo>
                  <a:lnTo>
                    <a:pt x="933501" y="749091"/>
                  </a:lnTo>
                  <a:lnTo>
                    <a:pt x="934847" y="751135"/>
                  </a:lnTo>
                  <a:lnTo>
                    <a:pt x="936193" y="753407"/>
                  </a:lnTo>
                  <a:lnTo>
                    <a:pt x="936866" y="755678"/>
                  </a:lnTo>
                  <a:lnTo>
                    <a:pt x="937315" y="757950"/>
                  </a:lnTo>
                  <a:lnTo>
                    <a:pt x="937763" y="760448"/>
                  </a:lnTo>
                  <a:lnTo>
                    <a:pt x="938212" y="762947"/>
                  </a:lnTo>
                  <a:lnTo>
                    <a:pt x="938212" y="1145229"/>
                  </a:lnTo>
                  <a:lnTo>
                    <a:pt x="937763" y="1147728"/>
                  </a:lnTo>
                  <a:lnTo>
                    <a:pt x="937315" y="1150227"/>
                  </a:lnTo>
                  <a:lnTo>
                    <a:pt x="936866" y="1152498"/>
                  </a:lnTo>
                  <a:lnTo>
                    <a:pt x="936193" y="1154770"/>
                  </a:lnTo>
                  <a:lnTo>
                    <a:pt x="934847" y="1157041"/>
                  </a:lnTo>
                  <a:lnTo>
                    <a:pt x="933501" y="1159085"/>
                  </a:lnTo>
                  <a:lnTo>
                    <a:pt x="932155" y="1160902"/>
                  </a:lnTo>
                  <a:lnTo>
                    <a:pt x="930585" y="1162720"/>
                  </a:lnTo>
                  <a:lnTo>
                    <a:pt x="928791" y="1164537"/>
                  </a:lnTo>
                  <a:lnTo>
                    <a:pt x="926772" y="1165672"/>
                  </a:lnTo>
                  <a:lnTo>
                    <a:pt x="924529" y="1167035"/>
                  </a:lnTo>
                  <a:lnTo>
                    <a:pt x="922285" y="1167944"/>
                  </a:lnTo>
                  <a:lnTo>
                    <a:pt x="920042" y="1168852"/>
                  </a:lnTo>
                  <a:lnTo>
                    <a:pt x="917575" y="1169534"/>
                  </a:lnTo>
                  <a:lnTo>
                    <a:pt x="915107" y="1169761"/>
                  </a:lnTo>
                  <a:lnTo>
                    <a:pt x="912639" y="1169988"/>
                  </a:lnTo>
                  <a:lnTo>
                    <a:pt x="839735" y="1169988"/>
                  </a:lnTo>
                  <a:lnTo>
                    <a:pt x="837043" y="1169761"/>
                  </a:lnTo>
                  <a:lnTo>
                    <a:pt x="834576" y="1169534"/>
                  </a:lnTo>
                  <a:lnTo>
                    <a:pt x="832108" y="1168852"/>
                  </a:lnTo>
                  <a:lnTo>
                    <a:pt x="829865" y="1167944"/>
                  </a:lnTo>
                  <a:lnTo>
                    <a:pt x="827622" y="1167035"/>
                  </a:lnTo>
                  <a:lnTo>
                    <a:pt x="825603" y="1165672"/>
                  </a:lnTo>
                  <a:lnTo>
                    <a:pt x="823584" y="1164537"/>
                  </a:lnTo>
                  <a:lnTo>
                    <a:pt x="821790" y="1162720"/>
                  </a:lnTo>
                  <a:lnTo>
                    <a:pt x="819995" y="1160902"/>
                  </a:lnTo>
                  <a:lnTo>
                    <a:pt x="818649" y="1159085"/>
                  </a:lnTo>
                  <a:lnTo>
                    <a:pt x="817303" y="1157041"/>
                  </a:lnTo>
                  <a:lnTo>
                    <a:pt x="816406" y="1154770"/>
                  </a:lnTo>
                  <a:lnTo>
                    <a:pt x="815284" y="1152498"/>
                  </a:lnTo>
                  <a:lnTo>
                    <a:pt x="814836" y="1150227"/>
                  </a:lnTo>
                  <a:lnTo>
                    <a:pt x="814387" y="1147728"/>
                  </a:lnTo>
                  <a:lnTo>
                    <a:pt x="814387" y="1145229"/>
                  </a:lnTo>
                  <a:lnTo>
                    <a:pt x="814387" y="762947"/>
                  </a:lnTo>
                  <a:lnTo>
                    <a:pt x="814387" y="760448"/>
                  </a:lnTo>
                  <a:lnTo>
                    <a:pt x="814836" y="757950"/>
                  </a:lnTo>
                  <a:lnTo>
                    <a:pt x="815284" y="755678"/>
                  </a:lnTo>
                  <a:lnTo>
                    <a:pt x="816406" y="753407"/>
                  </a:lnTo>
                  <a:lnTo>
                    <a:pt x="817303" y="751135"/>
                  </a:lnTo>
                  <a:lnTo>
                    <a:pt x="818649" y="749091"/>
                  </a:lnTo>
                  <a:lnTo>
                    <a:pt x="819995" y="747047"/>
                  </a:lnTo>
                  <a:lnTo>
                    <a:pt x="821790" y="745684"/>
                  </a:lnTo>
                  <a:lnTo>
                    <a:pt x="823584" y="743867"/>
                  </a:lnTo>
                  <a:lnTo>
                    <a:pt x="825603" y="742504"/>
                  </a:lnTo>
                  <a:lnTo>
                    <a:pt x="827622" y="741368"/>
                  </a:lnTo>
                  <a:lnTo>
                    <a:pt x="829865" y="740232"/>
                  </a:lnTo>
                  <a:lnTo>
                    <a:pt x="832108" y="739324"/>
                  </a:lnTo>
                  <a:lnTo>
                    <a:pt x="834576" y="738870"/>
                  </a:lnTo>
                  <a:lnTo>
                    <a:pt x="837043" y="738188"/>
                  </a:lnTo>
                  <a:close/>
                  <a:moveTo>
                    <a:pt x="1318322" y="671513"/>
                  </a:moveTo>
                  <a:lnTo>
                    <a:pt x="1320794" y="671513"/>
                  </a:lnTo>
                  <a:lnTo>
                    <a:pt x="1394056" y="671513"/>
                  </a:lnTo>
                  <a:lnTo>
                    <a:pt x="1396528" y="671513"/>
                  </a:lnTo>
                  <a:lnTo>
                    <a:pt x="1399000" y="671966"/>
                  </a:lnTo>
                  <a:lnTo>
                    <a:pt x="1401472" y="672873"/>
                  </a:lnTo>
                  <a:lnTo>
                    <a:pt x="1403719" y="673553"/>
                  </a:lnTo>
                  <a:lnTo>
                    <a:pt x="1405966" y="674913"/>
                  </a:lnTo>
                  <a:lnTo>
                    <a:pt x="1408213" y="676273"/>
                  </a:lnTo>
                  <a:lnTo>
                    <a:pt x="1410011" y="677860"/>
                  </a:lnTo>
                  <a:lnTo>
                    <a:pt x="1412034" y="679900"/>
                  </a:lnTo>
                  <a:lnTo>
                    <a:pt x="1413607" y="681941"/>
                  </a:lnTo>
                  <a:lnTo>
                    <a:pt x="1414955" y="683981"/>
                  </a:lnTo>
                  <a:lnTo>
                    <a:pt x="1416304" y="686474"/>
                  </a:lnTo>
                  <a:lnTo>
                    <a:pt x="1417203" y="688968"/>
                  </a:lnTo>
                  <a:lnTo>
                    <a:pt x="1418326" y="691461"/>
                  </a:lnTo>
                  <a:lnTo>
                    <a:pt x="1418776" y="694181"/>
                  </a:lnTo>
                  <a:lnTo>
                    <a:pt x="1419225" y="696902"/>
                  </a:lnTo>
                  <a:lnTo>
                    <a:pt x="1419225" y="699848"/>
                  </a:lnTo>
                  <a:lnTo>
                    <a:pt x="1419225" y="1141426"/>
                  </a:lnTo>
                  <a:lnTo>
                    <a:pt x="1419225" y="1144373"/>
                  </a:lnTo>
                  <a:lnTo>
                    <a:pt x="1418776" y="1147320"/>
                  </a:lnTo>
                  <a:lnTo>
                    <a:pt x="1418326" y="1149813"/>
                  </a:lnTo>
                  <a:lnTo>
                    <a:pt x="1417203" y="1152534"/>
                  </a:lnTo>
                  <a:lnTo>
                    <a:pt x="1416304" y="1155254"/>
                  </a:lnTo>
                  <a:lnTo>
                    <a:pt x="1414955" y="1157521"/>
                  </a:lnTo>
                  <a:lnTo>
                    <a:pt x="1413607" y="1159787"/>
                  </a:lnTo>
                  <a:lnTo>
                    <a:pt x="1412034" y="1161601"/>
                  </a:lnTo>
                  <a:lnTo>
                    <a:pt x="1410011" y="1163414"/>
                  </a:lnTo>
                  <a:lnTo>
                    <a:pt x="1408213" y="1165228"/>
                  </a:lnTo>
                  <a:lnTo>
                    <a:pt x="1405966" y="1166588"/>
                  </a:lnTo>
                  <a:lnTo>
                    <a:pt x="1403719" y="1167721"/>
                  </a:lnTo>
                  <a:lnTo>
                    <a:pt x="1401472" y="1168855"/>
                  </a:lnTo>
                  <a:lnTo>
                    <a:pt x="1399000" y="1169535"/>
                  </a:lnTo>
                  <a:lnTo>
                    <a:pt x="1396528" y="1169761"/>
                  </a:lnTo>
                  <a:lnTo>
                    <a:pt x="1394056" y="1169988"/>
                  </a:lnTo>
                  <a:lnTo>
                    <a:pt x="1320794" y="1169988"/>
                  </a:lnTo>
                  <a:lnTo>
                    <a:pt x="1318322" y="1169761"/>
                  </a:lnTo>
                  <a:lnTo>
                    <a:pt x="1315850" y="1169535"/>
                  </a:lnTo>
                  <a:lnTo>
                    <a:pt x="1313154" y="1168855"/>
                  </a:lnTo>
                  <a:lnTo>
                    <a:pt x="1310906" y="1167721"/>
                  </a:lnTo>
                  <a:lnTo>
                    <a:pt x="1308659" y="1166588"/>
                  </a:lnTo>
                  <a:lnTo>
                    <a:pt x="1306861" y="1165228"/>
                  </a:lnTo>
                  <a:lnTo>
                    <a:pt x="1304839" y="1163414"/>
                  </a:lnTo>
                  <a:lnTo>
                    <a:pt x="1303041" y="1161601"/>
                  </a:lnTo>
                  <a:lnTo>
                    <a:pt x="1301243" y="1159787"/>
                  </a:lnTo>
                  <a:lnTo>
                    <a:pt x="1299670" y="1157521"/>
                  </a:lnTo>
                  <a:lnTo>
                    <a:pt x="1298546" y="1155254"/>
                  </a:lnTo>
                  <a:lnTo>
                    <a:pt x="1297423" y="1152534"/>
                  </a:lnTo>
                  <a:lnTo>
                    <a:pt x="1296524" y="1149813"/>
                  </a:lnTo>
                  <a:lnTo>
                    <a:pt x="1296074" y="1147320"/>
                  </a:lnTo>
                  <a:lnTo>
                    <a:pt x="1295400" y="1144373"/>
                  </a:lnTo>
                  <a:lnTo>
                    <a:pt x="1295400" y="1141426"/>
                  </a:lnTo>
                  <a:lnTo>
                    <a:pt x="1295400" y="699848"/>
                  </a:lnTo>
                  <a:lnTo>
                    <a:pt x="1295400" y="696902"/>
                  </a:lnTo>
                  <a:lnTo>
                    <a:pt x="1296074" y="694181"/>
                  </a:lnTo>
                  <a:lnTo>
                    <a:pt x="1296524" y="691461"/>
                  </a:lnTo>
                  <a:lnTo>
                    <a:pt x="1297423" y="688968"/>
                  </a:lnTo>
                  <a:lnTo>
                    <a:pt x="1298546" y="686474"/>
                  </a:lnTo>
                  <a:lnTo>
                    <a:pt x="1299670" y="683981"/>
                  </a:lnTo>
                  <a:lnTo>
                    <a:pt x="1301243" y="681941"/>
                  </a:lnTo>
                  <a:lnTo>
                    <a:pt x="1303041" y="679900"/>
                  </a:lnTo>
                  <a:lnTo>
                    <a:pt x="1304839" y="677860"/>
                  </a:lnTo>
                  <a:lnTo>
                    <a:pt x="1306861" y="676273"/>
                  </a:lnTo>
                  <a:lnTo>
                    <a:pt x="1308659" y="674913"/>
                  </a:lnTo>
                  <a:lnTo>
                    <a:pt x="1310906" y="673553"/>
                  </a:lnTo>
                  <a:lnTo>
                    <a:pt x="1313154" y="672873"/>
                  </a:lnTo>
                  <a:lnTo>
                    <a:pt x="1315850" y="671966"/>
                  </a:lnTo>
                  <a:lnTo>
                    <a:pt x="1318322" y="671513"/>
                  </a:lnTo>
                  <a:close/>
                  <a:moveTo>
                    <a:pt x="988416" y="671513"/>
                  </a:moveTo>
                  <a:lnTo>
                    <a:pt x="990920" y="671513"/>
                  </a:lnTo>
                  <a:lnTo>
                    <a:pt x="1065121" y="671513"/>
                  </a:lnTo>
                  <a:lnTo>
                    <a:pt x="1067624" y="671513"/>
                  </a:lnTo>
                  <a:lnTo>
                    <a:pt x="1070128" y="671966"/>
                  </a:lnTo>
                  <a:lnTo>
                    <a:pt x="1072632" y="672873"/>
                  </a:lnTo>
                  <a:lnTo>
                    <a:pt x="1074908" y="673553"/>
                  </a:lnTo>
                  <a:lnTo>
                    <a:pt x="1077184" y="674913"/>
                  </a:lnTo>
                  <a:lnTo>
                    <a:pt x="1079460" y="676273"/>
                  </a:lnTo>
                  <a:lnTo>
                    <a:pt x="1081281" y="677860"/>
                  </a:lnTo>
                  <a:lnTo>
                    <a:pt x="1083330" y="679900"/>
                  </a:lnTo>
                  <a:lnTo>
                    <a:pt x="1084923" y="681941"/>
                  </a:lnTo>
                  <a:lnTo>
                    <a:pt x="1086288" y="683981"/>
                  </a:lnTo>
                  <a:lnTo>
                    <a:pt x="1087654" y="686474"/>
                  </a:lnTo>
                  <a:lnTo>
                    <a:pt x="1088565" y="688968"/>
                  </a:lnTo>
                  <a:lnTo>
                    <a:pt x="1089703" y="691461"/>
                  </a:lnTo>
                  <a:lnTo>
                    <a:pt x="1090158" y="694181"/>
                  </a:lnTo>
                  <a:lnTo>
                    <a:pt x="1090613" y="696902"/>
                  </a:lnTo>
                  <a:lnTo>
                    <a:pt x="1090613" y="699848"/>
                  </a:lnTo>
                  <a:lnTo>
                    <a:pt x="1090613" y="1141426"/>
                  </a:lnTo>
                  <a:lnTo>
                    <a:pt x="1090613" y="1144373"/>
                  </a:lnTo>
                  <a:lnTo>
                    <a:pt x="1090158" y="1147320"/>
                  </a:lnTo>
                  <a:lnTo>
                    <a:pt x="1089703" y="1149813"/>
                  </a:lnTo>
                  <a:lnTo>
                    <a:pt x="1088565" y="1152534"/>
                  </a:lnTo>
                  <a:lnTo>
                    <a:pt x="1087654" y="1155254"/>
                  </a:lnTo>
                  <a:lnTo>
                    <a:pt x="1086288" y="1157521"/>
                  </a:lnTo>
                  <a:lnTo>
                    <a:pt x="1084923" y="1159787"/>
                  </a:lnTo>
                  <a:lnTo>
                    <a:pt x="1083330" y="1161601"/>
                  </a:lnTo>
                  <a:lnTo>
                    <a:pt x="1081281" y="1163414"/>
                  </a:lnTo>
                  <a:lnTo>
                    <a:pt x="1079460" y="1165228"/>
                  </a:lnTo>
                  <a:lnTo>
                    <a:pt x="1077184" y="1166588"/>
                  </a:lnTo>
                  <a:lnTo>
                    <a:pt x="1074908" y="1167721"/>
                  </a:lnTo>
                  <a:lnTo>
                    <a:pt x="1072632" y="1168855"/>
                  </a:lnTo>
                  <a:lnTo>
                    <a:pt x="1070128" y="1169535"/>
                  </a:lnTo>
                  <a:lnTo>
                    <a:pt x="1067624" y="1169761"/>
                  </a:lnTo>
                  <a:lnTo>
                    <a:pt x="1065121" y="1169988"/>
                  </a:lnTo>
                  <a:lnTo>
                    <a:pt x="990920" y="1169988"/>
                  </a:lnTo>
                  <a:lnTo>
                    <a:pt x="988416" y="1169761"/>
                  </a:lnTo>
                  <a:lnTo>
                    <a:pt x="985685" y="1169535"/>
                  </a:lnTo>
                  <a:lnTo>
                    <a:pt x="983181" y="1168855"/>
                  </a:lnTo>
                  <a:lnTo>
                    <a:pt x="980905" y="1167721"/>
                  </a:lnTo>
                  <a:lnTo>
                    <a:pt x="978629" y="1166588"/>
                  </a:lnTo>
                  <a:lnTo>
                    <a:pt x="976581" y="1165228"/>
                  </a:lnTo>
                  <a:lnTo>
                    <a:pt x="974532" y="1163414"/>
                  </a:lnTo>
                  <a:lnTo>
                    <a:pt x="972939" y="1161601"/>
                  </a:lnTo>
                  <a:lnTo>
                    <a:pt x="971118" y="1159787"/>
                  </a:lnTo>
                  <a:lnTo>
                    <a:pt x="969525" y="1157521"/>
                  </a:lnTo>
                  <a:lnTo>
                    <a:pt x="968387" y="1155254"/>
                  </a:lnTo>
                  <a:lnTo>
                    <a:pt x="967249" y="1152534"/>
                  </a:lnTo>
                  <a:lnTo>
                    <a:pt x="966338" y="1149813"/>
                  </a:lnTo>
                  <a:lnTo>
                    <a:pt x="965883" y="1147320"/>
                  </a:lnTo>
                  <a:lnTo>
                    <a:pt x="965200" y="1144373"/>
                  </a:lnTo>
                  <a:lnTo>
                    <a:pt x="965200" y="1141426"/>
                  </a:lnTo>
                  <a:lnTo>
                    <a:pt x="965200" y="699848"/>
                  </a:lnTo>
                  <a:lnTo>
                    <a:pt x="965200" y="696902"/>
                  </a:lnTo>
                  <a:lnTo>
                    <a:pt x="965883" y="694181"/>
                  </a:lnTo>
                  <a:lnTo>
                    <a:pt x="966338" y="691461"/>
                  </a:lnTo>
                  <a:lnTo>
                    <a:pt x="967249" y="688968"/>
                  </a:lnTo>
                  <a:lnTo>
                    <a:pt x="968387" y="686474"/>
                  </a:lnTo>
                  <a:lnTo>
                    <a:pt x="969525" y="683981"/>
                  </a:lnTo>
                  <a:lnTo>
                    <a:pt x="971118" y="681941"/>
                  </a:lnTo>
                  <a:lnTo>
                    <a:pt x="972939" y="679900"/>
                  </a:lnTo>
                  <a:lnTo>
                    <a:pt x="974532" y="677860"/>
                  </a:lnTo>
                  <a:lnTo>
                    <a:pt x="976581" y="676273"/>
                  </a:lnTo>
                  <a:lnTo>
                    <a:pt x="978629" y="674913"/>
                  </a:lnTo>
                  <a:lnTo>
                    <a:pt x="980905" y="673553"/>
                  </a:lnTo>
                  <a:lnTo>
                    <a:pt x="983181" y="672873"/>
                  </a:lnTo>
                  <a:lnTo>
                    <a:pt x="985685" y="671966"/>
                  </a:lnTo>
                  <a:lnTo>
                    <a:pt x="988416" y="671513"/>
                  </a:lnTo>
                  <a:close/>
                  <a:moveTo>
                    <a:pt x="1471932" y="590550"/>
                  </a:moveTo>
                  <a:lnTo>
                    <a:pt x="1546133" y="590550"/>
                  </a:lnTo>
                  <a:lnTo>
                    <a:pt x="1548636" y="590777"/>
                  </a:lnTo>
                  <a:lnTo>
                    <a:pt x="1551140" y="591231"/>
                  </a:lnTo>
                  <a:lnTo>
                    <a:pt x="1553644" y="592139"/>
                  </a:lnTo>
                  <a:lnTo>
                    <a:pt x="1555920" y="593274"/>
                  </a:lnTo>
                  <a:lnTo>
                    <a:pt x="1558196" y="594635"/>
                  </a:lnTo>
                  <a:lnTo>
                    <a:pt x="1560472" y="596451"/>
                  </a:lnTo>
                  <a:lnTo>
                    <a:pt x="1562293" y="598267"/>
                  </a:lnTo>
                  <a:lnTo>
                    <a:pt x="1564342" y="600537"/>
                  </a:lnTo>
                  <a:lnTo>
                    <a:pt x="1565707" y="602806"/>
                  </a:lnTo>
                  <a:lnTo>
                    <a:pt x="1567300" y="605303"/>
                  </a:lnTo>
                  <a:lnTo>
                    <a:pt x="1568666" y="608026"/>
                  </a:lnTo>
                  <a:lnTo>
                    <a:pt x="1569577" y="610750"/>
                  </a:lnTo>
                  <a:lnTo>
                    <a:pt x="1570487" y="613927"/>
                  </a:lnTo>
                  <a:lnTo>
                    <a:pt x="1571170" y="617105"/>
                  </a:lnTo>
                  <a:lnTo>
                    <a:pt x="1571625" y="620282"/>
                  </a:lnTo>
                  <a:lnTo>
                    <a:pt x="1571625" y="623687"/>
                  </a:lnTo>
                  <a:lnTo>
                    <a:pt x="1571625" y="1136851"/>
                  </a:lnTo>
                  <a:lnTo>
                    <a:pt x="1571625" y="1140256"/>
                  </a:lnTo>
                  <a:lnTo>
                    <a:pt x="1571170" y="1143433"/>
                  </a:lnTo>
                  <a:lnTo>
                    <a:pt x="1570487" y="1146838"/>
                  </a:lnTo>
                  <a:lnTo>
                    <a:pt x="1569577" y="1149788"/>
                  </a:lnTo>
                  <a:lnTo>
                    <a:pt x="1568666" y="1152512"/>
                  </a:lnTo>
                  <a:lnTo>
                    <a:pt x="1567300" y="1155462"/>
                  </a:lnTo>
                  <a:lnTo>
                    <a:pt x="1565707" y="1157959"/>
                  </a:lnTo>
                  <a:lnTo>
                    <a:pt x="1564342" y="1160229"/>
                  </a:lnTo>
                  <a:lnTo>
                    <a:pt x="1562293" y="1162498"/>
                  </a:lnTo>
                  <a:lnTo>
                    <a:pt x="1560472" y="1164314"/>
                  </a:lnTo>
                  <a:lnTo>
                    <a:pt x="1558196" y="1165903"/>
                  </a:lnTo>
                  <a:lnTo>
                    <a:pt x="1555920" y="1167492"/>
                  </a:lnTo>
                  <a:lnTo>
                    <a:pt x="1553644" y="1168399"/>
                  </a:lnTo>
                  <a:lnTo>
                    <a:pt x="1551140" y="1169307"/>
                  </a:lnTo>
                  <a:lnTo>
                    <a:pt x="1548636" y="1169761"/>
                  </a:lnTo>
                  <a:lnTo>
                    <a:pt x="1546133" y="1169988"/>
                  </a:lnTo>
                  <a:lnTo>
                    <a:pt x="1471932" y="1169988"/>
                  </a:lnTo>
                  <a:lnTo>
                    <a:pt x="1469201" y="1169761"/>
                  </a:lnTo>
                  <a:lnTo>
                    <a:pt x="1466697" y="1169307"/>
                  </a:lnTo>
                  <a:lnTo>
                    <a:pt x="1464193" y="1168399"/>
                  </a:lnTo>
                  <a:lnTo>
                    <a:pt x="1461917" y="1167492"/>
                  </a:lnTo>
                  <a:lnTo>
                    <a:pt x="1459641" y="1165903"/>
                  </a:lnTo>
                  <a:lnTo>
                    <a:pt x="1457593" y="1164314"/>
                  </a:lnTo>
                  <a:lnTo>
                    <a:pt x="1455544" y="1162498"/>
                  </a:lnTo>
                  <a:lnTo>
                    <a:pt x="1453496" y="1160229"/>
                  </a:lnTo>
                  <a:lnTo>
                    <a:pt x="1452130" y="1157959"/>
                  </a:lnTo>
                  <a:lnTo>
                    <a:pt x="1450537" y="1155462"/>
                  </a:lnTo>
                  <a:lnTo>
                    <a:pt x="1449399" y="1152512"/>
                  </a:lnTo>
                  <a:lnTo>
                    <a:pt x="1448261" y="1149788"/>
                  </a:lnTo>
                  <a:lnTo>
                    <a:pt x="1447350" y="1146838"/>
                  </a:lnTo>
                  <a:lnTo>
                    <a:pt x="1446667" y="1143433"/>
                  </a:lnTo>
                  <a:lnTo>
                    <a:pt x="1446212" y="1140256"/>
                  </a:lnTo>
                  <a:lnTo>
                    <a:pt x="1446212" y="1136851"/>
                  </a:lnTo>
                  <a:lnTo>
                    <a:pt x="1446212" y="623687"/>
                  </a:lnTo>
                  <a:lnTo>
                    <a:pt x="1446212" y="620282"/>
                  </a:lnTo>
                  <a:lnTo>
                    <a:pt x="1446667" y="617105"/>
                  </a:lnTo>
                  <a:lnTo>
                    <a:pt x="1447350" y="613927"/>
                  </a:lnTo>
                  <a:lnTo>
                    <a:pt x="1448261" y="610750"/>
                  </a:lnTo>
                  <a:lnTo>
                    <a:pt x="1449399" y="608026"/>
                  </a:lnTo>
                  <a:lnTo>
                    <a:pt x="1450537" y="605303"/>
                  </a:lnTo>
                  <a:lnTo>
                    <a:pt x="1452130" y="602806"/>
                  </a:lnTo>
                  <a:lnTo>
                    <a:pt x="1453496" y="600537"/>
                  </a:lnTo>
                  <a:lnTo>
                    <a:pt x="1455544" y="598267"/>
                  </a:lnTo>
                  <a:lnTo>
                    <a:pt x="1457593" y="596451"/>
                  </a:lnTo>
                  <a:lnTo>
                    <a:pt x="1459641" y="594635"/>
                  </a:lnTo>
                  <a:lnTo>
                    <a:pt x="1461917" y="593274"/>
                  </a:lnTo>
                  <a:lnTo>
                    <a:pt x="1464193" y="592139"/>
                  </a:lnTo>
                  <a:lnTo>
                    <a:pt x="1466697" y="591231"/>
                  </a:lnTo>
                  <a:lnTo>
                    <a:pt x="1469201" y="590777"/>
                  </a:lnTo>
                  <a:lnTo>
                    <a:pt x="1471932" y="590550"/>
                  </a:lnTo>
                  <a:close/>
                  <a:moveTo>
                    <a:pt x="1152617" y="590550"/>
                  </a:moveTo>
                  <a:lnTo>
                    <a:pt x="1226818" y="590550"/>
                  </a:lnTo>
                  <a:lnTo>
                    <a:pt x="1229322" y="590777"/>
                  </a:lnTo>
                  <a:lnTo>
                    <a:pt x="1232053" y="591231"/>
                  </a:lnTo>
                  <a:lnTo>
                    <a:pt x="1234557" y="592139"/>
                  </a:lnTo>
                  <a:lnTo>
                    <a:pt x="1236833" y="593274"/>
                  </a:lnTo>
                  <a:lnTo>
                    <a:pt x="1239109" y="594635"/>
                  </a:lnTo>
                  <a:lnTo>
                    <a:pt x="1241158" y="596451"/>
                  </a:lnTo>
                  <a:lnTo>
                    <a:pt x="1242978" y="598267"/>
                  </a:lnTo>
                  <a:lnTo>
                    <a:pt x="1244799" y="600537"/>
                  </a:lnTo>
                  <a:lnTo>
                    <a:pt x="1246620" y="602806"/>
                  </a:lnTo>
                  <a:lnTo>
                    <a:pt x="1248213" y="605303"/>
                  </a:lnTo>
                  <a:lnTo>
                    <a:pt x="1249352" y="608026"/>
                  </a:lnTo>
                  <a:lnTo>
                    <a:pt x="1250490" y="610750"/>
                  </a:lnTo>
                  <a:lnTo>
                    <a:pt x="1251400" y="613927"/>
                  </a:lnTo>
                  <a:lnTo>
                    <a:pt x="1251855" y="617105"/>
                  </a:lnTo>
                  <a:lnTo>
                    <a:pt x="1252538" y="620282"/>
                  </a:lnTo>
                  <a:lnTo>
                    <a:pt x="1252538" y="623687"/>
                  </a:lnTo>
                  <a:lnTo>
                    <a:pt x="1252538" y="1136851"/>
                  </a:lnTo>
                  <a:lnTo>
                    <a:pt x="1252538" y="1140256"/>
                  </a:lnTo>
                  <a:lnTo>
                    <a:pt x="1251855" y="1143433"/>
                  </a:lnTo>
                  <a:lnTo>
                    <a:pt x="1251400" y="1146838"/>
                  </a:lnTo>
                  <a:lnTo>
                    <a:pt x="1250490" y="1149788"/>
                  </a:lnTo>
                  <a:lnTo>
                    <a:pt x="1249352" y="1152512"/>
                  </a:lnTo>
                  <a:lnTo>
                    <a:pt x="1248213" y="1155462"/>
                  </a:lnTo>
                  <a:lnTo>
                    <a:pt x="1246620" y="1157959"/>
                  </a:lnTo>
                  <a:lnTo>
                    <a:pt x="1244799" y="1160229"/>
                  </a:lnTo>
                  <a:lnTo>
                    <a:pt x="1242978" y="1162498"/>
                  </a:lnTo>
                  <a:lnTo>
                    <a:pt x="1241158" y="1164314"/>
                  </a:lnTo>
                  <a:lnTo>
                    <a:pt x="1239109" y="1165903"/>
                  </a:lnTo>
                  <a:lnTo>
                    <a:pt x="1236833" y="1167492"/>
                  </a:lnTo>
                  <a:lnTo>
                    <a:pt x="1234557" y="1168399"/>
                  </a:lnTo>
                  <a:lnTo>
                    <a:pt x="1232053" y="1169307"/>
                  </a:lnTo>
                  <a:lnTo>
                    <a:pt x="1229322" y="1169761"/>
                  </a:lnTo>
                  <a:lnTo>
                    <a:pt x="1226818" y="1169988"/>
                  </a:lnTo>
                  <a:lnTo>
                    <a:pt x="1152617" y="1169988"/>
                  </a:lnTo>
                  <a:lnTo>
                    <a:pt x="1150114" y="1169761"/>
                  </a:lnTo>
                  <a:lnTo>
                    <a:pt x="1147610" y="1169307"/>
                  </a:lnTo>
                  <a:lnTo>
                    <a:pt x="1145106" y="1168399"/>
                  </a:lnTo>
                  <a:lnTo>
                    <a:pt x="1142830" y="1167492"/>
                  </a:lnTo>
                  <a:lnTo>
                    <a:pt x="1140554" y="1165903"/>
                  </a:lnTo>
                  <a:lnTo>
                    <a:pt x="1138278" y="1164314"/>
                  </a:lnTo>
                  <a:lnTo>
                    <a:pt x="1136457" y="1162498"/>
                  </a:lnTo>
                  <a:lnTo>
                    <a:pt x="1134409" y="1160229"/>
                  </a:lnTo>
                  <a:lnTo>
                    <a:pt x="1132815" y="1157959"/>
                  </a:lnTo>
                  <a:lnTo>
                    <a:pt x="1131450" y="1155462"/>
                  </a:lnTo>
                  <a:lnTo>
                    <a:pt x="1130084" y="1152512"/>
                  </a:lnTo>
                  <a:lnTo>
                    <a:pt x="1129174" y="1149788"/>
                  </a:lnTo>
                  <a:lnTo>
                    <a:pt x="1128036" y="1146838"/>
                  </a:lnTo>
                  <a:lnTo>
                    <a:pt x="1127580" y="1143433"/>
                  </a:lnTo>
                  <a:lnTo>
                    <a:pt x="1127125" y="1140256"/>
                  </a:lnTo>
                  <a:lnTo>
                    <a:pt x="1127125" y="1136851"/>
                  </a:lnTo>
                  <a:lnTo>
                    <a:pt x="1127125" y="623687"/>
                  </a:lnTo>
                  <a:lnTo>
                    <a:pt x="1127125" y="620282"/>
                  </a:lnTo>
                  <a:lnTo>
                    <a:pt x="1127580" y="617105"/>
                  </a:lnTo>
                  <a:lnTo>
                    <a:pt x="1128036" y="613927"/>
                  </a:lnTo>
                  <a:lnTo>
                    <a:pt x="1129174" y="610750"/>
                  </a:lnTo>
                  <a:lnTo>
                    <a:pt x="1130084" y="608026"/>
                  </a:lnTo>
                  <a:lnTo>
                    <a:pt x="1131450" y="605303"/>
                  </a:lnTo>
                  <a:lnTo>
                    <a:pt x="1132815" y="602806"/>
                  </a:lnTo>
                  <a:lnTo>
                    <a:pt x="1134409" y="600537"/>
                  </a:lnTo>
                  <a:lnTo>
                    <a:pt x="1136457" y="598267"/>
                  </a:lnTo>
                  <a:lnTo>
                    <a:pt x="1138278" y="596451"/>
                  </a:lnTo>
                  <a:lnTo>
                    <a:pt x="1140554" y="594635"/>
                  </a:lnTo>
                  <a:lnTo>
                    <a:pt x="1142830" y="593274"/>
                  </a:lnTo>
                  <a:lnTo>
                    <a:pt x="1145106" y="592139"/>
                  </a:lnTo>
                  <a:lnTo>
                    <a:pt x="1147610" y="591231"/>
                  </a:lnTo>
                  <a:lnTo>
                    <a:pt x="1150114" y="590777"/>
                  </a:lnTo>
                  <a:lnTo>
                    <a:pt x="1152617" y="590550"/>
                  </a:lnTo>
                  <a:close/>
                  <a:moveTo>
                    <a:pt x="1633857" y="508000"/>
                  </a:moveTo>
                  <a:lnTo>
                    <a:pt x="1707830" y="508000"/>
                  </a:lnTo>
                  <a:lnTo>
                    <a:pt x="1710561" y="508227"/>
                  </a:lnTo>
                  <a:lnTo>
                    <a:pt x="1713065" y="508680"/>
                  </a:lnTo>
                  <a:lnTo>
                    <a:pt x="1715797" y="509814"/>
                  </a:lnTo>
                  <a:lnTo>
                    <a:pt x="1718073" y="510947"/>
                  </a:lnTo>
                  <a:lnTo>
                    <a:pt x="1720349" y="512534"/>
                  </a:lnTo>
                  <a:lnTo>
                    <a:pt x="1722170" y="514575"/>
                  </a:lnTo>
                  <a:lnTo>
                    <a:pt x="1724218" y="516842"/>
                  </a:lnTo>
                  <a:lnTo>
                    <a:pt x="1726039" y="519109"/>
                  </a:lnTo>
                  <a:lnTo>
                    <a:pt x="1727860" y="521829"/>
                  </a:lnTo>
                  <a:lnTo>
                    <a:pt x="1729453" y="524550"/>
                  </a:lnTo>
                  <a:lnTo>
                    <a:pt x="1730591" y="527950"/>
                  </a:lnTo>
                  <a:lnTo>
                    <a:pt x="1731729" y="531124"/>
                  </a:lnTo>
                  <a:lnTo>
                    <a:pt x="1732640" y="534752"/>
                  </a:lnTo>
                  <a:lnTo>
                    <a:pt x="1733095" y="538152"/>
                  </a:lnTo>
                  <a:lnTo>
                    <a:pt x="1733550" y="542006"/>
                  </a:lnTo>
                  <a:lnTo>
                    <a:pt x="1733550" y="545860"/>
                  </a:lnTo>
                  <a:lnTo>
                    <a:pt x="1733550" y="1132128"/>
                  </a:lnTo>
                  <a:lnTo>
                    <a:pt x="1733550" y="1135982"/>
                  </a:lnTo>
                  <a:lnTo>
                    <a:pt x="1733095" y="1139836"/>
                  </a:lnTo>
                  <a:lnTo>
                    <a:pt x="1732640" y="1143463"/>
                  </a:lnTo>
                  <a:lnTo>
                    <a:pt x="1731729" y="1146864"/>
                  </a:lnTo>
                  <a:lnTo>
                    <a:pt x="1730591" y="1150038"/>
                  </a:lnTo>
                  <a:lnTo>
                    <a:pt x="1729453" y="1153438"/>
                  </a:lnTo>
                  <a:lnTo>
                    <a:pt x="1727860" y="1156159"/>
                  </a:lnTo>
                  <a:lnTo>
                    <a:pt x="1726039" y="1158879"/>
                  </a:lnTo>
                  <a:lnTo>
                    <a:pt x="1724218" y="1161373"/>
                  </a:lnTo>
                  <a:lnTo>
                    <a:pt x="1722170" y="1163414"/>
                  </a:lnTo>
                  <a:lnTo>
                    <a:pt x="1720349" y="1165454"/>
                  </a:lnTo>
                  <a:lnTo>
                    <a:pt x="1718073" y="1167041"/>
                  </a:lnTo>
                  <a:lnTo>
                    <a:pt x="1715797" y="1168174"/>
                  </a:lnTo>
                  <a:lnTo>
                    <a:pt x="1713065" y="1169308"/>
                  </a:lnTo>
                  <a:lnTo>
                    <a:pt x="1710561" y="1169761"/>
                  </a:lnTo>
                  <a:lnTo>
                    <a:pt x="1707830" y="1169988"/>
                  </a:lnTo>
                  <a:lnTo>
                    <a:pt x="1633857" y="1169988"/>
                  </a:lnTo>
                  <a:lnTo>
                    <a:pt x="1631353" y="1169761"/>
                  </a:lnTo>
                  <a:lnTo>
                    <a:pt x="1628850" y="1169308"/>
                  </a:lnTo>
                  <a:lnTo>
                    <a:pt x="1626346" y="1168174"/>
                  </a:lnTo>
                  <a:lnTo>
                    <a:pt x="1624070" y="1167041"/>
                  </a:lnTo>
                  <a:lnTo>
                    <a:pt x="1621794" y="1165454"/>
                  </a:lnTo>
                  <a:lnTo>
                    <a:pt x="1619518" y="1163414"/>
                  </a:lnTo>
                  <a:lnTo>
                    <a:pt x="1617469" y="1161373"/>
                  </a:lnTo>
                  <a:lnTo>
                    <a:pt x="1615648" y="1158879"/>
                  </a:lnTo>
                  <a:lnTo>
                    <a:pt x="1614055" y="1156159"/>
                  </a:lnTo>
                  <a:lnTo>
                    <a:pt x="1612689" y="1153438"/>
                  </a:lnTo>
                  <a:lnTo>
                    <a:pt x="1611324" y="1150038"/>
                  </a:lnTo>
                  <a:lnTo>
                    <a:pt x="1610186" y="1146864"/>
                  </a:lnTo>
                  <a:lnTo>
                    <a:pt x="1609275" y="1143463"/>
                  </a:lnTo>
                  <a:lnTo>
                    <a:pt x="1608820" y="1139836"/>
                  </a:lnTo>
                  <a:lnTo>
                    <a:pt x="1608365" y="1135982"/>
                  </a:lnTo>
                  <a:lnTo>
                    <a:pt x="1608137" y="1132128"/>
                  </a:lnTo>
                  <a:lnTo>
                    <a:pt x="1608137" y="545860"/>
                  </a:lnTo>
                  <a:lnTo>
                    <a:pt x="1608365" y="542006"/>
                  </a:lnTo>
                  <a:lnTo>
                    <a:pt x="1608820" y="538152"/>
                  </a:lnTo>
                  <a:lnTo>
                    <a:pt x="1609275" y="534752"/>
                  </a:lnTo>
                  <a:lnTo>
                    <a:pt x="1610186" y="531124"/>
                  </a:lnTo>
                  <a:lnTo>
                    <a:pt x="1611324" y="527950"/>
                  </a:lnTo>
                  <a:lnTo>
                    <a:pt x="1612689" y="524550"/>
                  </a:lnTo>
                  <a:lnTo>
                    <a:pt x="1614055" y="521829"/>
                  </a:lnTo>
                  <a:lnTo>
                    <a:pt x="1615648" y="519109"/>
                  </a:lnTo>
                  <a:lnTo>
                    <a:pt x="1617469" y="516842"/>
                  </a:lnTo>
                  <a:lnTo>
                    <a:pt x="1619518" y="514575"/>
                  </a:lnTo>
                  <a:lnTo>
                    <a:pt x="1621794" y="512534"/>
                  </a:lnTo>
                  <a:lnTo>
                    <a:pt x="1624070" y="510947"/>
                  </a:lnTo>
                  <a:lnTo>
                    <a:pt x="1626346" y="509814"/>
                  </a:lnTo>
                  <a:lnTo>
                    <a:pt x="1628850" y="508680"/>
                  </a:lnTo>
                  <a:lnTo>
                    <a:pt x="1631353" y="508227"/>
                  </a:lnTo>
                  <a:lnTo>
                    <a:pt x="1633857" y="508000"/>
                  </a:lnTo>
                  <a:close/>
                  <a:moveTo>
                    <a:pt x="1501548" y="319088"/>
                  </a:moveTo>
                  <a:lnTo>
                    <a:pt x="1733323" y="319088"/>
                  </a:lnTo>
                  <a:lnTo>
                    <a:pt x="1733323" y="319316"/>
                  </a:lnTo>
                  <a:lnTo>
                    <a:pt x="1733550" y="319316"/>
                  </a:lnTo>
                  <a:lnTo>
                    <a:pt x="1733550" y="464215"/>
                  </a:lnTo>
                  <a:lnTo>
                    <a:pt x="1637620" y="464215"/>
                  </a:lnTo>
                  <a:lnTo>
                    <a:pt x="1637620" y="418038"/>
                  </a:lnTo>
                  <a:lnTo>
                    <a:pt x="1318759" y="617303"/>
                  </a:lnTo>
                  <a:lnTo>
                    <a:pt x="1250723" y="574766"/>
                  </a:lnTo>
                  <a:lnTo>
                    <a:pt x="1253444" y="573174"/>
                  </a:lnTo>
                  <a:lnTo>
                    <a:pt x="1146628" y="506525"/>
                  </a:lnTo>
                  <a:lnTo>
                    <a:pt x="844096" y="695326"/>
                  </a:lnTo>
                  <a:lnTo>
                    <a:pt x="776287" y="653016"/>
                  </a:lnTo>
                  <a:lnTo>
                    <a:pt x="1147082" y="421450"/>
                  </a:lnTo>
                  <a:lnTo>
                    <a:pt x="1215118" y="463533"/>
                  </a:lnTo>
                  <a:lnTo>
                    <a:pt x="1214437" y="464215"/>
                  </a:lnTo>
                  <a:lnTo>
                    <a:pt x="1321253" y="530637"/>
                  </a:lnTo>
                  <a:lnTo>
                    <a:pt x="1564368" y="379141"/>
                  </a:lnTo>
                  <a:lnTo>
                    <a:pt x="1501548" y="379141"/>
                  </a:lnTo>
                  <a:lnTo>
                    <a:pt x="1501548" y="319088"/>
                  </a:lnTo>
                  <a:close/>
                  <a:moveTo>
                    <a:pt x="229507" y="91395"/>
                  </a:moveTo>
                  <a:lnTo>
                    <a:pt x="225651" y="91621"/>
                  </a:lnTo>
                  <a:lnTo>
                    <a:pt x="221796" y="91848"/>
                  </a:lnTo>
                  <a:lnTo>
                    <a:pt x="218394" y="92075"/>
                  </a:lnTo>
                  <a:lnTo>
                    <a:pt x="214539" y="92755"/>
                  </a:lnTo>
                  <a:lnTo>
                    <a:pt x="210910" y="93662"/>
                  </a:lnTo>
                  <a:lnTo>
                    <a:pt x="207509" y="94570"/>
                  </a:lnTo>
                  <a:lnTo>
                    <a:pt x="204107" y="95704"/>
                  </a:lnTo>
                  <a:lnTo>
                    <a:pt x="200705" y="96837"/>
                  </a:lnTo>
                  <a:lnTo>
                    <a:pt x="197303" y="98198"/>
                  </a:lnTo>
                  <a:lnTo>
                    <a:pt x="194355" y="99559"/>
                  </a:lnTo>
                  <a:lnTo>
                    <a:pt x="191407" y="101373"/>
                  </a:lnTo>
                  <a:lnTo>
                    <a:pt x="188232" y="103187"/>
                  </a:lnTo>
                  <a:lnTo>
                    <a:pt x="185284" y="105002"/>
                  </a:lnTo>
                  <a:lnTo>
                    <a:pt x="182562" y="107270"/>
                  </a:lnTo>
                  <a:lnTo>
                    <a:pt x="179614" y="109311"/>
                  </a:lnTo>
                  <a:lnTo>
                    <a:pt x="177119" y="111579"/>
                  </a:lnTo>
                  <a:lnTo>
                    <a:pt x="174851" y="114073"/>
                  </a:lnTo>
                  <a:lnTo>
                    <a:pt x="172357" y="116568"/>
                  </a:lnTo>
                  <a:lnTo>
                    <a:pt x="170316" y="119062"/>
                  </a:lnTo>
                  <a:lnTo>
                    <a:pt x="168275" y="121784"/>
                  </a:lnTo>
                  <a:lnTo>
                    <a:pt x="166460" y="124505"/>
                  </a:lnTo>
                  <a:lnTo>
                    <a:pt x="164646" y="127454"/>
                  </a:lnTo>
                  <a:lnTo>
                    <a:pt x="162832" y="130402"/>
                  </a:lnTo>
                  <a:lnTo>
                    <a:pt x="161471" y="133350"/>
                  </a:lnTo>
                  <a:lnTo>
                    <a:pt x="160110" y="136525"/>
                  </a:lnTo>
                  <a:lnTo>
                    <a:pt x="158976" y="139700"/>
                  </a:lnTo>
                  <a:lnTo>
                    <a:pt x="158069" y="143102"/>
                  </a:lnTo>
                  <a:lnTo>
                    <a:pt x="156935" y="146277"/>
                  </a:lnTo>
                  <a:lnTo>
                    <a:pt x="156482" y="149679"/>
                  </a:lnTo>
                  <a:lnTo>
                    <a:pt x="156028" y="153080"/>
                  </a:lnTo>
                  <a:lnTo>
                    <a:pt x="155801" y="156709"/>
                  </a:lnTo>
                  <a:lnTo>
                    <a:pt x="155801" y="160111"/>
                  </a:lnTo>
                  <a:lnTo>
                    <a:pt x="155801" y="1330098"/>
                  </a:lnTo>
                  <a:lnTo>
                    <a:pt x="155801" y="1333500"/>
                  </a:lnTo>
                  <a:lnTo>
                    <a:pt x="156028" y="1337129"/>
                  </a:lnTo>
                  <a:lnTo>
                    <a:pt x="156482" y="1340531"/>
                  </a:lnTo>
                  <a:lnTo>
                    <a:pt x="156935" y="1343932"/>
                  </a:lnTo>
                  <a:lnTo>
                    <a:pt x="158069" y="1347561"/>
                  </a:lnTo>
                  <a:lnTo>
                    <a:pt x="158976" y="1350509"/>
                  </a:lnTo>
                  <a:lnTo>
                    <a:pt x="160110" y="1353684"/>
                  </a:lnTo>
                  <a:lnTo>
                    <a:pt x="161471" y="1357086"/>
                  </a:lnTo>
                  <a:lnTo>
                    <a:pt x="162832" y="1360034"/>
                  </a:lnTo>
                  <a:lnTo>
                    <a:pt x="164646" y="1362756"/>
                  </a:lnTo>
                  <a:lnTo>
                    <a:pt x="166460" y="1365931"/>
                  </a:lnTo>
                  <a:lnTo>
                    <a:pt x="168275" y="1368652"/>
                  </a:lnTo>
                  <a:lnTo>
                    <a:pt x="170316" y="1371373"/>
                  </a:lnTo>
                  <a:lnTo>
                    <a:pt x="172357" y="1373868"/>
                  </a:lnTo>
                  <a:lnTo>
                    <a:pt x="174851" y="1376590"/>
                  </a:lnTo>
                  <a:lnTo>
                    <a:pt x="177119" y="1378857"/>
                  </a:lnTo>
                  <a:lnTo>
                    <a:pt x="179614" y="1381125"/>
                  </a:lnTo>
                  <a:lnTo>
                    <a:pt x="182562" y="1383393"/>
                  </a:lnTo>
                  <a:lnTo>
                    <a:pt x="185284" y="1385207"/>
                  </a:lnTo>
                  <a:lnTo>
                    <a:pt x="188232" y="1387248"/>
                  </a:lnTo>
                  <a:lnTo>
                    <a:pt x="191407" y="1389063"/>
                  </a:lnTo>
                  <a:lnTo>
                    <a:pt x="194355" y="1390650"/>
                  </a:lnTo>
                  <a:lnTo>
                    <a:pt x="197303" y="1392238"/>
                  </a:lnTo>
                  <a:lnTo>
                    <a:pt x="200705" y="1393598"/>
                  </a:lnTo>
                  <a:lnTo>
                    <a:pt x="204107" y="1394959"/>
                  </a:lnTo>
                  <a:lnTo>
                    <a:pt x="207509" y="1395866"/>
                  </a:lnTo>
                  <a:lnTo>
                    <a:pt x="210910" y="1397000"/>
                  </a:lnTo>
                  <a:lnTo>
                    <a:pt x="214539" y="1397681"/>
                  </a:lnTo>
                  <a:lnTo>
                    <a:pt x="218394" y="1398134"/>
                  </a:lnTo>
                  <a:lnTo>
                    <a:pt x="221796" y="1398588"/>
                  </a:lnTo>
                  <a:lnTo>
                    <a:pt x="225651" y="1399041"/>
                  </a:lnTo>
                  <a:lnTo>
                    <a:pt x="229507" y="1399041"/>
                  </a:lnTo>
                  <a:lnTo>
                    <a:pt x="2280330" y="1399041"/>
                  </a:lnTo>
                  <a:lnTo>
                    <a:pt x="2284186" y="1399041"/>
                  </a:lnTo>
                  <a:lnTo>
                    <a:pt x="2288041" y="1398588"/>
                  </a:lnTo>
                  <a:lnTo>
                    <a:pt x="2291670" y="1398134"/>
                  </a:lnTo>
                  <a:lnTo>
                    <a:pt x="2295298" y="1397681"/>
                  </a:lnTo>
                  <a:lnTo>
                    <a:pt x="2299154" y="1397000"/>
                  </a:lnTo>
                  <a:lnTo>
                    <a:pt x="2302555" y="1395866"/>
                  </a:lnTo>
                  <a:lnTo>
                    <a:pt x="2305957" y="1394959"/>
                  </a:lnTo>
                  <a:lnTo>
                    <a:pt x="2309359" y="1393598"/>
                  </a:lnTo>
                  <a:lnTo>
                    <a:pt x="2312534" y="1392238"/>
                  </a:lnTo>
                  <a:lnTo>
                    <a:pt x="2315709" y="1390650"/>
                  </a:lnTo>
                  <a:lnTo>
                    <a:pt x="2318884" y="1389063"/>
                  </a:lnTo>
                  <a:lnTo>
                    <a:pt x="2321832" y="1387248"/>
                  </a:lnTo>
                  <a:lnTo>
                    <a:pt x="2324780" y="1385207"/>
                  </a:lnTo>
                  <a:lnTo>
                    <a:pt x="2327502" y="1383393"/>
                  </a:lnTo>
                  <a:lnTo>
                    <a:pt x="2330223" y="1381125"/>
                  </a:lnTo>
                  <a:lnTo>
                    <a:pt x="2332945" y="1378857"/>
                  </a:lnTo>
                  <a:lnTo>
                    <a:pt x="2335213" y="1376590"/>
                  </a:lnTo>
                  <a:lnTo>
                    <a:pt x="2337707" y="1373868"/>
                  </a:lnTo>
                  <a:lnTo>
                    <a:pt x="2339748" y="1371373"/>
                  </a:lnTo>
                  <a:lnTo>
                    <a:pt x="2341789" y="1368652"/>
                  </a:lnTo>
                  <a:lnTo>
                    <a:pt x="2343830" y="1365931"/>
                  </a:lnTo>
                  <a:lnTo>
                    <a:pt x="2345418" y="1362756"/>
                  </a:lnTo>
                  <a:lnTo>
                    <a:pt x="2347232" y="1360034"/>
                  </a:lnTo>
                  <a:lnTo>
                    <a:pt x="2348593" y="1357086"/>
                  </a:lnTo>
                  <a:lnTo>
                    <a:pt x="2350180" y="1353684"/>
                  </a:lnTo>
                  <a:lnTo>
                    <a:pt x="2351088" y="1350509"/>
                  </a:lnTo>
                  <a:lnTo>
                    <a:pt x="2351995" y="1347561"/>
                  </a:lnTo>
                  <a:lnTo>
                    <a:pt x="2352902" y="1343932"/>
                  </a:lnTo>
                  <a:lnTo>
                    <a:pt x="2353582" y="1340531"/>
                  </a:lnTo>
                  <a:lnTo>
                    <a:pt x="2354036" y="1337129"/>
                  </a:lnTo>
                  <a:lnTo>
                    <a:pt x="2354263" y="1333500"/>
                  </a:lnTo>
                  <a:lnTo>
                    <a:pt x="2354263" y="1330098"/>
                  </a:lnTo>
                  <a:lnTo>
                    <a:pt x="2354263" y="160111"/>
                  </a:lnTo>
                  <a:lnTo>
                    <a:pt x="2354263" y="156709"/>
                  </a:lnTo>
                  <a:lnTo>
                    <a:pt x="2354036" y="153080"/>
                  </a:lnTo>
                  <a:lnTo>
                    <a:pt x="2353582" y="149679"/>
                  </a:lnTo>
                  <a:lnTo>
                    <a:pt x="2352902" y="146277"/>
                  </a:lnTo>
                  <a:lnTo>
                    <a:pt x="2351995" y="143102"/>
                  </a:lnTo>
                  <a:lnTo>
                    <a:pt x="2351088" y="139700"/>
                  </a:lnTo>
                  <a:lnTo>
                    <a:pt x="2350180" y="136525"/>
                  </a:lnTo>
                  <a:lnTo>
                    <a:pt x="2348593" y="133350"/>
                  </a:lnTo>
                  <a:lnTo>
                    <a:pt x="2347232" y="130402"/>
                  </a:lnTo>
                  <a:lnTo>
                    <a:pt x="2345418" y="127454"/>
                  </a:lnTo>
                  <a:lnTo>
                    <a:pt x="2343830" y="124505"/>
                  </a:lnTo>
                  <a:lnTo>
                    <a:pt x="2341789" y="121784"/>
                  </a:lnTo>
                  <a:lnTo>
                    <a:pt x="2339748" y="119062"/>
                  </a:lnTo>
                  <a:lnTo>
                    <a:pt x="2337707" y="116568"/>
                  </a:lnTo>
                  <a:lnTo>
                    <a:pt x="2335213" y="114073"/>
                  </a:lnTo>
                  <a:lnTo>
                    <a:pt x="2332945" y="111579"/>
                  </a:lnTo>
                  <a:lnTo>
                    <a:pt x="2330223" y="109311"/>
                  </a:lnTo>
                  <a:lnTo>
                    <a:pt x="2327502" y="107270"/>
                  </a:lnTo>
                  <a:lnTo>
                    <a:pt x="2324780" y="105002"/>
                  </a:lnTo>
                  <a:lnTo>
                    <a:pt x="2321832" y="103187"/>
                  </a:lnTo>
                  <a:lnTo>
                    <a:pt x="2318884" y="101373"/>
                  </a:lnTo>
                  <a:lnTo>
                    <a:pt x="2315709" y="99559"/>
                  </a:lnTo>
                  <a:lnTo>
                    <a:pt x="2312534" y="98198"/>
                  </a:lnTo>
                  <a:lnTo>
                    <a:pt x="2309359" y="96837"/>
                  </a:lnTo>
                  <a:lnTo>
                    <a:pt x="2305957" y="95704"/>
                  </a:lnTo>
                  <a:lnTo>
                    <a:pt x="2302555" y="94570"/>
                  </a:lnTo>
                  <a:lnTo>
                    <a:pt x="2299154" y="93662"/>
                  </a:lnTo>
                  <a:lnTo>
                    <a:pt x="2295298" y="92755"/>
                  </a:lnTo>
                  <a:lnTo>
                    <a:pt x="2291670" y="92075"/>
                  </a:lnTo>
                  <a:lnTo>
                    <a:pt x="2288041" y="91848"/>
                  </a:lnTo>
                  <a:lnTo>
                    <a:pt x="2284186" y="91621"/>
                  </a:lnTo>
                  <a:lnTo>
                    <a:pt x="2280330" y="91395"/>
                  </a:lnTo>
                  <a:lnTo>
                    <a:pt x="229507" y="91395"/>
                  </a:lnTo>
                  <a:close/>
                  <a:moveTo>
                    <a:pt x="81642" y="0"/>
                  </a:moveTo>
                  <a:lnTo>
                    <a:pt x="86178" y="0"/>
                  </a:lnTo>
                  <a:lnTo>
                    <a:pt x="2424113" y="0"/>
                  </a:lnTo>
                  <a:lnTo>
                    <a:pt x="2428648" y="0"/>
                  </a:lnTo>
                  <a:lnTo>
                    <a:pt x="2432730" y="227"/>
                  </a:lnTo>
                  <a:lnTo>
                    <a:pt x="2436813" y="680"/>
                  </a:lnTo>
                  <a:lnTo>
                    <a:pt x="2441122" y="1361"/>
                  </a:lnTo>
                  <a:lnTo>
                    <a:pt x="2445204" y="2268"/>
                  </a:lnTo>
                  <a:lnTo>
                    <a:pt x="2449286" y="3402"/>
                  </a:lnTo>
                  <a:lnTo>
                    <a:pt x="2452914" y="4536"/>
                  </a:lnTo>
                  <a:lnTo>
                    <a:pt x="2456770" y="5896"/>
                  </a:lnTo>
                  <a:lnTo>
                    <a:pt x="2460625" y="7484"/>
                  </a:lnTo>
                  <a:lnTo>
                    <a:pt x="2464480" y="9298"/>
                  </a:lnTo>
                  <a:lnTo>
                    <a:pt x="2467882" y="11339"/>
                  </a:lnTo>
                  <a:lnTo>
                    <a:pt x="2471284" y="13380"/>
                  </a:lnTo>
                  <a:lnTo>
                    <a:pt x="2474459" y="15421"/>
                  </a:lnTo>
                  <a:lnTo>
                    <a:pt x="2477861" y="17916"/>
                  </a:lnTo>
                  <a:lnTo>
                    <a:pt x="2480809" y="20184"/>
                  </a:lnTo>
                  <a:lnTo>
                    <a:pt x="2483757" y="22905"/>
                  </a:lnTo>
                  <a:lnTo>
                    <a:pt x="2486479" y="25400"/>
                  </a:lnTo>
                  <a:lnTo>
                    <a:pt x="2489200" y="28348"/>
                  </a:lnTo>
                  <a:lnTo>
                    <a:pt x="2491695" y="31296"/>
                  </a:lnTo>
                  <a:lnTo>
                    <a:pt x="2493963" y="34471"/>
                  </a:lnTo>
                  <a:lnTo>
                    <a:pt x="2496230" y="37646"/>
                  </a:lnTo>
                  <a:lnTo>
                    <a:pt x="2498272" y="40821"/>
                  </a:lnTo>
                  <a:lnTo>
                    <a:pt x="2499859" y="44450"/>
                  </a:lnTo>
                  <a:lnTo>
                    <a:pt x="2501673" y="47625"/>
                  </a:lnTo>
                  <a:lnTo>
                    <a:pt x="2503261" y="51480"/>
                  </a:lnTo>
                  <a:lnTo>
                    <a:pt x="2504395" y="54882"/>
                  </a:lnTo>
                  <a:lnTo>
                    <a:pt x="2505755" y="58737"/>
                  </a:lnTo>
                  <a:lnTo>
                    <a:pt x="2506663" y="62593"/>
                  </a:lnTo>
                  <a:lnTo>
                    <a:pt x="2507343" y="66221"/>
                  </a:lnTo>
                  <a:lnTo>
                    <a:pt x="2508023" y="70304"/>
                  </a:lnTo>
                  <a:lnTo>
                    <a:pt x="2508250" y="74159"/>
                  </a:lnTo>
                  <a:lnTo>
                    <a:pt x="2508250" y="78241"/>
                  </a:lnTo>
                  <a:lnTo>
                    <a:pt x="2508250" y="1411968"/>
                  </a:lnTo>
                  <a:lnTo>
                    <a:pt x="2508250" y="1416050"/>
                  </a:lnTo>
                  <a:lnTo>
                    <a:pt x="2508023" y="1420132"/>
                  </a:lnTo>
                  <a:lnTo>
                    <a:pt x="2507343" y="1423988"/>
                  </a:lnTo>
                  <a:lnTo>
                    <a:pt x="2506663" y="1427616"/>
                  </a:lnTo>
                  <a:lnTo>
                    <a:pt x="2505755" y="1431472"/>
                  </a:lnTo>
                  <a:lnTo>
                    <a:pt x="2504395" y="1435327"/>
                  </a:lnTo>
                  <a:lnTo>
                    <a:pt x="2503261" y="1439182"/>
                  </a:lnTo>
                  <a:lnTo>
                    <a:pt x="2501673" y="1442584"/>
                  </a:lnTo>
                  <a:lnTo>
                    <a:pt x="2499859" y="1446213"/>
                  </a:lnTo>
                  <a:lnTo>
                    <a:pt x="2498272" y="1449388"/>
                  </a:lnTo>
                  <a:lnTo>
                    <a:pt x="2496230" y="1452790"/>
                  </a:lnTo>
                  <a:lnTo>
                    <a:pt x="2493963" y="1455965"/>
                  </a:lnTo>
                  <a:lnTo>
                    <a:pt x="2491695" y="1458913"/>
                  </a:lnTo>
                  <a:lnTo>
                    <a:pt x="2489200" y="1462088"/>
                  </a:lnTo>
                  <a:lnTo>
                    <a:pt x="2486479" y="1464809"/>
                  </a:lnTo>
                  <a:lnTo>
                    <a:pt x="2483757" y="1467531"/>
                  </a:lnTo>
                  <a:lnTo>
                    <a:pt x="2480809" y="1470025"/>
                  </a:lnTo>
                  <a:lnTo>
                    <a:pt x="2477861" y="1472747"/>
                  </a:lnTo>
                  <a:lnTo>
                    <a:pt x="2474459" y="1475015"/>
                  </a:lnTo>
                  <a:lnTo>
                    <a:pt x="2471284" y="1477282"/>
                  </a:lnTo>
                  <a:lnTo>
                    <a:pt x="2467882" y="1479097"/>
                  </a:lnTo>
                  <a:lnTo>
                    <a:pt x="2464480" y="1480911"/>
                  </a:lnTo>
                  <a:lnTo>
                    <a:pt x="2460625" y="1482725"/>
                  </a:lnTo>
                  <a:lnTo>
                    <a:pt x="2456770" y="1484313"/>
                  </a:lnTo>
                  <a:lnTo>
                    <a:pt x="2452914" y="1485674"/>
                  </a:lnTo>
                  <a:lnTo>
                    <a:pt x="2449286" y="1487034"/>
                  </a:lnTo>
                  <a:lnTo>
                    <a:pt x="2445204" y="1487941"/>
                  </a:lnTo>
                  <a:lnTo>
                    <a:pt x="2441122" y="1488849"/>
                  </a:lnTo>
                  <a:lnTo>
                    <a:pt x="2436813" y="1489529"/>
                  </a:lnTo>
                  <a:lnTo>
                    <a:pt x="2432730" y="1489982"/>
                  </a:lnTo>
                  <a:lnTo>
                    <a:pt x="2428648" y="1490209"/>
                  </a:lnTo>
                  <a:lnTo>
                    <a:pt x="2424113" y="1490663"/>
                  </a:lnTo>
                  <a:lnTo>
                    <a:pt x="86178" y="1490663"/>
                  </a:lnTo>
                  <a:lnTo>
                    <a:pt x="81642" y="1490209"/>
                  </a:lnTo>
                  <a:lnTo>
                    <a:pt x="77333" y="1489982"/>
                  </a:lnTo>
                  <a:lnTo>
                    <a:pt x="73251" y="1489529"/>
                  </a:lnTo>
                  <a:lnTo>
                    <a:pt x="68942" y="1488849"/>
                  </a:lnTo>
                  <a:lnTo>
                    <a:pt x="64860" y="1487941"/>
                  </a:lnTo>
                  <a:lnTo>
                    <a:pt x="60778" y="1487034"/>
                  </a:lnTo>
                  <a:lnTo>
                    <a:pt x="57150" y="1485674"/>
                  </a:lnTo>
                  <a:lnTo>
                    <a:pt x="53294" y="1484313"/>
                  </a:lnTo>
                  <a:lnTo>
                    <a:pt x="49439" y="1482725"/>
                  </a:lnTo>
                  <a:lnTo>
                    <a:pt x="45810" y="1480911"/>
                  </a:lnTo>
                  <a:lnTo>
                    <a:pt x="42182" y="1479097"/>
                  </a:lnTo>
                  <a:lnTo>
                    <a:pt x="39007" y="1477282"/>
                  </a:lnTo>
                  <a:lnTo>
                    <a:pt x="35605" y="1475015"/>
                  </a:lnTo>
                  <a:lnTo>
                    <a:pt x="32430" y="1472747"/>
                  </a:lnTo>
                  <a:lnTo>
                    <a:pt x="29255" y="1470025"/>
                  </a:lnTo>
                  <a:lnTo>
                    <a:pt x="26307" y="1467531"/>
                  </a:lnTo>
                  <a:lnTo>
                    <a:pt x="23585" y="1464809"/>
                  </a:lnTo>
                  <a:lnTo>
                    <a:pt x="21091" y="1462088"/>
                  </a:lnTo>
                  <a:lnTo>
                    <a:pt x="18596" y="1458913"/>
                  </a:lnTo>
                  <a:lnTo>
                    <a:pt x="16101" y="1455965"/>
                  </a:lnTo>
                  <a:lnTo>
                    <a:pt x="13833" y="1452790"/>
                  </a:lnTo>
                  <a:lnTo>
                    <a:pt x="12019" y="1449388"/>
                  </a:lnTo>
                  <a:lnTo>
                    <a:pt x="9978" y="1446213"/>
                  </a:lnTo>
                  <a:lnTo>
                    <a:pt x="8391" y="1442584"/>
                  </a:lnTo>
                  <a:lnTo>
                    <a:pt x="6803" y="1439182"/>
                  </a:lnTo>
                  <a:lnTo>
                    <a:pt x="5442" y="1435327"/>
                  </a:lnTo>
                  <a:lnTo>
                    <a:pt x="4308" y="1431472"/>
                  </a:lnTo>
                  <a:lnTo>
                    <a:pt x="3401" y="1427616"/>
                  </a:lnTo>
                  <a:lnTo>
                    <a:pt x="2494" y="1423988"/>
                  </a:lnTo>
                  <a:lnTo>
                    <a:pt x="2041" y="1420132"/>
                  </a:lnTo>
                  <a:lnTo>
                    <a:pt x="1814" y="1416050"/>
                  </a:lnTo>
                  <a:lnTo>
                    <a:pt x="1587" y="1411968"/>
                  </a:lnTo>
                  <a:lnTo>
                    <a:pt x="1587" y="78241"/>
                  </a:lnTo>
                  <a:lnTo>
                    <a:pt x="1814" y="74159"/>
                  </a:lnTo>
                  <a:lnTo>
                    <a:pt x="2041" y="70304"/>
                  </a:lnTo>
                  <a:lnTo>
                    <a:pt x="2494" y="66221"/>
                  </a:lnTo>
                  <a:lnTo>
                    <a:pt x="3401" y="62593"/>
                  </a:lnTo>
                  <a:lnTo>
                    <a:pt x="4308" y="58737"/>
                  </a:lnTo>
                  <a:lnTo>
                    <a:pt x="5442" y="54882"/>
                  </a:lnTo>
                  <a:lnTo>
                    <a:pt x="6803" y="51480"/>
                  </a:lnTo>
                  <a:lnTo>
                    <a:pt x="8391" y="47625"/>
                  </a:lnTo>
                  <a:lnTo>
                    <a:pt x="9978" y="44450"/>
                  </a:lnTo>
                  <a:lnTo>
                    <a:pt x="12019" y="40821"/>
                  </a:lnTo>
                  <a:lnTo>
                    <a:pt x="13833" y="37646"/>
                  </a:lnTo>
                  <a:lnTo>
                    <a:pt x="16101" y="34471"/>
                  </a:lnTo>
                  <a:lnTo>
                    <a:pt x="18596" y="31296"/>
                  </a:lnTo>
                  <a:lnTo>
                    <a:pt x="21091" y="28348"/>
                  </a:lnTo>
                  <a:lnTo>
                    <a:pt x="23585" y="25400"/>
                  </a:lnTo>
                  <a:lnTo>
                    <a:pt x="26307" y="22905"/>
                  </a:lnTo>
                  <a:lnTo>
                    <a:pt x="29255" y="20184"/>
                  </a:lnTo>
                  <a:lnTo>
                    <a:pt x="32430" y="17916"/>
                  </a:lnTo>
                  <a:lnTo>
                    <a:pt x="35605" y="15421"/>
                  </a:lnTo>
                  <a:lnTo>
                    <a:pt x="39007" y="13380"/>
                  </a:lnTo>
                  <a:lnTo>
                    <a:pt x="42182" y="11339"/>
                  </a:lnTo>
                  <a:lnTo>
                    <a:pt x="45810" y="9298"/>
                  </a:lnTo>
                  <a:lnTo>
                    <a:pt x="49439" y="7484"/>
                  </a:lnTo>
                  <a:lnTo>
                    <a:pt x="53294" y="5896"/>
                  </a:lnTo>
                  <a:lnTo>
                    <a:pt x="57150" y="4536"/>
                  </a:lnTo>
                  <a:lnTo>
                    <a:pt x="60778" y="3402"/>
                  </a:lnTo>
                  <a:lnTo>
                    <a:pt x="64860" y="2268"/>
                  </a:lnTo>
                  <a:lnTo>
                    <a:pt x="68942" y="1361"/>
                  </a:lnTo>
                  <a:lnTo>
                    <a:pt x="73251" y="680"/>
                  </a:lnTo>
                  <a:lnTo>
                    <a:pt x="77333" y="227"/>
                  </a:lnTo>
                  <a:lnTo>
                    <a:pt x="8164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normAutofit lnSpcReduction="10000"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20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2283916" y="5095178"/>
            <a:ext cx="1961035" cy="784414"/>
            <a:chOff x="818583" y="4120024"/>
            <a:chExt cx="1602178" cy="640871"/>
          </a:xfrm>
        </p:grpSpPr>
        <p:sp>
          <p:nvSpPr>
            <p:cNvPr id="97" name="任意多边形 96"/>
            <p:cNvSpPr/>
            <p:nvPr/>
          </p:nvSpPr>
          <p:spPr>
            <a:xfrm>
              <a:off x="818583" y="4120024"/>
              <a:ext cx="1602178" cy="640871"/>
            </a:xfrm>
            <a:custGeom>
              <a:avLst/>
              <a:gdLst>
                <a:gd name="connsiteX0" fmla="*/ 0 w 1602178"/>
                <a:gd name="connsiteY0" fmla="*/ 0 h 640871"/>
                <a:gd name="connsiteX1" fmla="*/ 1281743 w 1602178"/>
                <a:gd name="connsiteY1" fmla="*/ 0 h 640871"/>
                <a:gd name="connsiteX2" fmla="*/ 1602178 w 1602178"/>
                <a:gd name="connsiteY2" fmla="*/ 320436 h 640871"/>
                <a:gd name="connsiteX3" fmla="*/ 1281743 w 1602178"/>
                <a:gd name="connsiteY3" fmla="*/ 640871 h 640871"/>
                <a:gd name="connsiteX4" fmla="*/ 0 w 1602178"/>
                <a:gd name="connsiteY4" fmla="*/ 640871 h 640871"/>
                <a:gd name="connsiteX5" fmla="*/ 320436 w 1602178"/>
                <a:gd name="connsiteY5" fmla="*/ 320436 h 640871"/>
                <a:gd name="connsiteX6" fmla="*/ 0 w 1602178"/>
                <a:gd name="connsiteY6" fmla="*/ 0 h 64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2178" h="640871">
                  <a:moveTo>
                    <a:pt x="0" y="0"/>
                  </a:moveTo>
                  <a:lnTo>
                    <a:pt x="1281743" y="0"/>
                  </a:lnTo>
                  <a:lnTo>
                    <a:pt x="1602178" y="320436"/>
                  </a:lnTo>
                  <a:lnTo>
                    <a:pt x="1281743" y="640871"/>
                  </a:lnTo>
                  <a:lnTo>
                    <a:pt x="0" y="640871"/>
                  </a:lnTo>
                  <a:lnTo>
                    <a:pt x="320436" y="320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0596" tIns="5080" rIns="320435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b="1" kern="1200" dirty="0">
                <a:solidFill>
                  <a:schemeClr val="bg1"/>
                </a:solidFill>
              </a:endParaRP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100" dirty="0">
                  <a:solidFill>
                    <a:schemeClr val="bg1"/>
                  </a:solidFill>
                </a:rPr>
                <a:t>添加文字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  <p:sp>
          <p:nvSpPr>
            <p:cNvPr id="98" name="MH_Other_7"/>
            <p:cNvSpPr/>
            <p:nvPr>
              <p:custDataLst>
                <p:tags r:id="rId2"/>
              </p:custDataLst>
            </p:nvPr>
          </p:nvSpPr>
          <p:spPr bwMode="auto">
            <a:xfrm>
              <a:off x="1484578" y="4215426"/>
              <a:ext cx="282406" cy="237601"/>
            </a:xfrm>
            <a:custGeom>
              <a:avLst/>
              <a:gdLst>
                <a:gd name="T0" fmla="*/ 332222 w 2301876"/>
                <a:gd name="T1" fmla="*/ 1410232 h 1941513"/>
                <a:gd name="T2" fmla="*/ 321717 w 2301876"/>
                <a:gd name="T3" fmla="*/ 1470415 h 1941513"/>
                <a:gd name="T4" fmla="*/ 382384 w 2301876"/>
                <a:gd name="T5" fmla="*/ 1525343 h 1941513"/>
                <a:gd name="T6" fmla="*/ 696485 w 2301876"/>
                <a:gd name="T7" fmla="*/ 1509573 h 1941513"/>
                <a:gd name="T8" fmla="*/ 723010 w 2301876"/>
                <a:gd name="T9" fmla="*/ 1444398 h 1941513"/>
                <a:gd name="T10" fmla="*/ 671273 w 2301876"/>
                <a:gd name="T11" fmla="*/ 1380797 h 1941513"/>
                <a:gd name="T12" fmla="*/ 1348867 w 2301876"/>
                <a:gd name="T13" fmla="*/ 1247408 h 1941513"/>
                <a:gd name="T14" fmla="*/ 1327043 w 2301876"/>
                <a:gd name="T15" fmla="*/ 1320445 h 1941513"/>
                <a:gd name="T16" fmla="*/ 1593934 w 2301876"/>
                <a:gd name="T17" fmla="*/ 1356438 h 1941513"/>
                <a:gd name="T18" fmla="*/ 1647838 w 2301876"/>
                <a:gd name="T19" fmla="*/ 1303105 h 1941513"/>
                <a:gd name="T20" fmla="*/ 1606030 w 2301876"/>
                <a:gd name="T21" fmla="*/ 1239789 h 1941513"/>
                <a:gd name="T22" fmla="*/ 1529191 w 2301876"/>
                <a:gd name="T23" fmla="*/ 516517 h 1941513"/>
                <a:gd name="T24" fmla="*/ 1584982 w 2301876"/>
                <a:gd name="T25" fmla="*/ 576970 h 1941513"/>
                <a:gd name="T26" fmla="*/ 1601035 w 2301876"/>
                <a:gd name="T27" fmla="*/ 667649 h 1941513"/>
                <a:gd name="T28" fmla="*/ 1640510 w 2301876"/>
                <a:gd name="T29" fmla="*/ 716799 h 1941513"/>
                <a:gd name="T30" fmla="*/ 1583140 w 2301876"/>
                <a:gd name="T31" fmla="*/ 840071 h 1941513"/>
                <a:gd name="T32" fmla="*/ 1691827 w 2301876"/>
                <a:gd name="T33" fmla="*/ 916820 h 1941513"/>
                <a:gd name="T34" fmla="*/ 1229710 w 2301876"/>
                <a:gd name="T35" fmla="*/ 1106063 h 1941513"/>
                <a:gd name="T36" fmla="*/ 1284448 w 2301876"/>
                <a:gd name="T37" fmla="*/ 909460 h 1941513"/>
                <a:gd name="T38" fmla="*/ 1396556 w 2301876"/>
                <a:gd name="T39" fmla="*/ 836654 h 1941513"/>
                <a:gd name="T40" fmla="*/ 1335239 w 2301876"/>
                <a:gd name="T41" fmla="*/ 712857 h 1941513"/>
                <a:gd name="T42" fmla="*/ 1370240 w 2301876"/>
                <a:gd name="T43" fmla="*/ 660815 h 1941513"/>
                <a:gd name="T44" fmla="*/ 1388398 w 2301876"/>
                <a:gd name="T45" fmla="*/ 571451 h 1941513"/>
                <a:gd name="T46" fmla="*/ 1446031 w 2301876"/>
                <a:gd name="T47" fmla="*/ 514152 h 1941513"/>
                <a:gd name="T48" fmla="*/ 570227 w 2301876"/>
                <a:gd name="T49" fmla="*/ 477627 h 1941513"/>
                <a:gd name="T50" fmla="*/ 641756 w 2301876"/>
                <a:gd name="T51" fmla="*/ 549062 h 1941513"/>
                <a:gd name="T52" fmla="*/ 661216 w 2301876"/>
                <a:gd name="T53" fmla="*/ 657005 h 1941513"/>
                <a:gd name="T54" fmla="*/ 633078 w 2301876"/>
                <a:gd name="T55" fmla="*/ 739471 h 1941513"/>
                <a:gd name="T56" fmla="*/ 574697 w 2301876"/>
                <a:gd name="T57" fmla="*/ 792786 h 1941513"/>
                <a:gd name="T58" fmla="*/ 708552 w 2301876"/>
                <a:gd name="T59" fmla="*/ 915697 h 1941513"/>
                <a:gd name="T60" fmla="*/ 815320 w 2301876"/>
                <a:gd name="T61" fmla="*/ 1036508 h 1941513"/>
                <a:gd name="T62" fmla="*/ 222836 w 2301876"/>
                <a:gd name="T63" fmla="*/ 1047276 h 1941513"/>
                <a:gd name="T64" fmla="*/ 324870 w 2301876"/>
                <a:gd name="T65" fmla="*/ 922526 h 1941513"/>
                <a:gd name="T66" fmla="*/ 473189 w 2301876"/>
                <a:gd name="T67" fmla="*/ 794886 h 1941513"/>
                <a:gd name="T68" fmla="*/ 413493 w 2301876"/>
                <a:gd name="T69" fmla="*/ 744461 h 1941513"/>
                <a:gd name="T70" fmla="*/ 382462 w 2301876"/>
                <a:gd name="T71" fmla="*/ 663570 h 1941513"/>
                <a:gd name="T72" fmla="*/ 397978 w 2301876"/>
                <a:gd name="T73" fmla="*/ 556154 h 1941513"/>
                <a:gd name="T74" fmla="*/ 466878 w 2301876"/>
                <a:gd name="T75" fmla="*/ 480778 h 1941513"/>
                <a:gd name="T76" fmla="*/ 140242 w 2301876"/>
                <a:gd name="T77" fmla="*/ 134558 h 1941513"/>
                <a:gd name="T78" fmla="*/ 133677 w 2301876"/>
                <a:gd name="T79" fmla="*/ 1210760 h 1941513"/>
                <a:gd name="T80" fmla="*/ 198545 w 2301876"/>
                <a:gd name="T81" fmla="*/ 1290654 h 1941513"/>
                <a:gd name="T82" fmla="*/ 905010 w 2301876"/>
                <a:gd name="T83" fmla="*/ 1223901 h 1941513"/>
                <a:gd name="T84" fmla="*/ 906061 w 2301876"/>
                <a:gd name="T85" fmla="*/ 137186 h 1941513"/>
                <a:gd name="T86" fmla="*/ 1795088 w 2301876"/>
                <a:gd name="T87" fmla="*/ 130835 h 1941513"/>
                <a:gd name="T88" fmla="*/ 1869239 w 2301876"/>
                <a:gd name="T89" fmla="*/ 166040 h 1941513"/>
                <a:gd name="T90" fmla="*/ 1904211 w 2301876"/>
                <a:gd name="T91" fmla="*/ 240391 h 1941513"/>
                <a:gd name="T92" fmla="*/ 1879757 w 2301876"/>
                <a:gd name="T93" fmla="*/ 1330166 h 1941513"/>
                <a:gd name="T94" fmla="*/ 1769057 w 2301876"/>
                <a:gd name="T95" fmla="*/ 1410033 h 1941513"/>
                <a:gd name="T96" fmla="*/ 1237904 w 2301876"/>
                <a:gd name="T97" fmla="*/ 1415550 h 1941513"/>
                <a:gd name="T98" fmla="*/ 1189785 w 2301876"/>
                <a:gd name="T99" fmla="*/ 1139429 h 1941513"/>
                <a:gd name="T100" fmla="*/ 1756435 w 2301876"/>
                <a:gd name="T101" fmla="*/ 1159921 h 1941513"/>
                <a:gd name="T102" fmla="*/ 1799821 w 2301876"/>
                <a:gd name="T103" fmla="*/ 1088198 h 1941513"/>
                <a:gd name="T104" fmla="*/ 898445 w 2301876"/>
                <a:gd name="T105" fmla="*/ 262 h 1941513"/>
                <a:gd name="T106" fmla="*/ 992990 w 2301876"/>
                <a:gd name="T107" fmla="*/ 39421 h 1941513"/>
                <a:gd name="T108" fmla="*/ 1041313 w 2301876"/>
                <a:gd name="T109" fmla="*/ 129302 h 1941513"/>
                <a:gd name="T110" fmla="*/ 1017414 w 2301876"/>
                <a:gd name="T111" fmla="*/ 1483030 h 1941513"/>
                <a:gd name="T112" fmla="*/ 887939 w 2301876"/>
                <a:gd name="T113" fmla="*/ 1588417 h 1941513"/>
                <a:gd name="T114" fmla="*/ 200909 w 2301876"/>
                <a:gd name="T115" fmla="*/ 1599454 h 1941513"/>
                <a:gd name="T116" fmla="*/ 45959 w 2301876"/>
                <a:gd name="T117" fmla="*/ 1513779 h 1941513"/>
                <a:gd name="T118" fmla="*/ 0 w 2301876"/>
                <a:gd name="T119" fmla="*/ 152429 h 1941513"/>
                <a:gd name="T120" fmla="*/ 34667 w 2301876"/>
                <a:gd name="T121" fmla="*/ 55452 h 1941513"/>
                <a:gd name="T122" fmla="*/ 121596 w 2301876"/>
                <a:gd name="T123" fmla="*/ 2891 h 19415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01876" h="1941513">
                  <a:moveTo>
                    <a:pt x="475693" y="1664563"/>
                  </a:moveTo>
                  <a:lnTo>
                    <a:pt x="471250" y="1664880"/>
                  </a:lnTo>
                  <a:lnTo>
                    <a:pt x="466490" y="1665198"/>
                  </a:lnTo>
                  <a:lnTo>
                    <a:pt x="462047" y="1665515"/>
                  </a:lnTo>
                  <a:lnTo>
                    <a:pt x="457605" y="1666468"/>
                  </a:lnTo>
                  <a:lnTo>
                    <a:pt x="453162" y="1667421"/>
                  </a:lnTo>
                  <a:lnTo>
                    <a:pt x="449354" y="1668691"/>
                  </a:lnTo>
                  <a:lnTo>
                    <a:pt x="440786" y="1671550"/>
                  </a:lnTo>
                  <a:lnTo>
                    <a:pt x="433170" y="1675679"/>
                  </a:lnTo>
                  <a:lnTo>
                    <a:pt x="425553" y="1680125"/>
                  </a:lnTo>
                  <a:lnTo>
                    <a:pt x="418572" y="1685207"/>
                  </a:lnTo>
                  <a:lnTo>
                    <a:pt x="412542" y="1691241"/>
                  </a:lnTo>
                  <a:lnTo>
                    <a:pt x="406513" y="1697276"/>
                  </a:lnTo>
                  <a:lnTo>
                    <a:pt x="401435" y="1704263"/>
                  </a:lnTo>
                  <a:lnTo>
                    <a:pt x="396993" y="1711886"/>
                  </a:lnTo>
                  <a:lnTo>
                    <a:pt x="392867" y="1719508"/>
                  </a:lnTo>
                  <a:lnTo>
                    <a:pt x="390011" y="1728083"/>
                  </a:lnTo>
                  <a:lnTo>
                    <a:pt x="388742" y="1732212"/>
                  </a:lnTo>
                  <a:lnTo>
                    <a:pt x="387790" y="1736341"/>
                  </a:lnTo>
                  <a:lnTo>
                    <a:pt x="386838" y="1740787"/>
                  </a:lnTo>
                  <a:lnTo>
                    <a:pt x="386203" y="1745552"/>
                  </a:lnTo>
                  <a:lnTo>
                    <a:pt x="385886" y="1749998"/>
                  </a:lnTo>
                  <a:lnTo>
                    <a:pt x="385886" y="1754444"/>
                  </a:lnTo>
                  <a:lnTo>
                    <a:pt x="385886" y="1759209"/>
                  </a:lnTo>
                  <a:lnTo>
                    <a:pt x="386203" y="1763655"/>
                  </a:lnTo>
                  <a:lnTo>
                    <a:pt x="386838" y="1768419"/>
                  </a:lnTo>
                  <a:lnTo>
                    <a:pt x="387790" y="1772865"/>
                  </a:lnTo>
                  <a:lnTo>
                    <a:pt x="388742" y="1776994"/>
                  </a:lnTo>
                  <a:lnTo>
                    <a:pt x="390011" y="1781441"/>
                  </a:lnTo>
                  <a:lnTo>
                    <a:pt x="392867" y="1789698"/>
                  </a:lnTo>
                  <a:lnTo>
                    <a:pt x="396993" y="1797639"/>
                  </a:lnTo>
                  <a:lnTo>
                    <a:pt x="401435" y="1804943"/>
                  </a:lnTo>
                  <a:lnTo>
                    <a:pt x="406513" y="1812248"/>
                  </a:lnTo>
                  <a:lnTo>
                    <a:pt x="412542" y="1818283"/>
                  </a:lnTo>
                  <a:lnTo>
                    <a:pt x="418572" y="1824317"/>
                  </a:lnTo>
                  <a:lnTo>
                    <a:pt x="425553" y="1829399"/>
                  </a:lnTo>
                  <a:lnTo>
                    <a:pt x="433170" y="1833845"/>
                  </a:lnTo>
                  <a:lnTo>
                    <a:pt x="440786" y="1837657"/>
                  </a:lnTo>
                  <a:lnTo>
                    <a:pt x="449354" y="1840515"/>
                  </a:lnTo>
                  <a:lnTo>
                    <a:pt x="453162" y="1842103"/>
                  </a:lnTo>
                  <a:lnTo>
                    <a:pt x="457605" y="1842738"/>
                  </a:lnTo>
                  <a:lnTo>
                    <a:pt x="462047" y="1843374"/>
                  </a:lnTo>
                  <a:lnTo>
                    <a:pt x="466490" y="1844326"/>
                  </a:lnTo>
                  <a:lnTo>
                    <a:pt x="471250" y="1844644"/>
                  </a:lnTo>
                  <a:lnTo>
                    <a:pt x="475693" y="1844644"/>
                  </a:lnTo>
                  <a:lnTo>
                    <a:pt x="784465" y="1844644"/>
                  </a:lnTo>
                  <a:lnTo>
                    <a:pt x="788908" y="1844644"/>
                  </a:lnTo>
                  <a:lnTo>
                    <a:pt x="793668" y="1844326"/>
                  </a:lnTo>
                  <a:lnTo>
                    <a:pt x="798111" y="1843374"/>
                  </a:lnTo>
                  <a:lnTo>
                    <a:pt x="802553" y="1842738"/>
                  </a:lnTo>
                  <a:lnTo>
                    <a:pt x="806996" y="1842103"/>
                  </a:lnTo>
                  <a:lnTo>
                    <a:pt x="811122" y="1840515"/>
                  </a:lnTo>
                  <a:lnTo>
                    <a:pt x="819690" y="1837657"/>
                  </a:lnTo>
                  <a:lnTo>
                    <a:pt x="827306" y="1833845"/>
                  </a:lnTo>
                  <a:lnTo>
                    <a:pt x="834605" y="1829399"/>
                  </a:lnTo>
                  <a:lnTo>
                    <a:pt x="841586" y="1824317"/>
                  </a:lnTo>
                  <a:lnTo>
                    <a:pt x="847933" y="1818283"/>
                  </a:lnTo>
                  <a:lnTo>
                    <a:pt x="853963" y="1812248"/>
                  </a:lnTo>
                  <a:lnTo>
                    <a:pt x="859040" y="1804943"/>
                  </a:lnTo>
                  <a:lnTo>
                    <a:pt x="863483" y="1797639"/>
                  </a:lnTo>
                  <a:lnTo>
                    <a:pt x="867608" y="1789698"/>
                  </a:lnTo>
                  <a:lnTo>
                    <a:pt x="870464" y="1781441"/>
                  </a:lnTo>
                  <a:lnTo>
                    <a:pt x="871734" y="1776994"/>
                  </a:lnTo>
                  <a:lnTo>
                    <a:pt x="872686" y="1772865"/>
                  </a:lnTo>
                  <a:lnTo>
                    <a:pt x="873320" y="1768419"/>
                  </a:lnTo>
                  <a:lnTo>
                    <a:pt x="873638" y="1763655"/>
                  </a:lnTo>
                  <a:lnTo>
                    <a:pt x="874272" y="1759209"/>
                  </a:lnTo>
                  <a:lnTo>
                    <a:pt x="874590" y="1754444"/>
                  </a:lnTo>
                  <a:lnTo>
                    <a:pt x="874272" y="1749998"/>
                  </a:lnTo>
                  <a:lnTo>
                    <a:pt x="873638" y="1745552"/>
                  </a:lnTo>
                  <a:lnTo>
                    <a:pt x="873320" y="1740787"/>
                  </a:lnTo>
                  <a:lnTo>
                    <a:pt x="872686" y="1736341"/>
                  </a:lnTo>
                  <a:lnTo>
                    <a:pt x="871734" y="1732212"/>
                  </a:lnTo>
                  <a:lnTo>
                    <a:pt x="870464" y="1728083"/>
                  </a:lnTo>
                  <a:lnTo>
                    <a:pt x="867608" y="1719508"/>
                  </a:lnTo>
                  <a:lnTo>
                    <a:pt x="863483" y="1711886"/>
                  </a:lnTo>
                  <a:lnTo>
                    <a:pt x="859040" y="1704263"/>
                  </a:lnTo>
                  <a:lnTo>
                    <a:pt x="853963" y="1697276"/>
                  </a:lnTo>
                  <a:lnTo>
                    <a:pt x="847933" y="1691241"/>
                  </a:lnTo>
                  <a:lnTo>
                    <a:pt x="841586" y="1685207"/>
                  </a:lnTo>
                  <a:lnTo>
                    <a:pt x="834605" y="1680125"/>
                  </a:lnTo>
                  <a:lnTo>
                    <a:pt x="827306" y="1675679"/>
                  </a:lnTo>
                  <a:lnTo>
                    <a:pt x="819690" y="1671550"/>
                  </a:lnTo>
                  <a:lnTo>
                    <a:pt x="811122" y="1668691"/>
                  </a:lnTo>
                  <a:lnTo>
                    <a:pt x="806996" y="1667421"/>
                  </a:lnTo>
                  <a:lnTo>
                    <a:pt x="802553" y="1666468"/>
                  </a:lnTo>
                  <a:lnTo>
                    <a:pt x="798111" y="1665515"/>
                  </a:lnTo>
                  <a:lnTo>
                    <a:pt x="793668" y="1665198"/>
                  </a:lnTo>
                  <a:lnTo>
                    <a:pt x="788908" y="1664880"/>
                  </a:lnTo>
                  <a:lnTo>
                    <a:pt x="784465" y="1664563"/>
                  </a:lnTo>
                  <a:lnTo>
                    <a:pt x="475693" y="1664563"/>
                  </a:lnTo>
                  <a:close/>
                  <a:moveTo>
                    <a:pt x="1670551" y="1495108"/>
                  </a:moveTo>
                  <a:lnTo>
                    <a:pt x="1662926" y="1495425"/>
                  </a:lnTo>
                  <a:lnTo>
                    <a:pt x="1655936" y="1496695"/>
                  </a:lnTo>
                  <a:lnTo>
                    <a:pt x="1648946" y="1498283"/>
                  </a:lnTo>
                  <a:lnTo>
                    <a:pt x="1642274" y="1500823"/>
                  </a:lnTo>
                  <a:lnTo>
                    <a:pt x="1636237" y="1503998"/>
                  </a:lnTo>
                  <a:lnTo>
                    <a:pt x="1629882" y="1507490"/>
                  </a:lnTo>
                  <a:lnTo>
                    <a:pt x="1624481" y="1511618"/>
                  </a:lnTo>
                  <a:lnTo>
                    <a:pt x="1619080" y="1516380"/>
                  </a:lnTo>
                  <a:lnTo>
                    <a:pt x="1614631" y="1521778"/>
                  </a:lnTo>
                  <a:lnTo>
                    <a:pt x="1610183" y="1527175"/>
                  </a:lnTo>
                  <a:lnTo>
                    <a:pt x="1606688" y="1533208"/>
                  </a:lnTo>
                  <a:lnTo>
                    <a:pt x="1603511" y="1539240"/>
                  </a:lnTo>
                  <a:lnTo>
                    <a:pt x="1601605" y="1545908"/>
                  </a:lnTo>
                  <a:lnTo>
                    <a:pt x="1599698" y="1552893"/>
                  </a:lnTo>
                  <a:lnTo>
                    <a:pt x="1598427" y="1559878"/>
                  </a:lnTo>
                  <a:lnTo>
                    <a:pt x="1598110" y="1567498"/>
                  </a:lnTo>
                  <a:lnTo>
                    <a:pt x="1598427" y="1574800"/>
                  </a:lnTo>
                  <a:lnTo>
                    <a:pt x="1599698" y="1582103"/>
                  </a:lnTo>
                  <a:lnTo>
                    <a:pt x="1601605" y="1589088"/>
                  </a:lnTo>
                  <a:lnTo>
                    <a:pt x="1603511" y="1595755"/>
                  </a:lnTo>
                  <a:lnTo>
                    <a:pt x="1606688" y="1602105"/>
                  </a:lnTo>
                  <a:lnTo>
                    <a:pt x="1610183" y="1607820"/>
                  </a:lnTo>
                  <a:lnTo>
                    <a:pt x="1614631" y="1613535"/>
                  </a:lnTo>
                  <a:lnTo>
                    <a:pt x="1619080" y="1618615"/>
                  </a:lnTo>
                  <a:lnTo>
                    <a:pt x="1624481" y="1623378"/>
                  </a:lnTo>
                  <a:lnTo>
                    <a:pt x="1629882" y="1627505"/>
                  </a:lnTo>
                  <a:lnTo>
                    <a:pt x="1636237" y="1630998"/>
                  </a:lnTo>
                  <a:lnTo>
                    <a:pt x="1642274" y="1634173"/>
                  </a:lnTo>
                  <a:lnTo>
                    <a:pt x="1648946" y="1636713"/>
                  </a:lnTo>
                  <a:lnTo>
                    <a:pt x="1655936" y="1638300"/>
                  </a:lnTo>
                  <a:lnTo>
                    <a:pt x="1662926" y="1639253"/>
                  </a:lnTo>
                  <a:lnTo>
                    <a:pt x="1670551" y="1639570"/>
                  </a:lnTo>
                  <a:lnTo>
                    <a:pt x="1918697" y="1639570"/>
                  </a:lnTo>
                  <a:lnTo>
                    <a:pt x="1926004" y="1639253"/>
                  </a:lnTo>
                  <a:lnTo>
                    <a:pt x="1933630" y="1638300"/>
                  </a:lnTo>
                  <a:lnTo>
                    <a:pt x="1940620" y="1636713"/>
                  </a:lnTo>
                  <a:lnTo>
                    <a:pt x="1947292" y="1634173"/>
                  </a:lnTo>
                  <a:lnTo>
                    <a:pt x="1953329" y="1630998"/>
                  </a:lnTo>
                  <a:lnTo>
                    <a:pt x="1959366" y="1627505"/>
                  </a:lnTo>
                  <a:lnTo>
                    <a:pt x="1964767" y="1623378"/>
                  </a:lnTo>
                  <a:lnTo>
                    <a:pt x="1970168" y="1618615"/>
                  </a:lnTo>
                  <a:lnTo>
                    <a:pt x="1974934" y="1613535"/>
                  </a:lnTo>
                  <a:lnTo>
                    <a:pt x="1979065" y="1607820"/>
                  </a:lnTo>
                  <a:lnTo>
                    <a:pt x="1982560" y="1602105"/>
                  </a:lnTo>
                  <a:lnTo>
                    <a:pt x="1985419" y="1595755"/>
                  </a:lnTo>
                  <a:lnTo>
                    <a:pt x="1988279" y="1589088"/>
                  </a:lnTo>
                  <a:lnTo>
                    <a:pt x="1989868" y="1582103"/>
                  </a:lnTo>
                  <a:lnTo>
                    <a:pt x="1991138" y="1574800"/>
                  </a:lnTo>
                  <a:lnTo>
                    <a:pt x="1991456" y="1567498"/>
                  </a:lnTo>
                  <a:lnTo>
                    <a:pt x="1991138" y="1559878"/>
                  </a:lnTo>
                  <a:lnTo>
                    <a:pt x="1989868" y="1552893"/>
                  </a:lnTo>
                  <a:lnTo>
                    <a:pt x="1988279" y="1545908"/>
                  </a:lnTo>
                  <a:lnTo>
                    <a:pt x="1985419" y="1539240"/>
                  </a:lnTo>
                  <a:lnTo>
                    <a:pt x="1982560" y="1533208"/>
                  </a:lnTo>
                  <a:lnTo>
                    <a:pt x="1979065" y="1527175"/>
                  </a:lnTo>
                  <a:lnTo>
                    <a:pt x="1974934" y="1521778"/>
                  </a:lnTo>
                  <a:lnTo>
                    <a:pt x="1970168" y="1516380"/>
                  </a:lnTo>
                  <a:lnTo>
                    <a:pt x="1964767" y="1511618"/>
                  </a:lnTo>
                  <a:lnTo>
                    <a:pt x="1959366" y="1507490"/>
                  </a:lnTo>
                  <a:lnTo>
                    <a:pt x="1953329" y="1503998"/>
                  </a:lnTo>
                  <a:lnTo>
                    <a:pt x="1947292" y="1500823"/>
                  </a:lnTo>
                  <a:lnTo>
                    <a:pt x="1940620" y="1498283"/>
                  </a:lnTo>
                  <a:lnTo>
                    <a:pt x="1933630" y="1496695"/>
                  </a:lnTo>
                  <a:lnTo>
                    <a:pt x="1926004" y="1495425"/>
                  </a:lnTo>
                  <a:lnTo>
                    <a:pt x="1918697" y="1495108"/>
                  </a:lnTo>
                  <a:lnTo>
                    <a:pt x="1670551" y="1495108"/>
                  </a:lnTo>
                  <a:close/>
                  <a:moveTo>
                    <a:pt x="1787673" y="611187"/>
                  </a:moveTo>
                  <a:lnTo>
                    <a:pt x="1794669" y="611187"/>
                  </a:lnTo>
                  <a:lnTo>
                    <a:pt x="1801665" y="611187"/>
                  </a:lnTo>
                  <a:lnTo>
                    <a:pt x="1808661" y="612140"/>
                  </a:lnTo>
                  <a:lnTo>
                    <a:pt x="1815338" y="613093"/>
                  </a:lnTo>
                  <a:lnTo>
                    <a:pt x="1822017" y="614681"/>
                  </a:lnTo>
                  <a:lnTo>
                    <a:pt x="1828694" y="616587"/>
                  </a:lnTo>
                  <a:lnTo>
                    <a:pt x="1835372" y="618810"/>
                  </a:lnTo>
                  <a:lnTo>
                    <a:pt x="1841732" y="621352"/>
                  </a:lnTo>
                  <a:lnTo>
                    <a:pt x="1847773" y="624210"/>
                  </a:lnTo>
                  <a:lnTo>
                    <a:pt x="1853815" y="627387"/>
                  </a:lnTo>
                  <a:lnTo>
                    <a:pt x="1859539" y="631198"/>
                  </a:lnTo>
                  <a:lnTo>
                    <a:pt x="1865581" y="635010"/>
                  </a:lnTo>
                  <a:lnTo>
                    <a:pt x="1870987" y="639457"/>
                  </a:lnTo>
                  <a:lnTo>
                    <a:pt x="1876393" y="643904"/>
                  </a:lnTo>
                  <a:lnTo>
                    <a:pt x="1881480" y="648986"/>
                  </a:lnTo>
                  <a:lnTo>
                    <a:pt x="1886568" y="654068"/>
                  </a:lnTo>
                  <a:lnTo>
                    <a:pt x="1891338" y="659151"/>
                  </a:lnTo>
                  <a:lnTo>
                    <a:pt x="1895790" y="665186"/>
                  </a:lnTo>
                  <a:lnTo>
                    <a:pt x="1900242" y="670903"/>
                  </a:lnTo>
                  <a:lnTo>
                    <a:pt x="1904376" y="677256"/>
                  </a:lnTo>
                  <a:lnTo>
                    <a:pt x="1908192" y="683609"/>
                  </a:lnTo>
                  <a:lnTo>
                    <a:pt x="1911690" y="690597"/>
                  </a:lnTo>
                  <a:lnTo>
                    <a:pt x="1915188" y="697267"/>
                  </a:lnTo>
                  <a:lnTo>
                    <a:pt x="1918049" y="704255"/>
                  </a:lnTo>
                  <a:lnTo>
                    <a:pt x="1920593" y="711561"/>
                  </a:lnTo>
                  <a:lnTo>
                    <a:pt x="1923137" y="718867"/>
                  </a:lnTo>
                  <a:lnTo>
                    <a:pt x="1925363" y="726808"/>
                  </a:lnTo>
                  <a:lnTo>
                    <a:pt x="1927271" y="734431"/>
                  </a:lnTo>
                  <a:lnTo>
                    <a:pt x="1928861" y="742690"/>
                  </a:lnTo>
                  <a:lnTo>
                    <a:pt x="1929815" y="750631"/>
                  </a:lnTo>
                  <a:lnTo>
                    <a:pt x="1930451" y="758889"/>
                  </a:lnTo>
                  <a:lnTo>
                    <a:pt x="1931405" y="767466"/>
                  </a:lnTo>
                  <a:lnTo>
                    <a:pt x="1931405" y="775724"/>
                  </a:lnTo>
                  <a:lnTo>
                    <a:pt x="1931723" y="784301"/>
                  </a:lnTo>
                  <a:lnTo>
                    <a:pt x="1932359" y="791924"/>
                  </a:lnTo>
                  <a:lnTo>
                    <a:pt x="1933313" y="799865"/>
                  </a:lnTo>
                  <a:lnTo>
                    <a:pt x="1934585" y="806853"/>
                  </a:lnTo>
                  <a:lnTo>
                    <a:pt x="1936175" y="813206"/>
                  </a:lnTo>
                  <a:lnTo>
                    <a:pt x="1938401" y="819241"/>
                  </a:lnTo>
                  <a:lnTo>
                    <a:pt x="1940627" y="824958"/>
                  </a:lnTo>
                  <a:lnTo>
                    <a:pt x="1943171" y="830041"/>
                  </a:lnTo>
                  <a:lnTo>
                    <a:pt x="1945715" y="834805"/>
                  </a:lnTo>
                  <a:lnTo>
                    <a:pt x="1948576" y="839252"/>
                  </a:lnTo>
                  <a:lnTo>
                    <a:pt x="1951756" y="843381"/>
                  </a:lnTo>
                  <a:lnTo>
                    <a:pt x="1954936" y="846875"/>
                  </a:lnTo>
                  <a:lnTo>
                    <a:pt x="1958116" y="850687"/>
                  </a:lnTo>
                  <a:lnTo>
                    <a:pt x="1961614" y="853546"/>
                  </a:lnTo>
                  <a:lnTo>
                    <a:pt x="1965430" y="856087"/>
                  </a:lnTo>
                  <a:lnTo>
                    <a:pt x="1968610" y="858946"/>
                  </a:lnTo>
                  <a:lnTo>
                    <a:pt x="1975606" y="862757"/>
                  </a:lnTo>
                  <a:lnTo>
                    <a:pt x="1982284" y="866251"/>
                  </a:lnTo>
                  <a:lnTo>
                    <a:pt x="1988643" y="868475"/>
                  </a:lnTo>
                  <a:lnTo>
                    <a:pt x="1994049" y="869745"/>
                  </a:lnTo>
                  <a:lnTo>
                    <a:pt x="1998819" y="871016"/>
                  </a:lnTo>
                  <a:lnTo>
                    <a:pt x="2002635" y="871334"/>
                  </a:lnTo>
                  <a:lnTo>
                    <a:pt x="2005815" y="871651"/>
                  </a:lnTo>
                  <a:lnTo>
                    <a:pt x="2005815" y="932320"/>
                  </a:lnTo>
                  <a:lnTo>
                    <a:pt x="1841096" y="932320"/>
                  </a:lnTo>
                  <a:lnTo>
                    <a:pt x="1841096" y="997119"/>
                  </a:lnTo>
                  <a:lnTo>
                    <a:pt x="1853815" y="999025"/>
                  </a:lnTo>
                  <a:lnTo>
                    <a:pt x="1865899" y="1001566"/>
                  </a:lnTo>
                  <a:lnTo>
                    <a:pt x="1877983" y="1004107"/>
                  </a:lnTo>
                  <a:lnTo>
                    <a:pt x="1890066" y="1007601"/>
                  </a:lnTo>
                  <a:lnTo>
                    <a:pt x="1901514" y="1011095"/>
                  </a:lnTo>
                  <a:lnTo>
                    <a:pt x="1912962" y="1015224"/>
                  </a:lnTo>
                  <a:lnTo>
                    <a:pt x="1923773" y="1019354"/>
                  </a:lnTo>
                  <a:lnTo>
                    <a:pt x="1934903" y="1024118"/>
                  </a:lnTo>
                  <a:lnTo>
                    <a:pt x="1945715" y="1029200"/>
                  </a:lnTo>
                  <a:lnTo>
                    <a:pt x="1956208" y="1034918"/>
                  </a:lnTo>
                  <a:lnTo>
                    <a:pt x="1966384" y="1040635"/>
                  </a:lnTo>
                  <a:lnTo>
                    <a:pt x="1976242" y="1046988"/>
                  </a:lnTo>
                  <a:lnTo>
                    <a:pt x="1986099" y="1053659"/>
                  </a:lnTo>
                  <a:lnTo>
                    <a:pt x="1995321" y="1060329"/>
                  </a:lnTo>
                  <a:lnTo>
                    <a:pt x="2003907" y="1067635"/>
                  </a:lnTo>
                  <a:lnTo>
                    <a:pt x="2012811" y="1074940"/>
                  </a:lnTo>
                  <a:lnTo>
                    <a:pt x="2021396" y="1082881"/>
                  </a:lnTo>
                  <a:lnTo>
                    <a:pt x="2029028" y="1090822"/>
                  </a:lnTo>
                  <a:lnTo>
                    <a:pt x="2036978" y="1099081"/>
                  </a:lnTo>
                  <a:lnTo>
                    <a:pt x="2044292" y="1107975"/>
                  </a:lnTo>
                  <a:lnTo>
                    <a:pt x="2051288" y="1116551"/>
                  </a:lnTo>
                  <a:lnTo>
                    <a:pt x="2057965" y="1125445"/>
                  </a:lnTo>
                  <a:lnTo>
                    <a:pt x="2064325" y="1135292"/>
                  </a:lnTo>
                  <a:lnTo>
                    <a:pt x="2069731" y="1144821"/>
                  </a:lnTo>
                  <a:lnTo>
                    <a:pt x="2075455" y="1154350"/>
                  </a:lnTo>
                  <a:lnTo>
                    <a:pt x="2080225" y="1164515"/>
                  </a:lnTo>
                  <a:lnTo>
                    <a:pt x="2084995" y="1174679"/>
                  </a:lnTo>
                  <a:lnTo>
                    <a:pt x="2089128" y="1185161"/>
                  </a:lnTo>
                  <a:lnTo>
                    <a:pt x="2092626" y="1195643"/>
                  </a:lnTo>
                  <a:lnTo>
                    <a:pt x="2095488" y="1206761"/>
                  </a:lnTo>
                  <a:lnTo>
                    <a:pt x="2098668" y="1217560"/>
                  </a:lnTo>
                  <a:lnTo>
                    <a:pt x="2100894" y="1228995"/>
                  </a:lnTo>
                  <a:lnTo>
                    <a:pt x="2103438" y="1336675"/>
                  </a:lnTo>
                  <a:lnTo>
                    <a:pt x="1485900" y="1336675"/>
                  </a:lnTo>
                  <a:lnTo>
                    <a:pt x="1488444" y="1228995"/>
                  </a:lnTo>
                  <a:lnTo>
                    <a:pt x="1490670" y="1217560"/>
                  </a:lnTo>
                  <a:lnTo>
                    <a:pt x="1493214" y="1206761"/>
                  </a:lnTo>
                  <a:lnTo>
                    <a:pt x="1496712" y="1195643"/>
                  </a:lnTo>
                  <a:lnTo>
                    <a:pt x="1500210" y="1185161"/>
                  </a:lnTo>
                  <a:lnTo>
                    <a:pt x="1504343" y="1174679"/>
                  </a:lnTo>
                  <a:lnTo>
                    <a:pt x="1508795" y="1164515"/>
                  </a:lnTo>
                  <a:lnTo>
                    <a:pt x="1513565" y="1154350"/>
                  </a:lnTo>
                  <a:lnTo>
                    <a:pt x="1519289" y="1144821"/>
                  </a:lnTo>
                  <a:lnTo>
                    <a:pt x="1525013" y="1135292"/>
                  </a:lnTo>
                  <a:lnTo>
                    <a:pt x="1531055" y="1125763"/>
                  </a:lnTo>
                  <a:lnTo>
                    <a:pt x="1537732" y="1116551"/>
                  </a:lnTo>
                  <a:lnTo>
                    <a:pt x="1544728" y="1107975"/>
                  </a:lnTo>
                  <a:lnTo>
                    <a:pt x="1552042" y="1099081"/>
                  </a:lnTo>
                  <a:lnTo>
                    <a:pt x="1559674" y="1090822"/>
                  </a:lnTo>
                  <a:lnTo>
                    <a:pt x="1567942" y="1082881"/>
                  </a:lnTo>
                  <a:lnTo>
                    <a:pt x="1576209" y="1074940"/>
                  </a:lnTo>
                  <a:lnTo>
                    <a:pt x="1584795" y="1067635"/>
                  </a:lnTo>
                  <a:lnTo>
                    <a:pt x="1593699" y="1060329"/>
                  </a:lnTo>
                  <a:lnTo>
                    <a:pt x="1603239" y="1053659"/>
                  </a:lnTo>
                  <a:lnTo>
                    <a:pt x="1613096" y="1046988"/>
                  </a:lnTo>
                  <a:lnTo>
                    <a:pt x="1622954" y="1040635"/>
                  </a:lnTo>
                  <a:lnTo>
                    <a:pt x="1632812" y="1034918"/>
                  </a:lnTo>
                  <a:lnTo>
                    <a:pt x="1643305" y="1029200"/>
                  </a:lnTo>
                  <a:lnTo>
                    <a:pt x="1654117" y="1024118"/>
                  </a:lnTo>
                  <a:lnTo>
                    <a:pt x="1664929" y="1019671"/>
                  </a:lnTo>
                  <a:lnTo>
                    <a:pt x="1676058" y="1015224"/>
                  </a:lnTo>
                  <a:lnTo>
                    <a:pt x="1687506" y="1011095"/>
                  </a:lnTo>
                  <a:lnTo>
                    <a:pt x="1699272" y="1007601"/>
                  </a:lnTo>
                  <a:lnTo>
                    <a:pt x="1711355" y="1004107"/>
                  </a:lnTo>
                  <a:lnTo>
                    <a:pt x="1723439" y="1001566"/>
                  </a:lnTo>
                  <a:lnTo>
                    <a:pt x="1735523" y="999025"/>
                  </a:lnTo>
                  <a:lnTo>
                    <a:pt x="1747924" y="997119"/>
                  </a:lnTo>
                  <a:lnTo>
                    <a:pt x="1747924" y="932320"/>
                  </a:lnTo>
                  <a:lnTo>
                    <a:pt x="1583205" y="932320"/>
                  </a:lnTo>
                  <a:lnTo>
                    <a:pt x="1583205" y="871651"/>
                  </a:lnTo>
                  <a:lnTo>
                    <a:pt x="1586385" y="871334"/>
                  </a:lnTo>
                  <a:lnTo>
                    <a:pt x="1590201" y="870698"/>
                  </a:lnTo>
                  <a:lnTo>
                    <a:pt x="1594971" y="869110"/>
                  </a:lnTo>
                  <a:lnTo>
                    <a:pt x="1600377" y="867204"/>
                  </a:lnTo>
                  <a:lnTo>
                    <a:pt x="1606736" y="864663"/>
                  </a:lnTo>
                  <a:lnTo>
                    <a:pt x="1613414" y="861487"/>
                  </a:lnTo>
                  <a:lnTo>
                    <a:pt x="1620410" y="857358"/>
                  </a:lnTo>
                  <a:lnTo>
                    <a:pt x="1624226" y="854816"/>
                  </a:lnTo>
                  <a:lnTo>
                    <a:pt x="1627406" y="851958"/>
                  </a:lnTo>
                  <a:lnTo>
                    <a:pt x="1630586" y="848464"/>
                  </a:lnTo>
                  <a:lnTo>
                    <a:pt x="1634084" y="845287"/>
                  </a:lnTo>
                  <a:lnTo>
                    <a:pt x="1637264" y="841476"/>
                  </a:lnTo>
                  <a:lnTo>
                    <a:pt x="1640444" y="837346"/>
                  </a:lnTo>
                  <a:lnTo>
                    <a:pt x="1643305" y="832899"/>
                  </a:lnTo>
                  <a:lnTo>
                    <a:pt x="1646167" y="828135"/>
                  </a:lnTo>
                  <a:lnTo>
                    <a:pt x="1648393" y="823052"/>
                  </a:lnTo>
                  <a:lnTo>
                    <a:pt x="1650619" y="817653"/>
                  </a:lnTo>
                  <a:lnTo>
                    <a:pt x="1652845" y="811617"/>
                  </a:lnTo>
                  <a:lnTo>
                    <a:pt x="1654435" y="805265"/>
                  </a:lnTo>
                  <a:lnTo>
                    <a:pt x="1655707" y="798594"/>
                  </a:lnTo>
                  <a:lnTo>
                    <a:pt x="1656979" y="791289"/>
                  </a:lnTo>
                  <a:lnTo>
                    <a:pt x="1657297" y="783983"/>
                  </a:lnTo>
                  <a:lnTo>
                    <a:pt x="1657615" y="775724"/>
                  </a:lnTo>
                  <a:lnTo>
                    <a:pt x="1657933" y="767466"/>
                  </a:lnTo>
                  <a:lnTo>
                    <a:pt x="1658569" y="758889"/>
                  </a:lnTo>
                  <a:lnTo>
                    <a:pt x="1659205" y="750631"/>
                  </a:lnTo>
                  <a:lnTo>
                    <a:pt x="1660477" y="742690"/>
                  </a:lnTo>
                  <a:lnTo>
                    <a:pt x="1662067" y="734431"/>
                  </a:lnTo>
                  <a:lnTo>
                    <a:pt x="1663975" y="726808"/>
                  </a:lnTo>
                  <a:lnTo>
                    <a:pt x="1666201" y="718867"/>
                  </a:lnTo>
                  <a:lnTo>
                    <a:pt x="1668427" y="711561"/>
                  </a:lnTo>
                  <a:lnTo>
                    <a:pt x="1671289" y="704255"/>
                  </a:lnTo>
                  <a:lnTo>
                    <a:pt x="1674151" y="697267"/>
                  </a:lnTo>
                  <a:lnTo>
                    <a:pt x="1677648" y="690597"/>
                  </a:lnTo>
                  <a:lnTo>
                    <a:pt x="1680828" y="683609"/>
                  </a:lnTo>
                  <a:lnTo>
                    <a:pt x="1684962" y="677256"/>
                  </a:lnTo>
                  <a:lnTo>
                    <a:pt x="1689096" y="670903"/>
                  </a:lnTo>
                  <a:lnTo>
                    <a:pt x="1693230" y="665186"/>
                  </a:lnTo>
                  <a:lnTo>
                    <a:pt x="1698000" y="659151"/>
                  </a:lnTo>
                  <a:lnTo>
                    <a:pt x="1702770" y="654068"/>
                  </a:lnTo>
                  <a:lnTo>
                    <a:pt x="1707540" y="648986"/>
                  </a:lnTo>
                  <a:lnTo>
                    <a:pt x="1712627" y="643904"/>
                  </a:lnTo>
                  <a:lnTo>
                    <a:pt x="1718351" y="639457"/>
                  </a:lnTo>
                  <a:lnTo>
                    <a:pt x="1723757" y="635010"/>
                  </a:lnTo>
                  <a:lnTo>
                    <a:pt x="1729163" y="631198"/>
                  </a:lnTo>
                  <a:lnTo>
                    <a:pt x="1735205" y="627387"/>
                  </a:lnTo>
                  <a:lnTo>
                    <a:pt x="1741565" y="624210"/>
                  </a:lnTo>
                  <a:lnTo>
                    <a:pt x="1747288" y="621352"/>
                  </a:lnTo>
                  <a:lnTo>
                    <a:pt x="1753966" y="618810"/>
                  </a:lnTo>
                  <a:lnTo>
                    <a:pt x="1760326" y="616587"/>
                  </a:lnTo>
                  <a:lnTo>
                    <a:pt x="1767004" y="614681"/>
                  </a:lnTo>
                  <a:lnTo>
                    <a:pt x="1773682" y="613093"/>
                  </a:lnTo>
                  <a:lnTo>
                    <a:pt x="1780677" y="612140"/>
                  </a:lnTo>
                  <a:lnTo>
                    <a:pt x="1787673" y="611187"/>
                  </a:lnTo>
                  <a:close/>
                  <a:moveTo>
                    <a:pt x="630238" y="565150"/>
                  </a:moveTo>
                  <a:lnTo>
                    <a:pt x="639136" y="565468"/>
                  </a:lnTo>
                  <a:lnTo>
                    <a:pt x="647397" y="566420"/>
                  </a:lnTo>
                  <a:lnTo>
                    <a:pt x="655977" y="567372"/>
                  </a:lnTo>
                  <a:lnTo>
                    <a:pt x="664557" y="569276"/>
                  </a:lnTo>
                  <a:lnTo>
                    <a:pt x="672501" y="571498"/>
                  </a:lnTo>
                  <a:lnTo>
                    <a:pt x="680762" y="574354"/>
                  </a:lnTo>
                  <a:lnTo>
                    <a:pt x="689024" y="577211"/>
                  </a:lnTo>
                  <a:lnTo>
                    <a:pt x="696333" y="581020"/>
                  </a:lnTo>
                  <a:lnTo>
                    <a:pt x="703959" y="585463"/>
                  </a:lnTo>
                  <a:lnTo>
                    <a:pt x="711268" y="589907"/>
                  </a:lnTo>
                  <a:lnTo>
                    <a:pt x="718258" y="594667"/>
                  </a:lnTo>
                  <a:lnTo>
                    <a:pt x="725249" y="600063"/>
                  </a:lnTo>
                  <a:lnTo>
                    <a:pt x="731922" y="605776"/>
                  </a:lnTo>
                  <a:lnTo>
                    <a:pt x="738278" y="611489"/>
                  </a:lnTo>
                  <a:lnTo>
                    <a:pt x="744633" y="618154"/>
                  </a:lnTo>
                  <a:lnTo>
                    <a:pt x="750353" y="624820"/>
                  </a:lnTo>
                  <a:lnTo>
                    <a:pt x="756072" y="632437"/>
                  </a:lnTo>
                  <a:lnTo>
                    <a:pt x="761474" y="639737"/>
                  </a:lnTo>
                  <a:lnTo>
                    <a:pt x="766241" y="647354"/>
                  </a:lnTo>
                  <a:lnTo>
                    <a:pt x="771007" y="655289"/>
                  </a:lnTo>
                  <a:lnTo>
                    <a:pt x="775456" y="663541"/>
                  </a:lnTo>
                  <a:lnTo>
                    <a:pt x="779587" y="672111"/>
                  </a:lnTo>
                  <a:lnTo>
                    <a:pt x="783400" y="680998"/>
                  </a:lnTo>
                  <a:lnTo>
                    <a:pt x="786895" y="690202"/>
                  </a:lnTo>
                  <a:lnTo>
                    <a:pt x="790073" y="699406"/>
                  </a:lnTo>
                  <a:lnTo>
                    <a:pt x="792615" y="708611"/>
                  </a:lnTo>
                  <a:lnTo>
                    <a:pt x="794839" y="718450"/>
                  </a:lnTo>
                  <a:lnTo>
                    <a:pt x="796746" y="728606"/>
                  </a:lnTo>
                  <a:lnTo>
                    <a:pt x="798017" y="738445"/>
                  </a:lnTo>
                  <a:lnTo>
                    <a:pt x="799288" y="748919"/>
                  </a:lnTo>
                  <a:lnTo>
                    <a:pt x="799923" y="759076"/>
                  </a:lnTo>
                  <a:lnTo>
                    <a:pt x="800241" y="769550"/>
                  </a:lnTo>
                  <a:lnTo>
                    <a:pt x="799923" y="777802"/>
                  </a:lnTo>
                  <a:lnTo>
                    <a:pt x="799606" y="786054"/>
                  </a:lnTo>
                  <a:lnTo>
                    <a:pt x="798970" y="793989"/>
                  </a:lnTo>
                  <a:lnTo>
                    <a:pt x="798017" y="801923"/>
                  </a:lnTo>
                  <a:lnTo>
                    <a:pt x="797064" y="809541"/>
                  </a:lnTo>
                  <a:lnTo>
                    <a:pt x="795475" y="817476"/>
                  </a:lnTo>
                  <a:lnTo>
                    <a:pt x="793568" y="825093"/>
                  </a:lnTo>
                  <a:lnTo>
                    <a:pt x="791979" y="832710"/>
                  </a:lnTo>
                  <a:lnTo>
                    <a:pt x="789755" y="840328"/>
                  </a:lnTo>
                  <a:lnTo>
                    <a:pt x="787531" y="847310"/>
                  </a:lnTo>
                  <a:lnTo>
                    <a:pt x="784671" y="854293"/>
                  </a:lnTo>
                  <a:lnTo>
                    <a:pt x="781811" y="861276"/>
                  </a:lnTo>
                  <a:lnTo>
                    <a:pt x="778951" y="868258"/>
                  </a:lnTo>
                  <a:lnTo>
                    <a:pt x="775456" y="874923"/>
                  </a:lnTo>
                  <a:lnTo>
                    <a:pt x="772278" y="880954"/>
                  </a:lnTo>
                  <a:lnTo>
                    <a:pt x="768465" y="887619"/>
                  </a:lnTo>
                  <a:lnTo>
                    <a:pt x="764970" y="893649"/>
                  </a:lnTo>
                  <a:lnTo>
                    <a:pt x="760839" y="899680"/>
                  </a:lnTo>
                  <a:lnTo>
                    <a:pt x="756708" y="905393"/>
                  </a:lnTo>
                  <a:lnTo>
                    <a:pt x="752259" y="911106"/>
                  </a:lnTo>
                  <a:lnTo>
                    <a:pt x="747810" y="916501"/>
                  </a:lnTo>
                  <a:lnTo>
                    <a:pt x="743044" y="921580"/>
                  </a:lnTo>
                  <a:lnTo>
                    <a:pt x="738278" y="926341"/>
                  </a:lnTo>
                  <a:lnTo>
                    <a:pt x="733193" y="931101"/>
                  </a:lnTo>
                  <a:lnTo>
                    <a:pt x="728109" y="936180"/>
                  </a:lnTo>
                  <a:lnTo>
                    <a:pt x="722707" y="939988"/>
                  </a:lnTo>
                  <a:lnTo>
                    <a:pt x="717305" y="944114"/>
                  </a:lnTo>
                  <a:lnTo>
                    <a:pt x="711903" y="948241"/>
                  </a:lnTo>
                  <a:lnTo>
                    <a:pt x="706183" y="951414"/>
                  </a:lnTo>
                  <a:lnTo>
                    <a:pt x="700464" y="954906"/>
                  </a:lnTo>
                  <a:lnTo>
                    <a:pt x="694426" y="958080"/>
                  </a:lnTo>
                  <a:lnTo>
                    <a:pt x="688071" y="960619"/>
                  </a:lnTo>
                  <a:lnTo>
                    <a:pt x="688071" y="1044727"/>
                  </a:lnTo>
                  <a:lnTo>
                    <a:pt x="703641" y="1047266"/>
                  </a:lnTo>
                  <a:lnTo>
                    <a:pt x="718894" y="1050440"/>
                  </a:lnTo>
                  <a:lnTo>
                    <a:pt x="733829" y="1053614"/>
                  </a:lnTo>
                  <a:lnTo>
                    <a:pt x="748764" y="1057740"/>
                  </a:lnTo>
                  <a:lnTo>
                    <a:pt x="763063" y="1062184"/>
                  </a:lnTo>
                  <a:lnTo>
                    <a:pt x="777045" y="1066945"/>
                  </a:lnTo>
                  <a:lnTo>
                    <a:pt x="791026" y="1072340"/>
                  </a:lnTo>
                  <a:lnTo>
                    <a:pt x="804690" y="1078371"/>
                  </a:lnTo>
                  <a:lnTo>
                    <a:pt x="818036" y="1085036"/>
                  </a:lnTo>
                  <a:lnTo>
                    <a:pt x="831064" y="1091701"/>
                  </a:lnTo>
                  <a:lnTo>
                    <a:pt x="843775" y="1099001"/>
                  </a:lnTo>
                  <a:lnTo>
                    <a:pt x="856167" y="1106618"/>
                  </a:lnTo>
                  <a:lnTo>
                    <a:pt x="867925" y="1114871"/>
                  </a:lnTo>
                  <a:lnTo>
                    <a:pt x="879682" y="1123440"/>
                  </a:lnTo>
                  <a:lnTo>
                    <a:pt x="890804" y="1132010"/>
                  </a:lnTo>
                  <a:lnTo>
                    <a:pt x="901925" y="1141214"/>
                  </a:lnTo>
                  <a:lnTo>
                    <a:pt x="912094" y="1151370"/>
                  </a:lnTo>
                  <a:lnTo>
                    <a:pt x="921944" y="1161210"/>
                  </a:lnTo>
                  <a:lnTo>
                    <a:pt x="931795" y="1171683"/>
                  </a:lnTo>
                  <a:lnTo>
                    <a:pt x="940692" y="1182157"/>
                  </a:lnTo>
                  <a:lnTo>
                    <a:pt x="949272" y="1193266"/>
                  </a:lnTo>
                  <a:lnTo>
                    <a:pt x="957534" y="1204692"/>
                  </a:lnTo>
                  <a:lnTo>
                    <a:pt x="965160" y="1216118"/>
                  </a:lnTo>
                  <a:lnTo>
                    <a:pt x="972151" y="1227862"/>
                  </a:lnTo>
                  <a:lnTo>
                    <a:pt x="979142" y="1240557"/>
                  </a:lnTo>
                  <a:lnTo>
                    <a:pt x="985179" y="1252618"/>
                  </a:lnTo>
                  <a:lnTo>
                    <a:pt x="991217" y="1265631"/>
                  </a:lnTo>
                  <a:lnTo>
                    <a:pt x="995983" y="1278327"/>
                  </a:lnTo>
                  <a:lnTo>
                    <a:pt x="1000749" y="1291657"/>
                  </a:lnTo>
                  <a:lnTo>
                    <a:pt x="1004880" y="1304988"/>
                  </a:lnTo>
                  <a:lnTo>
                    <a:pt x="1008058" y="1318635"/>
                  </a:lnTo>
                  <a:lnTo>
                    <a:pt x="1010600" y="1332600"/>
                  </a:lnTo>
                  <a:lnTo>
                    <a:pt x="1014413" y="1484313"/>
                  </a:lnTo>
                  <a:lnTo>
                    <a:pt x="246063" y="1484313"/>
                  </a:lnTo>
                  <a:lnTo>
                    <a:pt x="249876" y="1332600"/>
                  </a:lnTo>
                  <a:lnTo>
                    <a:pt x="252419" y="1318635"/>
                  </a:lnTo>
                  <a:lnTo>
                    <a:pt x="255596" y="1304988"/>
                  </a:lnTo>
                  <a:lnTo>
                    <a:pt x="259727" y="1291657"/>
                  </a:lnTo>
                  <a:lnTo>
                    <a:pt x="264176" y="1278327"/>
                  </a:lnTo>
                  <a:lnTo>
                    <a:pt x="269260" y="1265631"/>
                  </a:lnTo>
                  <a:lnTo>
                    <a:pt x="275297" y="1252618"/>
                  </a:lnTo>
                  <a:lnTo>
                    <a:pt x="281017" y="1240557"/>
                  </a:lnTo>
                  <a:lnTo>
                    <a:pt x="288008" y="1227862"/>
                  </a:lnTo>
                  <a:lnTo>
                    <a:pt x="294999" y="1216118"/>
                  </a:lnTo>
                  <a:lnTo>
                    <a:pt x="302943" y="1204692"/>
                  </a:lnTo>
                  <a:lnTo>
                    <a:pt x="310887" y="1193266"/>
                  </a:lnTo>
                  <a:lnTo>
                    <a:pt x="319784" y="1182157"/>
                  </a:lnTo>
                  <a:lnTo>
                    <a:pt x="328682" y="1171683"/>
                  </a:lnTo>
                  <a:lnTo>
                    <a:pt x="338214" y="1161210"/>
                  </a:lnTo>
                  <a:lnTo>
                    <a:pt x="348383" y="1151370"/>
                  </a:lnTo>
                  <a:lnTo>
                    <a:pt x="358869" y="1141214"/>
                  </a:lnTo>
                  <a:lnTo>
                    <a:pt x="369673" y="1132010"/>
                  </a:lnTo>
                  <a:lnTo>
                    <a:pt x="380795" y="1123440"/>
                  </a:lnTo>
                  <a:lnTo>
                    <a:pt x="392552" y="1114871"/>
                  </a:lnTo>
                  <a:lnTo>
                    <a:pt x="404309" y="1106618"/>
                  </a:lnTo>
                  <a:lnTo>
                    <a:pt x="417020" y="1099001"/>
                  </a:lnTo>
                  <a:lnTo>
                    <a:pt x="429412" y="1091701"/>
                  </a:lnTo>
                  <a:lnTo>
                    <a:pt x="442441" y="1085036"/>
                  </a:lnTo>
                  <a:lnTo>
                    <a:pt x="455787" y="1078371"/>
                  </a:lnTo>
                  <a:lnTo>
                    <a:pt x="469450" y="1072340"/>
                  </a:lnTo>
                  <a:lnTo>
                    <a:pt x="483432" y="1066945"/>
                  </a:lnTo>
                  <a:lnTo>
                    <a:pt x="497413" y="1062184"/>
                  </a:lnTo>
                  <a:lnTo>
                    <a:pt x="511713" y="1057740"/>
                  </a:lnTo>
                  <a:lnTo>
                    <a:pt x="526648" y="1053614"/>
                  </a:lnTo>
                  <a:lnTo>
                    <a:pt x="541582" y="1050440"/>
                  </a:lnTo>
                  <a:lnTo>
                    <a:pt x="556835" y="1047266"/>
                  </a:lnTo>
                  <a:lnTo>
                    <a:pt x="571770" y="1044727"/>
                  </a:lnTo>
                  <a:lnTo>
                    <a:pt x="571770" y="960619"/>
                  </a:lnTo>
                  <a:lnTo>
                    <a:pt x="566050" y="958080"/>
                  </a:lnTo>
                  <a:lnTo>
                    <a:pt x="560013" y="954906"/>
                  </a:lnTo>
                  <a:lnTo>
                    <a:pt x="554293" y="951414"/>
                  </a:lnTo>
                  <a:lnTo>
                    <a:pt x="548573" y="948241"/>
                  </a:lnTo>
                  <a:lnTo>
                    <a:pt x="543171" y="944114"/>
                  </a:lnTo>
                  <a:lnTo>
                    <a:pt x="537452" y="939988"/>
                  </a:lnTo>
                  <a:lnTo>
                    <a:pt x="532367" y="935545"/>
                  </a:lnTo>
                  <a:lnTo>
                    <a:pt x="527283" y="931101"/>
                  </a:lnTo>
                  <a:lnTo>
                    <a:pt x="522199" y="926341"/>
                  </a:lnTo>
                  <a:lnTo>
                    <a:pt x="517433" y="921580"/>
                  </a:lnTo>
                  <a:lnTo>
                    <a:pt x="512348" y="916501"/>
                  </a:lnTo>
                  <a:lnTo>
                    <a:pt x="507900" y="911106"/>
                  </a:lnTo>
                  <a:lnTo>
                    <a:pt x="503769" y="905393"/>
                  </a:lnTo>
                  <a:lnTo>
                    <a:pt x="499638" y="899680"/>
                  </a:lnTo>
                  <a:lnTo>
                    <a:pt x="495507" y="893649"/>
                  </a:lnTo>
                  <a:lnTo>
                    <a:pt x="491694" y="887302"/>
                  </a:lnTo>
                  <a:lnTo>
                    <a:pt x="488198" y="880954"/>
                  </a:lnTo>
                  <a:lnTo>
                    <a:pt x="484385" y="874923"/>
                  </a:lnTo>
                  <a:lnTo>
                    <a:pt x="481525" y="868258"/>
                  </a:lnTo>
                  <a:lnTo>
                    <a:pt x="478665" y="861276"/>
                  </a:lnTo>
                  <a:lnTo>
                    <a:pt x="475488" y="854293"/>
                  </a:lnTo>
                  <a:lnTo>
                    <a:pt x="472946" y="847310"/>
                  </a:lnTo>
                  <a:lnTo>
                    <a:pt x="470404" y="839693"/>
                  </a:lnTo>
                  <a:lnTo>
                    <a:pt x="468497" y="832393"/>
                  </a:lnTo>
                  <a:lnTo>
                    <a:pt x="466273" y="825093"/>
                  </a:lnTo>
                  <a:lnTo>
                    <a:pt x="465002" y="817476"/>
                  </a:lnTo>
                  <a:lnTo>
                    <a:pt x="463413" y="809541"/>
                  </a:lnTo>
                  <a:lnTo>
                    <a:pt x="462142" y="801923"/>
                  </a:lnTo>
                  <a:lnTo>
                    <a:pt x="461189" y="793989"/>
                  </a:lnTo>
                  <a:lnTo>
                    <a:pt x="460871" y="786054"/>
                  </a:lnTo>
                  <a:lnTo>
                    <a:pt x="460235" y="777802"/>
                  </a:lnTo>
                  <a:lnTo>
                    <a:pt x="460235" y="769550"/>
                  </a:lnTo>
                  <a:lnTo>
                    <a:pt x="460553" y="759076"/>
                  </a:lnTo>
                  <a:lnTo>
                    <a:pt x="460871" y="748919"/>
                  </a:lnTo>
                  <a:lnTo>
                    <a:pt x="461824" y="738445"/>
                  </a:lnTo>
                  <a:lnTo>
                    <a:pt x="463413" y="728606"/>
                  </a:lnTo>
                  <a:lnTo>
                    <a:pt x="465637" y="718450"/>
                  </a:lnTo>
                  <a:lnTo>
                    <a:pt x="467862" y="708611"/>
                  </a:lnTo>
                  <a:lnTo>
                    <a:pt x="470404" y="699406"/>
                  </a:lnTo>
                  <a:lnTo>
                    <a:pt x="473264" y="690202"/>
                  </a:lnTo>
                  <a:lnTo>
                    <a:pt x="477077" y="680998"/>
                  </a:lnTo>
                  <a:lnTo>
                    <a:pt x="480890" y="672111"/>
                  </a:lnTo>
                  <a:lnTo>
                    <a:pt x="484703" y="663541"/>
                  </a:lnTo>
                  <a:lnTo>
                    <a:pt x="489152" y="655289"/>
                  </a:lnTo>
                  <a:lnTo>
                    <a:pt x="493918" y="647354"/>
                  </a:lnTo>
                  <a:lnTo>
                    <a:pt x="498685" y="639737"/>
                  </a:lnTo>
                  <a:lnTo>
                    <a:pt x="504404" y="632437"/>
                  </a:lnTo>
                  <a:lnTo>
                    <a:pt x="509806" y="624820"/>
                  </a:lnTo>
                  <a:lnTo>
                    <a:pt x="515844" y="618154"/>
                  </a:lnTo>
                  <a:lnTo>
                    <a:pt x="522199" y="611489"/>
                  </a:lnTo>
                  <a:lnTo>
                    <a:pt x="528236" y="605776"/>
                  </a:lnTo>
                  <a:lnTo>
                    <a:pt x="534909" y="600063"/>
                  </a:lnTo>
                  <a:lnTo>
                    <a:pt x="541900" y="594667"/>
                  </a:lnTo>
                  <a:lnTo>
                    <a:pt x="548891" y="589907"/>
                  </a:lnTo>
                  <a:lnTo>
                    <a:pt x="556517" y="585463"/>
                  </a:lnTo>
                  <a:lnTo>
                    <a:pt x="564144" y="581020"/>
                  </a:lnTo>
                  <a:lnTo>
                    <a:pt x="571770" y="577211"/>
                  </a:lnTo>
                  <a:lnTo>
                    <a:pt x="579714" y="574354"/>
                  </a:lnTo>
                  <a:lnTo>
                    <a:pt x="587658" y="571498"/>
                  </a:lnTo>
                  <a:lnTo>
                    <a:pt x="595920" y="569276"/>
                  </a:lnTo>
                  <a:lnTo>
                    <a:pt x="604499" y="567372"/>
                  </a:lnTo>
                  <a:lnTo>
                    <a:pt x="612761" y="566420"/>
                  </a:lnTo>
                  <a:lnTo>
                    <a:pt x="621659" y="565468"/>
                  </a:lnTo>
                  <a:lnTo>
                    <a:pt x="630238" y="565150"/>
                  </a:lnTo>
                  <a:close/>
                  <a:moveTo>
                    <a:pt x="181836" y="158167"/>
                  </a:moveTo>
                  <a:lnTo>
                    <a:pt x="178980" y="158484"/>
                  </a:lnTo>
                  <a:lnTo>
                    <a:pt x="176441" y="159119"/>
                  </a:lnTo>
                  <a:lnTo>
                    <a:pt x="173902" y="160390"/>
                  </a:lnTo>
                  <a:lnTo>
                    <a:pt x="171681" y="161343"/>
                  </a:lnTo>
                  <a:lnTo>
                    <a:pt x="169459" y="162613"/>
                  </a:lnTo>
                  <a:lnTo>
                    <a:pt x="167238" y="163884"/>
                  </a:lnTo>
                  <a:lnTo>
                    <a:pt x="165651" y="165789"/>
                  </a:lnTo>
                  <a:lnTo>
                    <a:pt x="164065" y="167695"/>
                  </a:lnTo>
                  <a:lnTo>
                    <a:pt x="162478" y="169918"/>
                  </a:lnTo>
                  <a:lnTo>
                    <a:pt x="161209" y="171824"/>
                  </a:lnTo>
                  <a:lnTo>
                    <a:pt x="159939" y="174364"/>
                  </a:lnTo>
                  <a:lnTo>
                    <a:pt x="159305" y="176588"/>
                  </a:lnTo>
                  <a:lnTo>
                    <a:pt x="158352" y="179128"/>
                  </a:lnTo>
                  <a:lnTo>
                    <a:pt x="158035" y="181669"/>
                  </a:lnTo>
                  <a:lnTo>
                    <a:pt x="157718" y="184210"/>
                  </a:lnTo>
                  <a:lnTo>
                    <a:pt x="157718" y="1440334"/>
                  </a:lnTo>
                  <a:lnTo>
                    <a:pt x="158352" y="1447639"/>
                  </a:lnTo>
                  <a:lnTo>
                    <a:pt x="159622" y="1454944"/>
                  </a:lnTo>
                  <a:lnTo>
                    <a:pt x="161526" y="1463202"/>
                  </a:lnTo>
                  <a:lnTo>
                    <a:pt x="164065" y="1471142"/>
                  </a:lnTo>
                  <a:lnTo>
                    <a:pt x="167238" y="1479717"/>
                  </a:lnTo>
                  <a:lnTo>
                    <a:pt x="171363" y="1488610"/>
                  </a:lnTo>
                  <a:lnTo>
                    <a:pt x="175806" y="1497185"/>
                  </a:lnTo>
                  <a:lnTo>
                    <a:pt x="181201" y="1506078"/>
                  </a:lnTo>
                  <a:lnTo>
                    <a:pt x="187230" y="1514336"/>
                  </a:lnTo>
                  <a:lnTo>
                    <a:pt x="193577" y="1522594"/>
                  </a:lnTo>
                  <a:lnTo>
                    <a:pt x="200876" y="1530534"/>
                  </a:lnTo>
                  <a:lnTo>
                    <a:pt x="208492" y="1538156"/>
                  </a:lnTo>
                  <a:lnTo>
                    <a:pt x="216743" y="1545143"/>
                  </a:lnTo>
                  <a:lnTo>
                    <a:pt x="225629" y="1551178"/>
                  </a:lnTo>
                  <a:lnTo>
                    <a:pt x="230389" y="1554354"/>
                  </a:lnTo>
                  <a:lnTo>
                    <a:pt x="235149" y="1557212"/>
                  </a:lnTo>
                  <a:lnTo>
                    <a:pt x="239909" y="1559753"/>
                  </a:lnTo>
                  <a:lnTo>
                    <a:pt x="244669" y="1561976"/>
                  </a:lnTo>
                  <a:lnTo>
                    <a:pt x="1018979" y="1561976"/>
                  </a:lnTo>
                  <a:lnTo>
                    <a:pt x="1018979" y="1559436"/>
                  </a:lnTo>
                  <a:lnTo>
                    <a:pt x="1028182" y="1554354"/>
                  </a:lnTo>
                  <a:lnTo>
                    <a:pt x="1037068" y="1548637"/>
                  </a:lnTo>
                  <a:lnTo>
                    <a:pt x="1045636" y="1542603"/>
                  </a:lnTo>
                  <a:lnTo>
                    <a:pt x="1053252" y="1535298"/>
                  </a:lnTo>
                  <a:lnTo>
                    <a:pt x="1060551" y="1527993"/>
                  </a:lnTo>
                  <a:lnTo>
                    <a:pt x="1067532" y="1520370"/>
                  </a:lnTo>
                  <a:lnTo>
                    <a:pt x="1073879" y="1512113"/>
                  </a:lnTo>
                  <a:lnTo>
                    <a:pt x="1079908" y="1504173"/>
                  </a:lnTo>
                  <a:lnTo>
                    <a:pt x="1084986" y="1495597"/>
                  </a:lnTo>
                  <a:lnTo>
                    <a:pt x="1089429" y="1487022"/>
                  </a:lnTo>
                  <a:lnTo>
                    <a:pt x="1093554" y="1479082"/>
                  </a:lnTo>
                  <a:lnTo>
                    <a:pt x="1096728" y="1470507"/>
                  </a:lnTo>
                  <a:lnTo>
                    <a:pt x="1099266" y="1462884"/>
                  </a:lnTo>
                  <a:lnTo>
                    <a:pt x="1101170" y="1454626"/>
                  </a:lnTo>
                  <a:lnTo>
                    <a:pt x="1102122" y="1447321"/>
                  </a:lnTo>
                  <a:lnTo>
                    <a:pt x="1102757" y="1440334"/>
                  </a:lnTo>
                  <a:lnTo>
                    <a:pt x="1102757" y="184210"/>
                  </a:lnTo>
                  <a:lnTo>
                    <a:pt x="1102122" y="181669"/>
                  </a:lnTo>
                  <a:lnTo>
                    <a:pt x="1101805" y="179128"/>
                  </a:lnTo>
                  <a:lnTo>
                    <a:pt x="1101170" y="176588"/>
                  </a:lnTo>
                  <a:lnTo>
                    <a:pt x="1100536" y="174364"/>
                  </a:lnTo>
                  <a:lnTo>
                    <a:pt x="1099266" y="171824"/>
                  </a:lnTo>
                  <a:lnTo>
                    <a:pt x="1097997" y="169918"/>
                  </a:lnTo>
                  <a:lnTo>
                    <a:pt x="1096410" y="167695"/>
                  </a:lnTo>
                  <a:lnTo>
                    <a:pt x="1094824" y="165789"/>
                  </a:lnTo>
                  <a:lnTo>
                    <a:pt x="1092919" y="163884"/>
                  </a:lnTo>
                  <a:lnTo>
                    <a:pt x="1090698" y="162613"/>
                  </a:lnTo>
                  <a:lnTo>
                    <a:pt x="1088794" y="161343"/>
                  </a:lnTo>
                  <a:lnTo>
                    <a:pt x="1086573" y="160390"/>
                  </a:lnTo>
                  <a:lnTo>
                    <a:pt x="1083716" y="159119"/>
                  </a:lnTo>
                  <a:lnTo>
                    <a:pt x="1081178" y="158484"/>
                  </a:lnTo>
                  <a:lnTo>
                    <a:pt x="1078639" y="158167"/>
                  </a:lnTo>
                  <a:lnTo>
                    <a:pt x="1076100" y="158167"/>
                  </a:lnTo>
                  <a:lnTo>
                    <a:pt x="184374" y="158167"/>
                  </a:lnTo>
                  <a:lnTo>
                    <a:pt x="181836" y="158167"/>
                  </a:lnTo>
                  <a:close/>
                  <a:moveTo>
                    <a:pt x="1414463" y="157162"/>
                  </a:moveTo>
                  <a:lnTo>
                    <a:pt x="2153497" y="157162"/>
                  </a:lnTo>
                  <a:lnTo>
                    <a:pt x="2161123" y="157162"/>
                  </a:lnTo>
                  <a:lnTo>
                    <a:pt x="2169066" y="158114"/>
                  </a:lnTo>
                  <a:lnTo>
                    <a:pt x="2176374" y="158749"/>
                  </a:lnTo>
                  <a:lnTo>
                    <a:pt x="2183364" y="160337"/>
                  </a:lnTo>
                  <a:lnTo>
                    <a:pt x="2190671" y="161924"/>
                  </a:lnTo>
                  <a:lnTo>
                    <a:pt x="2197661" y="163829"/>
                  </a:lnTo>
                  <a:lnTo>
                    <a:pt x="2204651" y="166052"/>
                  </a:lnTo>
                  <a:lnTo>
                    <a:pt x="2211324" y="168909"/>
                  </a:lnTo>
                  <a:lnTo>
                    <a:pt x="2217996" y="172084"/>
                  </a:lnTo>
                  <a:lnTo>
                    <a:pt x="2224350" y="174942"/>
                  </a:lnTo>
                  <a:lnTo>
                    <a:pt x="2230387" y="178752"/>
                  </a:lnTo>
                  <a:lnTo>
                    <a:pt x="2236424" y="182562"/>
                  </a:lnTo>
                  <a:lnTo>
                    <a:pt x="2242461" y="186689"/>
                  </a:lnTo>
                  <a:lnTo>
                    <a:pt x="2247862" y="191134"/>
                  </a:lnTo>
                  <a:lnTo>
                    <a:pt x="2253264" y="195579"/>
                  </a:lnTo>
                  <a:lnTo>
                    <a:pt x="2258665" y="200659"/>
                  </a:lnTo>
                  <a:lnTo>
                    <a:pt x="2263431" y="206057"/>
                  </a:lnTo>
                  <a:lnTo>
                    <a:pt x="2268197" y="211137"/>
                  </a:lnTo>
                  <a:lnTo>
                    <a:pt x="2272645" y="216852"/>
                  </a:lnTo>
                  <a:lnTo>
                    <a:pt x="2276776" y="222567"/>
                  </a:lnTo>
                  <a:lnTo>
                    <a:pt x="2280270" y="228917"/>
                  </a:lnTo>
                  <a:lnTo>
                    <a:pt x="2284083" y="234949"/>
                  </a:lnTo>
                  <a:lnTo>
                    <a:pt x="2287261" y="241299"/>
                  </a:lnTo>
                  <a:lnTo>
                    <a:pt x="2290438" y="247967"/>
                  </a:lnTo>
                  <a:lnTo>
                    <a:pt x="2292980" y="254634"/>
                  </a:lnTo>
                  <a:lnTo>
                    <a:pt x="2295204" y="261619"/>
                  </a:lnTo>
                  <a:lnTo>
                    <a:pt x="2297428" y="268604"/>
                  </a:lnTo>
                  <a:lnTo>
                    <a:pt x="2298699" y="275589"/>
                  </a:lnTo>
                  <a:lnTo>
                    <a:pt x="2300287" y="282892"/>
                  </a:lnTo>
                  <a:lnTo>
                    <a:pt x="2300923" y="290512"/>
                  </a:lnTo>
                  <a:lnTo>
                    <a:pt x="2301876" y="297814"/>
                  </a:lnTo>
                  <a:lnTo>
                    <a:pt x="2301876" y="305434"/>
                  </a:lnTo>
                  <a:lnTo>
                    <a:pt x="2301876" y="1484630"/>
                  </a:lnTo>
                  <a:lnTo>
                    <a:pt x="2301876" y="1497013"/>
                  </a:lnTo>
                  <a:lnTo>
                    <a:pt x="2300923" y="1509078"/>
                  </a:lnTo>
                  <a:lnTo>
                    <a:pt x="2299652" y="1521143"/>
                  </a:lnTo>
                  <a:lnTo>
                    <a:pt x="2298063" y="1533208"/>
                  </a:lnTo>
                  <a:lnTo>
                    <a:pt x="2295839" y="1544638"/>
                  </a:lnTo>
                  <a:lnTo>
                    <a:pt x="2292980" y="1555433"/>
                  </a:lnTo>
                  <a:lnTo>
                    <a:pt x="2289802" y="1566545"/>
                  </a:lnTo>
                  <a:lnTo>
                    <a:pt x="2285990" y="1577340"/>
                  </a:lnTo>
                  <a:lnTo>
                    <a:pt x="2281859" y="1587500"/>
                  </a:lnTo>
                  <a:lnTo>
                    <a:pt x="2277093" y="1597660"/>
                  </a:lnTo>
                  <a:lnTo>
                    <a:pt x="2271374" y="1607503"/>
                  </a:lnTo>
                  <a:lnTo>
                    <a:pt x="2265655" y="1616710"/>
                  </a:lnTo>
                  <a:lnTo>
                    <a:pt x="2259300" y="1625918"/>
                  </a:lnTo>
                  <a:lnTo>
                    <a:pt x="2252310" y="1634808"/>
                  </a:lnTo>
                  <a:lnTo>
                    <a:pt x="2244685" y="1643063"/>
                  </a:lnTo>
                  <a:lnTo>
                    <a:pt x="2236424" y="1651000"/>
                  </a:lnTo>
                  <a:lnTo>
                    <a:pt x="2227846" y="1658938"/>
                  </a:lnTo>
                  <a:lnTo>
                    <a:pt x="2218631" y="1665923"/>
                  </a:lnTo>
                  <a:lnTo>
                    <a:pt x="2208782" y="1672908"/>
                  </a:lnTo>
                  <a:lnTo>
                    <a:pt x="2198297" y="1678940"/>
                  </a:lnTo>
                  <a:lnTo>
                    <a:pt x="2187494" y="1684973"/>
                  </a:lnTo>
                  <a:lnTo>
                    <a:pt x="2176056" y="1690370"/>
                  </a:lnTo>
                  <a:lnTo>
                    <a:pt x="2163664" y="1695450"/>
                  </a:lnTo>
                  <a:lnTo>
                    <a:pt x="2150955" y="1700213"/>
                  </a:lnTo>
                  <a:lnTo>
                    <a:pt x="2137611" y="1704023"/>
                  </a:lnTo>
                  <a:lnTo>
                    <a:pt x="2123631" y="1707515"/>
                  </a:lnTo>
                  <a:lnTo>
                    <a:pt x="2108698" y="1710373"/>
                  </a:lnTo>
                  <a:lnTo>
                    <a:pt x="2093764" y="1712913"/>
                  </a:lnTo>
                  <a:lnTo>
                    <a:pt x="2077878" y="1715135"/>
                  </a:lnTo>
                  <a:lnTo>
                    <a:pt x="2061038" y="1716405"/>
                  </a:lnTo>
                  <a:lnTo>
                    <a:pt x="2044199" y="1717358"/>
                  </a:lnTo>
                  <a:lnTo>
                    <a:pt x="2026406" y="1717675"/>
                  </a:lnTo>
                  <a:lnTo>
                    <a:pt x="1563159" y="1717675"/>
                  </a:lnTo>
                  <a:lnTo>
                    <a:pt x="1551721" y="1717358"/>
                  </a:lnTo>
                  <a:lnTo>
                    <a:pt x="1540601" y="1716723"/>
                  </a:lnTo>
                  <a:lnTo>
                    <a:pt x="1529163" y="1715453"/>
                  </a:lnTo>
                  <a:lnTo>
                    <a:pt x="1518042" y="1714500"/>
                  </a:lnTo>
                  <a:lnTo>
                    <a:pt x="1506922" y="1712913"/>
                  </a:lnTo>
                  <a:lnTo>
                    <a:pt x="1495801" y="1710690"/>
                  </a:lnTo>
                  <a:lnTo>
                    <a:pt x="1485634" y="1709103"/>
                  </a:lnTo>
                  <a:lnTo>
                    <a:pt x="1475149" y="1706880"/>
                  </a:lnTo>
                  <a:lnTo>
                    <a:pt x="1456085" y="1701800"/>
                  </a:lnTo>
                  <a:lnTo>
                    <a:pt x="1439246" y="1697038"/>
                  </a:lnTo>
                  <a:lnTo>
                    <a:pt x="1424948" y="1692593"/>
                  </a:lnTo>
                  <a:lnTo>
                    <a:pt x="1414463" y="1688783"/>
                  </a:lnTo>
                  <a:lnTo>
                    <a:pt x="1414463" y="1342708"/>
                  </a:lnTo>
                  <a:lnTo>
                    <a:pt x="1416687" y="1347470"/>
                  </a:lnTo>
                  <a:lnTo>
                    <a:pt x="1419229" y="1352233"/>
                  </a:lnTo>
                  <a:lnTo>
                    <a:pt x="1422088" y="1357630"/>
                  </a:lnTo>
                  <a:lnTo>
                    <a:pt x="1425583" y="1362393"/>
                  </a:lnTo>
                  <a:lnTo>
                    <a:pt x="1429078" y="1367473"/>
                  </a:lnTo>
                  <a:lnTo>
                    <a:pt x="1433209" y="1372235"/>
                  </a:lnTo>
                  <a:lnTo>
                    <a:pt x="1437657" y="1376998"/>
                  </a:lnTo>
                  <a:lnTo>
                    <a:pt x="1442105" y="1381760"/>
                  </a:lnTo>
                  <a:lnTo>
                    <a:pt x="1446871" y="1386523"/>
                  </a:lnTo>
                  <a:lnTo>
                    <a:pt x="1451637" y="1390968"/>
                  </a:lnTo>
                  <a:lnTo>
                    <a:pt x="1456721" y="1395413"/>
                  </a:lnTo>
                  <a:lnTo>
                    <a:pt x="1462440" y="1399540"/>
                  </a:lnTo>
                  <a:lnTo>
                    <a:pt x="1467523" y="1403350"/>
                  </a:lnTo>
                  <a:lnTo>
                    <a:pt x="1472925" y="1406525"/>
                  </a:lnTo>
                  <a:lnTo>
                    <a:pt x="1478644" y="1410018"/>
                  </a:lnTo>
                  <a:lnTo>
                    <a:pt x="1484045" y="1412558"/>
                  </a:lnTo>
                  <a:lnTo>
                    <a:pt x="1484045" y="1413510"/>
                  </a:lnTo>
                  <a:lnTo>
                    <a:pt x="2108062" y="1413510"/>
                  </a:lnTo>
                  <a:lnTo>
                    <a:pt x="2108062" y="1410335"/>
                  </a:lnTo>
                  <a:lnTo>
                    <a:pt x="2115370" y="1406208"/>
                  </a:lnTo>
                  <a:lnTo>
                    <a:pt x="2122360" y="1401763"/>
                  </a:lnTo>
                  <a:lnTo>
                    <a:pt x="2129032" y="1396683"/>
                  </a:lnTo>
                  <a:lnTo>
                    <a:pt x="2135387" y="1390968"/>
                  </a:lnTo>
                  <a:lnTo>
                    <a:pt x="2141106" y="1385253"/>
                  </a:lnTo>
                  <a:lnTo>
                    <a:pt x="2146825" y="1378903"/>
                  </a:lnTo>
                  <a:lnTo>
                    <a:pt x="2151909" y="1372235"/>
                  </a:lnTo>
                  <a:lnTo>
                    <a:pt x="2156357" y="1365568"/>
                  </a:lnTo>
                  <a:lnTo>
                    <a:pt x="2160805" y="1358900"/>
                  </a:lnTo>
                  <a:lnTo>
                    <a:pt x="2163982" y="1352233"/>
                  </a:lnTo>
                  <a:lnTo>
                    <a:pt x="2167477" y="1345883"/>
                  </a:lnTo>
                  <a:lnTo>
                    <a:pt x="2170019" y="1339215"/>
                  </a:lnTo>
                  <a:lnTo>
                    <a:pt x="2172243" y="1332865"/>
                  </a:lnTo>
                  <a:lnTo>
                    <a:pt x="2173832" y="1326515"/>
                  </a:lnTo>
                  <a:lnTo>
                    <a:pt x="2174467" y="1320800"/>
                  </a:lnTo>
                  <a:lnTo>
                    <a:pt x="2174785" y="1315085"/>
                  </a:lnTo>
                  <a:lnTo>
                    <a:pt x="2174785" y="305434"/>
                  </a:lnTo>
                  <a:lnTo>
                    <a:pt x="2174467" y="301307"/>
                  </a:lnTo>
                  <a:lnTo>
                    <a:pt x="2172879" y="297497"/>
                  </a:lnTo>
                  <a:lnTo>
                    <a:pt x="2171290" y="293687"/>
                  </a:lnTo>
                  <a:lnTo>
                    <a:pt x="2168430" y="290829"/>
                  </a:lnTo>
                  <a:lnTo>
                    <a:pt x="2165571" y="288289"/>
                  </a:lnTo>
                  <a:lnTo>
                    <a:pt x="2162076" y="286067"/>
                  </a:lnTo>
                  <a:lnTo>
                    <a:pt x="2157945" y="284797"/>
                  </a:lnTo>
                  <a:lnTo>
                    <a:pt x="2153497" y="284479"/>
                  </a:lnTo>
                  <a:lnTo>
                    <a:pt x="1414463" y="284479"/>
                  </a:lnTo>
                  <a:lnTo>
                    <a:pt x="1414463" y="157162"/>
                  </a:lnTo>
                  <a:close/>
                  <a:moveTo>
                    <a:pt x="184374" y="0"/>
                  </a:moveTo>
                  <a:lnTo>
                    <a:pt x="1076100" y="0"/>
                  </a:lnTo>
                  <a:lnTo>
                    <a:pt x="1085621" y="317"/>
                  </a:lnTo>
                  <a:lnTo>
                    <a:pt x="1094824" y="953"/>
                  </a:lnTo>
                  <a:lnTo>
                    <a:pt x="1104026" y="1905"/>
                  </a:lnTo>
                  <a:lnTo>
                    <a:pt x="1113229" y="3494"/>
                  </a:lnTo>
                  <a:lnTo>
                    <a:pt x="1122115" y="5717"/>
                  </a:lnTo>
                  <a:lnTo>
                    <a:pt x="1131000" y="8258"/>
                  </a:lnTo>
                  <a:lnTo>
                    <a:pt x="1139568" y="11434"/>
                  </a:lnTo>
                  <a:lnTo>
                    <a:pt x="1147502" y="14610"/>
                  </a:lnTo>
                  <a:lnTo>
                    <a:pt x="1156070" y="18421"/>
                  </a:lnTo>
                  <a:lnTo>
                    <a:pt x="1163686" y="22232"/>
                  </a:lnTo>
                  <a:lnTo>
                    <a:pt x="1171620" y="26679"/>
                  </a:lnTo>
                  <a:lnTo>
                    <a:pt x="1178919" y="31443"/>
                  </a:lnTo>
                  <a:lnTo>
                    <a:pt x="1186217" y="36842"/>
                  </a:lnTo>
                  <a:lnTo>
                    <a:pt x="1193199" y="42241"/>
                  </a:lnTo>
                  <a:lnTo>
                    <a:pt x="1199863" y="47640"/>
                  </a:lnTo>
                  <a:lnTo>
                    <a:pt x="1206210" y="53993"/>
                  </a:lnTo>
                  <a:lnTo>
                    <a:pt x="1212557" y="60345"/>
                  </a:lnTo>
                  <a:lnTo>
                    <a:pt x="1218269" y="67014"/>
                  </a:lnTo>
                  <a:lnTo>
                    <a:pt x="1223981" y="74002"/>
                  </a:lnTo>
                  <a:lnTo>
                    <a:pt x="1229058" y="81306"/>
                  </a:lnTo>
                  <a:lnTo>
                    <a:pt x="1233818" y="88611"/>
                  </a:lnTo>
                  <a:lnTo>
                    <a:pt x="1238261" y="96551"/>
                  </a:lnTo>
                  <a:lnTo>
                    <a:pt x="1242387" y="104492"/>
                  </a:lnTo>
                  <a:lnTo>
                    <a:pt x="1245877" y="112749"/>
                  </a:lnTo>
                  <a:lnTo>
                    <a:pt x="1249368" y="121325"/>
                  </a:lnTo>
                  <a:lnTo>
                    <a:pt x="1252224" y="129582"/>
                  </a:lnTo>
                  <a:lnTo>
                    <a:pt x="1254446" y="138475"/>
                  </a:lnTo>
                  <a:lnTo>
                    <a:pt x="1256667" y="147368"/>
                  </a:lnTo>
                  <a:lnTo>
                    <a:pt x="1258254" y="156261"/>
                  </a:lnTo>
                  <a:lnTo>
                    <a:pt x="1259523" y="165472"/>
                  </a:lnTo>
                  <a:lnTo>
                    <a:pt x="1259840" y="175000"/>
                  </a:lnTo>
                  <a:lnTo>
                    <a:pt x="1260475" y="184210"/>
                  </a:lnTo>
                  <a:lnTo>
                    <a:pt x="1260475" y="1651541"/>
                  </a:lnTo>
                  <a:lnTo>
                    <a:pt x="1259840" y="1667103"/>
                  </a:lnTo>
                  <a:lnTo>
                    <a:pt x="1259206" y="1682348"/>
                  </a:lnTo>
                  <a:lnTo>
                    <a:pt x="1257936" y="1696958"/>
                  </a:lnTo>
                  <a:lnTo>
                    <a:pt x="1255715" y="1711886"/>
                  </a:lnTo>
                  <a:lnTo>
                    <a:pt x="1252542" y="1725860"/>
                  </a:lnTo>
                  <a:lnTo>
                    <a:pt x="1249368" y="1739835"/>
                  </a:lnTo>
                  <a:lnTo>
                    <a:pt x="1245243" y="1753492"/>
                  </a:lnTo>
                  <a:lnTo>
                    <a:pt x="1240483" y="1766831"/>
                  </a:lnTo>
                  <a:lnTo>
                    <a:pt x="1235405" y="1779535"/>
                  </a:lnTo>
                  <a:lnTo>
                    <a:pt x="1229376" y="1792239"/>
                  </a:lnTo>
                  <a:lnTo>
                    <a:pt x="1222712" y="1804308"/>
                  </a:lnTo>
                  <a:lnTo>
                    <a:pt x="1215413" y="1816060"/>
                  </a:lnTo>
                  <a:lnTo>
                    <a:pt x="1207162" y="1827493"/>
                  </a:lnTo>
                  <a:lnTo>
                    <a:pt x="1198594" y="1838292"/>
                  </a:lnTo>
                  <a:lnTo>
                    <a:pt x="1189391" y="1848773"/>
                  </a:lnTo>
                  <a:lnTo>
                    <a:pt x="1179236" y="1858619"/>
                  </a:lnTo>
                  <a:lnTo>
                    <a:pt x="1168129" y="1868147"/>
                  </a:lnTo>
                  <a:lnTo>
                    <a:pt x="1156705" y="1877040"/>
                  </a:lnTo>
                  <a:lnTo>
                    <a:pt x="1144646" y="1885615"/>
                  </a:lnTo>
                  <a:lnTo>
                    <a:pt x="1131635" y="1893555"/>
                  </a:lnTo>
                  <a:lnTo>
                    <a:pt x="1117989" y="1900860"/>
                  </a:lnTo>
                  <a:lnTo>
                    <a:pt x="1103709" y="1907530"/>
                  </a:lnTo>
                  <a:lnTo>
                    <a:pt x="1088794" y="1913882"/>
                  </a:lnTo>
                  <a:lnTo>
                    <a:pt x="1072927" y="1919599"/>
                  </a:lnTo>
                  <a:lnTo>
                    <a:pt x="1056108" y="1924680"/>
                  </a:lnTo>
                  <a:lnTo>
                    <a:pt x="1038654" y="1929127"/>
                  </a:lnTo>
                  <a:lnTo>
                    <a:pt x="1020566" y="1932620"/>
                  </a:lnTo>
                  <a:lnTo>
                    <a:pt x="1001526" y="1936114"/>
                  </a:lnTo>
                  <a:lnTo>
                    <a:pt x="981851" y="1938337"/>
                  </a:lnTo>
                  <a:lnTo>
                    <a:pt x="961541" y="1940243"/>
                  </a:lnTo>
                  <a:lnTo>
                    <a:pt x="940279" y="1941196"/>
                  </a:lnTo>
                  <a:lnTo>
                    <a:pt x="918065" y="1941513"/>
                  </a:lnTo>
                  <a:lnTo>
                    <a:pt x="342410" y="1941513"/>
                  </a:lnTo>
                  <a:lnTo>
                    <a:pt x="321148" y="1941196"/>
                  </a:lnTo>
                  <a:lnTo>
                    <a:pt x="300839" y="1940243"/>
                  </a:lnTo>
                  <a:lnTo>
                    <a:pt x="280846" y="1938337"/>
                  </a:lnTo>
                  <a:lnTo>
                    <a:pt x="261806" y="1936114"/>
                  </a:lnTo>
                  <a:lnTo>
                    <a:pt x="242765" y="1932938"/>
                  </a:lnTo>
                  <a:lnTo>
                    <a:pt x="225311" y="1929444"/>
                  </a:lnTo>
                  <a:lnTo>
                    <a:pt x="208175" y="1924998"/>
                  </a:lnTo>
                  <a:lnTo>
                    <a:pt x="191673" y="1920234"/>
                  </a:lnTo>
                  <a:lnTo>
                    <a:pt x="175806" y="1914517"/>
                  </a:lnTo>
                  <a:lnTo>
                    <a:pt x="160574" y="1908800"/>
                  </a:lnTo>
                  <a:lnTo>
                    <a:pt x="146294" y="1902130"/>
                  </a:lnTo>
                  <a:lnTo>
                    <a:pt x="132648" y="1894825"/>
                  </a:lnTo>
                  <a:lnTo>
                    <a:pt x="119954" y="1886885"/>
                  </a:lnTo>
                  <a:lnTo>
                    <a:pt x="107261" y="1878628"/>
                  </a:lnTo>
                  <a:lnTo>
                    <a:pt x="95836" y="1869735"/>
                  </a:lnTo>
                  <a:lnTo>
                    <a:pt x="84730" y="1860524"/>
                  </a:lnTo>
                  <a:lnTo>
                    <a:pt x="74575" y="1850361"/>
                  </a:lnTo>
                  <a:lnTo>
                    <a:pt x="64737" y="1840198"/>
                  </a:lnTo>
                  <a:lnTo>
                    <a:pt x="55534" y="1829399"/>
                  </a:lnTo>
                  <a:lnTo>
                    <a:pt x="47601" y="1817965"/>
                  </a:lnTo>
                  <a:lnTo>
                    <a:pt x="39985" y="1806532"/>
                  </a:lnTo>
                  <a:lnTo>
                    <a:pt x="32686" y="1794463"/>
                  </a:lnTo>
                  <a:lnTo>
                    <a:pt x="26656" y="1781758"/>
                  </a:lnTo>
                  <a:lnTo>
                    <a:pt x="20944" y="1768419"/>
                  </a:lnTo>
                  <a:lnTo>
                    <a:pt x="16184" y="1755397"/>
                  </a:lnTo>
                  <a:lnTo>
                    <a:pt x="11741" y="1741740"/>
                  </a:lnTo>
                  <a:lnTo>
                    <a:pt x="8251" y="1727131"/>
                  </a:lnTo>
                  <a:lnTo>
                    <a:pt x="5077" y="1712838"/>
                  </a:lnTo>
                  <a:lnTo>
                    <a:pt x="2856" y="1698229"/>
                  </a:lnTo>
                  <a:lnTo>
                    <a:pt x="1269" y="1682984"/>
                  </a:lnTo>
                  <a:lnTo>
                    <a:pt x="317" y="1667421"/>
                  </a:lnTo>
                  <a:lnTo>
                    <a:pt x="0" y="1651541"/>
                  </a:lnTo>
                  <a:lnTo>
                    <a:pt x="0" y="184210"/>
                  </a:lnTo>
                  <a:lnTo>
                    <a:pt x="0" y="175000"/>
                  </a:lnTo>
                  <a:lnTo>
                    <a:pt x="634" y="165472"/>
                  </a:lnTo>
                  <a:lnTo>
                    <a:pt x="1904" y="156261"/>
                  </a:lnTo>
                  <a:lnTo>
                    <a:pt x="3808" y="147368"/>
                  </a:lnTo>
                  <a:lnTo>
                    <a:pt x="6029" y="138475"/>
                  </a:lnTo>
                  <a:lnTo>
                    <a:pt x="8251" y="129582"/>
                  </a:lnTo>
                  <a:lnTo>
                    <a:pt x="11107" y="121325"/>
                  </a:lnTo>
                  <a:lnTo>
                    <a:pt x="14280" y="112749"/>
                  </a:lnTo>
                  <a:lnTo>
                    <a:pt x="18088" y="104492"/>
                  </a:lnTo>
                  <a:lnTo>
                    <a:pt x="22214" y="96551"/>
                  </a:lnTo>
                  <a:lnTo>
                    <a:pt x="26656" y="88611"/>
                  </a:lnTo>
                  <a:lnTo>
                    <a:pt x="31416" y="81306"/>
                  </a:lnTo>
                  <a:lnTo>
                    <a:pt x="36494" y="74002"/>
                  </a:lnTo>
                  <a:lnTo>
                    <a:pt x="41889" y="67014"/>
                  </a:lnTo>
                  <a:lnTo>
                    <a:pt x="47918" y="60345"/>
                  </a:lnTo>
                  <a:lnTo>
                    <a:pt x="53948" y="53993"/>
                  </a:lnTo>
                  <a:lnTo>
                    <a:pt x="60612" y="47640"/>
                  </a:lnTo>
                  <a:lnTo>
                    <a:pt x="66959" y="42241"/>
                  </a:lnTo>
                  <a:lnTo>
                    <a:pt x="74257" y="36842"/>
                  </a:lnTo>
                  <a:lnTo>
                    <a:pt x="81556" y="31443"/>
                  </a:lnTo>
                  <a:lnTo>
                    <a:pt x="88855" y="26679"/>
                  </a:lnTo>
                  <a:lnTo>
                    <a:pt x="96471" y="22232"/>
                  </a:lnTo>
                  <a:lnTo>
                    <a:pt x="104405" y="18421"/>
                  </a:lnTo>
                  <a:lnTo>
                    <a:pt x="112338" y="14610"/>
                  </a:lnTo>
                  <a:lnTo>
                    <a:pt x="120906" y="11434"/>
                  </a:lnTo>
                  <a:lnTo>
                    <a:pt x="129475" y="8258"/>
                  </a:lnTo>
                  <a:lnTo>
                    <a:pt x="138360" y="5717"/>
                  </a:lnTo>
                  <a:lnTo>
                    <a:pt x="146928" y="3494"/>
                  </a:lnTo>
                  <a:lnTo>
                    <a:pt x="156131" y="1905"/>
                  </a:lnTo>
                  <a:lnTo>
                    <a:pt x="165651" y="953"/>
                  </a:lnTo>
                  <a:lnTo>
                    <a:pt x="174854" y="317"/>
                  </a:lnTo>
                  <a:lnTo>
                    <a:pt x="18437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20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2283916" y="2064850"/>
            <a:ext cx="1961035" cy="784414"/>
            <a:chOff x="818583" y="1644226"/>
            <a:chExt cx="1602178" cy="640871"/>
          </a:xfrm>
        </p:grpSpPr>
        <p:sp>
          <p:nvSpPr>
            <p:cNvPr id="100" name="任意多边形 99"/>
            <p:cNvSpPr/>
            <p:nvPr/>
          </p:nvSpPr>
          <p:spPr>
            <a:xfrm>
              <a:off x="818583" y="1644226"/>
              <a:ext cx="1602178" cy="640871"/>
            </a:xfrm>
            <a:custGeom>
              <a:avLst/>
              <a:gdLst>
                <a:gd name="connsiteX0" fmla="*/ 0 w 1602178"/>
                <a:gd name="connsiteY0" fmla="*/ 0 h 640871"/>
                <a:gd name="connsiteX1" fmla="*/ 1281743 w 1602178"/>
                <a:gd name="connsiteY1" fmla="*/ 0 h 640871"/>
                <a:gd name="connsiteX2" fmla="*/ 1602178 w 1602178"/>
                <a:gd name="connsiteY2" fmla="*/ 320436 h 640871"/>
                <a:gd name="connsiteX3" fmla="*/ 1281743 w 1602178"/>
                <a:gd name="connsiteY3" fmla="*/ 640871 h 640871"/>
                <a:gd name="connsiteX4" fmla="*/ 0 w 1602178"/>
                <a:gd name="connsiteY4" fmla="*/ 640871 h 640871"/>
                <a:gd name="connsiteX5" fmla="*/ 320436 w 1602178"/>
                <a:gd name="connsiteY5" fmla="*/ 320436 h 640871"/>
                <a:gd name="connsiteX6" fmla="*/ 0 w 1602178"/>
                <a:gd name="connsiteY6" fmla="*/ 0 h 64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2178" h="640871">
                  <a:moveTo>
                    <a:pt x="0" y="0"/>
                  </a:moveTo>
                  <a:lnTo>
                    <a:pt x="1281743" y="0"/>
                  </a:lnTo>
                  <a:lnTo>
                    <a:pt x="1602178" y="320436"/>
                  </a:lnTo>
                  <a:lnTo>
                    <a:pt x="1281743" y="640871"/>
                  </a:lnTo>
                  <a:lnTo>
                    <a:pt x="0" y="640871"/>
                  </a:lnTo>
                  <a:lnTo>
                    <a:pt x="320436" y="320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0596" tIns="5080" rIns="320435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50" b="1" kern="1200" dirty="0">
                <a:solidFill>
                  <a:schemeClr val="bg1"/>
                </a:solidFill>
              </a:endParaRP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50" b="1" kern="1200" dirty="0">
                <a:solidFill>
                  <a:schemeClr val="bg1"/>
                </a:solidFill>
              </a:endParaRP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100" kern="1200" dirty="0">
                  <a:solidFill>
                    <a:schemeClr val="bg1"/>
                  </a:solidFill>
                </a:rPr>
                <a:t>添加文字</a:t>
              </a:r>
              <a:endParaRPr lang="en-US" sz="11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01" name="MH_Other_10"/>
            <p:cNvSpPr/>
            <p:nvPr>
              <p:custDataLst>
                <p:tags r:id="rId3"/>
              </p:custDataLst>
            </p:nvPr>
          </p:nvSpPr>
          <p:spPr>
            <a:xfrm>
              <a:off x="1528025" y="1710039"/>
              <a:ext cx="238959" cy="287837"/>
            </a:xfrm>
            <a:custGeom>
              <a:avLst/>
              <a:gdLst/>
              <a:ahLst/>
              <a:cxnLst/>
              <a:rect l="l" t="t" r="r" b="b"/>
              <a:pathLst>
                <a:path w="1674290" h="2018114">
                  <a:moveTo>
                    <a:pt x="307141" y="691642"/>
                  </a:moveTo>
                  <a:lnTo>
                    <a:pt x="1378912" y="691642"/>
                  </a:lnTo>
                  <a:lnTo>
                    <a:pt x="1369387" y="1458335"/>
                  </a:lnTo>
                  <a:cubicBezTo>
                    <a:pt x="1369387" y="1541769"/>
                    <a:pt x="1301750" y="1609406"/>
                    <a:pt x="1218316" y="1609406"/>
                  </a:cubicBezTo>
                  <a:lnTo>
                    <a:pt x="1158892" y="1609406"/>
                  </a:lnTo>
                  <a:lnTo>
                    <a:pt x="1158892" y="1898352"/>
                  </a:lnTo>
                  <a:cubicBezTo>
                    <a:pt x="1158892" y="1964495"/>
                    <a:pt x="1105273" y="2018114"/>
                    <a:pt x="1039130" y="2018114"/>
                  </a:cubicBezTo>
                  <a:cubicBezTo>
                    <a:pt x="972987" y="2018114"/>
                    <a:pt x="919368" y="1964495"/>
                    <a:pt x="919368" y="1898352"/>
                  </a:cubicBezTo>
                  <a:lnTo>
                    <a:pt x="919368" y="1609406"/>
                  </a:lnTo>
                  <a:lnTo>
                    <a:pt x="765901" y="1609406"/>
                  </a:lnTo>
                  <a:lnTo>
                    <a:pt x="765901" y="1898351"/>
                  </a:lnTo>
                  <a:cubicBezTo>
                    <a:pt x="765901" y="1964494"/>
                    <a:pt x="712282" y="2018113"/>
                    <a:pt x="646139" y="2018113"/>
                  </a:cubicBezTo>
                  <a:cubicBezTo>
                    <a:pt x="579996" y="2018113"/>
                    <a:pt x="526377" y="1964494"/>
                    <a:pt x="526377" y="1898351"/>
                  </a:cubicBezTo>
                  <a:lnTo>
                    <a:pt x="526377" y="1609406"/>
                  </a:lnTo>
                  <a:lnTo>
                    <a:pt x="458213" y="1609406"/>
                  </a:lnTo>
                  <a:cubicBezTo>
                    <a:pt x="374779" y="1609406"/>
                    <a:pt x="307141" y="1541769"/>
                    <a:pt x="307141" y="1458335"/>
                  </a:cubicBezTo>
                  <a:lnTo>
                    <a:pt x="307141" y="1156202"/>
                  </a:lnTo>
                  <a:lnTo>
                    <a:pt x="307141" y="854070"/>
                  </a:lnTo>
                  <a:close/>
                  <a:moveTo>
                    <a:pt x="1554528" y="683951"/>
                  </a:moveTo>
                  <a:cubicBezTo>
                    <a:pt x="1620671" y="683951"/>
                    <a:pt x="1674290" y="737570"/>
                    <a:pt x="1674290" y="803713"/>
                  </a:cubicBezTo>
                  <a:lnTo>
                    <a:pt x="1674290" y="1299148"/>
                  </a:lnTo>
                  <a:cubicBezTo>
                    <a:pt x="1674290" y="1365291"/>
                    <a:pt x="1620671" y="1418910"/>
                    <a:pt x="1554528" y="1418910"/>
                  </a:cubicBezTo>
                  <a:cubicBezTo>
                    <a:pt x="1488385" y="1418910"/>
                    <a:pt x="1434766" y="1365291"/>
                    <a:pt x="1434766" y="1299148"/>
                  </a:cubicBezTo>
                  <a:lnTo>
                    <a:pt x="1434766" y="803713"/>
                  </a:lnTo>
                  <a:cubicBezTo>
                    <a:pt x="1434766" y="737570"/>
                    <a:pt x="1488385" y="683951"/>
                    <a:pt x="1554528" y="683951"/>
                  </a:cubicBezTo>
                  <a:close/>
                  <a:moveTo>
                    <a:pt x="119762" y="683950"/>
                  </a:moveTo>
                  <a:cubicBezTo>
                    <a:pt x="185905" y="683950"/>
                    <a:pt x="239524" y="737569"/>
                    <a:pt x="239524" y="803712"/>
                  </a:cubicBezTo>
                  <a:lnTo>
                    <a:pt x="239524" y="1299147"/>
                  </a:lnTo>
                  <a:cubicBezTo>
                    <a:pt x="239524" y="1365290"/>
                    <a:pt x="185905" y="1418909"/>
                    <a:pt x="119762" y="1418909"/>
                  </a:cubicBezTo>
                  <a:cubicBezTo>
                    <a:pt x="53619" y="1418909"/>
                    <a:pt x="0" y="1365290"/>
                    <a:pt x="0" y="1299147"/>
                  </a:cubicBezTo>
                  <a:lnTo>
                    <a:pt x="0" y="803712"/>
                  </a:lnTo>
                  <a:cubicBezTo>
                    <a:pt x="0" y="737569"/>
                    <a:pt x="53619" y="683950"/>
                    <a:pt x="119762" y="683950"/>
                  </a:cubicBezTo>
                  <a:close/>
                  <a:moveTo>
                    <a:pt x="1058285" y="381191"/>
                  </a:moveTo>
                  <a:cubicBezTo>
                    <a:pt x="1028091" y="381191"/>
                    <a:pt x="1003614" y="405668"/>
                    <a:pt x="1003614" y="435862"/>
                  </a:cubicBezTo>
                  <a:cubicBezTo>
                    <a:pt x="1003614" y="466056"/>
                    <a:pt x="1028091" y="490533"/>
                    <a:pt x="1058285" y="490533"/>
                  </a:cubicBezTo>
                  <a:cubicBezTo>
                    <a:pt x="1088479" y="490533"/>
                    <a:pt x="1112956" y="466056"/>
                    <a:pt x="1112956" y="435862"/>
                  </a:cubicBezTo>
                  <a:cubicBezTo>
                    <a:pt x="1112956" y="405668"/>
                    <a:pt x="1088479" y="381191"/>
                    <a:pt x="1058285" y="381191"/>
                  </a:cubicBezTo>
                  <a:close/>
                  <a:moveTo>
                    <a:pt x="620445" y="381191"/>
                  </a:moveTo>
                  <a:cubicBezTo>
                    <a:pt x="590251" y="381191"/>
                    <a:pt x="565774" y="405668"/>
                    <a:pt x="565774" y="435862"/>
                  </a:cubicBezTo>
                  <a:cubicBezTo>
                    <a:pt x="565774" y="466056"/>
                    <a:pt x="590251" y="490533"/>
                    <a:pt x="620445" y="490533"/>
                  </a:cubicBezTo>
                  <a:cubicBezTo>
                    <a:pt x="650639" y="490533"/>
                    <a:pt x="675116" y="466056"/>
                    <a:pt x="675116" y="435862"/>
                  </a:cubicBezTo>
                  <a:cubicBezTo>
                    <a:pt x="675116" y="405668"/>
                    <a:pt x="650639" y="381191"/>
                    <a:pt x="620445" y="381191"/>
                  </a:cubicBezTo>
                  <a:close/>
                  <a:moveTo>
                    <a:pt x="508384" y="1373"/>
                  </a:moveTo>
                  <a:cubicBezTo>
                    <a:pt x="515956" y="3701"/>
                    <a:pt x="522639" y="8917"/>
                    <a:pt x="526639" y="16470"/>
                  </a:cubicBezTo>
                  <a:lnTo>
                    <a:pt x="615978" y="185144"/>
                  </a:lnTo>
                  <a:cubicBezTo>
                    <a:pt x="687009" y="148129"/>
                    <a:pt x="767930" y="128483"/>
                    <a:pt x="853439" y="128483"/>
                  </a:cubicBezTo>
                  <a:cubicBezTo>
                    <a:pt x="932860" y="128483"/>
                    <a:pt x="1008322" y="145431"/>
                    <a:pt x="1075718" y="177325"/>
                  </a:cubicBezTo>
                  <a:lnTo>
                    <a:pt x="1150798" y="40824"/>
                  </a:lnTo>
                  <a:cubicBezTo>
                    <a:pt x="1154917" y="33335"/>
                    <a:pt x="1161682" y="28224"/>
                    <a:pt x="1169289" y="26016"/>
                  </a:cubicBezTo>
                  <a:cubicBezTo>
                    <a:pt x="1176896" y="23808"/>
                    <a:pt x="1185346" y="24501"/>
                    <a:pt x="1192835" y="28621"/>
                  </a:cubicBezTo>
                  <a:cubicBezTo>
                    <a:pt x="1207813" y="36859"/>
                    <a:pt x="1213277" y="55680"/>
                    <a:pt x="1205038" y="70658"/>
                  </a:cubicBezTo>
                  <a:lnTo>
                    <a:pt x="1130773" y="205677"/>
                  </a:lnTo>
                  <a:cubicBezTo>
                    <a:pt x="1280708" y="293097"/>
                    <a:pt x="1383706" y="450928"/>
                    <a:pt x="1395615" y="633899"/>
                  </a:cubicBezTo>
                  <a:lnTo>
                    <a:pt x="311263" y="633899"/>
                  </a:lnTo>
                  <a:cubicBezTo>
                    <a:pt x="322782" y="456918"/>
                    <a:pt x="419524" y="303459"/>
                    <a:pt x="560939" y="213488"/>
                  </a:cubicBezTo>
                  <a:lnTo>
                    <a:pt x="471935" y="45445"/>
                  </a:lnTo>
                  <a:cubicBezTo>
                    <a:pt x="463934" y="30339"/>
                    <a:pt x="469694" y="11606"/>
                    <a:pt x="484800" y="3605"/>
                  </a:cubicBezTo>
                  <a:cubicBezTo>
                    <a:pt x="492353" y="-395"/>
                    <a:pt x="500812" y="-955"/>
                    <a:pt x="508384" y="137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2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283916" y="3043867"/>
            <a:ext cx="1961035" cy="784414"/>
            <a:chOff x="818583" y="2444089"/>
            <a:chExt cx="1602178" cy="640871"/>
          </a:xfrm>
        </p:grpSpPr>
        <p:sp>
          <p:nvSpPr>
            <p:cNvPr id="103" name="任意多边形 102"/>
            <p:cNvSpPr/>
            <p:nvPr/>
          </p:nvSpPr>
          <p:spPr>
            <a:xfrm>
              <a:off x="818583" y="2444089"/>
              <a:ext cx="1602178" cy="640871"/>
            </a:xfrm>
            <a:custGeom>
              <a:avLst/>
              <a:gdLst>
                <a:gd name="connsiteX0" fmla="*/ 0 w 1602178"/>
                <a:gd name="connsiteY0" fmla="*/ 0 h 640871"/>
                <a:gd name="connsiteX1" fmla="*/ 1281743 w 1602178"/>
                <a:gd name="connsiteY1" fmla="*/ 0 h 640871"/>
                <a:gd name="connsiteX2" fmla="*/ 1602178 w 1602178"/>
                <a:gd name="connsiteY2" fmla="*/ 320436 h 640871"/>
                <a:gd name="connsiteX3" fmla="*/ 1281743 w 1602178"/>
                <a:gd name="connsiteY3" fmla="*/ 640871 h 640871"/>
                <a:gd name="connsiteX4" fmla="*/ 0 w 1602178"/>
                <a:gd name="connsiteY4" fmla="*/ 640871 h 640871"/>
                <a:gd name="connsiteX5" fmla="*/ 320436 w 1602178"/>
                <a:gd name="connsiteY5" fmla="*/ 320436 h 640871"/>
                <a:gd name="connsiteX6" fmla="*/ 0 w 1602178"/>
                <a:gd name="connsiteY6" fmla="*/ 0 h 64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2178" h="640871">
                  <a:moveTo>
                    <a:pt x="0" y="0"/>
                  </a:moveTo>
                  <a:lnTo>
                    <a:pt x="1281743" y="0"/>
                  </a:lnTo>
                  <a:lnTo>
                    <a:pt x="1602178" y="320436"/>
                  </a:lnTo>
                  <a:lnTo>
                    <a:pt x="1281743" y="640871"/>
                  </a:lnTo>
                  <a:lnTo>
                    <a:pt x="0" y="640871"/>
                  </a:lnTo>
                  <a:lnTo>
                    <a:pt x="320436" y="320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0596" tIns="5080" rIns="320435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 dirty="0">
                <a:solidFill>
                  <a:schemeClr val="bg1"/>
                </a:solidFill>
              </a:endParaRP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100" kern="1200" dirty="0">
                  <a:solidFill>
                    <a:schemeClr val="bg1"/>
                  </a:solidFill>
                </a:rPr>
                <a:t>添加文字</a:t>
              </a:r>
              <a:endParaRPr lang="en-US" sz="11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04" name="MH_Other_13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510375" y="2551660"/>
              <a:ext cx="218593" cy="215878"/>
            </a:xfrm>
            <a:custGeom>
              <a:avLst/>
              <a:gdLst/>
              <a:ahLst/>
              <a:cxnLst/>
              <a:rect l="0" t="0" r="r" b="b"/>
              <a:pathLst>
                <a:path w="1622425" h="1601788">
                  <a:moveTo>
                    <a:pt x="1477962" y="927100"/>
                  </a:moveTo>
                  <a:lnTo>
                    <a:pt x="1622425" y="927100"/>
                  </a:lnTo>
                  <a:lnTo>
                    <a:pt x="1622425" y="1293813"/>
                  </a:lnTo>
                  <a:lnTo>
                    <a:pt x="1477962" y="1293813"/>
                  </a:lnTo>
                  <a:lnTo>
                    <a:pt x="1477962" y="927100"/>
                  </a:lnTo>
                  <a:close/>
                  <a:moveTo>
                    <a:pt x="1477962" y="463550"/>
                  </a:moveTo>
                  <a:lnTo>
                    <a:pt x="1622425" y="463550"/>
                  </a:lnTo>
                  <a:lnTo>
                    <a:pt x="1622425" y="830263"/>
                  </a:lnTo>
                  <a:lnTo>
                    <a:pt x="1477962" y="830263"/>
                  </a:lnTo>
                  <a:lnTo>
                    <a:pt x="1477962" y="463550"/>
                  </a:lnTo>
                  <a:close/>
                  <a:moveTo>
                    <a:pt x="871932" y="418865"/>
                  </a:moveTo>
                  <a:lnTo>
                    <a:pt x="866214" y="419183"/>
                  </a:lnTo>
                  <a:lnTo>
                    <a:pt x="859861" y="419183"/>
                  </a:lnTo>
                  <a:lnTo>
                    <a:pt x="848426" y="420453"/>
                  </a:lnTo>
                  <a:lnTo>
                    <a:pt x="837309" y="422359"/>
                  </a:lnTo>
                  <a:lnTo>
                    <a:pt x="826509" y="424582"/>
                  </a:lnTo>
                  <a:lnTo>
                    <a:pt x="815709" y="427440"/>
                  </a:lnTo>
                  <a:lnTo>
                    <a:pt x="805862" y="430298"/>
                  </a:lnTo>
                  <a:lnTo>
                    <a:pt x="796650" y="433473"/>
                  </a:lnTo>
                  <a:lnTo>
                    <a:pt x="787439" y="436649"/>
                  </a:lnTo>
                  <a:lnTo>
                    <a:pt x="771874" y="443000"/>
                  </a:lnTo>
                  <a:lnTo>
                    <a:pt x="766792" y="444906"/>
                  </a:lnTo>
                  <a:lnTo>
                    <a:pt x="762027" y="446811"/>
                  </a:lnTo>
                  <a:lnTo>
                    <a:pt x="757262" y="449034"/>
                  </a:lnTo>
                  <a:lnTo>
                    <a:pt x="752498" y="451257"/>
                  </a:lnTo>
                  <a:lnTo>
                    <a:pt x="748051" y="454115"/>
                  </a:lnTo>
                  <a:lnTo>
                    <a:pt x="743921" y="456655"/>
                  </a:lnTo>
                  <a:lnTo>
                    <a:pt x="739792" y="459831"/>
                  </a:lnTo>
                  <a:lnTo>
                    <a:pt x="735345" y="463324"/>
                  </a:lnTo>
                  <a:lnTo>
                    <a:pt x="731533" y="466817"/>
                  </a:lnTo>
                  <a:lnTo>
                    <a:pt x="728039" y="470628"/>
                  </a:lnTo>
                  <a:lnTo>
                    <a:pt x="724545" y="474757"/>
                  </a:lnTo>
                  <a:lnTo>
                    <a:pt x="721051" y="479202"/>
                  </a:lnTo>
                  <a:lnTo>
                    <a:pt x="718192" y="483966"/>
                  </a:lnTo>
                  <a:lnTo>
                    <a:pt x="715333" y="488729"/>
                  </a:lnTo>
                  <a:lnTo>
                    <a:pt x="712792" y="493810"/>
                  </a:lnTo>
                  <a:lnTo>
                    <a:pt x="710251" y="499526"/>
                  </a:lnTo>
                  <a:lnTo>
                    <a:pt x="708028" y="504925"/>
                  </a:lnTo>
                  <a:lnTo>
                    <a:pt x="706122" y="510959"/>
                  </a:lnTo>
                  <a:lnTo>
                    <a:pt x="704216" y="517310"/>
                  </a:lnTo>
                  <a:lnTo>
                    <a:pt x="702628" y="523979"/>
                  </a:lnTo>
                  <a:lnTo>
                    <a:pt x="701357" y="530648"/>
                  </a:lnTo>
                  <a:lnTo>
                    <a:pt x="700404" y="537952"/>
                  </a:lnTo>
                  <a:lnTo>
                    <a:pt x="699769" y="545256"/>
                  </a:lnTo>
                  <a:lnTo>
                    <a:pt x="699451" y="553512"/>
                  </a:lnTo>
                  <a:lnTo>
                    <a:pt x="699451" y="561451"/>
                  </a:lnTo>
                  <a:lnTo>
                    <a:pt x="699451" y="570025"/>
                  </a:lnTo>
                  <a:lnTo>
                    <a:pt x="700087" y="578600"/>
                  </a:lnTo>
                  <a:lnTo>
                    <a:pt x="700722" y="587809"/>
                  </a:lnTo>
                  <a:lnTo>
                    <a:pt x="701992" y="597018"/>
                  </a:lnTo>
                  <a:lnTo>
                    <a:pt x="703263" y="607180"/>
                  </a:lnTo>
                  <a:lnTo>
                    <a:pt x="705169" y="617025"/>
                  </a:lnTo>
                  <a:lnTo>
                    <a:pt x="707392" y="627504"/>
                  </a:lnTo>
                  <a:lnTo>
                    <a:pt x="708028" y="630998"/>
                  </a:lnTo>
                  <a:lnTo>
                    <a:pt x="708028" y="634173"/>
                  </a:lnTo>
                  <a:lnTo>
                    <a:pt x="707710" y="637666"/>
                  </a:lnTo>
                  <a:lnTo>
                    <a:pt x="707392" y="640524"/>
                  </a:lnTo>
                  <a:lnTo>
                    <a:pt x="706757" y="643065"/>
                  </a:lnTo>
                  <a:lnTo>
                    <a:pt x="705804" y="645605"/>
                  </a:lnTo>
                  <a:lnTo>
                    <a:pt x="703263" y="650051"/>
                  </a:lnTo>
                  <a:lnTo>
                    <a:pt x="701039" y="654815"/>
                  </a:lnTo>
                  <a:lnTo>
                    <a:pt x="699134" y="658626"/>
                  </a:lnTo>
                  <a:lnTo>
                    <a:pt x="698498" y="660531"/>
                  </a:lnTo>
                  <a:lnTo>
                    <a:pt x="697863" y="662436"/>
                  </a:lnTo>
                  <a:lnTo>
                    <a:pt x="697545" y="664342"/>
                  </a:lnTo>
                  <a:lnTo>
                    <a:pt x="697545" y="666247"/>
                  </a:lnTo>
                  <a:lnTo>
                    <a:pt x="699134" y="688794"/>
                  </a:lnTo>
                  <a:lnTo>
                    <a:pt x="700404" y="702132"/>
                  </a:lnTo>
                  <a:lnTo>
                    <a:pt x="701039" y="709436"/>
                  </a:lnTo>
                  <a:lnTo>
                    <a:pt x="702310" y="716104"/>
                  </a:lnTo>
                  <a:lnTo>
                    <a:pt x="703581" y="723408"/>
                  </a:lnTo>
                  <a:lnTo>
                    <a:pt x="705487" y="729760"/>
                  </a:lnTo>
                  <a:lnTo>
                    <a:pt x="707075" y="736111"/>
                  </a:lnTo>
                  <a:lnTo>
                    <a:pt x="709298" y="742145"/>
                  </a:lnTo>
                  <a:lnTo>
                    <a:pt x="711839" y="747226"/>
                  </a:lnTo>
                  <a:lnTo>
                    <a:pt x="714698" y="751989"/>
                  </a:lnTo>
                  <a:lnTo>
                    <a:pt x="716286" y="753894"/>
                  </a:lnTo>
                  <a:lnTo>
                    <a:pt x="718192" y="755800"/>
                  </a:lnTo>
                  <a:lnTo>
                    <a:pt x="719780" y="757705"/>
                  </a:lnTo>
                  <a:lnTo>
                    <a:pt x="722322" y="759293"/>
                  </a:lnTo>
                  <a:lnTo>
                    <a:pt x="725816" y="760563"/>
                  </a:lnTo>
                  <a:lnTo>
                    <a:pt x="731533" y="762151"/>
                  </a:lnTo>
                  <a:lnTo>
                    <a:pt x="736933" y="763104"/>
                  </a:lnTo>
                  <a:lnTo>
                    <a:pt x="738839" y="763421"/>
                  </a:lnTo>
                  <a:lnTo>
                    <a:pt x="739792" y="763104"/>
                  </a:lnTo>
                  <a:lnTo>
                    <a:pt x="745827" y="831062"/>
                  </a:lnTo>
                  <a:lnTo>
                    <a:pt x="747098" y="833603"/>
                  </a:lnTo>
                  <a:lnTo>
                    <a:pt x="748368" y="835826"/>
                  </a:lnTo>
                  <a:lnTo>
                    <a:pt x="749639" y="838049"/>
                  </a:lnTo>
                  <a:lnTo>
                    <a:pt x="751227" y="839954"/>
                  </a:lnTo>
                  <a:lnTo>
                    <a:pt x="754404" y="843765"/>
                  </a:lnTo>
                  <a:lnTo>
                    <a:pt x="757898" y="847576"/>
                  </a:lnTo>
                  <a:lnTo>
                    <a:pt x="761074" y="851386"/>
                  </a:lnTo>
                  <a:lnTo>
                    <a:pt x="762662" y="853609"/>
                  </a:lnTo>
                  <a:lnTo>
                    <a:pt x="763933" y="855832"/>
                  </a:lnTo>
                  <a:lnTo>
                    <a:pt x="765204" y="858373"/>
                  </a:lnTo>
                  <a:lnTo>
                    <a:pt x="766474" y="861548"/>
                  </a:lnTo>
                  <a:lnTo>
                    <a:pt x="767427" y="865042"/>
                  </a:lnTo>
                  <a:lnTo>
                    <a:pt x="768380" y="868852"/>
                  </a:lnTo>
                  <a:lnTo>
                    <a:pt x="751545" y="872663"/>
                  </a:lnTo>
                  <a:lnTo>
                    <a:pt x="744874" y="887271"/>
                  </a:lnTo>
                  <a:lnTo>
                    <a:pt x="740745" y="895528"/>
                  </a:lnTo>
                  <a:lnTo>
                    <a:pt x="736298" y="904102"/>
                  </a:lnTo>
                  <a:lnTo>
                    <a:pt x="731533" y="912358"/>
                  </a:lnTo>
                  <a:lnTo>
                    <a:pt x="726451" y="919980"/>
                  </a:lnTo>
                  <a:lnTo>
                    <a:pt x="723910" y="923156"/>
                  </a:lnTo>
                  <a:lnTo>
                    <a:pt x="721051" y="926014"/>
                  </a:lnTo>
                  <a:lnTo>
                    <a:pt x="718510" y="928555"/>
                  </a:lnTo>
                  <a:lnTo>
                    <a:pt x="715969" y="930778"/>
                  </a:lnTo>
                  <a:lnTo>
                    <a:pt x="680393" y="940622"/>
                  </a:lnTo>
                  <a:lnTo>
                    <a:pt x="648628" y="953960"/>
                  </a:lnTo>
                  <a:lnTo>
                    <a:pt x="615911" y="967932"/>
                  </a:lnTo>
                  <a:lnTo>
                    <a:pt x="551747" y="995243"/>
                  </a:lnTo>
                  <a:lnTo>
                    <a:pt x="544123" y="998101"/>
                  </a:lnTo>
                  <a:lnTo>
                    <a:pt x="537135" y="1000641"/>
                  </a:lnTo>
                  <a:lnTo>
                    <a:pt x="522524" y="1006040"/>
                  </a:lnTo>
                  <a:lnTo>
                    <a:pt x="507912" y="1011121"/>
                  </a:lnTo>
                  <a:lnTo>
                    <a:pt x="500924" y="1013979"/>
                  </a:lnTo>
                  <a:lnTo>
                    <a:pt x="493936" y="1016837"/>
                  </a:lnTo>
                  <a:lnTo>
                    <a:pt x="487583" y="1020648"/>
                  </a:lnTo>
                  <a:lnTo>
                    <a:pt x="481548" y="1024141"/>
                  </a:lnTo>
                  <a:lnTo>
                    <a:pt x="475512" y="1027952"/>
                  </a:lnTo>
                  <a:lnTo>
                    <a:pt x="470430" y="1032398"/>
                  </a:lnTo>
                  <a:lnTo>
                    <a:pt x="467889" y="1034938"/>
                  </a:lnTo>
                  <a:lnTo>
                    <a:pt x="465665" y="1037796"/>
                  </a:lnTo>
                  <a:lnTo>
                    <a:pt x="463442" y="1040337"/>
                  </a:lnTo>
                  <a:lnTo>
                    <a:pt x="461218" y="1043195"/>
                  </a:lnTo>
                  <a:lnTo>
                    <a:pt x="459313" y="1046370"/>
                  </a:lnTo>
                  <a:lnTo>
                    <a:pt x="457407" y="1049546"/>
                  </a:lnTo>
                  <a:lnTo>
                    <a:pt x="456136" y="1052722"/>
                  </a:lnTo>
                  <a:lnTo>
                    <a:pt x="454548" y="1056850"/>
                  </a:lnTo>
                  <a:lnTo>
                    <a:pt x="454230" y="1082573"/>
                  </a:lnTo>
                  <a:lnTo>
                    <a:pt x="453595" y="1116234"/>
                  </a:lnTo>
                  <a:lnTo>
                    <a:pt x="452960" y="1151484"/>
                  </a:lnTo>
                  <a:lnTo>
                    <a:pt x="452642" y="1167997"/>
                  </a:lnTo>
                  <a:lnTo>
                    <a:pt x="452960" y="1182605"/>
                  </a:lnTo>
                  <a:lnTo>
                    <a:pt x="1276928" y="1182605"/>
                  </a:lnTo>
                  <a:lnTo>
                    <a:pt x="1277245" y="1167997"/>
                  </a:lnTo>
                  <a:lnTo>
                    <a:pt x="1276928" y="1151484"/>
                  </a:lnTo>
                  <a:lnTo>
                    <a:pt x="1276292" y="1116234"/>
                  </a:lnTo>
                  <a:lnTo>
                    <a:pt x="1275339" y="1082573"/>
                  </a:lnTo>
                  <a:lnTo>
                    <a:pt x="1275022" y="1056850"/>
                  </a:lnTo>
                  <a:lnTo>
                    <a:pt x="1273751" y="1052722"/>
                  </a:lnTo>
                  <a:lnTo>
                    <a:pt x="1272163" y="1049546"/>
                  </a:lnTo>
                  <a:lnTo>
                    <a:pt x="1270257" y="1046370"/>
                  </a:lnTo>
                  <a:lnTo>
                    <a:pt x="1268669" y="1043195"/>
                  </a:lnTo>
                  <a:lnTo>
                    <a:pt x="1266445" y="1040337"/>
                  </a:lnTo>
                  <a:lnTo>
                    <a:pt x="1264222" y="1037796"/>
                  </a:lnTo>
                  <a:lnTo>
                    <a:pt x="1261998" y="1034938"/>
                  </a:lnTo>
                  <a:lnTo>
                    <a:pt x="1259775" y="1032398"/>
                  </a:lnTo>
                  <a:lnTo>
                    <a:pt x="1254057" y="1027952"/>
                  </a:lnTo>
                  <a:lnTo>
                    <a:pt x="1248340" y="1024141"/>
                  </a:lnTo>
                  <a:lnTo>
                    <a:pt x="1242304" y="1020648"/>
                  </a:lnTo>
                  <a:lnTo>
                    <a:pt x="1235634" y="1016837"/>
                  </a:lnTo>
                  <a:lnTo>
                    <a:pt x="1228963" y="1013979"/>
                  </a:lnTo>
                  <a:lnTo>
                    <a:pt x="1221658" y="1011121"/>
                  </a:lnTo>
                  <a:lnTo>
                    <a:pt x="1207681" y="1006040"/>
                  </a:lnTo>
                  <a:lnTo>
                    <a:pt x="1192752" y="1000641"/>
                  </a:lnTo>
                  <a:lnTo>
                    <a:pt x="1185446" y="998101"/>
                  </a:lnTo>
                  <a:lnTo>
                    <a:pt x="1178458" y="995243"/>
                  </a:lnTo>
                  <a:lnTo>
                    <a:pt x="1113659" y="967932"/>
                  </a:lnTo>
                  <a:lnTo>
                    <a:pt x="1080941" y="953960"/>
                  </a:lnTo>
                  <a:lnTo>
                    <a:pt x="1049177" y="940622"/>
                  </a:lnTo>
                  <a:lnTo>
                    <a:pt x="1013601" y="930778"/>
                  </a:lnTo>
                  <a:lnTo>
                    <a:pt x="1011060" y="928555"/>
                  </a:lnTo>
                  <a:lnTo>
                    <a:pt x="1008519" y="926014"/>
                  </a:lnTo>
                  <a:lnTo>
                    <a:pt x="1005977" y="923156"/>
                  </a:lnTo>
                  <a:lnTo>
                    <a:pt x="1003436" y="919980"/>
                  </a:lnTo>
                  <a:lnTo>
                    <a:pt x="998036" y="912358"/>
                  </a:lnTo>
                  <a:lnTo>
                    <a:pt x="993589" y="904102"/>
                  </a:lnTo>
                  <a:lnTo>
                    <a:pt x="989142" y="895528"/>
                  </a:lnTo>
                  <a:lnTo>
                    <a:pt x="985013" y="887271"/>
                  </a:lnTo>
                  <a:lnTo>
                    <a:pt x="978025" y="872663"/>
                  </a:lnTo>
                  <a:lnTo>
                    <a:pt x="955790" y="869487"/>
                  </a:lnTo>
                  <a:lnTo>
                    <a:pt x="956107" y="865359"/>
                  </a:lnTo>
                  <a:lnTo>
                    <a:pt x="956743" y="861231"/>
                  </a:lnTo>
                  <a:lnTo>
                    <a:pt x="957696" y="857738"/>
                  </a:lnTo>
                  <a:lnTo>
                    <a:pt x="958649" y="854562"/>
                  </a:lnTo>
                  <a:lnTo>
                    <a:pt x="960237" y="852021"/>
                  </a:lnTo>
                  <a:lnTo>
                    <a:pt x="961507" y="849481"/>
                  </a:lnTo>
                  <a:lnTo>
                    <a:pt x="965319" y="845035"/>
                  </a:lnTo>
                  <a:lnTo>
                    <a:pt x="968813" y="840272"/>
                  </a:lnTo>
                  <a:lnTo>
                    <a:pt x="972307" y="835826"/>
                  </a:lnTo>
                  <a:lnTo>
                    <a:pt x="973895" y="833603"/>
                  </a:lnTo>
                  <a:lnTo>
                    <a:pt x="975484" y="830745"/>
                  </a:lnTo>
                  <a:lnTo>
                    <a:pt x="977072" y="827887"/>
                  </a:lnTo>
                  <a:lnTo>
                    <a:pt x="978025" y="824393"/>
                  </a:lnTo>
                  <a:lnTo>
                    <a:pt x="978978" y="821218"/>
                  </a:lnTo>
                  <a:lnTo>
                    <a:pt x="979613" y="818042"/>
                  </a:lnTo>
                  <a:lnTo>
                    <a:pt x="980566" y="811373"/>
                  </a:lnTo>
                  <a:lnTo>
                    <a:pt x="981201" y="804069"/>
                  </a:lnTo>
                  <a:lnTo>
                    <a:pt x="981837" y="797083"/>
                  </a:lnTo>
                  <a:lnTo>
                    <a:pt x="982154" y="789779"/>
                  </a:lnTo>
                  <a:lnTo>
                    <a:pt x="983107" y="783110"/>
                  </a:lnTo>
                  <a:lnTo>
                    <a:pt x="983742" y="779935"/>
                  </a:lnTo>
                  <a:lnTo>
                    <a:pt x="984695" y="776759"/>
                  </a:lnTo>
                  <a:lnTo>
                    <a:pt x="985966" y="773266"/>
                  </a:lnTo>
                  <a:lnTo>
                    <a:pt x="987236" y="770408"/>
                  </a:lnTo>
                  <a:lnTo>
                    <a:pt x="988507" y="768502"/>
                  </a:lnTo>
                  <a:lnTo>
                    <a:pt x="989778" y="766915"/>
                  </a:lnTo>
                  <a:lnTo>
                    <a:pt x="991366" y="765327"/>
                  </a:lnTo>
                  <a:lnTo>
                    <a:pt x="992636" y="764056"/>
                  </a:lnTo>
                  <a:lnTo>
                    <a:pt x="996131" y="761834"/>
                  </a:lnTo>
                  <a:lnTo>
                    <a:pt x="999942" y="759928"/>
                  </a:lnTo>
                  <a:lnTo>
                    <a:pt x="1003436" y="758023"/>
                  </a:lnTo>
                  <a:lnTo>
                    <a:pt x="1006930" y="755800"/>
                  </a:lnTo>
                  <a:lnTo>
                    <a:pt x="1010107" y="753259"/>
                  </a:lnTo>
                  <a:lnTo>
                    <a:pt x="1011695" y="751989"/>
                  </a:lnTo>
                  <a:lnTo>
                    <a:pt x="1012966" y="750401"/>
                  </a:lnTo>
                  <a:lnTo>
                    <a:pt x="1014871" y="746908"/>
                  </a:lnTo>
                  <a:lnTo>
                    <a:pt x="1017095" y="743097"/>
                  </a:lnTo>
                  <a:lnTo>
                    <a:pt x="1019001" y="738651"/>
                  </a:lnTo>
                  <a:lnTo>
                    <a:pt x="1020589" y="734523"/>
                  </a:lnTo>
                  <a:lnTo>
                    <a:pt x="1023130" y="725631"/>
                  </a:lnTo>
                  <a:lnTo>
                    <a:pt x="1024718" y="717057"/>
                  </a:lnTo>
                  <a:lnTo>
                    <a:pt x="1025989" y="709753"/>
                  </a:lnTo>
                  <a:lnTo>
                    <a:pt x="1026942" y="701814"/>
                  </a:lnTo>
                  <a:lnTo>
                    <a:pt x="1027895" y="693875"/>
                  </a:lnTo>
                  <a:lnTo>
                    <a:pt x="1028213" y="685618"/>
                  </a:lnTo>
                  <a:lnTo>
                    <a:pt x="1027895" y="677362"/>
                  </a:lnTo>
                  <a:lnTo>
                    <a:pt x="1027577" y="673233"/>
                  </a:lnTo>
                  <a:lnTo>
                    <a:pt x="1026942" y="669105"/>
                  </a:lnTo>
                  <a:lnTo>
                    <a:pt x="1025989" y="665294"/>
                  </a:lnTo>
                  <a:lnTo>
                    <a:pt x="1025036" y="661484"/>
                  </a:lnTo>
                  <a:lnTo>
                    <a:pt x="1023766" y="657673"/>
                  </a:lnTo>
                  <a:lnTo>
                    <a:pt x="1022177" y="654180"/>
                  </a:lnTo>
                  <a:lnTo>
                    <a:pt x="1019001" y="647511"/>
                  </a:lnTo>
                  <a:lnTo>
                    <a:pt x="1015824" y="642747"/>
                  </a:lnTo>
                  <a:lnTo>
                    <a:pt x="1014871" y="640207"/>
                  </a:lnTo>
                  <a:lnTo>
                    <a:pt x="1013919" y="637349"/>
                  </a:lnTo>
                  <a:lnTo>
                    <a:pt x="1012966" y="633856"/>
                  </a:lnTo>
                  <a:lnTo>
                    <a:pt x="1012330" y="629410"/>
                  </a:lnTo>
                  <a:lnTo>
                    <a:pt x="1012013" y="626234"/>
                  </a:lnTo>
                  <a:lnTo>
                    <a:pt x="1012013" y="622106"/>
                  </a:lnTo>
                  <a:lnTo>
                    <a:pt x="1012330" y="612261"/>
                  </a:lnTo>
                  <a:lnTo>
                    <a:pt x="1012966" y="601147"/>
                  </a:lnTo>
                  <a:lnTo>
                    <a:pt x="1013919" y="588762"/>
                  </a:lnTo>
                  <a:lnTo>
                    <a:pt x="1016460" y="566215"/>
                  </a:lnTo>
                  <a:lnTo>
                    <a:pt x="1017095" y="557323"/>
                  </a:lnTo>
                  <a:lnTo>
                    <a:pt x="1017413" y="551607"/>
                  </a:lnTo>
                  <a:lnTo>
                    <a:pt x="1017730" y="534141"/>
                  </a:lnTo>
                  <a:lnTo>
                    <a:pt x="1017413" y="527472"/>
                  </a:lnTo>
                  <a:lnTo>
                    <a:pt x="1016777" y="521756"/>
                  </a:lnTo>
                  <a:lnTo>
                    <a:pt x="1015824" y="516040"/>
                  </a:lnTo>
                  <a:lnTo>
                    <a:pt x="1014236" y="509371"/>
                  </a:lnTo>
                  <a:lnTo>
                    <a:pt x="1010424" y="492222"/>
                  </a:lnTo>
                  <a:lnTo>
                    <a:pt x="1008836" y="488412"/>
                  </a:lnTo>
                  <a:lnTo>
                    <a:pt x="1006930" y="483966"/>
                  </a:lnTo>
                  <a:lnTo>
                    <a:pt x="1004707" y="478567"/>
                  </a:lnTo>
                  <a:lnTo>
                    <a:pt x="1001530" y="473169"/>
                  </a:lnTo>
                  <a:lnTo>
                    <a:pt x="997401" y="467770"/>
                  </a:lnTo>
                  <a:lnTo>
                    <a:pt x="995495" y="465547"/>
                  </a:lnTo>
                  <a:lnTo>
                    <a:pt x="993272" y="463324"/>
                  </a:lnTo>
                  <a:lnTo>
                    <a:pt x="991048" y="460784"/>
                  </a:lnTo>
                  <a:lnTo>
                    <a:pt x="988825" y="459196"/>
                  </a:lnTo>
                  <a:lnTo>
                    <a:pt x="962143" y="454750"/>
                  </a:lnTo>
                  <a:lnTo>
                    <a:pt x="945943" y="439825"/>
                  </a:lnTo>
                  <a:lnTo>
                    <a:pt x="939908" y="436331"/>
                  </a:lnTo>
                  <a:lnTo>
                    <a:pt x="933555" y="433156"/>
                  </a:lnTo>
                  <a:lnTo>
                    <a:pt x="927202" y="430298"/>
                  </a:lnTo>
                  <a:lnTo>
                    <a:pt x="921167" y="427757"/>
                  </a:lnTo>
                  <a:lnTo>
                    <a:pt x="915131" y="425534"/>
                  </a:lnTo>
                  <a:lnTo>
                    <a:pt x="908778" y="423629"/>
                  </a:lnTo>
                  <a:lnTo>
                    <a:pt x="902426" y="422041"/>
                  </a:lnTo>
                  <a:lnTo>
                    <a:pt x="896390" y="421088"/>
                  </a:lnTo>
                  <a:lnTo>
                    <a:pt x="890038" y="420136"/>
                  </a:lnTo>
                  <a:lnTo>
                    <a:pt x="884002" y="419501"/>
                  </a:lnTo>
                  <a:lnTo>
                    <a:pt x="878285" y="419183"/>
                  </a:lnTo>
                  <a:lnTo>
                    <a:pt x="871932" y="418865"/>
                  </a:lnTo>
                  <a:close/>
                  <a:moveTo>
                    <a:pt x="1477962" y="0"/>
                  </a:moveTo>
                  <a:lnTo>
                    <a:pt x="1622425" y="0"/>
                  </a:lnTo>
                  <a:lnTo>
                    <a:pt x="1622425" y="366713"/>
                  </a:lnTo>
                  <a:lnTo>
                    <a:pt x="1477962" y="366713"/>
                  </a:lnTo>
                  <a:lnTo>
                    <a:pt x="1477962" y="0"/>
                  </a:lnTo>
                  <a:close/>
                  <a:moveTo>
                    <a:pt x="326855" y="0"/>
                  </a:moveTo>
                  <a:lnTo>
                    <a:pt x="1403350" y="0"/>
                  </a:lnTo>
                  <a:lnTo>
                    <a:pt x="1403350" y="1601788"/>
                  </a:lnTo>
                  <a:lnTo>
                    <a:pt x="326855" y="1601788"/>
                  </a:lnTo>
                  <a:lnTo>
                    <a:pt x="326855" y="0"/>
                  </a:lnTo>
                  <a:close/>
                  <a:moveTo>
                    <a:pt x="90211" y="0"/>
                  </a:moveTo>
                  <a:lnTo>
                    <a:pt x="94975" y="0"/>
                  </a:lnTo>
                  <a:lnTo>
                    <a:pt x="212503" y="0"/>
                  </a:lnTo>
                  <a:lnTo>
                    <a:pt x="212503" y="1601788"/>
                  </a:lnTo>
                  <a:lnTo>
                    <a:pt x="94975" y="1601788"/>
                  </a:lnTo>
                  <a:lnTo>
                    <a:pt x="90211" y="1601788"/>
                  </a:lnTo>
                  <a:lnTo>
                    <a:pt x="85446" y="1601471"/>
                  </a:lnTo>
                  <a:lnTo>
                    <a:pt x="80681" y="1600835"/>
                  </a:lnTo>
                  <a:lnTo>
                    <a:pt x="75917" y="1599883"/>
                  </a:lnTo>
                  <a:lnTo>
                    <a:pt x="71470" y="1598930"/>
                  </a:lnTo>
                  <a:lnTo>
                    <a:pt x="67023" y="1597660"/>
                  </a:lnTo>
                  <a:lnTo>
                    <a:pt x="62258" y="1596072"/>
                  </a:lnTo>
                  <a:lnTo>
                    <a:pt x="58129" y="1594484"/>
                  </a:lnTo>
                  <a:lnTo>
                    <a:pt x="53999" y="1592261"/>
                  </a:lnTo>
                  <a:lnTo>
                    <a:pt x="49870" y="1590356"/>
                  </a:lnTo>
                  <a:lnTo>
                    <a:pt x="45740" y="1587815"/>
                  </a:lnTo>
                  <a:lnTo>
                    <a:pt x="41929" y="1585592"/>
                  </a:lnTo>
                  <a:lnTo>
                    <a:pt x="38117" y="1583052"/>
                  </a:lnTo>
                  <a:lnTo>
                    <a:pt x="34623" y="1580194"/>
                  </a:lnTo>
                  <a:lnTo>
                    <a:pt x="31446" y="1577336"/>
                  </a:lnTo>
                  <a:lnTo>
                    <a:pt x="27635" y="1573843"/>
                  </a:lnTo>
                  <a:lnTo>
                    <a:pt x="24776" y="1570667"/>
                  </a:lnTo>
                  <a:lnTo>
                    <a:pt x="21917" y="1567174"/>
                  </a:lnTo>
                  <a:lnTo>
                    <a:pt x="19058" y="1563681"/>
                  </a:lnTo>
                  <a:lnTo>
                    <a:pt x="16517" y="1559870"/>
                  </a:lnTo>
                  <a:lnTo>
                    <a:pt x="13976" y="1556059"/>
                  </a:lnTo>
                  <a:lnTo>
                    <a:pt x="11435" y="1551931"/>
                  </a:lnTo>
                  <a:lnTo>
                    <a:pt x="9211" y="1548120"/>
                  </a:lnTo>
                  <a:lnTo>
                    <a:pt x="7306" y="1543992"/>
                  </a:lnTo>
                  <a:lnTo>
                    <a:pt x="5717" y="1539228"/>
                  </a:lnTo>
                  <a:lnTo>
                    <a:pt x="4447" y="1535100"/>
                  </a:lnTo>
                  <a:lnTo>
                    <a:pt x="3176" y="1530654"/>
                  </a:lnTo>
                  <a:lnTo>
                    <a:pt x="1906" y="1525891"/>
                  </a:lnTo>
                  <a:lnTo>
                    <a:pt x="1270" y="1521127"/>
                  </a:lnTo>
                  <a:lnTo>
                    <a:pt x="635" y="1516364"/>
                  </a:lnTo>
                  <a:lnTo>
                    <a:pt x="317" y="1511600"/>
                  </a:lnTo>
                  <a:lnTo>
                    <a:pt x="0" y="1506837"/>
                  </a:lnTo>
                  <a:lnTo>
                    <a:pt x="0" y="94951"/>
                  </a:lnTo>
                  <a:lnTo>
                    <a:pt x="317" y="90188"/>
                  </a:lnTo>
                  <a:lnTo>
                    <a:pt x="635" y="85424"/>
                  </a:lnTo>
                  <a:lnTo>
                    <a:pt x="1270" y="80661"/>
                  </a:lnTo>
                  <a:lnTo>
                    <a:pt x="1906" y="75580"/>
                  </a:lnTo>
                  <a:lnTo>
                    <a:pt x="3176" y="71134"/>
                  </a:lnTo>
                  <a:lnTo>
                    <a:pt x="4447" y="66688"/>
                  </a:lnTo>
                  <a:lnTo>
                    <a:pt x="5717" y="62560"/>
                  </a:lnTo>
                  <a:lnTo>
                    <a:pt x="7306" y="57796"/>
                  </a:lnTo>
                  <a:lnTo>
                    <a:pt x="9211" y="53668"/>
                  </a:lnTo>
                  <a:lnTo>
                    <a:pt x="11435" y="49857"/>
                  </a:lnTo>
                  <a:lnTo>
                    <a:pt x="13976" y="45729"/>
                  </a:lnTo>
                  <a:lnTo>
                    <a:pt x="16517" y="41601"/>
                  </a:lnTo>
                  <a:lnTo>
                    <a:pt x="19058" y="38107"/>
                  </a:lnTo>
                  <a:lnTo>
                    <a:pt x="21917" y="34614"/>
                  </a:lnTo>
                  <a:lnTo>
                    <a:pt x="24776" y="31121"/>
                  </a:lnTo>
                  <a:lnTo>
                    <a:pt x="27635" y="27945"/>
                  </a:lnTo>
                  <a:lnTo>
                    <a:pt x="31446" y="24452"/>
                  </a:lnTo>
                  <a:lnTo>
                    <a:pt x="34623" y="21594"/>
                  </a:lnTo>
                  <a:lnTo>
                    <a:pt x="38117" y="18736"/>
                  </a:lnTo>
                  <a:lnTo>
                    <a:pt x="41929" y="16195"/>
                  </a:lnTo>
                  <a:lnTo>
                    <a:pt x="45740" y="13655"/>
                  </a:lnTo>
                  <a:lnTo>
                    <a:pt x="49870" y="11432"/>
                  </a:lnTo>
                  <a:lnTo>
                    <a:pt x="53999" y="9527"/>
                  </a:lnTo>
                  <a:lnTo>
                    <a:pt x="58129" y="7304"/>
                  </a:lnTo>
                  <a:lnTo>
                    <a:pt x="62258" y="5716"/>
                  </a:lnTo>
                  <a:lnTo>
                    <a:pt x="67023" y="4128"/>
                  </a:lnTo>
                  <a:lnTo>
                    <a:pt x="71470" y="2858"/>
                  </a:lnTo>
                  <a:lnTo>
                    <a:pt x="75917" y="1905"/>
                  </a:lnTo>
                  <a:lnTo>
                    <a:pt x="80681" y="952"/>
                  </a:lnTo>
                  <a:lnTo>
                    <a:pt x="85446" y="317"/>
                  </a:lnTo>
                  <a:lnTo>
                    <a:pt x="902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normAutofit lnSpcReduction="10000"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20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05" name="Content Placeholder 2"/>
          <p:cNvSpPr txBox="1"/>
          <p:nvPr/>
        </p:nvSpPr>
        <p:spPr>
          <a:xfrm>
            <a:off x="4674616" y="2145404"/>
            <a:ext cx="6698365" cy="510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您的内容打在这里，或者通过复制您的文本后，在此框中选择粘贴，并选择只保留文字；您的内容打在这里，或者通过复制您的文本后，在此框中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44225" y="5749290"/>
            <a:ext cx="1246505" cy="1079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10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2210764" y="52017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dirty="0">
                <a:latin typeface="黑体" panose="02010609060101010101" pitchFamily="49" charset="-122"/>
                <a:ea typeface="黑体" panose="02010609060101010101" pitchFamily="49" charset="-122"/>
              </a:rPr>
              <a:t>关键技术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9" name="Straight Connector 48"/>
          <p:cNvCxnSpPr/>
          <p:nvPr/>
        </p:nvCxnSpPr>
        <p:spPr>
          <a:xfrm>
            <a:off x="6220548" y="3783009"/>
            <a:ext cx="1353643" cy="18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5"/>
          <p:cNvCxnSpPr/>
          <p:nvPr/>
        </p:nvCxnSpPr>
        <p:spPr>
          <a:xfrm>
            <a:off x="6220548" y="2521415"/>
            <a:ext cx="1353643" cy="18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50"/>
          <p:cNvCxnSpPr/>
          <p:nvPr/>
        </p:nvCxnSpPr>
        <p:spPr>
          <a:xfrm>
            <a:off x="6220548" y="5128710"/>
            <a:ext cx="1353643" cy="18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850877" y="1810504"/>
            <a:ext cx="100928" cy="4206248"/>
            <a:chOff x="4529137" y="1142992"/>
            <a:chExt cx="85726" cy="3572693"/>
          </a:xfrm>
        </p:grpSpPr>
        <p:cxnSp>
          <p:nvCxnSpPr>
            <p:cNvPr id="23" name="Straight Connector 8"/>
            <p:cNvCxnSpPr/>
            <p:nvPr/>
          </p:nvCxnSpPr>
          <p:spPr>
            <a:xfrm rot="5400000">
              <a:off x="2785258" y="2928942"/>
              <a:ext cx="3572693" cy="79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51"/>
            <p:cNvSpPr/>
            <p:nvPr/>
          </p:nvSpPr>
          <p:spPr>
            <a:xfrm>
              <a:off x="4529137" y="2774961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25" name="Oval 52"/>
            <p:cNvSpPr/>
            <p:nvPr/>
          </p:nvSpPr>
          <p:spPr>
            <a:xfrm>
              <a:off x="4529137" y="1708160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26" name="Oval 53"/>
            <p:cNvSpPr/>
            <p:nvPr/>
          </p:nvSpPr>
          <p:spPr>
            <a:xfrm>
              <a:off x="4529137" y="3917960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</p:grpSp>
      <p:grpSp>
        <p:nvGrpSpPr>
          <p:cNvPr id="27" name="Group 88"/>
          <p:cNvGrpSpPr/>
          <p:nvPr/>
        </p:nvGrpSpPr>
        <p:grpSpPr>
          <a:xfrm>
            <a:off x="2210850" y="3269808"/>
            <a:ext cx="3111933" cy="1073660"/>
            <a:chOff x="588002" y="2428874"/>
            <a:chExt cx="2643206" cy="911943"/>
          </a:xfrm>
        </p:grpSpPr>
        <p:sp>
          <p:nvSpPr>
            <p:cNvPr id="28" name="Rectangle 31"/>
            <p:cNvSpPr/>
            <p:nvPr/>
          </p:nvSpPr>
          <p:spPr>
            <a:xfrm>
              <a:off x="588002" y="2714626"/>
              <a:ext cx="2643206" cy="626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ea typeface="Open Sans Light" pitchFamily="34" charset="0"/>
                  <a:cs typeface="Lao UI" panose="020B0502040204020203" pitchFamily="34" charset="0"/>
                </a:rPr>
                <a:t>前端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ea typeface="Open Sans Light" pitchFamily="34" charset="0"/>
                  <a:cs typeface="Lao UI" panose="020B0502040204020203" pitchFamily="34" charset="0"/>
                </a:rPr>
                <a:t>M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ea typeface="Open Sans Light" pitchFamily="34" charset="0"/>
                  <a:cs typeface="Lao UI" panose="020B0502040204020203" pitchFamily="34" charset="0"/>
                </a:rPr>
                <a:t>站使用的是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ea typeface="Open Sans Light" pitchFamily="34" charset="0"/>
                  <a:cs typeface="Lao UI" panose="020B0502040204020203" pitchFamily="34" charset="0"/>
                </a:rPr>
                <a:t>Vue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ea typeface="Open Sans Light" pitchFamily="34" charset="0"/>
                  <a:cs typeface="Lao UI" panose="020B0502040204020203" pitchFamily="34" charset="0"/>
                </a:rPr>
                <a:t>框架，以及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ea typeface="Open Sans Light" pitchFamily="34" charset="0"/>
                  <a:cs typeface="Lao UI" panose="020B0502040204020203" pitchFamily="34" charset="0"/>
                </a:rPr>
                <a:t>mint-UI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ea typeface="Open Sans Light" pitchFamily="34" charset="0"/>
                  <a:cs typeface="Lao UI" panose="020B0502040204020203" pitchFamily="34" charset="0"/>
                </a:rPr>
                <a:t>组件库搭建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ea typeface="Open Sans Light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29" name="Rectangle 32"/>
            <p:cNvSpPr/>
            <p:nvPr/>
          </p:nvSpPr>
          <p:spPr>
            <a:xfrm>
              <a:off x="2499434" y="2428874"/>
              <a:ext cx="459530" cy="7049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Vue</a:t>
              </a: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r">
                <a:lnSpc>
                  <a:spcPct val="150000"/>
                </a:lnSpc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471534" y="3408521"/>
            <a:ext cx="749014" cy="748977"/>
            <a:chOff x="3357554" y="2500312"/>
            <a:chExt cx="636196" cy="636164"/>
          </a:xfrm>
        </p:grpSpPr>
        <p:sp>
          <p:nvSpPr>
            <p:cNvPr id="31" name="Rectangle 22"/>
            <p:cNvSpPr/>
            <p:nvPr/>
          </p:nvSpPr>
          <p:spPr>
            <a:xfrm>
              <a:off x="3357554" y="2500312"/>
              <a:ext cx="636196" cy="63616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32" name="Freeform 23"/>
            <p:cNvSpPr>
              <a:spLocks noEditPoints="1"/>
            </p:cNvSpPr>
            <p:nvPr/>
          </p:nvSpPr>
          <p:spPr bwMode="auto">
            <a:xfrm>
              <a:off x="3477620" y="2660940"/>
              <a:ext cx="389082" cy="322810"/>
            </a:xfrm>
            <a:custGeom>
              <a:avLst/>
              <a:gdLst/>
              <a:ahLst/>
              <a:cxnLst>
                <a:cxn ang="0">
                  <a:pos x="312" y="110"/>
                </a:cxn>
                <a:cxn ang="0">
                  <a:pos x="323" y="138"/>
                </a:cxn>
                <a:cxn ang="0">
                  <a:pos x="350" y="127"/>
                </a:cxn>
                <a:cxn ang="0">
                  <a:pos x="339" y="100"/>
                </a:cxn>
                <a:cxn ang="0">
                  <a:pos x="25" y="100"/>
                </a:cxn>
                <a:cxn ang="0">
                  <a:pos x="15" y="127"/>
                </a:cxn>
                <a:cxn ang="0">
                  <a:pos x="42" y="138"/>
                </a:cxn>
                <a:cxn ang="0">
                  <a:pos x="53" y="110"/>
                </a:cxn>
                <a:cxn ang="0">
                  <a:pos x="270" y="60"/>
                </a:cxn>
                <a:cxn ang="0">
                  <a:pos x="248" y="69"/>
                </a:cxn>
                <a:cxn ang="0">
                  <a:pos x="239" y="91"/>
                </a:cxn>
                <a:cxn ang="0">
                  <a:pos x="252" y="116"/>
                </a:cxn>
                <a:cxn ang="0">
                  <a:pos x="276" y="121"/>
                </a:cxn>
                <a:cxn ang="0">
                  <a:pos x="297" y="103"/>
                </a:cxn>
                <a:cxn ang="0">
                  <a:pos x="297" y="80"/>
                </a:cxn>
                <a:cxn ang="0">
                  <a:pos x="276" y="62"/>
                </a:cxn>
                <a:cxn ang="0">
                  <a:pos x="330" y="183"/>
                </a:cxn>
                <a:cxn ang="0">
                  <a:pos x="321" y="152"/>
                </a:cxn>
                <a:cxn ang="0">
                  <a:pos x="350" y="158"/>
                </a:cxn>
                <a:cxn ang="0">
                  <a:pos x="364" y="185"/>
                </a:cxn>
                <a:cxn ang="0">
                  <a:pos x="83" y="63"/>
                </a:cxn>
                <a:cxn ang="0">
                  <a:pos x="65" y="85"/>
                </a:cxn>
                <a:cxn ang="0">
                  <a:pos x="71" y="109"/>
                </a:cxn>
                <a:cxn ang="0">
                  <a:pos x="96" y="121"/>
                </a:cxn>
                <a:cxn ang="0">
                  <a:pos x="118" y="112"/>
                </a:cxn>
                <a:cxn ang="0">
                  <a:pos x="127" y="91"/>
                </a:cxn>
                <a:cxn ang="0">
                  <a:pos x="112" y="65"/>
                </a:cxn>
                <a:cxn ang="0">
                  <a:pos x="35" y="150"/>
                </a:cxn>
                <a:cxn ang="0">
                  <a:pos x="36" y="176"/>
                </a:cxn>
                <a:cxn ang="0">
                  <a:pos x="0" y="185"/>
                </a:cxn>
                <a:cxn ang="0">
                  <a:pos x="15" y="158"/>
                </a:cxn>
                <a:cxn ang="0">
                  <a:pos x="183" y="0"/>
                </a:cxn>
                <a:cxn ang="0">
                  <a:pos x="151" y="13"/>
                </a:cxn>
                <a:cxn ang="0">
                  <a:pos x="138" y="45"/>
                </a:cxn>
                <a:cxn ang="0">
                  <a:pos x="158" y="81"/>
                </a:cxn>
                <a:cxn ang="0">
                  <a:pos x="192" y="89"/>
                </a:cxn>
                <a:cxn ang="0">
                  <a:pos x="225" y="62"/>
                </a:cxn>
                <a:cxn ang="0">
                  <a:pos x="225" y="27"/>
                </a:cxn>
                <a:cxn ang="0">
                  <a:pos x="192" y="0"/>
                </a:cxn>
                <a:cxn ang="0">
                  <a:pos x="265" y="174"/>
                </a:cxn>
                <a:cxn ang="0">
                  <a:pos x="256" y="136"/>
                </a:cxn>
                <a:cxn ang="0">
                  <a:pos x="279" y="136"/>
                </a:cxn>
                <a:cxn ang="0">
                  <a:pos x="316" y="165"/>
                </a:cxn>
                <a:cxn ang="0">
                  <a:pos x="100" y="272"/>
                </a:cxn>
                <a:cxn ang="0">
                  <a:pos x="51" y="165"/>
                </a:cxn>
                <a:cxn ang="0">
                  <a:pos x="85" y="136"/>
                </a:cxn>
                <a:cxn ang="0">
                  <a:pos x="109" y="136"/>
                </a:cxn>
                <a:cxn ang="0">
                  <a:pos x="100" y="174"/>
                </a:cxn>
                <a:cxn ang="0">
                  <a:pos x="252" y="159"/>
                </a:cxn>
                <a:cxn ang="0">
                  <a:pos x="210" y="109"/>
                </a:cxn>
                <a:cxn ang="0">
                  <a:pos x="154" y="109"/>
                </a:cxn>
                <a:cxn ang="0">
                  <a:pos x="112" y="159"/>
                </a:cxn>
              </a:cxnLst>
              <a:rect l="0" t="0" r="r" b="b"/>
              <a:pathLst>
                <a:path w="364" h="301">
                  <a:moveTo>
                    <a:pt x="332" y="98"/>
                  </a:moveTo>
                  <a:lnTo>
                    <a:pt x="332" y="98"/>
                  </a:lnTo>
                  <a:lnTo>
                    <a:pt x="323" y="100"/>
                  </a:lnTo>
                  <a:lnTo>
                    <a:pt x="317" y="105"/>
                  </a:lnTo>
                  <a:lnTo>
                    <a:pt x="312" y="110"/>
                  </a:lnTo>
                  <a:lnTo>
                    <a:pt x="310" y="120"/>
                  </a:lnTo>
                  <a:lnTo>
                    <a:pt x="310" y="120"/>
                  </a:lnTo>
                  <a:lnTo>
                    <a:pt x="312" y="127"/>
                  </a:lnTo>
                  <a:lnTo>
                    <a:pt x="317" y="134"/>
                  </a:lnTo>
                  <a:lnTo>
                    <a:pt x="323" y="138"/>
                  </a:lnTo>
                  <a:lnTo>
                    <a:pt x="332" y="139"/>
                  </a:lnTo>
                  <a:lnTo>
                    <a:pt x="332" y="139"/>
                  </a:lnTo>
                  <a:lnTo>
                    <a:pt x="339" y="138"/>
                  </a:lnTo>
                  <a:lnTo>
                    <a:pt x="346" y="134"/>
                  </a:lnTo>
                  <a:lnTo>
                    <a:pt x="350" y="127"/>
                  </a:lnTo>
                  <a:lnTo>
                    <a:pt x="352" y="120"/>
                  </a:lnTo>
                  <a:lnTo>
                    <a:pt x="352" y="120"/>
                  </a:lnTo>
                  <a:lnTo>
                    <a:pt x="350" y="110"/>
                  </a:lnTo>
                  <a:lnTo>
                    <a:pt x="346" y="105"/>
                  </a:lnTo>
                  <a:lnTo>
                    <a:pt x="339" y="100"/>
                  </a:lnTo>
                  <a:lnTo>
                    <a:pt x="332" y="98"/>
                  </a:lnTo>
                  <a:lnTo>
                    <a:pt x="332" y="98"/>
                  </a:lnTo>
                  <a:close/>
                  <a:moveTo>
                    <a:pt x="35" y="98"/>
                  </a:moveTo>
                  <a:lnTo>
                    <a:pt x="35" y="98"/>
                  </a:lnTo>
                  <a:lnTo>
                    <a:pt x="25" y="100"/>
                  </a:lnTo>
                  <a:lnTo>
                    <a:pt x="20" y="105"/>
                  </a:lnTo>
                  <a:lnTo>
                    <a:pt x="15" y="110"/>
                  </a:lnTo>
                  <a:lnTo>
                    <a:pt x="13" y="120"/>
                  </a:lnTo>
                  <a:lnTo>
                    <a:pt x="13" y="120"/>
                  </a:lnTo>
                  <a:lnTo>
                    <a:pt x="15" y="127"/>
                  </a:lnTo>
                  <a:lnTo>
                    <a:pt x="20" y="134"/>
                  </a:lnTo>
                  <a:lnTo>
                    <a:pt x="25" y="138"/>
                  </a:lnTo>
                  <a:lnTo>
                    <a:pt x="35" y="139"/>
                  </a:lnTo>
                  <a:lnTo>
                    <a:pt x="35" y="139"/>
                  </a:lnTo>
                  <a:lnTo>
                    <a:pt x="42" y="138"/>
                  </a:lnTo>
                  <a:lnTo>
                    <a:pt x="49" y="134"/>
                  </a:lnTo>
                  <a:lnTo>
                    <a:pt x="53" y="127"/>
                  </a:lnTo>
                  <a:lnTo>
                    <a:pt x="54" y="120"/>
                  </a:lnTo>
                  <a:lnTo>
                    <a:pt x="54" y="120"/>
                  </a:lnTo>
                  <a:lnTo>
                    <a:pt x="53" y="110"/>
                  </a:lnTo>
                  <a:lnTo>
                    <a:pt x="49" y="105"/>
                  </a:lnTo>
                  <a:lnTo>
                    <a:pt x="42" y="100"/>
                  </a:lnTo>
                  <a:lnTo>
                    <a:pt x="35" y="98"/>
                  </a:lnTo>
                  <a:lnTo>
                    <a:pt x="35" y="98"/>
                  </a:lnTo>
                  <a:close/>
                  <a:moveTo>
                    <a:pt x="270" y="60"/>
                  </a:moveTo>
                  <a:lnTo>
                    <a:pt x="270" y="60"/>
                  </a:lnTo>
                  <a:lnTo>
                    <a:pt x="263" y="62"/>
                  </a:lnTo>
                  <a:lnTo>
                    <a:pt x="258" y="63"/>
                  </a:lnTo>
                  <a:lnTo>
                    <a:pt x="252" y="65"/>
                  </a:lnTo>
                  <a:lnTo>
                    <a:pt x="248" y="69"/>
                  </a:lnTo>
                  <a:lnTo>
                    <a:pt x="245" y="74"/>
                  </a:lnTo>
                  <a:lnTo>
                    <a:pt x="241" y="80"/>
                  </a:lnTo>
                  <a:lnTo>
                    <a:pt x="239" y="85"/>
                  </a:lnTo>
                  <a:lnTo>
                    <a:pt x="239" y="91"/>
                  </a:lnTo>
                  <a:lnTo>
                    <a:pt x="239" y="91"/>
                  </a:lnTo>
                  <a:lnTo>
                    <a:pt x="239" y="98"/>
                  </a:lnTo>
                  <a:lnTo>
                    <a:pt x="241" y="103"/>
                  </a:lnTo>
                  <a:lnTo>
                    <a:pt x="245" y="109"/>
                  </a:lnTo>
                  <a:lnTo>
                    <a:pt x="248" y="112"/>
                  </a:lnTo>
                  <a:lnTo>
                    <a:pt x="252" y="116"/>
                  </a:lnTo>
                  <a:lnTo>
                    <a:pt x="258" y="120"/>
                  </a:lnTo>
                  <a:lnTo>
                    <a:pt x="263" y="121"/>
                  </a:lnTo>
                  <a:lnTo>
                    <a:pt x="270" y="121"/>
                  </a:lnTo>
                  <a:lnTo>
                    <a:pt x="270" y="121"/>
                  </a:lnTo>
                  <a:lnTo>
                    <a:pt x="276" y="121"/>
                  </a:lnTo>
                  <a:lnTo>
                    <a:pt x="281" y="120"/>
                  </a:lnTo>
                  <a:lnTo>
                    <a:pt x="287" y="116"/>
                  </a:lnTo>
                  <a:lnTo>
                    <a:pt x="292" y="112"/>
                  </a:lnTo>
                  <a:lnTo>
                    <a:pt x="296" y="109"/>
                  </a:lnTo>
                  <a:lnTo>
                    <a:pt x="297" y="103"/>
                  </a:lnTo>
                  <a:lnTo>
                    <a:pt x="299" y="98"/>
                  </a:lnTo>
                  <a:lnTo>
                    <a:pt x="301" y="91"/>
                  </a:lnTo>
                  <a:lnTo>
                    <a:pt x="301" y="91"/>
                  </a:lnTo>
                  <a:lnTo>
                    <a:pt x="299" y="85"/>
                  </a:lnTo>
                  <a:lnTo>
                    <a:pt x="297" y="80"/>
                  </a:lnTo>
                  <a:lnTo>
                    <a:pt x="296" y="74"/>
                  </a:lnTo>
                  <a:lnTo>
                    <a:pt x="292" y="69"/>
                  </a:lnTo>
                  <a:lnTo>
                    <a:pt x="287" y="65"/>
                  </a:lnTo>
                  <a:lnTo>
                    <a:pt x="281" y="63"/>
                  </a:lnTo>
                  <a:lnTo>
                    <a:pt x="276" y="62"/>
                  </a:lnTo>
                  <a:lnTo>
                    <a:pt x="270" y="60"/>
                  </a:lnTo>
                  <a:lnTo>
                    <a:pt x="270" y="60"/>
                  </a:lnTo>
                  <a:close/>
                  <a:moveTo>
                    <a:pt x="364" y="248"/>
                  </a:moveTo>
                  <a:lnTo>
                    <a:pt x="330" y="248"/>
                  </a:lnTo>
                  <a:lnTo>
                    <a:pt x="330" y="183"/>
                  </a:lnTo>
                  <a:lnTo>
                    <a:pt x="330" y="183"/>
                  </a:lnTo>
                  <a:lnTo>
                    <a:pt x="330" y="176"/>
                  </a:lnTo>
                  <a:lnTo>
                    <a:pt x="328" y="167"/>
                  </a:lnTo>
                  <a:lnTo>
                    <a:pt x="321" y="152"/>
                  </a:lnTo>
                  <a:lnTo>
                    <a:pt x="321" y="152"/>
                  </a:lnTo>
                  <a:lnTo>
                    <a:pt x="332" y="150"/>
                  </a:lnTo>
                  <a:lnTo>
                    <a:pt x="332" y="150"/>
                  </a:lnTo>
                  <a:lnTo>
                    <a:pt x="337" y="152"/>
                  </a:lnTo>
                  <a:lnTo>
                    <a:pt x="345" y="154"/>
                  </a:lnTo>
                  <a:lnTo>
                    <a:pt x="350" y="158"/>
                  </a:lnTo>
                  <a:lnTo>
                    <a:pt x="355" y="161"/>
                  </a:lnTo>
                  <a:lnTo>
                    <a:pt x="359" y="167"/>
                  </a:lnTo>
                  <a:lnTo>
                    <a:pt x="363" y="172"/>
                  </a:lnTo>
                  <a:lnTo>
                    <a:pt x="364" y="178"/>
                  </a:lnTo>
                  <a:lnTo>
                    <a:pt x="364" y="185"/>
                  </a:lnTo>
                  <a:lnTo>
                    <a:pt x="364" y="248"/>
                  </a:lnTo>
                  <a:close/>
                  <a:moveTo>
                    <a:pt x="96" y="60"/>
                  </a:moveTo>
                  <a:lnTo>
                    <a:pt x="96" y="60"/>
                  </a:lnTo>
                  <a:lnTo>
                    <a:pt x="89" y="62"/>
                  </a:lnTo>
                  <a:lnTo>
                    <a:pt x="83" y="63"/>
                  </a:lnTo>
                  <a:lnTo>
                    <a:pt x="78" y="65"/>
                  </a:lnTo>
                  <a:lnTo>
                    <a:pt x="74" y="69"/>
                  </a:lnTo>
                  <a:lnTo>
                    <a:pt x="71" y="74"/>
                  </a:lnTo>
                  <a:lnTo>
                    <a:pt x="67" y="80"/>
                  </a:lnTo>
                  <a:lnTo>
                    <a:pt x="65" y="85"/>
                  </a:lnTo>
                  <a:lnTo>
                    <a:pt x="65" y="91"/>
                  </a:lnTo>
                  <a:lnTo>
                    <a:pt x="65" y="91"/>
                  </a:lnTo>
                  <a:lnTo>
                    <a:pt x="65" y="98"/>
                  </a:lnTo>
                  <a:lnTo>
                    <a:pt x="67" y="103"/>
                  </a:lnTo>
                  <a:lnTo>
                    <a:pt x="71" y="109"/>
                  </a:lnTo>
                  <a:lnTo>
                    <a:pt x="74" y="112"/>
                  </a:lnTo>
                  <a:lnTo>
                    <a:pt x="78" y="116"/>
                  </a:lnTo>
                  <a:lnTo>
                    <a:pt x="83" y="120"/>
                  </a:lnTo>
                  <a:lnTo>
                    <a:pt x="89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102" y="121"/>
                  </a:lnTo>
                  <a:lnTo>
                    <a:pt x="107" y="120"/>
                  </a:lnTo>
                  <a:lnTo>
                    <a:pt x="112" y="116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3"/>
                  </a:lnTo>
                  <a:lnTo>
                    <a:pt x="125" y="98"/>
                  </a:lnTo>
                  <a:lnTo>
                    <a:pt x="127" y="91"/>
                  </a:lnTo>
                  <a:lnTo>
                    <a:pt x="127" y="91"/>
                  </a:lnTo>
                  <a:lnTo>
                    <a:pt x="125" y="85"/>
                  </a:lnTo>
                  <a:lnTo>
                    <a:pt x="123" y="80"/>
                  </a:lnTo>
                  <a:lnTo>
                    <a:pt x="122" y="74"/>
                  </a:lnTo>
                  <a:lnTo>
                    <a:pt x="118" y="69"/>
                  </a:lnTo>
                  <a:lnTo>
                    <a:pt x="112" y="65"/>
                  </a:lnTo>
                  <a:lnTo>
                    <a:pt x="107" y="63"/>
                  </a:lnTo>
                  <a:lnTo>
                    <a:pt x="102" y="62"/>
                  </a:lnTo>
                  <a:lnTo>
                    <a:pt x="96" y="60"/>
                  </a:lnTo>
                  <a:lnTo>
                    <a:pt x="96" y="60"/>
                  </a:lnTo>
                  <a:close/>
                  <a:moveTo>
                    <a:pt x="35" y="150"/>
                  </a:moveTo>
                  <a:lnTo>
                    <a:pt x="35" y="150"/>
                  </a:lnTo>
                  <a:lnTo>
                    <a:pt x="44" y="152"/>
                  </a:lnTo>
                  <a:lnTo>
                    <a:pt x="44" y="152"/>
                  </a:lnTo>
                  <a:lnTo>
                    <a:pt x="38" y="167"/>
                  </a:lnTo>
                  <a:lnTo>
                    <a:pt x="36" y="176"/>
                  </a:lnTo>
                  <a:lnTo>
                    <a:pt x="35" y="183"/>
                  </a:lnTo>
                  <a:lnTo>
                    <a:pt x="35" y="248"/>
                  </a:lnTo>
                  <a:lnTo>
                    <a:pt x="0" y="248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178"/>
                  </a:lnTo>
                  <a:lnTo>
                    <a:pt x="2" y="172"/>
                  </a:lnTo>
                  <a:lnTo>
                    <a:pt x="6" y="167"/>
                  </a:lnTo>
                  <a:lnTo>
                    <a:pt x="9" y="161"/>
                  </a:lnTo>
                  <a:lnTo>
                    <a:pt x="15" y="158"/>
                  </a:lnTo>
                  <a:lnTo>
                    <a:pt x="20" y="154"/>
                  </a:lnTo>
                  <a:lnTo>
                    <a:pt x="27" y="152"/>
                  </a:lnTo>
                  <a:lnTo>
                    <a:pt x="35" y="150"/>
                  </a:lnTo>
                  <a:lnTo>
                    <a:pt x="35" y="150"/>
                  </a:lnTo>
                  <a:close/>
                  <a:moveTo>
                    <a:pt x="183" y="0"/>
                  </a:moveTo>
                  <a:lnTo>
                    <a:pt x="183" y="0"/>
                  </a:lnTo>
                  <a:lnTo>
                    <a:pt x="174" y="0"/>
                  </a:lnTo>
                  <a:lnTo>
                    <a:pt x="165" y="4"/>
                  </a:lnTo>
                  <a:lnTo>
                    <a:pt x="158" y="7"/>
                  </a:lnTo>
                  <a:lnTo>
                    <a:pt x="151" y="13"/>
                  </a:lnTo>
                  <a:lnTo>
                    <a:pt x="145" y="20"/>
                  </a:lnTo>
                  <a:lnTo>
                    <a:pt x="141" y="27"/>
                  </a:lnTo>
                  <a:lnTo>
                    <a:pt x="138" y="36"/>
                  </a:lnTo>
                  <a:lnTo>
                    <a:pt x="138" y="45"/>
                  </a:lnTo>
                  <a:lnTo>
                    <a:pt x="138" y="45"/>
                  </a:lnTo>
                  <a:lnTo>
                    <a:pt x="138" y="54"/>
                  </a:lnTo>
                  <a:lnTo>
                    <a:pt x="141" y="62"/>
                  </a:lnTo>
                  <a:lnTo>
                    <a:pt x="145" y="71"/>
                  </a:lnTo>
                  <a:lnTo>
                    <a:pt x="151" y="76"/>
                  </a:lnTo>
                  <a:lnTo>
                    <a:pt x="158" y="81"/>
                  </a:lnTo>
                  <a:lnTo>
                    <a:pt x="165" y="87"/>
                  </a:lnTo>
                  <a:lnTo>
                    <a:pt x="174" y="89"/>
                  </a:lnTo>
                  <a:lnTo>
                    <a:pt x="183" y="91"/>
                  </a:lnTo>
                  <a:lnTo>
                    <a:pt x="183" y="91"/>
                  </a:lnTo>
                  <a:lnTo>
                    <a:pt x="192" y="89"/>
                  </a:lnTo>
                  <a:lnTo>
                    <a:pt x="200" y="87"/>
                  </a:lnTo>
                  <a:lnTo>
                    <a:pt x="209" y="81"/>
                  </a:lnTo>
                  <a:lnTo>
                    <a:pt x="214" y="76"/>
                  </a:lnTo>
                  <a:lnTo>
                    <a:pt x="219" y="71"/>
                  </a:lnTo>
                  <a:lnTo>
                    <a:pt x="225" y="62"/>
                  </a:lnTo>
                  <a:lnTo>
                    <a:pt x="227" y="54"/>
                  </a:lnTo>
                  <a:lnTo>
                    <a:pt x="229" y="45"/>
                  </a:lnTo>
                  <a:lnTo>
                    <a:pt x="229" y="45"/>
                  </a:lnTo>
                  <a:lnTo>
                    <a:pt x="227" y="36"/>
                  </a:lnTo>
                  <a:lnTo>
                    <a:pt x="225" y="27"/>
                  </a:lnTo>
                  <a:lnTo>
                    <a:pt x="219" y="20"/>
                  </a:lnTo>
                  <a:lnTo>
                    <a:pt x="214" y="13"/>
                  </a:lnTo>
                  <a:lnTo>
                    <a:pt x="209" y="7"/>
                  </a:lnTo>
                  <a:lnTo>
                    <a:pt x="200" y="4"/>
                  </a:lnTo>
                  <a:lnTo>
                    <a:pt x="192" y="0"/>
                  </a:lnTo>
                  <a:lnTo>
                    <a:pt x="183" y="0"/>
                  </a:lnTo>
                  <a:lnTo>
                    <a:pt x="183" y="0"/>
                  </a:lnTo>
                  <a:close/>
                  <a:moveTo>
                    <a:pt x="319" y="272"/>
                  </a:moveTo>
                  <a:lnTo>
                    <a:pt x="265" y="272"/>
                  </a:lnTo>
                  <a:lnTo>
                    <a:pt x="265" y="174"/>
                  </a:lnTo>
                  <a:lnTo>
                    <a:pt x="265" y="174"/>
                  </a:lnTo>
                  <a:lnTo>
                    <a:pt x="265" y="163"/>
                  </a:lnTo>
                  <a:lnTo>
                    <a:pt x="263" y="154"/>
                  </a:lnTo>
                  <a:lnTo>
                    <a:pt x="259" y="145"/>
                  </a:lnTo>
                  <a:lnTo>
                    <a:pt x="256" y="136"/>
                  </a:lnTo>
                  <a:lnTo>
                    <a:pt x="256" y="136"/>
                  </a:lnTo>
                  <a:lnTo>
                    <a:pt x="263" y="134"/>
                  </a:lnTo>
                  <a:lnTo>
                    <a:pt x="270" y="134"/>
                  </a:lnTo>
                  <a:lnTo>
                    <a:pt x="270" y="134"/>
                  </a:lnTo>
                  <a:lnTo>
                    <a:pt x="279" y="136"/>
                  </a:lnTo>
                  <a:lnTo>
                    <a:pt x="288" y="138"/>
                  </a:lnTo>
                  <a:lnTo>
                    <a:pt x="297" y="143"/>
                  </a:lnTo>
                  <a:lnTo>
                    <a:pt x="305" y="149"/>
                  </a:lnTo>
                  <a:lnTo>
                    <a:pt x="310" y="156"/>
                  </a:lnTo>
                  <a:lnTo>
                    <a:pt x="316" y="165"/>
                  </a:lnTo>
                  <a:lnTo>
                    <a:pt x="317" y="174"/>
                  </a:lnTo>
                  <a:lnTo>
                    <a:pt x="319" y="183"/>
                  </a:lnTo>
                  <a:lnTo>
                    <a:pt x="319" y="272"/>
                  </a:lnTo>
                  <a:close/>
                  <a:moveTo>
                    <a:pt x="100" y="174"/>
                  </a:moveTo>
                  <a:lnTo>
                    <a:pt x="100" y="272"/>
                  </a:lnTo>
                  <a:lnTo>
                    <a:pt x="45" y="272"/>
                  </a:lnTo>
                  <a:lnTo>
                    <a:pt x="45" y="183"/>
                  </a:lnTo>
                  <a:lnTo>
                    <a:pt x="45" y="183"/>
                  </a:lnTo>
                  <a:lnTo>
                    <a:pt x="47" y="174"/>
                  </a:lnTo>
                  <a:lnTo>
                    <a:pt x="51" y="165"/>
                  </a:lnTo>
                  <a:lnTo>
                    <a:pt x="54" y="156"/>
                  </a:lnTo>
                  <a:lnTo>
                    <a:pt x="60" y="149"/>
                  </a:lnTo>
                  <a:lnTo>
                    <a:pt x="67" y="143"/>
                  </a:lnTo>
                  <a:lnTo>
                    <a:pt x="76" y="138"/>
                  </a:lnTo>
                  <a:lnTo>
                    <a:pt x="85" y="136"/>
                  </a:lnTo>
                  <a:lnTo>
                    <a:pt x="96" y="134"/>
                  </a:lnTo>
                  <a:lnTo>
                    <a:pt x="96" y="134"/>
                  </a:lnTo>
                  <a:lnTo>
                    <a:pt x="103" y="134"/>
                  </a:lnTo>
                  <a:lnTo>
                    <a:pt x="109" y="136"/>
                  </a:lnTo>
                  <a:lnTo>
                    <a:pt x="109" y="136"/>
                  </a:lnTo>
                  <a:lnTo>
                    <a:pt x="105" y="145"/>
                  </a:lnTo>
                  <a:lnTo>
                    <a:pt x="102" y="154"/>
                  </a:lnTo>
                  <a:lnTo>
                    <a:pt x="100" y="163"/>
                  </a:lnTo>
                  <a:lnTo>
                    <a:pt x="100" y="174"/>
                  </a:lnTo>
                  <a:lnTo>
                    <a:pt x="100" y="174"/>
                  </a:lnTo>
                  <a:close/>
                  <a:moveTo>
                    <a:pt x="111" y="301"/>
                  </a:moveTo>
                  <a:lnTo>
                    <a:pt x="254" y="301"/>
                  </a:lnTo>
                  <a:lnTo>
                    <a:pt x="254" y="174"/>
                  </a:lnTo>
                  <a:lnTo>
                    <a:pt x="254" y="174"/>
                  </a:lnTo>
                  <a:lnTo>
                    <a:pt x="252" y="159"/>
                  </a:lnTo>
                  <a:lnTo>
                    <a:pt x="248" y="145"/>
                  </a:lnTo>
                  <a:lnTo>
                    <a:pt x="241" y="134"/>
                  </a:lnTo>
                  <a:lnTo>
                    <a:pt x="232" y="123"/>
                  </a:lnTo>
                  <a:lnTo>
                    <a:pt x="223" y="114"/>
                  </a:lnTo>
                  <a:lnTo>
                    <a:pt x="210" y="109"/>
                  </a:lnTo>
                  <a:lnTo>
                    <a:pt x="198" y="103"/>
                  </a:lnTo>
                  <a:lnTo>
                    <a:pt x="183" y="101"/>
                  </a:lnTo>
                  <a:lnTo>
                    <a:pt x="183" y="101"/>
                  </a:lnTo>
                  <a:lnTo>
                    <a:pt x="169" y="103"/>
                  </a:lnTo>
                  <a:lnTo>
                    <a:pt x="154" y="109"/>
                  </a:lnTo>
                  <a:lnTo>
                    <a:pt x="143" y="114"/>
                  </a:lnTo>
                  <a:lnTo>
                    <a:pt x="132" y="123"/>
                  </a:lnTo>
                  <a:lnTo>
                    <a:pt x="123" y="134"/>
                  </a:lnTo>
                  <a:lnTo>
                    <a:pt x="116" y="145"/>
                  </a:lnTo>
                  <a:lnTo>
                    <a:pt x="112" y="159"/>
                  </a:lnTo>
                  <a:lnTo>
                    <a:pt x="111" y="174"/>
                  </a:lnTo>
                  <a:lnTo>
                    <a:pt x="111" y="30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</p:grpSp>
      <p:grpSp>
        <p:nvGrpSpPr>
          <p:cNvPr id="33" name="Group 89"/>
          <p:cNvGrpSpPr/>
          <p:nvPr/>
        </p:nvGrpSpPr>
        <p:grpSpPr>
          <a:xfrm>
            <a:off x="2225675" y="2008505"/>
            <a:ext cx="2985135" cy="1073699"/>
            <a:chOff x="492536" y="1357304"/>
            <a:chExt cx="2643206" cy="911870"/>
          </a:xfrm>
        </p:grpSpPr>
        <p:sp>
          <p:nvSpPr>
            <p:cNvPr id="34" name="Rectangle 29"/>
            <p:cNvSpPr/>
            <p:nvPr/>
          </p:nvSpPr>
          <p:spPr>
            <a:xfrm>
              <a:off x="492536" y="1643056"/>
              <a:ext cx="2643206" cy="6261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ea typeface="Open Sans Light" pitchFamily="34" charset="0"/>
                  <a:cs typeface="Lao UI" panose="020B0502040204020203" pitchFamily="34" charset="0"/>
                </a:rPr>
                <a:t>使用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ea typeface="Open Sans Light" pitchFamily="34" charset="0"/>
                  <a:cs typeface="Lao UI" panose="020B0502040204020203" pitchFamily="34" charset="0"/>
                </a:rPr>
                <a:t>Node.js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ea typeface="Open Sans Light" pitchFamily="34" charset="0"/>
                  <a:cs typeface="Lao UI" panose="020B0502040204020203" pitchFamily="34" charset="0"/>
                </a:rPr>
                <a:t>搭建后端接口给前端使用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ea typeface="Open Sans Light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35" name="Rectangle 30"/>
            <p:cNvSpPr/>
            <p:nvPr/>
          </p:nvSpPr>
          <p:spPr>
            <a:xfrm>
              <a:off x="1976352" y="1357304"/>
              <a:ext cx="986774" cy="390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Node.js</a:t>
              </a:r>
              <a:endPara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471534" y="2146927"/>
            <a:ext cx="749014" cy="748977"/>
            <a:chOff x="3357554" y="1428742"/>
            <a:chExt cx="636196" cy="636164"/>
          </a:xfrm>
        </p:grpSpPr>
        <p:sp>
          <p:nvSpPr>
            <p:cNvPr id="37" name="Rectangle 13"/>
            <p:cNvSpPr/>
            <p:nvPr/>
          </p:nvSpPr>
          <p:spPr>
            <a:xfrm>
              <a:off x="3357554" y="1428742"/>
              <a:ext cx="636196" cy="6361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38" name="Freeform 100"/>
            <p:cNvSpPr/>
            <p:nvPr/>
          </p:nvSpPr>
          <p:spPr bwMode="auto">
            <a:xfrm>
              <a:off x="3500430" y="1571618"/>
              <a:ext cx="303570" cy="342050"/>
            </a:xfrm>
            <a:custGeom>
              <a:avLst/>
              <a:gdLst/>
              <a:ahLst/>
              <a:cxnLst>
                <a:cxn ang="0">
                  <a:pos x="230" y="212"/>
                </a:cxn>
                <a:cxn ang="0">
                  <a:pos x="212" y="216"/>
                </a:cxn>
                <a:cxn ang="0">
                  <a:pos x="197" y="223"/>
                </a:cxn>
                <a:cxn ang="0">
                  <a:pos x="105" y="169"/>
                </a:cxn>
                <a:cxn ang="0">
                  <a:pos x="105" y="160"/>
                </a:cxn>
                <a:cxn ang="0">
                  <a:pos x="197" y="96"/>
                </a:cxn>
                <a:cxn ang="0">
                  <a:pos x="204" y="100"/>
                </a:cxn>
                <a:cxn ang="0">
                  <a:pos x="221" y="105"/>
                </a:cxn>
                <a:cxn ang="0">
                  <a:pos x="230" y="107"/>
                </a:cxn>
                <a:cxn ang="0">
                  <a:pos x="250" y="102"/>
                </a:cxn>
                <a:cxn ang="0">
                  <a:pos x="266" y="91"/>
                </a:cxn>
                <a:cxn ang="0">
                  <a:pos x="277" y="75"/>
                </a:cxn>
                <a:cxn ang="0">
                  <a:pos x="282" y="53"/>
                </a:cxn>
                <a:cxn ang="0">
                  <a:pos x="281" y="44"/>
                </a:cxn>
                <a:cxn ang="0">
                  <a:pos x="273" y="24"/>
                </a:cxn>
                <a:cxn ang="0">
                  <a:pos x="259" y="9"/>
                </a:cxn>
                <a:cxn ang="0">
                  <a:pos x="239" y="2"/>
                </a:cxn>
                <a:cxn ang="0">
                  <a:pos x="230" y="0"/>
                </a:cxn>
                <a:cxn ang="0">
                  <a:pos x="208" y="4"/>
                </a:cxn>
                <a:cxn ang="0">
                  <a:pos x="192" y="17"/>
                </a:cxn>
                <a:cxn ang="0">
                  <a:pos x="181" y="33"/>
                </a:cxn>
                <a:cxn ang="0">
                  <a:pos x="175" y="53"/>
                </a:cxn>
                <a:cxn ang="0">
                  <a:pos x="177" y="62"/>
                </a:cxn>
                <a:cxn ang="0">
                  <a:pos x="85" y="118"/>
                </a:cxn>
                <a:cxn ang="0">
                  <a:pos x="68" y="109"/>
                </a:cxn>
                <a:cxn ang="0">
                  <a:pos x="52" y="107"/>
                </a:cxn>
                <a:cxn ang="0">
                  <a:pos x="41" y="107"/>
                </a:cxn>
                <a:cxn ang="0">
                  <a:pos x="23" y="116"/>
                </a:cxn>
                <a:cxn ang="0">
                  <a:pos x="9" y="131"/>
                </a:cxn>
                <a:cxn ang="0">
                  <a:pos x="0" y="149"/>
                </a:cxn>
                <a:cxn ang="0">
                  <a:pos x="0" y="160"/>
                </a:cxn>
                <a:cxn ang="0">
                  <a:pos x="3" y="180"/>
                </a:cxn>
                <a:cxn ang="0">
                  <a:pos x="14" y="198"/>
                </a:cxn>
                <a:cxn ang="0">
                  <a:pos x="30" y="209"/>
                </a:cxn>
                <a:cxn ang="0">
                  <a:pos x="52" y="212"/>
                </a:cxn>
                <a:cxn ang="0">
                  <a:pos x="61" y="212"/>
                </a:cxn>
                <a:cxn ang="0">
                  <a:pos x="78" y="207"/>
                </a:cxn>
                <a:cxn ang="0">
                  <a:pos x="177" y="258"/>
                </a:cxn>
                <a:cxn ang="0">
                  <a:pos x="175" y="267"/>
                </a:cxn>
                <a:cxn ang="0">
                  <a:pos x="177" y="278"/>
                </a:cxn>
                <a:cxn ang="0">
                  <a:pos x="184" y="296"/>
                </a:cxn>
                <a:cxn ang="0">
                  <a:pos x="199" y="310"/>
                </a:cxn>
                <a:cxn ang="0">
                  <a:pos x="219" y="318"/>
                </a:cxn>
                <a:cxn ang="0">
                  <a:pos x="230" y="319"/>
                </a:cxn>
                <a:cxn ang="0">
                  <a:pos x="250" y="316"/>
                </a:cxn>
                <a:cxn ang="0">
                  <a:pos x="266" y="303"/>
                </a:cxn>
                <a:cxn ang="0">
                  <a:pos x="277" y="287"/>
                </a:cxn>
                <a:cxn ang="0">
                  <a:pos x="282" y="267"/>
                </a:cxn>
                <a:cxn ang="0">
                  <a:pos x="281" y="256"/>
                </a:cxn>
                <a:cxn ang="0">
                  <a:pos x="273" y="236"/>
                </a:cxn>
                <a:cxn ang="0">
                  <a:pos x="259" y="221"/>
                </a:cxn>
                <a:cxn ang="0">
                  <a:pos x="239" y="214"/>
                </a:cxn>
                <a:cxn ang="0">
                  <a:pos x="230" y="212"/>
                </a:cxn>
              </a:cxnLst>
              <a:rect l="0" t="0" r="r" b="b"/>
              <a:pathLst>
                <a:path w="282" h="319">
                  <a:moveTo>
                    <a:pt x="230" y="212"/>
                  </a:moveTo>
                  <a:lnTo>
                    <a:pt x="230" y="212"/>
                  </a:lnTo>
                  <a:lnTo>
                    <a:pt x="221" y="214"/>
                  </a:lnTo>
                  <a:lnTo>
                    <a:pt x="212" y="216"/>
                  </a:lnTo>
                  <a:lnTo>
                    <a:pt x="204" y="220"/>
                  </a:lnTo>
                  <a:lnTo>
                    <a:pt x="197" y="223"/>
                  </a:lnTo>
                  <a:lnTo>
                    <a:pt x="105" y="169"/>
                  </a:lnTo>
                  <a:lnTo>
                    <a:pt x="105" y="16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5" y="151"/>
                  </a:lnTo>
                  <a:lnTo>
                    <a:pt x="197" y="96"/>
                  </a:lnTo>
                  <a:lnTo>
                    <a:pt x="197" y="96"/>
                  </a:lnTo>
                  <a:lnTo>
                    <a:pt x="204" y="100"/>
                  </a:lnTo>
                  <a:lnTo>
                    <a:pt x="212" y="104"/>
                  </a:lnTo>
                  <a:lnTo>
                    <a:pt x="221" y="105"/>
                  </a:lnTo>
                  <a:lnTo>
                    <a:pt x="230" y="107"/>
                  </a:lnTo>
                  <a:lnTo>
                    <a:pt x="230" y="107"/>
                  </a:lnTo>
                  <a:lnTo>
                    <a:pt x="239" y="105"/>
                  </a:lnTo>
                  <a:lnTo>
                    <a:pt x="250" y="102"/>
                  </a:lnTo>
                  <a:lnTo>
                    <a:pt x="259" y="98"/>
                  </a:lnTo>
                  <a:lnTo>
                    <a:pt x="266" y="91"/>
                  </a:lnTo>
                  <a:lnTo>
                    <a:pt x="273" y="84"/>
                  </a:lnTo>
                  <a:lnTo>
                    <a:pt x="277" y="75"/>
                  </a:lnTo>
                  <a:lnTo>
                    <a:pt x="281" y="64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1" y="44"/>
                  </a:lnTo>
                  <a:lnTo>
                    <a:pt x="277" y="33"/>
                  </a:lnTo>
                  <a:lnTo>
                    <a:pt x="273" y="24"/>
                  </a:lnTo>
                  <a:lnTo>
                    <a:pt x="266" y="17"/>
                  </a:lnTo>
                  <a:lnTo>
                    <a:pt x="259" y="9"/>
                  </a:lnTo>
                  <a:lnTo>
                    <a:pt x="250" y="4"/>
                  </a:lnTo>
                  <a:lnTo>
                    <a:pt x="239" y="2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19" y="2"/>
                  </a:lnTo>
                  <a:lnTo>
                    <a:pt x="208" y="4"/>
                  </a:lnTo>
                  <a:lnTo>
                    <a:pt x="199" y="9"/>
                  </a:lnTo>
                  <a:lnTo>
                    <a:pt x="192" y="17"/>
                  </a:lnTo>
                  <a:lnTo>
                    <a:pt x="184" y="24"/>
                  </a:lnTo>
                  <a:lnTo>
                    <a:pt x="181" y="33"/>
                  </a:lnTo>
                  <a:lnTo>
                    <a:pt x="177" y="44"/>
                  </a:lnTo>
                  <a:lnTo>
                    <a:pt x="175" y="53"/>
                  </a:lnTo>
                  <a:lnTo>
                    <a:pt x="175" y="53"/>
                  </a:lnTo>
                  <a:lnTo>
                    <a:pt x="177" y="62"/>
                  </a:lnTo>
                  <a:lnTo>
                    <a:pt x="85" y="118"/>
                  </a:lnTo>
                  <a:lnTo>
                    <a:pt x="85" y="118"/>
                  </a:lnTo>
                  <a:lnTo>
                    <a:pt x="78" y="113"/>
                  </a:lnTo>
                  <a:lnTo>
                    <a:pt x="68" y="109"/>
                  </a:lnTo>
                  <a:lnTo>
                    <a:pt x="61" y="107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1" y="107"/>
                  </a:lnTo>
                  <a:lnTo>
                    <a:pt x="30" y="111"/>
                  </a:lnTo>
                  <a:lnTo>
                    <a:pt x="23" y="116"/>
                  </a:lnTo>
                  <a:lnTo>
                    <a:pt x="14" y="122"/>
                  </a:lnTo>
                  <a:lnTo>
                    <a:pt x="9" y="131"/>
                  </a:lnTo>
                  <a:lnTo>
                    <a:pt x="3" y="140"/>
                  </a:lnTo>
                  <a:lnTo>
                    <a:pt x="0" y="149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71"/>
                  </a:lnTo>
                  <a:lnTo>
                    <a:pt x="3" y="180"/>
                  </a:lnTo>
                  <a:lnTo>
                    <a:pt x="9" y="189"/>
                  </a:lnTo>
                  <a:lnTo>
                    <a:pt x="14" y="198"/>
                  </a:lnTo>
                  <a:lnTo>
                    <a:pt x="23" y="203"/>
                  </a:lnTo>
                  <a:lnTo>
                    <a:pt x="30" y="209"/>
                  </a:lnTo>
                  <a:lnTo>
                    <a:pt x="41" y="212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61" y="212"/>
                  </a:lnTo>
                  <a:lnTo>
                    <a:pt x="68" y="211"/>
                  </a:lnTo>
                  <a:lnTo>
                    <a:pt x="78" y="207"/>
                  </a:lnTo>
                  <a:lnTo>
                    <a:pt x="85" y="202"/>
                  </a:lnTo>
                  <a:lnTo>
                    <a:pt x="177" y="258"/>
                  </a:lnTo>
                  <a:lnTo>
                    <a:pt x="177" y="258"/>
                  </a:lnTo>
                  <a:lnTo>
                    <a:pt x="175" y="267"/>
                  </a:lnTo>
                  <a:lnTo>
                    <a:pt x="175" y="267"/>
                  </a:lnTo>
                  <a:lnTo>
                    <a:pt x="177" y="278"/>
                  </a:lnTo>
                  <a:lnTo>
                    <a:pt x="181" y="287"/>
                  </a:lnTo>
                  <a:lnTo>
                    <a:pt x="184" y="296"/>
                  </a:lnTo>
                  <a:lnTo>
                    <a:pt x="192" y="303"/>
                  </a:lnTo>
                  <a:lnTo>
                    <a:pt x="199" y="310"/>
                  </a:lnTo>
                  <a:lnTo>
                    <a:pt x="208" y="316"/>
                  </a:lnTo>
                  <a:lnTo>
                    <a:pt x="219" y="318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9" y="318"/>
                  </a:lnTo>
                  <a:lnTo>
                    <a:pt x="250" y="316"/>
                  </a:lnTo>
                  <a:lnTo>
                    <a:pt x="259" y="310"/>
                  </a:lnTo>
                  <a:lnTo>
                    <a:pt x="266" y="303"/>
                  </a:lnTo>
                  <a:lnTo>
                    <a:pt x="273" y="296"/>
                  </a:lnTo>
                  <a:lnTo>
                    <a:pt x="277" y="287"/>
                  </a:lnTo>
                  <a:lnTo>
                    <a:pt x="281" y="278"/>
                  </a:lnTo>
                  <a:lnTo>
                    <a:pt x="282" y="267"/>
                  </a:lnTo>
                  <a:lnTo>
                    <a:pt x="282" y="267"/>
                  </a:lnTo>
                  <a:lnTo>
                    <a:pt x="281" y="256"/>
                  </a:lnTo>
                  <a:lnTo>
                    <a:pt x="277" y="245"/>
                  </a:lnTo>
                  <a:lnTo>
                    <a:pt x="273" y="236"/>
                  </a:lnTo>
                  <a:lnTo>
                    <a:pt x="266" y="229"/>
                  </a:lnTo>
                  <a:lnTo>
                    <a:pt x="259" y="221"/>
                  </a:lnTo>
                  <a:lnTo>
                    <a:pt x="250" y="218"/>
                  </a:lnTo>
                  <a:lnTo>
                    <a:pt x="239" y="214"/>
                  </a:lnTo>
                  <a:lnTo>
                    <a:pt x="230" y="212"/>
                  </a:lnTo>
                  <a:lnTo>
                    <a:pt x="230" y="2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</p:grpSp>
      <p:grpSp>
        <p:nvGrpSpPr>
          <p:cNvPr id="39" name="Group 92"/>
          <p:cNvGrpSpPr/>
          <p:nvPr/>
        </p:nvGrpSpPr>
        <p:grpSpPr>
          <a:xfrm>
            <a:off x="8751679" y="4615508"/>
            <a:ext cx="3111933" cy="1396876"/>
            <a:chOff x="6143636" y="3571882"/>
            <a:chExt cx="2643206" cy="1186475"/>
          </a:xfrm>
        </p:grpSpPr>
        <p:sp>
          <p:nvSpPr>
            <p:cNvPr id="40" name="Rectangle 39"/>
            <p:cNvSpPr/>
            <p:nvPr/>
          </p:nvSpPr>
          <p:spPr>
            <a:xfrm>
              <a:off x="6143636" y="3857634"/>
              <a:ext cx="2643206" cy="9007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ea typeface="Open Sans Light" pitchFamily="34" charset="0"/>
                  <a:cs typeface="Lao UI" panose="020B0502040204020203" pitchFamily="34" charset="0"/>
                </a:rPr>
                <a:t>在后端登陆验证时，为了防止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ea typeface="Open Sans Light" pitchFamily="34" charset="0"/>
                  <a:cs typeface="Lao UI" panose="020B0502040204020203" pitchFamily="34" charset="0"/>
                </a:rPr>
                <a:t>CSRF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ea typeface="Open Sans Light" pitchFamily="34" charset="0"/>
                  <a:cs typeface="Lao UI" panose="020B0502040204020203" pitchFamily="34" charset="0"/>
                </a:rPr>
                <a:t>攻击，使用了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ea typeface="Open Sans Light" pitchFamily="34" charset="0"/>
                  <a:cs typeface="Lao UI" panose="020B0502040204020203" pitchFamily="34" charset="0"/>
                </a:rPr>
                <a:t>Bcrypt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ea typeface="Open Sans Light" pitchFamily="34" charset="0"/>
                  <a:cs typeface="Lao UI" panose="020B0502040204020203" pitchFamily="34" charset="0"/>
                </a:rPr>
                <a:t>非对称加密进行了验证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ea typeface="Open Sans Light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42" name="Rectangle 40"/>
            <p:cNvSpPr/>
            <p:nvPr/>
          </p:nvSpPr>
          <p:spPr>
            <a:xfrm>
              <a:off x="6143636" y="3571882"/>
              <a:ext cx="681744" cy="3910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Bcrypt</a:t>
              </a: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574191" y="4754222"/>
            <a:ext cx="749014" cy="748977"/>
            <a:chOff x="5143504" y="3643320"/>
            <a:chExt cx="636196" cy="636164"/>
          </a:xfrm>
        </p:grpSpPr>
        <p:sp>
          <p:nvSpPr>
            <p:cNvPr id="48" name="Rectangle 27"/>
            <p:cNvSpPr/>
            <p:nvPr/>
          </p:nvSpPr>
          <p:spPr>
            <a:xfrm>
              <a:off x="5143504" y="3643320"/>
              <a:ext cx="636196" cy="6361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49" name="Freeform 107"/>
            <p:cNvSpPr>
              <a:spLocks noEditPoints="1"/>
            </p:cNvSpPr>
            <p:nvPr/>
          </p:nvSpPr>
          <p:spPr bwMode="auto">
            <a:xfrm>
              <a:off x="5286380" y="3786196"/>
              <a:ext cx="365566" cy="314258"/>
            </a:xfrm>
            <a:custGeom>
              <a:avLst/>
              <a:gdLst/>
              <a:ahLst/>
              <a:cxnLst>
                <a:cxn ang="0">
                  <a:pos x="337" y="165"/>
                </a:cxn>
                <a:cxn ang="0">
                  <a:pos x="170" y="0"/>
                </a:cxn>
                <a:cxn ang="0">
                  <a:pos x="5" y="165"/>
                </a:cxn>
                <a:cxn ang="0">
                  <a:pos x="5" y="165"/>
                </a:cxn>
                <a:cxn ang="0">
                  <a:pos x="0" y="172"/>
                </a:cxn>
                <a:cxn ang="0">
                  <a:pos x="0" y="181"/>
                </a:cxn>
                <a:cxn ang="0">
                  <a:pos x="0" y="189"/>
                </a:cxn>
                <a:cxn ang="0">
                  <a:pos x="5" y="196"/>
                </a:cxn>
                <a:cxn ang="0">
                  <a:pos x="5" y="196"/>
                </a:cxn>
                <a:cxn ang="0">
                  <a:pos x="13" y="201"/>
                </a:cxn>
                <a:cxn ang="0">
                  <a:pos x="20" y="201"/>
                </a:cxn>
                <a:cxn ang="0">
                  <a:pos x="29" y="201"/>
                </a:cxn>
                <a:cxn ang="0">
                  <a:pos x="36" y="196"/>
                </a:cxn>
                <a:cxn ang="0">
                  <a:pos x="42" y="189"/>
                </a:cxn>
                <a:cxn ang="0">
                  <a:pos x="42" y="294"/>
                </a:cxn>
                <a:cxn ang="0">
                  <a:pos x="301" y="294"/>
                </a:cxn>
                <a:cxn ang="0">
                  <a:pos x="301" y="189"/>
                </a:cxn>
                <a:cxn ang="0">
                  <a:pos x="306" y="196"/>
                </a:cxn>
                <a:cxn ang="0">
                  <a:pos x="306" y="196"/>
                </a:cxn>
                <a:cxn ang="0">
                  <a:pos x="314" y="201"/>
                </a:cxn>
                <a:cxn ang="0">
                  <a:pos x="321" y="201"/>
                </a:cxn>
                <a:cxn ang="0">
                  <a:pos x="321" y="201"/>
                </a:cxn>
                <a:cxn ang="0">
                  <a:pos x="330" y="201"/>
                </a:cxn>
                <a:cxn ang="0">
                  <a:pos x="337" y="196"/>
                </a:cxn>
                <a:cxn ang="0">
                  <a:pos x="337" y="196"/>
                </a:cxn>
                <a:cxn ang="0">
                  <a:pos x="341" y="189"/>
                </a:cxn>
                <a:cxn ang="0">
                  <a:pos x="343" y="181"/>
                </a:cxn>
                <a:cxn ang="0">
                  <a:pos x="341" y="172"/>
                </a:cxn>
                <a:cxn ang="0">
                  <a:pos x="337" y="165"/>
                </a:cxn>
                <a:cxn ang="0">
                  <a:pos x="337" y="165"/>
                </a:cxn>
                <a:cxn ang="0">
                  <a:pos x="279" y="272"/>
                </a:cxn>
                <a:cxn ang="0">
                  <a:pos x="214" y="272"/>
                </a:cxn>
                <a:cxn ang="0">
                  <a:pos x="214" y="187"/>
                </a:cxn>
                <a:cxn ang="0">
                  <a:pos x="129" y="187"/>
                </a:cxn>
                <a:cxn ang="0">
                  <a:pos x="129" y="272"/>
                </a:cxn>
                <a:cxn ang="0">
                  <a:pos x="63" y="272"/>
                </a:cxn>
                <a:cxn ang="0">
                  <a:pos x="63" y="169"/>
                </a:cxn>
                <a:cxn ang="0">
                  <a:pos x="170" y="60"/>
                </a:cxn>
                <a:cxn ang="0">
                  <a:pos x="279" y="169"/>
                </a:cxn>
                <a:cxn ang="0">
                  <a:pos x="279" y="272"/>
                </a:cxn>
              </a:cxnLst>
              <a:rect l="0" t="0" r="r" b="b"/>
              <a:pathLst>
                <a:path w="343" h="294">
                  <a:moveTo>
                    <a:pt x="337" y="165"/>
                  </a:moveTo>
                  <a:lnTo>
                    <a:pt x="170" y="0"/>
                  </a:lnTo>
                  <a:lnTo>
                    <a:pt x="5" y="165"/>
                  </a:lnTo>
                  <a:lnTo>
                    <a:pt x="5" y="165"/>
                  </a:lnTo>
                  <a:lnTo>
                    <a:pt x="0" y="172"/>
                  </a:lnTo>
                  <a:lnTo>
                    <a:pt x="0" y="181"/>
                  </a:lnTo>
                  <a:lnTo>
                    <a:pt x="0" y="189"/>
                  </a:lnTo>
                  <a:lnTo>
                    <a:pt x="5" y="196"/>
                  </a:lnTo>
                  <a:lnTo>
                    <a:pt x="5" y="196"/>
                  </a:lnTo>
                  <a:lnTo>
                    <a:pt x="13" y="201"/>
                  </a:lnTo>
                  <a:lnTo>
                    <a:pt x="20" y="201"/>
                  </a:lnTo>
                  <a:lnTo>
                    <a:pt x="29" y="201"/>
                  </a:lnTo>
                  <a:lnTo>
                    <a:pt x="36" y="196"/>
                  </a:lnTo>
                  <a:lnTo>
                    <a:pt x="42" y="189"/>
                  </a:lnTo>
                  <a:lnTo>
                    <a:pt x="42" y="294"/>
                  </a:lnTo>
                  <a:lnTo>
                    <a:pt x="301" y="294"/>
                  </a:lnTo>
                  <a:lnTo>
                    <a:pt x="301" y="189"/>
                  </a:lnTo>
                  <a:lnTo>
                    <a:pt x="306" y="196"/>
                  </a:lnTo>
                  <a:lnTo>
                    <a:pt x="306" y="196"/>
                  </a:lnTo>
                  <a:lnTo>
                    <a:pt x="314" y="201"/>
                  </a:lnTo>
                  <a:lnTo>
                    <a:pt x="321" y="201"/>
                  </a:lnTo>
                  <a:lnTo>
                    <a:pt x="321" y="201"/>
                  </a:lnTo>
                  <a:lnTo>
                    <a:pt x="330" y="201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41" y="189"/>
                  </a:lnTo>
                  <a:lnTo>
                    <a:pt x="343" y="181"/>
                  </a:lnTo>
                  <a:lnTo>
                    <a:pt x="341" y="172"/>
                  </a:lnTo>
                  <a:lnTo>
                    <a:pt x="337" y="165"/>
                  </a:lnTo>
                  <a:lnTo>
                    <a:pt x="337" y="165"/>
                  </a:lnTo>
                  <a:close/>
                  <a:moveTo>
                    <a:pt x="279" y="272"/>
                  </a:moveTo>
                  <a:lnTo>
                    <a:pt x="214" y="272"/>
                  </a:lnTo>
                  <a:lnTo>
                    <a:pt x="214" y="187"/>
                  </a:lnTo>
                  <a:lnTo>
                    <a:pt x="129" y="187"/>
                  </a:lnTo>
                  <a:lnTo>
                    <a:pt x="129" y="272"/>
                  </a:lnTo>
                  <a:lnTo>
                    <a:pt x="63" y="272"/>
                  </a:lnTo>
                  <a:lnTo>
                    <a:pt x="63" y="169"/>
                  </a:lnTo>
                  <a:lnTo>
                    <a:pt x="170" y="60"/>
                  </a:lnTo>
                  <a:lnTo>
                    <a:pt x="279" y="169"/>
                  </a:lnTo>
                  <a:lnTo>
                    <a:pt x="279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</p:grpSp>
      <p:grpSp>
        <p:nvGrpSpPr>
          <p:cNvPr id="54" name="Group 87"/>
          <p:cNvGrpSpPr/>
          <p:nvPr/>
        </p:nvGrpSpPr>
        <p:grpSpPr>
          <a:xfrm>
            <a:off x="2225456" y="4610516"/>
            <a:ext cx="2905125" cy="1078231"/>
            <a:chOff x="600408" y="3567642"/>
            <a:chExt cx="2467548" cy="915825"/>
          </a:xfrm>
        </p:grpSpPr>
        <p:sp>
          <p:nvSpPr>
            <p:cNvPr id="55" name="Rectangle 33"/>
            <p:cNvSpPr/>
            <p:nvPr/>
          </p:nvSpPr>
          <p:spPr>
            <a:xfrm>
              <a:off x="600408" y="3857276"/>
              <a:ext cx="2467548" cy="626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ea typeface="Open Sans Light" pitchFamily="34" charset="0"/>
                  <a:cs typeface="Lao UI" panose="020B0502040204020203" pitchFamily="34" charset="0"/>
                </a:rPr>
                <a:t>前端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ea typeface="Open Sans Light" pitchFamily="34" charset="0"/>
                  <a:cs typeface="Lao UI" panose="020B0502040204020203" pitchFamily="34" charset="0"/>
                </a:rPr>
                <a:t>M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ea typeface="Open Sans Light" pitchFamily="34" charset="0"/>
                  <a:cs typeface="Lao UI" panose="020B0502040204020203" pitchFamily="34" charset="0"/>
                </a:rPr>
                <a:t>站的接口请求使用的是由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ea typeface="Open Sans Light" pitchFamily="34" charset="0"/>
                  <a:cs typeface="Lao UI" panose="020B0502040204020203" pitchFamily="34" charset="0"/>
                </a:rPr>
                <a:t>Axios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ea typeface="Open Sans Light" pitchFamily="34" charset="0"/>
                  <a:cs typeface="Lao UI" panose="020B0502040204020203" pitchFamily="34" charset="0"/>
                </a:rPr>
                <a:t>封装的方法请求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ea typeface="Open Sans Light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60" name="Rectangle 34"/>
            <p:cNvSpPr/>
            <p:nvPr/>
          </p:nvSpPr>
          <p:spPr>
            <a:xfrm>
              <a:off x="2688337" y="3567642"/>
              <a:ext cx="263205" cy="3910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150000"/>
                </a:lnSpc>
              </a:pP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471534" y="4754222"/>
            <a:ext cx="749014" cy="748977"/>
            <a:chOff x="3357554" y="3643320"/>
            <a:chExt cx="636196" cy="636164"/>
          </a:xfrm>
        </p:grpSpPr>
        <p:sp>
          <p:nvSpPr>
            <p:cNvPr id="66" name="Rectangle 26"/>
            <p:cNvSpPr/>
            <p:nvPr/>
          </p:nvSpPr>
          <p:spPr>
            <a:xfrm>
              <a:off x="3357554" y="3643320"/>
              <a:ext cx="636196" cy="6361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  <p:grpSp>
          <p:nvGrpSpPr>
            <p:cNvPr id="67" name="Group 67"/>
            <p:cNvGrpSpPr/>
            <p:nvPr/>
          </p:nvGrpSpPr>
          <p:grpSpPr>
            <a:xfrm>
              <a:off x="3428992" y="3857634"/>
              <a:ext cx="503238" cy="177800"/>
              <a:chOff x="1441430" y="4357700"/>
              <a:chExt cx="503238" cy="177800"/>
            </a:xfrm>
            <a:solidFill>
              <a:schemeClr val="bg1"/>
            </a:solidFill>
          </p:grpSpPr>
          <p:sp>
            <p:nvSpPr>
              <p:cNvPr id="68" name="Freeform 19"/>
              <p:cNvSpPr/>
              <p:nvPr/>
            </p:nvSpPr>
            <p:spPr bwMode="auto">
              <a:xfrm>
                <a:off x="1441430" y="4357700"/>
                <a:ext cx="231775" cy="177800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203" y="0"/>
                  </a:cxn>
                  <a:cxn ang="0">
                    <a:pos x="225" y="5"/>
                  </a:cxn>
                  <a:cxn ang="0">
                    <a:pos x="245" y="13"/>
                  </a:cxn>
                  <a:cxn ang="0">
                    <a:pos x="262" y="26"/>
                  </a:cxn>
                  <a:cxn ang="0">
                    <a:pos x="271" y="32"/>
                  </a:cxn>
                  <a:cxn ang="0">
                    <a:pos x="282" y="47"/>
                  </a:cxn>
                  <a:cxn ang="0">
                    <a:pos x="292" y="63"/>
                  </a:cxn>
                  <a:cxn ang="0">
                    <a:pos x="232" y="63"/>
                  </a:cxn>
                  <a:cxn ang="0">
                    <a:pos x="213" y="53"/>
                  </a:cxn>
                  <a:cxn ang="0">
                    <a:pos x="192" y="49"/>
                  </a:cxn>
                  <a:cxn ang="0">
                    <a:pos x="112" y="49"/>
                  </a:cxn>
                  <a:cxn ang="0">
                    <a:pos x="88" y="54"/>
                  </a:cxn>
                  <a:cxn ang="0">
                    <a:pos x="68" y="68"/>
                  </a:cxn>
                  <a:cxn ang="0">
                    <a:pos x="61" y="77"/>
                  </a:cxn>
                  <a:cxn ang="0">
                    <a:pos x="51" y="99"/>
                  </a:cxn>
                  <a:cxn ang="0">
                    <a:pos x="50" y="111"/>
                  </a:cxn>
                  <a:cxn ang="0">
                    <a:pos x="51" y="124"/>
                  </a:cxn>
                  <a:cxn ang="0">
                    <a:pos x="61" y="146"/>
                  </a:cxn>
                  <a:cxn ang="0">
                    <a:pos x="68" y="154"/>
                  </a:cxn>
                  <a:cxn ang="0">
                    <a:pos x="88" y="168"/>
                  </a:cxn>
                  <a:cxn ang="0">
                    <a:pos x="112" y="173"/>
                  </a:cxn>
                  <a:cxn ang="0">
                    <a:pos x="192" y="173"/>
                  </a:cxn>
                  <a:cxn ang="0">
                    <a:pos x="213" y="169"/>
                  </a:cxn>
                  <a:cxn ang="0">
                    <a:pos x="232" y="158"/>
                  </a:cxn>
                  <a:cxn ang="0">
                    <a:pos x="292" y="158"/>
                  </a:cxn>
                  <a:cxn ang="0">
                    <a:pos x="282" y="175"/>
                  </a:cxn>
                  <a:cxn ang="0">
                    <a:pos x="271" y="189"/>
                  </a:cxn>
                  <a:cxn ang="0">
                    <a:pos x="262" y="196"/>
                  </a:cxn>
                  <a:cxn ang="0">
                    <a:pos x="245" y="209"/>
                  </a:cxn>
                  <a:cxn ang="0">
                    <a:pos x="225" y="217"/>
                  </a:cxn>
                  <a:cxn ang="0">
                    <a:pos x="203" y="221"/>
                  </a:cxn>
                  <a:cxn ang="0">
                    <a:pos x="112" y="222"/>
                  </a:cxn>
                  <a:cxn ang="0">
                    <a:pos x="100" y="221"/>
                  </a:cxn>
                  <a:cxn ang="0">
                    <a:pos x="78" y="217"/>
                  </a:cxn>
                  <a:cxn ang="0">
                    <a:pos x="58" y="209"/>
                  </a:cxn>
                  <a:cxn ang="0">
                    <a:pos x="41" y="196"/>
                  </a:cxn>
                  <a:cxn ang="0">
                    <a:pos x="34" y="189"/>
                  </a:cxn>
                  <a:cxn ang="0">
                    <a:pos x="20" y="173"/>
                  </a:cxn>
                  <a:cxn ang="0">
                    <a:pos x="9" y="154"/>
                  </a:cxn>
                  <a:cxn ang="0">
                    <a:pos x="3" y="133"/>
                  </a:cxn>
                  <a:cxn ang="0">
                    <a:pos x="0" y="111"/>
                  </a:cxn>
                  <a:cxn ang="0">
                    <a:pos x="0" y="111"/>
                  </a:cxn>
                  <a:cxn ang="0">
                    <a:pos x="3" y="89"/>
                  </a:cxn>
                  <a:cxn ang="0">
                    <a:pos x="9" y="68"/>
                  </a:cxn>
                  <a:cxn ang="0">
                    <a:pos x="20" y="49"/>
                  </a:cxn>
                  <a:cxn ang="0">
                    <a:pos x="34" y="32"/>
                  </a:cxn>
                  <a:cxn ang="0">
                    <a:pos x="41" y="26"/>
                  </a:cxn>
                  <a:cxn ang="0">
                    <a:pos x="58" y="13"/>
                  </a:cxn>
                  <a:cxn ang="0">
                    <a:pos x="78" y="5"/>
                  </a:cxn>
                  <a:cxn ang="0">
                    <a:pos x="100" y="0"/>
                  </a:cxn>
                  <a:cxn ang="0">
                    <a:pos x="112" y="0"/>
                  </a:cxn>
                </a:cxnLst>
                <a:rect l="0" t="0" r="r" b="b"/>
                <a:pathLst>
                  <a:path w="292" h="222">
                    <a:moveTo>
                      <a:pt x="112" y="0"/>
                    </a:moveTo>
                    <a:lnTo>
                      <a:pt x="192" y="0"/>
                    </a:lnTo>
                    <a:lnTo>
                      <a:pt x="192" y="0"/>
                    </a:lnTo>
                    <a:lnTo>
                      <a:pt x="203" y="0"/>
                    </a:lnTo>
                    <a:lnTo>
                      <a:pt x="214" y="2"/>
                    </a:lnTo>
                    <a:lnTo>
                      <a:pt x="225" y="5"/>
                    </a:lnTo>
                    <a:lnTo>
                      <a:pt x="235" y="9"/>
                    </a:lnTo>
                    <a:lnTo>
                      <a:pt x="245" y="13"/>
                    </a:lnTo>
                    <a:lnTo>
                      <a:pt x="254" y="18"/>
                    </a:lnTo>
                    <a:lnTo>
                      <a:pt x="262" y="26"/>
                    </a:lnTo>
                    <a:lnTo>
                      <a:pt x="271" y="32"/>
                    </a:lnTo>
                    <a:lnTo>
                      <a:pt x="271" y="32"/>
                    </a:lnTo>
                    <a:lnTo>
                      <a:pt x="277" y="39"/>
                    </a:lnTo>
                    <a:lnTo>
                      <a:pt x="282" y="47"/>
                    </a:lnTo>
                    <a:lnTo>
                      <a:pt x="288" y="56"/>
                    </a:lnTo>
                    <a:lnTo>
                      <a:pt x="292" y="63"/>
                    </a:lnTo>
                    <a:lnTo>
                      <a:pt x="232" y="63"/>
                    </a:lnTo>
                    <a:lnTo>
                      <a:pt x="232" y="63"/>
                    </a:lnTo>
                    <a:lnTo>
                      <a:pt x="223" y="58"/>
                    </a:lnTo>
                    <a:lnTo>
                      <a:pt x="213" y="53"/>
                    </a:lnTo>
                    <a:lnTo>
                      <a:pt x="203" y="51"/>
                    </a:lnTo>
                    <a:lnTo>
                      <a:pt x="192" y="49"/>
                    </a:lnTo>
                    <a:lnTo>
                      <a:pt x="112" y="49"/>
                    </a:lnTo>
                    <a:lnTo>
                      <a:pt x="112" y="49"/>
                    </a:lnTo>
                    <a:lnTo>
                      <a:pt x="99" y="51"/>
                    </a:lnTo>
                    <a:lnTo>
                      <a:pt x="88" y="54"/>
                    </a:lnTo>
                    <a:lnTo>
                      <a:pt x="77" y="60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61" y="77"/>
                    </a:lnTo>
                    <a:lnTo>
                      <a:pt x="55" y="86"/>
                    </a:lnTo>
                    <a:lnTo>
                      <a:pt x="51" y="99"/>
                    </a:lnTo>
                    <a:lnTo>
                      <a:pt x="50" y="111"/>
                    </a:lnTo>
                    <a:lnTo>
                      <a:pt x="50" y="111"/>
                    </a:lnTo>
                    <a:lnTo>
                      <a:pt x="50" y="111"/>
                    </a:lnTo>
                    <a:lnTo>
                      <a:pt x="51" y="124"/>
                    </a:lnTo>
                    <a:lnTo>
                      <a:pt x="55" y="135"/>
                    </a:lnTo>
                    <a:lnTo>
                      <a:pt x="61" y="146"/>
                    </a:lnTo>
                    <a:lnTo>
                      <a:pt x="68" y="154"/>
                    </a:lnTo>
                    <a:lnTo>
                      <a:pt x="68" y="154"/>
                    </a:lnTo>
                    <a:lnTo>
                      <a:pt x="77" y="162"/>
                    </a:lnTo>
                    <a:lnTo>
                      <a:pt x="88" y="168"/>
                    </a:lnTo>
                    <a:lnTo>
                      <a:pt x="99" y="172"/>
                    </a:lnTo>
                    <a:lnTo>
                      <a:pt x="112" y="173"/>
                    </a:lnTo>
                    <a:lnTo>
                      <a:pt x="192" y="173"/>
                    </a:lnTo>
                    <a:lnTo>
                      <a:pt x="192" y="173"/>
                    </a:lnTo>
                    <a:lnTo>
                      <a:pt x="203" y="172"/>
                    </a:lnTo>
                    <a:lnTo>
                      <a:pt x="213" y="169"/>
                    </a:lnTo>
                    <a:lnTo>
                      <a:pt x="223" y="164"/>
                    </a:lnTo>
                    <a:lnTo>
                      <a:pt x="232" y="158"/>
                    </a:lnTo>
                    <a:lnTo>
                      <a:pt x="292" y="158"/>
                    </a:lnTo>
                    <a:lnTo>
                      <a:pt x="292" y="158"/>
                    </a:lnTo>
                    <a:lnTo>
                      <a:pt x="288" y="167"/>
                    </a:lnTo>
                    <a:lnTo>
                      <a:pt x="282" y="175"/>
                    </a:lnTo>
                    <a:lnTo>
                      <a:pt x="277" y="183"/>
                    </a:lnTo>
                    <a:lnTo>
                      <a:pt x="271" y="189"/>
                    </a:lnTo>
                    <a:lnTo>
                      <a:pt x="271" y="189"/>
                    </a:lnTo>
                    <a:lnTo>
                      <a:pt x="262" y="196"/>
                    </a:lnTo>
                    <a:lnTo>
                      <a:pt x="254" y="203"/>
                    </a:lnTo>
                    <a:lnTo>
                      <a:pt x="245" y="209"/>
                    </a:lnTo>
                    <a:lnTo>
                      <a:pt x="235" y="214"/>
                    </a:lnTo>
                    <a:lnTo>
                      <a:pt x="225" y="217"/>
                    </a:lnTo>
                    <a:lnTo>
                      <a:pt x="214" y="220"/>
                    </a:lnTo>
                    <a:lnTo>
                      <a:pt x="203" y="221"/>
                    </a:lnTo>
                    <a:lnTo>
                      <a:pt x="192" y="222"/>
                    </a:lnTo>
                    <a:lnTo>
                      <a:pt x="112" y="222"/>
                    </a:lnTo>
                    <a:lnTo>
                      <a:pt x="112" y="222"/>
                    </a:lnTo>
                    <a:lnTo>
                      <a:pt x="100" y="221"/>
                    </a:lnTo>
                    <a:lnTo>
                      <a:pt x="89" y="220"/>
                    </a:lnTo>
                    <a:lnTo>
                      <a:pt x="78" y="217"/>
                    </a:lnTo>
                    <a:lnTo>
                      <a:pt x="68" y="214"/>
                    </a:lnTo>
                    <a:lnTo>
                      <a:pt x="58" y="209"/>
                    </a:lnTo>
                    <a:lnTo>
                      <a:pt x="50" y="203"/>
                    </a:lnTo>
                    <a:lnTo>
                      <a:pt x="41" y="196"/>
                    </a:lnTo>
                    <a:lnTo>
                      <a:pt x="34" y="189"/>
                    </a:lnTo>
                    <a:lnTo>
                      <a:pt x="34" y="189"/>
                    </a:lnTo>
                    <a:lnTo>
                      <a:pt x="26" y="182"/>
                    </a:lnTo>
                    <a:lnTo>
                      <a:pt x="20" y="173"/>
                    </a:lnTo>
                    <a:lnTo>
                      <a:pt x="14" y="164"/>
                    </a:lnTo>
                    <a:lnTo>
                      <a:pt x="9" y="154"/>
                    </a:lnTo>
                    <a:lnTo>
                      <a:pt x="5" y="143"/>
                    </a:lnTo>
                    <a:lnTo>
                      <a:pt x="3" y="133"/>
                    </a:lnTo>
                    <a:lnTo>
                      <a:pt x="2" y="122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2" y="100"/>
                    </a:lnTo>
                    <a:lnTo>
                      <a:pt x="3" y="89"/>
                    </a:lnTo>
                    <a:lnTo>
                      <a:pt x="5" y="78"/>
                    </a:lnTo>
                    <a:lnTo>
                      <a:pt x="9" y="68"/>
                    </a:lnTo>
                    <a:lnTo>
                      <a:pt x="14" y="58"/>
                    </a:lnTo>
                    <a:lnTo>
                      <a:pt x="20" y="49"/>
                    </a:lnTo>
                    <a:lnTo>
                      <a:pt x="26" y="41"/>
                    </a:lnTo>
                    <a:lnTo>
                      <a:pt x="34" y="32"/>
                    </a:lnTo>
                    <a:lnTo>
                      <a:pt x="34" y="32"/>
                    </a:lnTo>
                    <a:lnTo>
                      <a:pt x="41" y="26"/>
                    </a:lnTo>
                    <a:lnTo>
                      <a:pt x="50" y="18"/>
                    </a:lnTo>
                    <a:lnTo>
                      <a:pt x="58" y="13"/>
                    </a:lnTo>
                    <a:lnTo>
                      <a:pt x="68" y="9"/>
                    </a:lnTo>
                    <a:lnTo>
                      <a:pt x="78" y="5"/>
                    </a:lnTo>
                    <a:lnTo>
                      <a:pt x="89" y="2"/>
                    </a:lnTo>
                    <a:lnTo>
                      <a:pt x="100" y="0"/>
                    </a:lnTo>
                    <a:lnTo>
                      <a:pt x="112" y="0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69" name="Freeform 20"/>
              <p:cNvSpPr/>
              <p:nvPr/>
            </p:nvSpPr>
            <p:spPr bwMode="auto">
              <a:xfrm>
                <a:off x="1714480" y="4357700"/>
                <a:ext cx="230188" cy="177800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192" y="0"/>
                  </a:cxn>
                  <a:cxn ang="0">
                    <a:pos x="213" y="5"/>
                  </a:cxn>
                  <a:cxn ang="0">
                    <a:pos x="234" y="13"/>
                  </a:cxn>
                  <a:cxn ang="0">
                    <a:pos x="251" y="26"/>
                  </a:cxn>
                  <a:cxn ang="0">
                    <a:pos x="258" y="32"/>
                  </a:cxn>
                  <a:cxn ang="0">
                    <a:pos x="272" y="49"/>
                  </a:cxn>
                  <a:cxn ang="0">
                    <a:pos x="283" y="68"/>
                  </a:cxn>
                  <a:cxn ang="0">
                    <a:pos x="289" y="89"/>
                  </a:cxn>
                  <a:cxn ang="0">
                    <a:pos x="292" y="111"/>
                  </a:cxn>
                  <a:cxn ang="0">
                    <a:pos x="292" y="111"/>
                  </a:cxn>
                  <a:cxn ang="0">
                    <a:pos x="289" y="133"/>
                  </a:cxn>
                  <a:cxn ang="0">
                    <a:pos x="283" y="154"/>
                  </a:cxn>
                  <a:cxn ang="0">
                    <a:pos x="272" y="173"/>
                  </a:cxn>
                  <a:cxn ang="0">
                    <a:pos x="258" y="189"/>
                  </a:cxn>
                  <a:cxn ang="0">
                    <a:pos x="251" y="196"/>
                  </a:cxn>
                  <a:cxn ang="0">
                    <a:pos x="234" y="209"/>
                  </a:cxn>
                  <a:cxn ang="0">
                    <a:pos x="213" y="217"/>
                  </a:cxn>
                  <a:cxn ang="0">
                    <a:pos x="192" y="221"/>
                  </a:cxn>
                  <a:cxn ang="0">
                    <a:pos x="100" y="222"/>
                  </a:cxn>
                  <a:cxn ang="0">
                    <a:pos x="89" y="221"/>
                  </a:cxn>
                  <a:cxn ang="0">
                    <a:pos x="67" y="217"/>
                  </a:cxn>
                  <a:cxn ang="0">
                    <a:pos x="47" y="209"/>
                  </a:cxn>
                  <a:cxn ang="0">
                    <a:pos x="30" y="196"/>
                  </a:cxn>
                  <a:cxn ang="0">
                    <a:pos x="21" y="189"/>
                  </a:cxn>
                  <a:cxn ang="0">
                    <a:pos x="9" y="175"/>
                  </a:cxn>
                  <a:cxn ang="0">
                    <a:pos x="0" y="158"/>
                  </a:cxn>
                  <a:cxn ang="0">
                    <a:pos x="61" y="158"/>
                  </a:cxn>
                  <a:cxn ang="0">
                    <a:pos x="79" y="169"/>
                  </a:cxn>
                  <a:cxn ang="0">
                    <a:pos x="100" y="173"/>
                  </a:cxn>
                  <a:cxn ang="0">
                    <a:pos x="181" y="173"/>
                  </a:cxn>
                  <a:cxn ang="0">
                    <a:pos x="204" y="168"/>
                  </a:cxn>
                  <a:cxn ang="0">
                    <a:pos x="224" y="154"/>
                  </a:cxn>
                  <a:cxn ang="0">
                    <a:pos x="231" y="146"/>
                  </a:cxn>
                  <a:cxn ang="0">
                    <a:pos x="241" y="124"/>
                  </a:cxn>
                  <a:cxn ang="0">
                    <a:pos x="242" y="111"/>
                  </a:cxn>
                  <a:cxn ang="0">
                    <a:pos x="241" y="99"/>
                  </a:cxn>
                  <a:cxn ang="0">
                    <a:pos x="231" y="77"/>
                  </a:cxn>
                  <a:cxn ang="0">
                    <a:pos x="224" y="68"/>
                  </a:cxn>
                  <a:cxn ang="0">
                    <a:pos x="204" y="54"/>
                  </a:cxn>
                  <a:cxn ang="0">
                    <a:pos x="181" y="49"/>
                  </a:cxn>
                  <a:cxn ang="0">
                    <a:pos x="100" y="49"/>
                  </a:cxn>
                  <a:cxn ang="0">
                    <a:pos x="79" y="53"/>
                  </a:cxn>
                  <a:cxn ang="0">
                    <a:pos x="61" y="63"/>
                  </a:cxn>
                  <a:cxn ang="0">
                    <a:pos x="0" y="63"/>
                  </a:cxn>
                  <a:cxn ang="0">
                    <a:pos x="9" y="47"/>
                  </a:cxn>
                  <a:cxn ang="0">
                    <a:pos x="21" y="32"/>
                  </a:cxn>
                  <a:cxn ang="0">
                    <a:pos x="30" y="26"/>
                  </a:cxn>
                  <a:cxn ang="0">
                    <a:pos x="47" y="13"/>
                  </a:cxn>
                  <a:cxn ang="0">
                    <a:pos x="67" y="5"/>
                  </a:cxn>
                  <a:cxn ang="0">
                    <a:pos x="89" y="0"/>
                  </a:cxn>
                  <a:cxn ang="0">
                    <a:pos x="100" y="0"/>
                  </a:cxn>
                </a:cxnLst>
                <a:rect l="0" t="0" r="r" b="b"/>
                <a:pathLst>
                  <a:path w="292" h="222">
                    <a:moveTo>
                      <a:pt x="100" y="0"/>
                    </a:moveTo>
                    <a:lnTo>
                      <a:pt x="181" y="0"/>
                    </a:lnTo>
                    <a:lnTo>
                      <a:pt x="181" y="0"/>
                    </a:lnTo>
                    <a:lnTo>
                      <a:pt x="192" y="0"/>
                    </a:lnTo>
                    <a:lnTo>
                      <a:pt x="203" y="2"/>
                    </a:lnTo>
                    <a:lnTo>
                      <a:pt x="213" y="5"/>
                    </a:lnTo>
                    <a:lnTo>
                      <a:pt x="224" y="9"/>
                    </a:lnTo>
                    <a:lnTo>
                      <a:pt x="234" y="13"/>
                    </a:lnTo>
                    <a:lnTo>
                      <a:pt x="242" y="18"/>
                    </a:lnTo>
                    <a:lnTo>
                      <a:pt x="251" y="26"/>
                    </a:lnTo>
                    <a:lnTo>
                      <a:pt x="258" y="32"/>
                    </a:lnTo>
                    <a:lnTo>
                      <a:pt x="258" y="32"/>
                    </a:lnTo>
                    <a:lnTo>
                      <a:pt x="266" y="41"/>
                    </a:lnTo>
                    <a:lnTo>
                      <a:pt x="272" y="49"/>
                    </a:lnTo>
                    <a:lnTo>
                      <a:pt x="278" y="58"/>
                    </a:lnTo>
                    <a:lnTo>
                      <a:pt x="283" y="68"/>
                    </a:lnTo>
                    <a:lnTo>
                      <a:pt x="287" y="78"/>
                    </a:lnTo>
                    <a:lnTo>
                      <a:pt x="289" y="89"/>
                    </a:lnTo>
                    <a:lnTo>
                      <a:pt x="291" y="100"/>
                    </a:lnTo>
                    <a:lnTo>
                      <a:pt x="292" y="111"/>
                    </a:lnTo>
                    <a:lnTo>
                      <a:pt x="292" y="111"/>
                    </a:lnTo>
                    <a:lnTo>
                      <a:pt x="292" y="111"/>
                    </a:lnTo>
                    <a:lnTo>
                      <a:pt x="291" y="122"/>
                    </a:lnTo>
                    <a:lnTo>
                      <a:pt x="289" y="133"/>
                    </a:lnTo>
                    <a:lnTo>
                      <a:pt x="287" y="143"/>
                    </a:lnTo>
                    <a:lnTo>
                      <a:pt x="283" y="154"/>
                    </a:lnTo>
                    <a:lnTo>
                      <a:pt x="278" y="164"/>
                    </a:lnTo>
                    <a:lnTo>
                      <a:pt x="272" y="173"/>
                    </a:lnTo>
                    <a:lnTo>
                      <a:pt x="266" y="182"/>
                    </a:lnTo>
                    <a:lnTo>
                      <a:pt x="258" y="189"/>
                    </a:lnTo>
                    <a:lnTo>
                      <a:pt x="258" y="189"/>
                    </a:lnTo>
                    <a:lnTo>
                      <a:pt x="251" y="196"/>
                    </a:lnTo>
                    <a:lnTo>
                      <a:pt x="242" y="203"/>
                    </a:lnTo>
                    <a:lnTo>
                      <a:pt x="234" y="209"/>
                    </a:lnTo>
                    <a:lnTo>
                      <a:pt x="224" y="214"/>
                    </a:lnTo>
                    <a:lnTo>
                      <a:pt x="213" y="217"/>
                    </a:lnTo>
                    <a:lnTo>
                      <a:pt x="203" y="220"/>
                    </a:lnTo>
                    <a:lnTo>
                      <a:pt x="192" y="221"/>
                    </a:lnTo>
                    <a:lnTo>
                      <a:pt x="181" y="222"/>
                    </a:lnTo>
                    <a:lnTo>
                      <a:pt x="100" y="222"/>
                    </a:lnTo>
                    <a:lnTo>
                      <a:pt x="100" y="222"/>
                    </a:lnTo>
                    <a:lnTo>
                      <a:pt x="89" y="221"/>
                    </a:lnTo>
                    <a:lnTo>
                      <a:pt x="78" y="220"/>
                    </a:lnTo>
                    <a:lnTo>
                      <a:pt x="67" y="217"/>
                    </a:lnTo>
                    <a:lnTo>
                      <a:pt x="57" y="214"/>
                    </a:lnTo>
                    <a:lnTo>
                      <a:pt x="47" y="209"/>
                    </a:lnTo>
                    <a:lnTo>
                      <a:pt x="38" y="203"/>
                    </a:lnTo>
                    <a:lnTo>
                      <a:pt x="30" y="196"/>
                    </a:lnTo>
                    <a:lnTo>
                      <a:pt x="21" y="189"/>
                    </a:lnTo>
                    <a:lnTo>
                      <a:pt x="21" y="189"/>
                    </a:lnTo>
                    <a:lnTo>
                      <a:pt x="15" y="183"/>
                    </a:lnTo>
                    <a:lnTo>
                      <a:pt x="9" y="175"/>
                    </a:lnTo>
                    <a:lnTo>
                      <a:pt x="4" y="167"/>
                    </a:lnTo>
                    <a:lnTo>
                      <a:pt x="0" y="158"/>
                    </a:lnTo>
                    <a:lnTo>
                      <a:pt x="61" y="158"/>
                    </a:lnTo>
                    <a:lnTo>
                      <a:pt x="61" y="158"/>
                    </a:lnTo>
                    <a:lnTo>
                      <a:pt x="69" y="164"/>
                    </a:lnTo>
                    <a:lnTo>
                      <a:pt x="79" y="169"/>
                    </a:lnTo>
                    <a:lnTo>
                      <a:pt x="89" y="172"/>
                    </a:lnTo>
                    <a:lnTo>
                      <a:pt x="100" y="173"/>
                    </a:lnTo>
                    <a:lnTo>
                      <a:pt x="181" y="173"/>
                    </a:lnTo>
                    <a:lnTo>
                      <a:pt x="181" y="173"/>
                    </a:lnTo>
                    <a:lnTo>
                      <a:pt x="193" y="172"/>
                    </a:lnTo>
                    <a:lnTo>
                      <a:pt x="204" y="168"/>
                    </a:lnTo>
                    <a:lnTo>
                      <a:pt x="215" y="162"/>
                    </a:lnTo>
                    <a:lnTo>
                      <a:pt x="224" y="154"/>
                    </a:lnTo>
                    <a:lnTo>
                      <a:pt x="224" y="154"/>
                    </a:lnTo>
                    <a:lnTo>
                      <a:pt x="231" y="146"/>
                    </a:lnTo>
                    <a:lnTo>
                      <a:pt x="237" y="135"/>
                    </a:lnTo>
                    <a:lnTo>
                      <a:pt x="241" y="124"/>
                    </a:lnTo>
                    <a:lnTo>
                      <a:pt x="242" y="111"/>
                    </a:lnTo>
                    <a:lnTo>
                      <a:pt x="242" y="111"/>
                    </a:lnTo>
                    <a:lnTo>
                      <a:pt x="242" y="111"/>
                    </a:lnTo>
                    <a:lnTo>
                      <a:pt x="241" y="99"/>
                    </a:lnTo>
                    <a:lnTo>
                      <a:pt x="237" y="86"/>
                    </a:lnTo>
                    <a:lnTo>
                      <a:pt x="231" y="77"/>
                    </a:lnTo>
                    <a:lnTo>
                      <a:pt x="224" y="68"/>
                    </a:lnTo>
                    <a:lnTo>
                      <a:pt x="224" y="68"/>
                    </a:lnTo>
                    <a:lnTo>
                      <a:pt x="215" y="60"/>
                    </a:lnTo>
                    <a:lnTo>
                      <a:pt x="204" y="54"/>
                    </a:lnTo>
                    <a:lnTo>
                      <a:pt x="193" y="51"/>
                    </a:lnTo>
                    <a:lnTo>
                      <a:pt x="181" y="49"/>
                    </a:lnTo>
                    <a:lnTo>
                      <a:pt x="100" y="49"/>
                    </a:lnTo>
                    <a:lnTo>
                      <a:pt x="100" y="49"/>
                    </a:lnTo>
                    <a:lnTo>
                      <a:pt x="89" y="51"/>
                    </a:lnTo>
                    <a:lnTo>
                      <a:pt x="79" y="53"/>
                    </a:lnTo>
                    <a:lnTo>
                      <a:pt x="69" y="58"/>
                    </a:lnTo>
                    <a:lnTo>
                      <a:pt x="61" y="63"/>
                    </a:lnTo>
                    <a:lnTo>
                      <a:pt x="0" y="63"/>
                    </a:lnTo>
                    <a:lnTo>
                      <a:pt x="0" y="63"/>
                    </a:lnTo>
                    <a:lnTo>
                      <a:pt x="4" y="56"/>
                    </a:lnTo>
                    <a:lnTo>
                      <a:pt x="9" y="47"/>
                    </a:lnTo>
                    <a:lnTo>
                      <a:pt x="15" y="39"/>
                    </a:lnTo>
                    <a:lnTo>
                      <a:pt x="21" y="32"/>
                    </a:lnTo>
                    <a:lnTo>
                      <a:pt x="21" y="32"/>
                    </a:lnTo>
                    <a:lnTo>
                      <a:pt x="30" y="26"/>
                    </a:lnTo>
                    <a:lnTo>
                      <a:pt x="38" y="18"/>
                    </a:lnTo>
                    <a:lnTo>
                      <a:pt x="47" y="13"/>
                    </a:lnTo>
                    <a:lnTo>
                      <a:pt x="57" y="9"/>
                    </a:lnTo>
                    <a:lnTo>
                      <a:pt x="67" y="5"/>
                    </a:lnTo>
                    <a:lnTo>
                      <a:pt x="78" y="2"/>
                    </a:lnTo>
                    <a:lnTo>
                      <a:pt x="89" y="0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70" name="Freeform 21"/>
              <p:cNvSpPr/>
              <p:nvPr/>
            </p:nvSpPr>
            <p:spPr bwMode="auto">
              <a:xfrm>
                <a:off x="1601767" y="4427550"/>
                <a:ext cx="195263" cy="36513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24" y="0"/>
                  </a:cxn>
                  <a:cxn ang="0">
                    <a:pos x="224" y="0"/>
                  </a:cxn>
                  <a:cxn ang="0">
                    <a:pos x="229" y="1"/>
                  </a:cxn>
                  <a:cxn ang="0">
                    <a:pos x="233" y="2"/>
                  </a:cxn>
                  <a:cxn ang="0">
                    <a:pos x="236" y="5"/>
                  </a:cxn>
                  <a:cxn ang="0">
                    <a:pos x="240" y="7"/>
                  </a:cxn>
                  <a:cxn ang="0">
                    <a:pos x="242" y="11"/>
                  </a:cxn>
                  <a:cxn ang="0">
                    <a:pos x="245" y="14"/>
                  </a:cxn>
                  <a:cxn ang="0">
                    <a:pos x="246" y="18"/>
                  </a:cxn>
                  <a:cxn ang="0">
                    <a:pos x="246" y="23"/>
                  </a:cxn>
                  <a:cxn ang="0">
                    <a:pos x="246" y="23"/>
                  </a:cxn>
                  <a:cxn ang="0">
                    <a:pos x="246" y="23"/>
                  </a:cxn>
                  <a:cxn ang="0">
                    <a:pos x="246" y="28"/>
                  </a:cxn>
                  <a:cxn ang="0">
                    <a:pos x="245" y="32"/>
                  </a:cxn>
                  <a:cxn ang="0">
                    <a:pos x="242" y="36"/>
                  </a:cxn>
                  <a:cxn ang="0">
                    <a:pos x="240" y="39"/>
                  </a:cxn>
                  <a:cxn ang="0">
                    <a:pos x="236" y="42"/>
                  </a:cxn>
                  <a:cxn ang="0">
                    <a:pos x="233" y="44"/>
                  </a:cxn>
                  <a:cxn ang="0">
                    <a:pos x="229" y="45"/>
                  </a:cxn>
                  <a:cxn ang="0">
                    <a:pos x="224" y="45"/>
                  </a:cxn>
                  <a:cxn ang="0">
                    <a:pos x="24" y="45"/>
                  </a:cxn>
                  <a:cxn ang="0">
                    <a:pos x="24" y="45"/>
                  </a:cxn>
                  <a:cxn ang="0">
                    <a:pos x="19" y="45"/>
                  </a:cxn>
                  <a:cxn ang="0">
                    <a:pos x="14" y="44"/>
                  </a:cxn>
                  <a:cxn ang="0">
                    <a:pos x="10" y="42"/>
                  </a:cxn>
                  <a:cxn ang="0">
                    <a:pos x="6" y="39"/>
                  </a:cxn>
                  <a:cxn ang="0">
                    <a:pos x="4" y="36"/>
                  </a:cxn>
                  <a:cxn ang="0">
                    <a:pos x="3" y="32"/>
                  </a:cxn>
                  <a:cxn ang="0">
                    <a:pos x="0" y="28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3" y="14"/>
                  </a:cxn>
                  <a:cxn ang="0">
                    <a:pos x="4" y="11"/>
                  </a:cxn>
                  <a:cxn ang="0">
                    <a:pos x="6" y="7"/>
                  </a:cxn>
                  <a:cxn ang="0">
                    <a:pos x="10" y="5"/>
                  </a:cxn>
                  <a:cxn ang="0">
                    <a:pos x="14" y="2"/>
                  </a:cxn>
                  <a:cxn ang="0">
                    <a:pos x="19" y="1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46" h="45">
                    <a:moveTo>
                      <a:pt x="24" y="0"/>
                    </a:moveTo>
                    <a:lnTo>
                      <a:pt x="224" y="0"/>
                    </a:lnTo>
                    <a:lnTo>
                      <a:pt x="224" y="0"/>
                    </a:lnTo>
                    <a:lnTo>
                      <a:pt x="229" y="1"/>
                    </a:lnTo>
                    <a:lnTo>
                      <a:pt x="233" y="2"/>
                    </a:lnTo>
                    <a:lnTo>
                      <a:pt x="236" y="5"/>
                    </a:lnTo>
                    <a:lnTo>
                      <a:pt x="240" y="7"/>
                    </a:lnTo>
                    <a:lnTo>
                      <a:pt x="242" y="11"/>
                    </a:lnTo>
                    <a:lnTo>
                      <a:pt x="245" y="14"/>
                    </a:lnTo>
                    <a:lnTo>
                      <a:pt x="246" y="18"/>
                    </a:lnTo>
                    <a:lnTo>
                      <a:pt x="246" y="23"/>
                    </a:lnTo>
                    <a:lnTo>
                      <a:pt x="246" y="23"/>
                    </a:lnTo>
                    <a:lnTo>
                      <a:pt x="246" y="23"/>
                    </a:lnTo>
                    <a:lnTo>
                      <a:pt x="246" y="28"/>
                    </a:lnTo>
                    <a:lnTo>
                      <a:pt x="245" y="32"/>
                    </a:lnTo>
                    <a:lnTo>
                      <a:pt x="242" y="36"/>
                    </a:lnTo>
                    <a:lnTo>
                      <a:pt x="240" y="39"/>
                    </a:lnTo>
                    <a:lnTo>
                      <a:pt x="236" y="42"/>
                    </a:lnTo>
                    <a:lnTo>
                      <a:pt x="233" y="44"/>
                    </a:lnTo>
                    <a:lnTo>
                      <a:pt x="229" y="45"/>
                    </a:lnTo>
                    <a:lnTo>
                      <a:pt x="224" y="45"/>
                    </a:lnTo>
                    <a:lnTo>
                      <a:pt x="24" y="45"/>
                    </a:lnTo>
                    <a:lnTo>
                      <a:pt x="24" y="45"/>
                    </a:lnTo>
                    <a:lnTo>
                      <a:pt x="19" y="45"/>
                    </a:lnTo>
                    <a:lnTo>
                      <a:pt x="14" y="44"/>
                    </a:lnTo>
                    <a:lnTo>
                      <a:pt x="10" y="42"/>
                    </a:lnTo>
                    <a:lnTo>
                      <a:pt x="6" y="39"/>
                    </a:lnTo>
                    <a:lnTo>
                      <a:pt x="4" y="36"/>
                    </a:lnTo>
                    <a:lnTo>
                      <a:pt x="3" y="32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3" y="14"/>
                    </a:lnTo>
                    <a:lnTo>
                      <a:pt x="4" y="11"/>
                    </a:lnTo>
                    <a:lnTo>
                      <a:pt x="6" y="7"/>
                    </a:lnTo>
                    <a:lnTo>
                      <a:pt x="10" y="5"/>
                    </a:lnTo>
                    <a:lnTo>
                      <a:pt x="14" y="2"/>
                    </a:lnTo>
                    <a:lnTo>
                      <a:pt x="19" y="1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</p:grpSp>
      </p:grpSp>
      <p:grpSp>
        <p:nvGrpSpPr>
          <p:cNvPr id="71" name="Group 90"/>
          <p:cNvGrpSpPr/>
          <p:nvPr/>
        </p:nvGrpSpPr>
        <p:grpSpPr>
          <a:xfrm>
            <a:off x="8751679" y="2008213"/>
            <a:ext cx="3111933" cy="1073660"/>
            <a:chOff x="6143636" y="1357304"/>
            <a:chExt cx="2643206" cy="911943"/>
          </a:xfrm>
        </p:grpSpPr>
        <p:sp>
          <p:nvSpPr>
            <p:cNvPr id="72" name="Rectangle 35"/>
            <p:cNvSpPr/>
            <p:nvPr/>
          </p:nvSpPr>
          <p:spPr>
            <a:xfrm>
              <a:off x="6143636" y="1643056"/>
              <a:ext cx="2643206" cy="626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ea typeface="Open Sans Light" pitchFamily="34" charset="0"/>
                  <a:cs typeface="Lao UI" panose="020B0502040204020203" pitchFamily="34" charset="0"/>
                </a:rPr>
                <a:t>微信小程序也是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ea typeface="Open Sans Light" pitchFamily="34" charset="0"/>
                  <a:cs typeface="Lao UI" panose="020B0502040204020203" pitchFamily="34" charset="0"/>
                </a:rPr>
                <a:t>C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ea typeface="Open Sans Light" pitchFamily="34" charset="0"/>
                  <a:cs typeface="Lao UI" panose="020B0502040204020203" pitchFamily="34" charset="0"/>
                </a:rPr>
                <a:t>端之一，由微信提供平台，能够更方便的供客户使用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ea typeface="Open Sans Light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73" name="Rectangle 36"/>
            <p:cNvSpPr/>
            <p:nvPr/>
          </p:nvSpPr>
          <p:spPr>
            <a:xfrm>
              <a:off x="6143636" y="1357304"/>
              <a:ext cx="1020999" cy="3910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微信小程序</a:t>
              </a:r>
              <a:endPara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574191" y="2146927"/>
            <a:ext cx="749014" cy="748977"/>
            <a:chOff x="5143504" y="1428742"/>
            <a:chExt cx="636196" cy="636164"/>
          </a:xfrm>
        </p:grpSpPr>
        <p:sp>
          <p:nvSpPr>
            <p:cNvPr id="75" name="Rectangle 16"/>
            <p:cNvSpPr/>
            <p:nvPr/>
          </p:nvSpPr>
          <p:spPr>
            <a:xfrm>
              <a:off x="5143504" y="1428742"/>
              <a:ext cx="636196" cy="6361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  <p:grpSp>
          <p:nvGrpSpPr>
            <p:cNvPr id="76" name="Group 68"/>
            <p:cNvGrpSpPr/>
            <p:nvPr/>
          </p:nvGrpSpPr>
          <p:grpSpPr>
            <a:xfrm>
              <a:off x="5301319" y="1581456"/>
              <a:ext cx="337042" cy="337616"/>
              <a:chOff x="6998061" y="3496249"/>
              <a:chExt cx="366051" cy="366676"/>
            </a:xfrm>
            <a:solidFill>
              <a:schemeClr val="bg1"/>
            </a:solidFill>
          </p:grpSpPr>
          <p:sp>
            <p:nvSpPr>
              <p:cNvPr id="77" name="AutoShape 7"/>
              <p:cNvSpPr/>
              <p:nvPr/>
            </p:nvSpPr>
            <p:spPr bwMode="auto">
              <a:xfrm>
                <a:off x="6998061" y="3496249"/>
                <a:ext cx="366051" cy="366676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6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78" name="AutoShape 8"/>
              <p:cNvSpPr/>
              <p:nvPr/>
            </p:nvSpPr>
            <p:spPr bwMode="auto">
              <a:xfrm>
                <a:off x="7158247" y="3656437"/>
                <a:ext cx="45678" cy="45678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6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79" name="AutoShape 9"/>
              <p:cNvSpPr/>
              <p:nvPr/>
            </p:nvSpPr>
            <p:spPr bwMode="auto">
              <a:xfrm>
                <a:off x="7111943" y="3610758"/>
                <a:ext cx="137660" cy="137660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6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80" name="AutoShape 10"/>
              <p:cNvSpPr/>
              <p:nvPr/>
            </p:nvSpPr>
            <p:spPr bwMode="auto">
              <a:xfrm>
                <a:off x="7203927" y="3702114"/>
                <a:ext cx="56941" cy="58818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6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81" name="AutoShape 11"/>
              <p:cNvSpPr/>
              <p:nvPr/>
            </p:nvSpPr>
            <p:spPr bwMode="auto">
              <a:xfrm>
                <a:off x="7226451" y="3725267"/>
                <a:ext cx="81970" cy="83847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6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82" name="AutoShape 12"/>
              <p:cNvSpPr/>
              <p:nvPr/>
            </p:nvSpPr>
            <p:spPr bwMode="auto">
              <a:xfrm>
                <a:off x="7215188" y="3714003"/>
                <a:ext cx="69456" cy="70707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6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83" name="AutoShape 13"/>
              <p:cNvSpPr/>
              <p:nvPr/>
            </p:nvSpPr>
            <p:spPr bwMode="auto">
              <a:xfrm>
                <a:off x="7100682" y="3599495"/>
                <a:ext cx="57567" cy="58192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6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84" name="AutoShape 14"/>
              <p:cNvSpPr/>
              <p:nvPr/>
            </p:nvSpPr>
            <p:spPr bwMode="auto">
              <a:xfrm>
                <a:off x="7055002" y="3553816"/>
                <a:ext cx="81970" cy="83222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6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85" name="AutoShape 15"/>
              <p:cNvSpPr/>
              <p:nvPr/>
            </p:nvSpPr>
            <p:spPr bwMode="auto">
              <a:xfrm>
                <a:off x="7078154" y="3576343"/>
                <a:ext cx="69456" cy="71333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6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</p:grpSp>
      </p:grpSp>
      <p:grpSp>
        <p:nvGrpSpPr>
          <p:cNvPr id="86" name="Group 91"/>
          <p:cNvGrpSpPr/>
          <p:nvPr/>
        </p:nvGrpSpPr>
        <p:grpSpPr>
          <a:xfrm>
            <a:off x="8751679" y="3269808"/>
            <a:ext cx="3111933" cy="1396876"/>
            <a:chOff x="6143636" y="2428874"/>
            <a:chExt cx="2643206" cy="1186475"/>
          </a:xfrm>
        </p:grpSpPr>
        <p:sp>
          <p:nvSpPr>
            <p:cNvPr id="87" name="Rectangle 37"/>
            <p:cNvSpPr/>
            <p:nvPr/>
          </p:nvSpPr>
          <p:spPr>
            <a:xfrm>
              <a:off x="6143636" y="2714626"/>
              <a:ext cx="2643206" cy="9007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ea typeface="Open Sans Light" pitchFamily="34" charset="0"/>
                  <a:cs typeface="Lao UI" panose="020B0502040204020203" pitchFamily="34" charset="0"/>
                </a:rPr>
                <a:t>JavaScript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ea typeface="Open Sans Light" pitchFamily="34" charset="0"/>
                  <a:cs typeface="Lao UI" panose="020B0502040204020203" pitchFamily="34" charset="0"/>
                </a:rPr>
                <a:t>是前端工作必不可少的核心技术，现有技术以及框架基本都基于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ea typeface="Open Sans Light" pitchFamily="34" charset="0"/>
                  <a:cs typeface="Lao UI" panose="020B0502040204020203" pitchFamily="34" charset="0"/>
                </a:rPr>
                <a:t>JavaScript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ea typeface="Open Sans Light" pitchFamily="34" charset="0"/>
                  <a:cs typeface="Lao UI" panose="020B0502040204020203" pitchFamily="34" charset="0"/>
                </a:rPr>
                <a:t>搭建而成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ea typeface="Open Sans Light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88" name="Rectangle 38"/>
            <p:cNvSpPr/>
            <p:nvPr/>
          </p:nvSpPr>
          <p:spPr>
            <a:xfrm>
              <a:off x="6143636" y="2428874"/>
              <a:ext cx="999424" cy="3910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JavaScript</a:t>
              </a: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7574191" y="3408521"/>
            <a:ext cx="749014" cy="748977"/>
            <a:chOff x="5143504" y="2500312"/>
            <a:chExt cx="636196" cy="636164"/>
          </a:xfrm>
        </p:grpSpPr>
        <p:sp>
          <p:nvSpPr>
            <p:cNvPr id="90" name="Rectangle 23"/>
            <p:cNvSpPr/>
            <p:nvPr/>
          </p:nvSpPr>
          <p:spPr>
            <a:xfrm>
              <a:off x="5143504" y="2500312"/>
              <a:ext cx="636196" cy="63616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  <p:grpSp>
          <p:nvGrpSpPr>
            <p:cNvPr id="91" name="Group 78"/>
            <p:cNvGrpSpPr/>
            <p:nvPr/>
          </p:nvGrpSpPr>
          <p:grpSpPr>
            <a:xfrm>
              <a:off x="5333133" y="2643188"/>
              <a:ext cx="272454" cy="363686"/>
              <a:chOff x="1868971" y="2767277"/>
              <a:chExt cx="274694" cy="366676"/>
            </a:xfrm>
            <a:solidFill>
              <a:schemeClr val="bg1"/>
            </a:solidFill>
          </p:grpSpPr>
          <p:sp>
            <p:nvSpPr>
              <p:cNvPr id="92" name="AutoShape 115"/>
              <p:cNvSpPr/>
              <p:nvPr/>
            </p:nvSpPr>
            <p:spPr bwMode="auto">
              <a:xfrm>
                <a:off x="1868971" y="2767277"/>
                <a:ext cx="274694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800" y="12825"/>
                    </a:moveTo>
                    <a:lnTo>
                      <a:pt x="19800" y="13500"/>
                    </a:lnTo>
                    <a:lnTo>
                      <a:pt x="19800" y="14850"/>
                    </a:lnTo>
                    <a:lnTo>
                      <a:pt x="19800" y="15525"/>
                    </a:lnTo>
                    <a:cubicBezTo>
                      <a:pt x="19800" y="18129"/>
                      <a:pt x="16972" y="20249"/>
                      <a:pt x="13499" y="20249"/>
                    </a:cubicBezTo>
                    <a:lnTo>
                      <a:pt x="8099" y="20249"/>
                    </a:lnTo>
                    <a:cubicBezTo>
                      <a:pt x="4627" y="20249"/>
                      <a:pt x="1800" y="18129"/>
                      <a:pt x="1800" y="15525"/>
                    </a:cubicBezTo>
                    <a:lnTo>
                      <a:pt x="1800" y="14850"/>
                    </a:lnTo>
                    <a:lnTo>
                      <a:pt x="1800" y="13500"/>
                    </a:lnTo>
                    <a:lnTo>
                      <a:pt x="1800" y="12825"/>
                    </a:lnTo>
                    <a:lnTo>
                      <a:pt x="1800" y="10800"/>
                    </a:lnTo>
                    <a:cubicBezTo>
                      <a:pt x="1800" y="10427"/>
                      <a:pt x="2203" y="10124"/>
                      <a:pt x="2699" y="10124"/>
                    </a:cubicBezTo>
                    <a:lnTo>
                      <a:pt x="4499" y="10124"/>
                    </a:lnTo>
                    <a:lnTo>
                      <a:pt x="17100" y="10124"/>
                    </a:lnTo>
                    <a:lnTo>
                      <a:pt x="18899" y="10124"/>
                    </a:lnTo>
                    <a:cubicBezTo>
                      <a:pt x="19396" y="10124"/>
                      <a:pt x="19800" y="10427"/>
                      <a:pt x="19800" y="10800"/>
                    </a:cubicBezTo>
                    <a:cubicBezTo>
                      <a:pt x="19800" y="10800"/>
                      <a:pt x="19800" y="12825"/>
                      <a:pt x="19800" y="12825"/>
                    </a:cubicBezTo>
                    <a:close/>
                    <a:moveTo>
                      <a:pt x="14400" y="6075"/>
                    </a:moveTo>
                    <a:lnTo>
                      <a:pt x="14400" y="6076"/>
                    </a:lnTo>
                    <a:lnTo>
                      <a:pt x="14400" y="8774"/>
                    </a:lnTo>
                    <a:lnTo>
                      <a:pt x="7200" y="8774"/>
                    </a:lnTo>
                    <a:lnTo>
                      <a:pt x="7200" y="6076"/>
                    </a:lnTo>
                    <a:lnTo>
                      <a:pt x="7200" y="6075"/>
                    </a:lnTo>
                    <a:cubicBezTo>
                      <a:pt x="7200" y="4583"/>
                      <a:pt x="8811" y="3375"/>
                      <a:pt x="10800" y="3375"/>
                    </a:cubicBezTo>
                    <a:cubicBezTo>
                      <a:pt x="12788" y="3375"/>
                      <a:pt x="14400" y="4583"/>
                      <a:pt x="14400" y="6075"/>
                    </a:cubicBezTo>
                    <a:moveTo>
                      <a:pt x="4499" y="6075"/>
                    </a:moveTo>
                    <a:cubicBezTo>
                      <a:pt x="4499" y="3465"/>
                      <a:pt x="7320" y="1350"/>
                      <a:pt x="10800" y="1350"/>
                    </a:cubicBezTo>
                    <a:cubicBezTo>
                      <a:pt x="14279" y="1350"/>
                      <a:pt x="17100" y="3465"/>
                      <a:pt x="17100" y="6075"/>
                    </a:cubicBezTo>
                    <a:lnTo>
                      <a:pt x="17100" y="8774"/>
                    </a:lnTo>
                    <a:lnTo>
                      <a:pt x="15299" y="8774"/>
                    </a:lnTo>
                    <a:lnTo>
                      <a:pt x="15299" y="6076"/>
                    </a:lnTo>
                    <a:cubicBezTo>
                      <a:pt x="15299" y="4212"/>
                      <a:pt x="13285" y="2701"/>
                      <a:pt x="10800" y="2701"/>
                    </a:cubicBezTo>
                    <a:cubicBezTo>
                      <a:pt x="8314" y="2701"/>
                      <a:pt x="6299" y="4212"/>
                      <a:pt x="6299" y="6076"/>
                    </a:cubicBezTo>
                    <a:lnTo>
                      <a:pt x="6299" y="8774"/>
                    </a:lnTo>
                    <a:lnTo>
                      <a:pt x="4499" y="8774"/>
                    </a:lnTo>
                    <a:cubicBezTo>
                      <a:pt x="4499" y="8774"/>
                      <a:pt x="4499" y="6075"/>
                      <a:pt x="4499" y="6075"/>
                    </a:cubicBezTo>
                    <a:close/>
                    <a:moveTo>
                      <a:pt x="18899" y="8774"/>
                    </a:moveTo>
                    <a:lnTo>
                      <a:pt x="18899" y="6075"/>
                    </a:lnTo>
                    <a:cubicBezTo>
                      <a:pt x="18899" y="2719"/>
                      <a:pt x="15274" y="0"/>
                      <a:pt x="10800" y="0"/>
                    </a:cubicBezTo>
                    <a:cubicBezTo>
                      <a:pt x="6325" y="0"/>
                      <a:pt x="2699" y="2719"/>
                      <a:pt x="2699" y="6075"/>
                    </a:cubicBezTo>
                    <a:lnTo>
                      <a:pt x="2699" y="8774"/>
                    </a:lnTo>
                    <a:cubicBezTo>
                      <a:pt x="1208" y="8774"/>
                      <a:pt x="0" y="9681"/>
                      <a:pt x="0" y="10800"/>
                    </a:cubicBezTo>
                    <a:lnTo>
                      <a:pt x="0" y="12825"/>
                    </a:lnTo>
                    <a:lnTo>
                      <a:pt x="0" y="13500"/>
                    </a:lnTo>
                    <a:lnTo>
                      <a:pt x="0" y="14850"/>
                    </a:lnTo>
                    <a:lnTo>
                      <a:pt x="0" y="15525"/>
                    </a:lnTo>
                    <a:cubicBezTo>
                      <a:pt x="0" y="18880"/>
                      <a:pt x="3625" y="21599"/>
                      <a:pt x="8099" y="21599"/>
                    </a:cubicBezTo>
                    <a:lnTo>
                      <a:pt x="13499" y="21599"/>
                    </a:lnTo>
                    <a:cubicBezTo>
                      <a:pt x="17974" y="21599"/>
                      <a:pt x="21600" y="18880"/>
                      <a:pt x="21600" y="15525"/>
                    </a:cubicBezTo>
                    <a:lnTo>
                      <a:pt x="21600" y="14850"/>
                    </a:lnTo>
                    <a:lnTo>
                      <a:pt x="21600" y="13500"/>
                    </a:lnTo>
                    <a:lnTo>
                      <a:pt x="21600" y="12825"/>
                    </a:lnTo>
                    <a:lnTo>
                      <a:pt x="21600" y="10800"/>
                    </a:lnTo>
                    <a:cubicBezTo>
                      <a:pt x="21600" y="9681"/>
                      <a:pt x="20391" y="8774"/>
                      <a:pt x="18899" y="87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6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93" name="AutoShape 116"/>
              <p:cNvSpPr/>
              <p:nvPr/>
            </p:nvSpPr>
            <p:spPr bwMode="auto">
              <a:xfrm>
                <a:off x="1983479" y="2985030"/>
                <a:ext cx="45678" cy="688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3226"/>
                      <a:pt x="0" y="7201"/>
                    </a:cubicBezTo>
                    <a:cubicBezTo>
                      <a:pt x="0" y="9390"/>
                      <a:pt x="1798" y="13537"/>
                      <a:pt x="3601" y="16821"/>
                    </a:cubicBezTo>
                    <a:cubicBezTo>
                      <a:pt x="5070" y="19493"/>
                      <a:pt x="6916" y="21600"/>
                      <a:pt x="10800" y="21600"/>
                    </a:cubicBezTo>
                    <a:cubicBezTo>
                      <a:pt x="15016" y="21600"/>
                      <a:pt x="16529" y="19514"/>
                      <a:pt x="18003" y="16858"/>
                    </a:cubicBezTo>
                    <a:cubicBezTo>
                      <a:pt x="19828" y="13567"/>
                      <a:pt x="21600" y="9397"/>
                      <a:pt x="21600" y="7201"/>
                    </a:cubicBezTo>
                    <a:cubicBezTo>
                      <a:pt x="21600" y="3226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6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10944225" y="5749290"/>
            <a:ext cx="1246505" cy="1079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Rectangle 32"/>
          <p:cNvSpPr/>
          <p:nvPr/>
        </p:nvSpPr>
        <p:spPr>
          <a:xfrm>
            <a:off x="4238992" y="4610928"/>
            <a:ext cx="697230" cy="829945"/>
          </a:xfrm>
          <a:prstGeom prst="rect">
            <a:avLst/>
          </a:prstGeom>
        </p:spPr>
        <p:txBody>
          <a:bodyPr wrap="none">
            <a:spAutoFit/>
          </a:bodyPr>
          <a:p>
            <a:pPr algn="r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Axios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2210764" y="52017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实践难点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44723" y="3587033"/>
            <a:ext cx="1443507" cy="1445536"/>
            <a:chOff x="925080" y="2842151"/>
            <a:chExt cx="1134462" cy="1136057"/>
          </a:xfrm>
        </p:grpSpPr>
        <p:sp>
          <p:nvSpPr>
            <p:cNvPr id="4" name="MH_Other_3"/>
            <p:cNvSpPr/>
            <p:nvPr>
              <p:custDataLst>
                <p:tags r:id="rId1"/>
              </p:custDataLst>
            </p:nvPr>
          </p:nvSpPr>
          <p:spPr>
            <a:xfrm>
              <a:off x="925080" y="2842151"/>
              <a:ext cx="1134462" cy="1136057"/>
            </a:xfrm>
            <a:prstGeom prst="teardrop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000" rIns="81000" anchor="ctr"/>
            <a:lstStyle/>
            <a:p>
              <a:pPr algn="ctr">
                <a:defRPr/>
              </a:pPr>
              <a:endParaRPr lang="th-TH" sz="3600" dirty="0"/>
            </a:p>
          </p:txBody>
        </p:sp>
        <p:sp>
          <p:nvSpPr>
            <p:cNvPr id="5" name="MH_Other_5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258558" y="3129356"/>
              <a:ext cx="467506" cy="502609"/>
            </a:xfrm>
            <a:custGeom>
              <a:avLst/>
              <a:gdLst>
                <a:gd name="T0" fmla="*/ 2147483646 w 67"/>
                <a:gd name="T1" fmla="*/ 2147483646 h 72"/>
                <a:gd name="T2" fmla="*/ 2147483646 w 67"/>
                <a:gd name="T3" fmla="*/ 2147483646 h 72"/>
                <a:gd name="T4" fmla="*/ 2147483646 w 67"/>
                <a:gd name="T5" fmla="*/ 2147483646 h 72"/>
                <a:gd name="T6" fmla="*/ 0 w 67"/>
                <a:gd name="T7" fmla="*/ 2147483646 h 72"/>
                <a:gd name="T8" fmla="*/ 0 w 67"/>
                <a:gd name="T9" fmla="*/ 2147483646 h 72"/>
                <a:gd name="T10" fmla="*/ 2147483646 w 67"/>
                <a:gd name="T11" fmla="*/ 2147483646 h 72"/>
                <a:gd name="T12" fmla="*/ 2147483646 w 67"/>
                <a:gd name="T13" fmla="*/ 2147483646 h 72"/>
                <a:gd name="T14" fmla="*/ 2147483646 w 67"/>
                <a:gd name="T15" fmla="*/ 2147483646 h 72"/>
                <a:gd name="T16" fmla="*/ 2147483646 w 67"/>
                <a:gd name="T17" fmla="*/ 0 h 72"/>
                <a:gd name="T18" fmla="*/ 2147483646 w 67"/>
                <a:gd name="T19" fmla="*/ 0 h 72"/>
                <a:gd name="T20" fmla="*/ 2147483646 w 67"/>
                <a:gd name="T21" fmla="*/ 2147483646 h 72"/>
                <a:gd name="T22" fmla="*/ 2147483646 w 67"/>
                <a:gd name="T23" fmla="*/ 2147483646 h 72"/>
                <a:gd name="T24" fmla="*/ 2147483646 w 67"/>
                <a:gd name="T25" fmla="*/ 2147483646 h 72"/>
                <a:gd name="T26" fmla="*/ 2147483646 w 67"/>
                <a:gd name="T27" fmla="*/ 2147483646 h 72"/>
                <a:gd name="T28" fmla="*/ 2147483646 w 67"/>
                <a:gd name="T29" fmla="*/ 0 h 72"/>
                <a:gd name="T30" fmla="*/ 2147483646 w 67"/>
                <a:gd name="T31" fmla="*/ 0 h 72"/>
                <a:gd name="T32" fmla="*/ 2147483646 w 67"/>
                <a:gd name="T33" fmla="*/ 2147483646 h 72"/>
                <a:gd name="T34" fmla="*/ 2147483646 w 67"/>
                <a:gd name="T35" fmla="*/ 2147483646 h 72"/>
                <a:gd name="T36" fmla="*/ 2147483646 w 67"/>
                <a:gd name="T37" fmla="*/ 2147483646 h 72"/>
                <a:gd name="T38" fmla="*/ 2147483646 w 67"/>
                <a:gd name="T39" fmla="*/ 2147483646 h 72"/>
                <a:gd name="T40" fmla="*/ 2147483646 w 67"/>
                <a:gd name="T41" fmla="*/ 2147483646 h 72"/>
                <a:gd name="T42" fmla="*/ 2147483646 w 67"/>
                <a:gd name="T43" fmla="*/ 2147483646 h 72"/>
                <a:gd name="T44" fmla="*/ 2147483646 w 67"/>
                <a:gd name="T45" fmla="*/ 2147483646 h 72"/>
                <a:gd name="T46" fmla="*/ 2147483646 w 67"/>
                <a:gd name="T47" fmla="*/ 2147483646 h 72"/>
                <a:gd name="T48" fmla="*/ 2147483646 w 67"/>
                <a:gd name="T49" fmla="*/ 2147483646 h 72"/>
                <a:gd name="T50" fmla="*/ 2147483646 w 67"/>
                <a:gd name="T51" fmla="*/ 2147483646 h 72"/>
                <a:gd name="T52" fmla="*/ 2147483646 w 67"/>
                <a:gd name="T53" fmla="*/ 2147483646 h 72"/>
                <a:gd name="T54" fmla="*/ 2147483646 w 67"/>
                <a:gd name="T55" fmla="*/ 2147483646 h 72"/>
                <a:gd name="T56" fmla="*/ 2147483646 w 67"/>
                <a:gd name="T57" fmla="*/ 2147483646 h 72"/>
                <a:gd name="T58" fmla="*/ 2147483646 w 67"/>
                <a:gd name="T59" fmla="*/ 2147483646 h 72"/>
                <a:gd name="T60" fmla="*/ 2147483646 w 67"/>
                <a:gd name="T61" fmla="*/ 2147483646 h 72"/>
                <a:gd name="T62" fmla="*/ 2147483646 w 67"/>
                <a:gd name="T63" fmla="*/ 2147483646 h 72"/>
                <a:gd name="T64" fmla="*/ 2147483646 w 67"/>
                <a:gd name="T65" fmla="*/ 2147483646 h 72"/>
                <a:gd name="T66" fmla="*/ 2147483646 w 67"/>
                <a:gd name="T67" fmla="*/ 2147483646 h 72"/>
                <a:gd name="T68" fmla="*/ 2147483646 w 67"/>
                <a:gd name="T69" fmla="*/ 2147483646 h 72"/>
                <a:gd name="T70" fmla="*/ 2147483646 w 67"/>
                <a:gd name="T71" fmla="*/ 2147483646 h 72"/>
                <a:gd name="T72" fmla="*/ 2147483646 w 67"/>
                <a:gd name="T73" fmla="*/ 2147483646 h 72"/>
                <a:gd name="T74" fmla="*/ 2147483646 w 67"/>
                <a:gd name="T75" fmla="*/ 2147483646 h 72"/>
                <a:gd name="T76" fmla="*/ 2147483646 w 67"/>
                <a:gd name="T77" fmla="*/ 2147483646 h 72"/>
                <a:gd name="T78" fmla="*/ 2147483646 w 67"/>
                <a:gd name="T79" fmla="*/ 2147483646 h 72"/>
                <a:gd name="T80" fmla="*/ 2147483646 w 67"/>
                <a:gd name="T81" fmla="*/ 2147483646 h 72"/>
                <a:gd name="T82" fmla="*/ 2147483646 w 67"/>
                <a:gd name="T83" fmla="*/ 2147483646 h 72"/>
                <a:gd name="T84" fmla="*/ 2147483646 w 67"/>
                <a:gd name="T85" fmla="*/ 2147483646 h 72"/>
                <a:gd name="T86" fmla="*/ 2147483646 w 67"/>
                <a:gd name="T87" fmla="*/ 2147483646 h 7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959287" y="3587033"/>
            <a:ext cx="2030247" cy="2030247"/>
            <a:chOff x="2115386" y="2842151"/>
            <a:chExt cx="1595585" cy="1595585"/>
          </a:xfrm>
        </p:grpSpPr>
        <p:sp>
          <p:nvSpPr>
            <p:cNvPr id="7" name="MH_Other_1"/>
            <p:cNvSpPr/>
            <p:nvPr>
              <p:custDataLst>
                <p:tags r:id="rId3"/>
              </p:custDataLst>
            </p:nvPr>
          </p:nvSpPr>
          <p:spPr>
            <a:xfrm rot="16200000">
              <a:off x="2115386" y="2842151"/>
              <a:ext cx="1595585" cy="1595585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27000" tIns="27000" rIns="81000" anchor="ctr"/>
            <a:lstStyle/>
            <a:p>
              <a:pPr algn="ctr">
                <a:defRPr/>
              </a:pPr>
              <a:endParaRPr lang="th-TH" sz="3600" dirty="0"/>
            </a:p>
          </p:txBody>
        </p:sp>
        <p:sp>
          <p:nvSpPr>
            <p:cNvPr id="8" name="MH_Other_6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2659482" y="3381460"/>
              <a:ext cx="507396" cy="437190"/>
            </a:xfrm>
            <a:custGeom>
              <a:avLst/>
              <a:gdLst>
                <a:gd name="T0" fmla="*/ 2147483646 w 73"/>
                <a:gd name="T1" fmla="*/ 2147483646 h 63"/>
                <a:gd name="T2" fmla="*/ 2147483646 w 73"/>
                <a:gd name="T3" fmla="*/ 2147483646 h 63"/>
                <a:gd name="T4" fmla="*/ 2147483646 w 73"/>
                <a:gd name="T5" fmla="*/ 2147483646 h 63"/>
                <a:gd name="T6" fmla="*/ 2147483646 w 73"/>
                <a:gd name="T7" fmla="*/ 2147483646 h 63"/>
                <a:gd name="T8" fmla="*/ 2147483646 w 73"/>
                <a:gd name="T9" fmla="*/ 2147483646 h 63"/>
                <a:gd name="T10" fmla="*/ 2147483646 w 73"/>
                <a:gd name="T11" fmla="*/ 2147483646 h 63"/>
                <a:gd name="T12" fmla="*/ 2147483646 w 73"/>
                <a:gd name="T13" fmla="*/ 2147483646 h 63"/>
                <a:gd name="T14" fmla="*/ 2147483646 w 73"/>
                <a:gd name="T15" fmla="*/ 2147483646 h 63"/>
                <a:gd name="T16" fmla="*/ 2147483646 w 73"/>
                <a:gd name="T17" fmla="*/ 2147483646 h 63"/>
                <a:gd name="T18" fmla="*/ 0 w 73"/>
                <a:gd name="T19" fmla="*/ 2147483646 h 63"/>
                <a:gd name="T20" fmla="*/ 0 w 73"/>
                <a:gd name="T21" fmla="*/ 2147483646 h 63"/>
                <a:gd name="T22" fmla="*/ 2147483646 w 73"/>
                <a:gd name="T23" fmla="*/ 0 h 63"/>
                <a:gd name="T24" fmla="*/ 2147483646 w 73"/>
                <a:gd name="T25" fmla="*/ 0 h 63"/>
                <a:gd name="T26" fmla="*/ 2147483646 w 73"/>
                <a:gd name="T27" fmla="*/ 2147483646 h 63"/>
                <a:gd name="T28" fmla="*/ 2147483646 w 73"/>
                <a:gd name="T29" fmla="*/ 2147483646 h 63"/>
                <a:gd name="T30" fmla="*/ 2147483646 w 73"/>
                <a:gd name="T31" fmla="*/ 2147483646 h 63"/>
                <a:gd name="T32" fmla="*/ 2147483646 w 73"/>
                <a:gd name="T33" fmla="*/ 2147483646 h 63"/>
                <a:gd name="T34" fmla="*/ 2147483646 w 73"/>
                <a:gd name="T35" fmla="*/ 2147483646 h 63"/>
                <a:gd name="T36" fmla="*/ 2147483646 w 73"/>
                <a:gd name="T37" fmla="*/ 2147483646 h 63"/>
                <a:gd name="T38" fmla="*/ 2147483646 w 73"/>
                <a:gd name="T39" fmla="*/ 2147483646 h 63"/>
                <a:gd name="T40" fmla="*/ 2147483646 w 73"/>
                <a:gd name="T41" fmla="*/ 2147483646 h 63"/>
                <a:gd name="T42" fmla="*/ 2147483646 w 73"/>
                <a:gd name="T43" fmla="*/ 2147483646 h 63"/>
                <a:gd name="T44" fmla="*/ 2147483646 w 73"/>
                <a:gd name="T45" fmla="*/ 2147483646 h 63"/>
                <a:gd name="T46" fmla="*/ 2147483646 w 73"/>
                <a:gd name="T47" fmla="*/ 2147483646 h 6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73" h="63">
                  <a:moveTo>
                    <a:pt x="73" y="47"/>
                  </a:moveTo>
                  <a:cubicBezTo>
                    <a:pt x="73" y="50"/>
                    <a:pt x="70" y="53"/>
                    <a:pt x="67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6"/>
                    <a:pt x="48" y="59"/>
                    <a:pt x="48" y="60"/>
                  </a:cubicBezTo>
                  <a:cubicBezTo>
                    <a:pt x="48" y="62"/>
                    <a:pt x="47" y="63"/>
                    <a:pt x="4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5" y="63"/>
                    <a:pt x="24" y="62"/>
                    <a:pt x="24" y="60"/>
                  </a:cubicBezTo>
                  <a:cubicBezTo>
                    <a:pt x="24" y="59"/>
                    <a:pt x="26" y="56"/>
                    <a:pt x="2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2" y="53"/>
                    <a:pt x="0" y="50"/>
                    <a:pt x="0" y="4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0" y="0"/>
                    <a:pt x="73" y="2"/>
                    <a:pt x="73" y="6"/>
                  </a:cubicBezTo>
                  <a:lnTo>
                    <a:pt x="73" y="47"/>
                  </a:lnTo>
                  <a:close/>
                  <a:moveTo>
                    <a:pt x="68" y="6"/>
                  </a:moveTo>
                  <a:cubicBezTo>
                    <a:pt x="68" y="5"/>
                    <a:pt x="67" y="5"/>
                    <a:pt x="6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9"/>
                    <a:pt x="6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8" y="38"/>
                    <a:pt x="68" y="37"/>
                  </a:cubicBezTo>
                  <a:lnTo>
                    <a:pt x="6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59287" y="2072469"/>
            <a:ext cx="1445537" cy="1443506"/>
            <a:chOff x="2115386" y="1651845"/>
            <a:chExt cx="1136057" cy="1134461"/>
          </a:xfrm>
        </p:grpSpPr>
        <p:sp>
          <p:nvSpPr>
            <p:cNvPr id="10" name="MH_Other_2"/>
            <p:cNvSpPr/>
            <p:nvPr>
              <p:custDataLst>
                <p:tags r:id="rId5"/>
              </p:custDataLst>
            </p:nvPr>
          </p:nvSpPr>
          <p:spPr>
            <a:xfrm rot="10800000">
              <a:off x="2115386" y="1651845"/>
              <a:ext cx="1136057" cy="1134461"/>
            </a:xfrm>
            <a:prstGeom prst="teardrop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tIns="27000" rIns="27000" anchor="ctr"/>
            <a:lstStyle/>
            <a:p>
              <a:pPr algn="ctr">
                <a:defRPr/>
              </a:pPr>
              <a:endParaRPr lang="th-TH" sz="4000" dirty="0"/>
            </a:p>
          </p:txBody>
        </p:sp>
        <p:sp>
          <p:nvSpPr>
            <p:cNvPr id="11" name="MH_Other_7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2429718" y="2039571"/>
              <a:ext cx="507396" cy="382940"/>
            </a:xfrm>
            <a:custGeom>
              <a:avLst/>
              <a:gdLst>
                <a:gd name="T0" fmla="*/ 2147483646 w 158"/>
                <a:gd name="T1" fmla="*/ 2147483646 h 119"/>
                <a:gd name="T2" fmla="*/ 0 w 158"/>
                <a:gd name="T3" fmla="*/ 2147483646 h 119"/>
                <a:gd name="T4" fmla="*/ 0 w 158"/>
                <a:gd name="T5" fmla="*/ 0 h 119"/>
                <a:gd name="T6" fmla="*/ 2147483646 w 158"/>
                <a:gd name="T7" fmla="*/ 0 h 119"/>
                <a:gd name="T8" fmla="*/ 2147483646 w 158"/>
                <a:gd name="T9" fmla="*/ 2147483646 h 119"/>
                <a:gd name="T10" fmla="*/ 2147483646 w 158"/>
                <a:gd name="T11" fmla="*/ 2147483646 h 119"/>
                <a:gd name="T12" fmla="*/ 2147483646 w 158"/>
                <a:gd name="T13" fmla="*/ 2147483646 h 119"/>
                <a:gd name="T14" fmla="*/ 2147483646 w 158"/>
                <a:gd name="T15" fmla="*/ 2147483646 h 119"/>
                <a:gd name="T16" fmla="*/ 2147483646 w 158"/>
                <a:gd name="T17" fmla="*/ 2147483646 h 119"/>
                <a:gd name="T18" fmla="*/ 2147483646 w 158"/>
                <a:gd name="T19" fmla="*/ 2147483646 h 119"/>
                <a:gd name="T20" fmla="*/ 2147483646 w 158"/>
                <a:gd name="T21" fmla="*/ 2147483646 h 119"/>
                <a:gd name="T22" fmla="*/ 2147483646 w 158"/>
                <a:gd name="T23" fmla="*/ 2147483646 h 119"/>
                <a:gd name="T24" fmla="*/ 2147483646 w 158"/>
                <a:gd name="T25" fmla="*/ 2147483646 h 119"/>
                <a:gd name="T26" fmla="*/ 2147483646 w 158"/>
                <a:gd name="T27" fmla="*/ 2147483646 h 119"/>
                <a:gd name="T28" fmla="*/ 2147483646 w 158"/>
                <a:gd name="T29" fmla="*/ 2147483646 h 119"/>
                <a:gd name="T30" fmla="*/ 2147483646 w 158"/>
                <a:gd name="T31" fmla="*/ 2147483646 h 119"/>
                <a:gd name="T32" fmla="*/ 2147483646 w 158"/>
                <a:gd name="T33" fmla="*/ 2147483646 h 119"/>
                <a:gd name="T34" fmla="*/ 2147483646 w 158"/>
                <a:gd name="T35" fmla="*/ 2147483646 h 119"/>
                <a:gd name="T36" fmla="*/ 2147483646 w 158"/>
                <a:gd name="T37" fmla="*/ 2147483646 h 119"/>
                <a:gd name="T38" fmla="*/ 2147483646 w 158"/>
                <a:gd name="T39" fmla="*/ 2147483646 h 119"/>
                <a:gd name="T40" fmla="*/ 2147483646 w 158"/>
                <a:gd name="T41" fmla="*/ 2147483646 h 119"/>
                <a:gd name="T42" fmla="*/ 2147483646 w 158"/>
                <a:gd name="T43" fmla="*/ 2147483646 h 119"/>
                <a:gd name="T44" fmla="*/ 2147483646 w 158"/>
                <a:gd name="T45" fmla="*/ 2147483646 h 119"/>
                <a:gd name="T46" fmla="*/ 2147483646 w 158"/>
                <a:gd name="T47" fmla="*/ 2147483646 h 119"/>
                <a:gd name="T48" fmla="*/ 2147483646 w 158"/>
                <a:gd name="T49" fmla="*/ 2147483646 h 119"/>
                <a:gd name="T50" fmla="*/ 2147483646 w 158"/>
                <a:gd name="T51" fmla="*/ 2147483646 h 119"/>
                <a:gd name="T52" fmla="*/ 2147483646 w 158"/>
                <a:gd name="T53" fmla="*/ 2147483646 h 11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436601" y="2086681"/>
            <a:ext cx="1443507" cy="1443507"/>
            <a:chOff x="918697" y="1663014"/>
            <a:chExt cx="1134462" cy="1134462"/>
          </a:xfrm>
        </p:grpSpPr>
        <p:sp>
          <p:nvSpPr>
            <p:cNvPr id="13" name="MH_Other_4"/>
            <p:cNvSpPr/>
            <p:nvPr>
              <p:custDataLst>
                <p:tags r:id="rId7"/>
              </p:custDataLst>
            </p:nvPr>
          </p:nvSpPr>
          <p:spPr>
            <a:xfrm rot="5400000">
              <a:off x="918697" y="1663014"/>
              <a:ext cx="1134462" cy="1134462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81000" tIns="27000" rIns="0" anchor="ctr"/>
            <a:lstStyle/>
            <a:p>
              <a:pPr algn="ctr">
                <a:defRPr/>
              </a:pPr>
              <a:endParaRPr lang="th-TH" sz="3600" dirty="0"/>
            </a:p>
          </p:txBody>
        </p:sp>
        <p:sp>
          <p:nvSpPr>
            <p:cNvPr id="14" name="MH_Other_8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319190" y="1961388"/>
              <a:ext cx="347837" cy="585579"/>
            </a:xfrm>
            <a:custGeom>
              <a:avLst/>
              <a:gdLst>
                <a:gd name="T0" fmla="*/ 2147483646 w 29"/>
                <a:gd name="T1" fmla="*/ 2147483646 h 49"/>
                <a:gd name="T2" fmla="*/ 2147483646 w 29"/>
                <a:gd name="T3" fmla="*/ 2147483646 h 49"/>
                <a:gd name="T4" fmla="*/ 2147483646 w 29"/>
                <a:gd name="T5" fmla="*/ 2147483646 h 49"/>
                <a:gd name="T6" fmla="*/ 0 w 29"/>
                <a:gd name="T7" fmla="*/ 2147483646 h 49"/>
                <a:gd name="T8" fmla="*/ 0 w 29"/>
                <a:gd name="T9" fmla="*/ 2147483646 h 49"/>
                <a:gd name="T10" fmla="*/ 2147483646 w 29"/>
                <a:gd name="T11" fmla="*/ 0 h 49"/>
                <a:gd name="T12" fmla="*/ 2147483646 w 29"/>
                <a:gd name="T13" fmla="*/ 0 h 49"/>
                <a:gd name="T14" fmla="*/ 2147483646 w 29"/>
                <a:gd name="T15" fmla="*/ 2147483646 h 49"/>
                <a:gd name="T16" fmla="*/ 2147483646 w 29"/>
                <a:gd name="T17" fmla="*/ 2147483646 h 49"/>
                <a:gd name="T18" fmla="*/ 2147483646 w 29"/>
                <a:gd name="T19" fmla="*/ 2147483646 h 49"/>
                <a:gd name="T20" fmla="*/ 2147483646 w 29"/>
                <a:gd name="T21" fmla="*/ 2147483646 h 49"/>
                <a:gd name="T22" fmla="*/ 2147483646 w 29"/>
                <a:gd name="T23" fmla="*/ 2147483646 h 49"/>
                <a:gd name="T24" fmla="*/ 2147483646 w 29"/>
                <a:gd name="T25" fmla="*/ 2147483646 h 49"/>
                <a:gd name="T26" fmla="*/ 2147483646 w 29"/>
                <a:gd name="T27" fmla="*/ 2147483646 h 49"/>
                <a:gd name="T28" fmla="*/ 2147483646 w 29"/>
                <a:gd name="T29" fmla="*/ 2147483646 h 49"/>
                <a:gd name="T30" fmla="*/ 2147483646 w 29"/>
                <a:gd name="T31" fmla="*/ 2147483646 h 49"/>
                <a:gd name="T32" fmla="*/ 2147483646 w 29"/>
                <a:gd name="T33" fmla="*/ 2147483646 h 49"/>
                <a:gd name="T34" fmla="*/ 2147483646 w 29"/>
                <a:gd name="T35" fmla="*/ 2147483646 h 49"/>
                <a:gd name="T36" fmla="*/ 2147483646 w 29"/>
                <a:gd name="T37" fmla="*/ 2147483646 h 49"/>
                <a:gd name="T38" fmla="*/ 2147483646 w 29"/>
                <a:gd name="T39" fmla="*/ 2147483646 h 49"/>
                <a:gd name="T40" fmla="*/ 2147483646 w 29"/>
                <a:gd name="T41" fmla="*/ 2147483646 h 49"/>
                <a:gd name="T42" fmla="*/ 2147483646 w 29"/>
                <a:gd name="T43" fmla="*/ 2147483646 h 49"/>
                <a:gd name="T44" fmla="*/ 2147483646 w 29"/>
                <a:gd name="T45" fmla="*/ 2147483646 h 49"/>
                <a:gd name="T46" fmla="*/ 2147483646 w 29"/>
                <a:gd name="T47" fmla="*/ 2147483646 h 49"/>
                <a:gd name="T48" fmla="*/ 2147483646 w 29"/>
                <a:gd name="T49" fmla="*/ 2147483646 h 49"/>
                <a:gd name="T50" fmla="*/ 2147483646 w 29"/>
                <a:gd name="T51" fmla="*/ 2147483646 h 49"/>
                <a:gd name="T52" fmla="*/ 2147483646 w 29"/>
                <a:gd name="T53" fmla="*/ 2147483646 h 49"/>
                <a:gd name="T54" fmla="*/ 2147483646 w 29"/>
                <a:gd name="T55" fmla="*/ 2147483646 h 49"/>
                <a:gd name="T56" fmla="*/ 2147483646 w 29"/>
                <a:gd name="T57" fmla="*/ 2147483646 h 49"/>
                <a:gd name="T58" fmla="*/ 2147483646 w 29"/>
                <a:gd name="T59" fmla="*/ 2147483646 h 4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9" h="49">
                  <a:moveTo>
                    <a:pt x="29" y="44"/>
                  </a:moveTo>
                  <a:cubicBezTo>
                    <a:pt x="29" y="47"/>
                    <a:pt x="27" y="49"/>
                    <a:pt x="2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3"/>
                    <a:pt x="29" y="5"/>
                  </a:cubicBezTo>
                  <a:lnTo>
                    <a:pt x="29" y="44"/>
                  </a:lnTo>
                  <a:close/>
                  <a:moveTo>
                    <a:pt x="25" y="11"/>
                  </a:moveTo>
                  <a:cubicBezTo>
                    <a:pt x="25" y="11"/>
                    <a:pt x="25" y="10"/>
                    <a:pt x="2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4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5" y="38"/>
                  </a:cubicBezTo>
                  <a:lnTo>
                    <a:pt x="25" y="11"/>
                  </a:lnTo>
                  <a:close/>
                  <a:moveTo>
                    <a:pt x="17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5"/>
                    <a:pt x="17" y="5"/>
                  </a:cubicBezTo>
                  <a:close/>
                  <a:moveTo>
                    <a:pt x="14" y="41"/>
                  </a:moveTo>
                  <a:cubicBezTo>
                    <a:pt x="13" y="41"/>
                    <a:pt x="11" y="42"/>
                    <a:pt x="11" y="44"/>
                  </a:cubicBezTo>
                  <a:cubicBezTo>
                    <a:pt x="11" y="46"/>
                    <a:pt x="13" y="47"/>
                    <a:pt x="14" y="47"/>
                  </a:cubicBezTo>
                  <a:cubicBezTo>
                    <a:pt x="16" y="47"/>
                    <a:pt x="17" y="46"/>
                    <a:pt x="17" y="44"/>
                  </a:cubicBezTo>
                  <a:cubicBezTo>
                    <a:pt x="17" y="42"/>
                    <a:pt x="16" y="41"/>
                    <a:pt x="14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</p:grpSp>
      <p:sp>
        <p:nvSpPr>
          <p:cNvPr id="15" name="MH_SubTitle_1"/>
          <p:cNvSpPr/>
          <p:nvPr>
            <p:custDataLst>
              <p:tags r:id="rId9"/>
            </p:custDataLst>
          </p:nvPr>
        </p:nvSpPr>
        <p:spPr>
          <a:xfrm>
            <a:off x="6668296" y="2086681"/>
            <a:ext cx="1776467" cy="483200"/>
          </a:xfrm>
          <a:prstGeom prst="roundRect">
            <a:avLst>
              <a:gd name="adj" fmla="val 2111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rgbClr val="FFFFFF"/>
                </a:solidFill>
              </a:rPr>
              <a:t>Socket</a:t>
            </a:r>
            <a:endParaRPr lang="en-US" altLang="zh-CN" sz="1600" dirty="0">
              <a:solidFill>
                <a:srgbClr val="FFFFFF"/>
              </a:solidFill>
            </a:endParaRPr>
          </a:p>
        </p:txBody>
      </p:sp>
      <p:sp>
        <p:nvSpPr>
          <p:cNvPr id="16" name="MH_SubTitle_2"/>
          <p:cNvSpPr/>
          <p:nvPr>
            <p:custDataLst>
              <p:tags r:id="rId10"/>
            </p:custDataLst>
          </p:nvPr>
        </p:nvSpPr>
        <p:spPr>
          <a:xfrm>
            <a:off x="9386795" y="2086681"/>
            <a:ext cx="1778497" cy="483200"/>
          </a:xfrm>
          <a:prstGeom prst="roundRect">
            <a:avLst>
              <a:gd name="adj" fmla="val 2111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rgbClr val="FFFFFF"/>
                </a:solidFill>
                <a:sym typeface="+mn-ea"/>
              </a:rPr>
              <a:t>微信小程序</a:t>
            </a:r>
            <a:endParaRPr lang="en-US" altLang="zh-CN" sz="1600" dirty="0">
              <a:solidFill>
                <a:srgbClr val="FFFFFF"/>
              </a:solidFill>
            </a:endParaRPr>
          </a:p>
        </p:txBody>
      </p:sp>
      <p:sp>
        <p:nvSpPr>
          <p:cNvPr id="17" name="MH_SubTitle_3"/>
          <p:cNvSpPr/>
          <p:nvPr>
            <p:custDataLst>
              <p:tags r:id="rId11"/>
            </p:custDataLst>
          </p:nvPr>
        </p:nvSpPr>
        <p:spPr>
          <a:xfrm>
            <a:off x="6668296" y="4084443"/>
            <a:ext cx="1776467" cy="483200"/>
          </a:xfrm>
          <a:prstGeom prst="roundRect">
            <a:avLst>
              <a:gd name="adj" fmla="val 2111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rgbClr val="FFFFFF"/>
                </a:solidFill>
              </a:rPr>
              <a:t>Nginx</a:t>
            </a:r>
            <a:endParaRPr lang="en-US" altLang="zh-CN" sz="1600" dirty="0">
              <a:solidFill>
                <a:srgbClr val="FFFFFF"/>
              </a:solidFill>
            </a:endParaRPr>
          </a:p>
        </p:txBody>
      </p:sp>
      <p:sp>
        <p:nvSpPr>
          <p:cNvPr id="18" name="MH_SubTitle_4"/>
          <p:cNvSpPr/>
          <p:nvPr>
            <p:custDataLst>
              <p:tags r:id="rId12"/>
            </p:custDataLst>
          </p:nvPr>
        </p:nvSpPr>
        <p:spPr>
          <a:xfrm>
            <a:off x="9386795" y="4084443"/>
            <a:ext cx="1778497" cy="483200"/>
          </a:xfrm>
          <a:prstGeom prst="roundRect">
            <a:avLst>
              <a:gd name="adj" fmla="val 2111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rgbClr val="FFFFFF"/>
                </a:solidFill>
              </a:rPr>
              <a:t>Node.js</a:t>
            </a:r>
            <a:endParaRPr lang="en-US" altLang="zh-CN" sz="1600" dirty="0">
              <a:solidFill>
                <a:srgbClr val="FFFFFF"/>
              </a:solidFill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528896" y="2712121"/>
            <a:ext cx="2055264" cy="1153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node.js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搭建的后台系统中由于使用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socket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服务，当服务器响应过慢时，会导致前端不能实时更新数据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9273811" y="2653463"/>
            <a:ext cx="2055264" cy="14306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想要获取用户的头像昵称时，会调用微信提供的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auth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服务，但是取到的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token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有七天有效期，超过七天后，想要再获取的用户的信息会比较麻烦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6553823" y="4734389"/>
            <a:ext cx="2055264" cy="1153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项目部署后，需要通过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nginx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再做一次反向代理，以及路由配置，不然进入指定路由会报错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9273338" y="4762090"/>
            <a:ext cx="2055264" cy="876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由于整个后端使用的是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Node.js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开发，当用户群体大的服务器会很难承受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944225" y="5749290"/>
            <a:ext cx="1246505" cy="1079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accent1"/>
          </a:fgClr>
          <a:bgClr>
            <a:schemeClr val="accent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103753" y="2982389"/>
            <a:ext cx="4241084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4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503050405090304" pitchFamily="18" charset="0"/>
              </a:rPr>
              <a:t>研究成果</a:t>
            </a:r>
            <a:endParaRPr lang="zh-CN" altLang="zh-CN" sz="4400" kern="100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50305040509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62967" y="3957161"/>
            <a:ext cx="1551881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研究成果</a:t>
            </a:r>
            <a:endParaRPr lang="zh-CN" altLang="en-US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100295" y="3854495"/>
            <a:ext cx="42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5434135" y="1315452"/>
            <a:ext cx="1580321" cy="1580321"/>
            <a:chOff x="5434135" y="1315452"/>
            <a:chExt cx="1580321" cy="1580321"/>
          </a:xfrm>
        </p:grpSpPr>
        <p:sp>
          <p:nvSpPr>
            <p:cNvPr id="2" name="椭圆 1"/>
            <p:cNvSpPr/>
            <p:nvPr/>
          </p:nvSpPr>
          <p:spPr>
            <a:xfrm>
              <a:off x="5434135" y="1315452"/>
              <a:ext cx="1580321" cy="158032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0" name="组合 9"/>
            <p:cNvGrpSpPr>
              <a:grpSpLocks noChangeAspect="1"/>
            </p:cNvGrpSpPr>
            <p:nvPr/>
          </p:nvGrpSpPr>
          <p:grpSpPr>
            <a:xfrm>
              <a:off x="5734999" y="1754928"/>
              <a:ext cx="1008000" cy="685526"/>
              <a:chOff x="3897313" y="2017126"/>
              <a:chExt cx="749300" cy="509588"/>
            </a:xfrm>
            <a:solidFill>
              <a:schemeClr val="bg1"/>
            </a:solidFill>
          </p:grpSpPr>
          <p:sp>
            <p:nvSpPr>
              <p:cNvPr id="12" name="Freeform 8"/>
              <p:cNvSpPr>
                <a:spLocks noEditPoints="1"/>
              </p:cNvSpPr>
              <p:nvPr/>
            </p:nvSpPr>
            <p:spPr bwMode="auto">
              <a:xfrm>
                <a:off x="3897313" y="2017126"/>
                <a:ext cx="749300" cy="509588"/>
              </a:xfrm>
              <a:custGeom>
                <a:avLst/>
                <a:gdLst>
                  <a:gd name="T0" fmla="*/ 627 w 631"/>
                  <a:gd name="T1" fmla="*/ 44 h 429"/>
                  <a:gd name="T2" fmla="*/ 469 w 631"/>
                  <a:gd name="T3" fmla="*/ 0 h 429"/>
                  <a:gd name="T4" fmla="*/ 315 w 631"/>
                  <a:gd name="T5" fmla="*/ 41 h 429"/>
                  <a:gd name="T6" fmla="*/ 168 w 631"/>
                  <a:gd name="T7" fmla="*/ 0 h 429"/>
                  <a:gd name="T8" fmla="*/ 3 w 631"/>
                  <a:gd name="T9" fmla="*/ 44 h 429"/>
                  <a:gd name="T10" fmla="*/ 0 w 631"/>
                  <a:gd name="T11" fmla="*/ 52 h 429"/>
                  <a:gd name="T12" fmla="*/ 0 w 631"/>
                  <a:gd name="T13" fmla="*/ 412 h 429"/>
                  <a:gd name="T14" fmla="*/ 23 w 631"/>
                  <a:gd name="T15" fmla="*/ 429 h 429"/>
                  <a:gd name="T16" fmla="*/ 313 w 631"/>
                  <a:gd name="T17" fmla="*/ 429 h 429"/>
                  <a:gd name="T18" fmla="*/ 608 w 631"/>
                  <a:gd name="T19" fmla="*/ 429 h 429"/>
                  <a:gd name="T20" fmla="*/ 631 w 631"/>
                  <a:gd name="T21" fmla="*/ 413 h 429"/>
                  <a:gd name="T22" fmla="*/ 631 w 631"/>
                  <a:gd name="T23" fmla="*/ 52 h 429"/>
                  <a:gd name="T24" fmla="*/ 627 w 631"/>
                  <a:gd name="T25" fmla="*/ 44 h 429"/>
                  <a:gd name="T26" fmla="*/ 304 w 631"/>
                  <a:gd name="T27" fmla="*/ 60 h 429"/>
                  <a:gd name="T28" fmla="*/ 304 w 631"/>
                  <a:gd name="T29" fmla="*/ 393 h 429"/>
                  <a:gd name="T30" fmla="*/ 167 w 631"/>
                  <a:gd name="T31" fmla="*/ 355 h 429"/>
                  <a:gd name="T32" fmla="*/ 40 w 631"/>
                  <a:gd name="T33" fmla="*/ 380 h 429"/>
                  <a:gd name="T34" fmla="*/ 40 w 631"/>
                  <a:gd name="T35" fmla="*/ 46 h 429"/>
                  <a:gd name="T36" fmla="*/ 169 w 631"/>
                  <a:gd name="T37" fmla="*/ 21 h 429"/>
                  <a:gd name="T38" fmla="*/ 304 w 631"/>
                  <a:gd name="T39" fmla="*/ 60 h 429"/>
                  <a:gd name="T40" fmla="*/ 590 w 631"/>
                  <a:gd name="T41" fmla="*/ 45 h 429"/>
                  <a:gd name="T42" fmla="*/ 590 w 631"/>
                  <a:gd name="T43" fmla="*/ 381 h 429"/>
                  <a:gd name="T44" fmla="*/ 462 w 631"/>
                  <a:gd name="T45" fmla="*/ 359 h 429"/>
                  <a:gd name="T46" fmla="*/ 323 w 631"/>
                  <a:gd name="T47" fmla="*/ 394 h 429"/>
                  <a:gd name="T48" fmla="*/ 323 w 631"/>
                  <a:gd name="T49" fmla="*/ 61 h 429"/>
                  <a:gd name="T50" fmla="*/ 469 w 631"/>
                  <a:gd name="T51" fmla="*/ 21 h 429"/>
                  <a:gd name="T52" fmla="*/ 590 w 631"/>
                  <a:gd name="T53" fmla="*/ 45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31" h="429">
                    <a:moveTo>
                      <a:pt x="627" y="44"/>
                    </a:moveTo>
                    <a:cubicBezTo>
                      <a:pt x="593" y="16"/>
                      <a:pt x="534" y="0"/>
                      <a:pt x="469" y="0"/>
                    </a:cubicBezTo>
                    <a:cubicBezTo>
                      <a:pt x="407" y="0"/>
                      <a:pt x="350" y="15"/>
                      <a:pt x="315" y="41"/>
                    </a:cubicBezTo>
                    <a:cubicBezTo>
                      <a:pt x="288" y="15"/>
                      <a:pt x="234" y="0"/>
                      <a:pt x="168" y="0"/>
                    </a:cubicBezTo>
                    <a:cubicBezTo>
                      <a:pt x="100" y="0"/>
                      <a:pt x="37" y="17"/>
                      <a:pt x="3" y="44"/>
                    </a:cubicBezTo>
                    <a:cubicBezTo>
                      <a:pt x="1" y="46"/>
                      <a:pt x="0" y="49"/>
                      <a:pt x="0" y="5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0" y="419"/>
                      <a:pt x="9" y="429"/>
                      <a:pt x="23" y="429"/>
                    </a:cubicBezTo>
                    <a:cubicBezTo>
                      <a:pt x="313" y="429"/>
                      <a:pt x="313" y="429"/>
                      <a:pt x="313" y="429"/>
                    </a:cubicBezTo>
                    <a:cubicBezTo>
                      <a:pt x="314" y="429"/>
                      <a:pt x="608" y="429"/>
                      <a:pt x="608" y="429"/>
                    </a:cubicBezTo>
                    <a:cubicBezTo>
                      <a:pt x="618" y="429"/>
                      <a:pt x="631" y="424"/>
                      <a:pt x="631" y="413"/>
                    </a:cubicBezTo>
                    <a:cubicBezTo>
                      <a:pt x="631" y="52"/>
                      <a:pt x="631" y="52"/>
                      <a:pt x="631" y="52"/>
                    </a:cubicBezTo>
                    <a:cubicBezTo>
                      <a:pt x="631" y="49"/>
                      <a:pt x="630" y="46"/>
                      <a:pt x="627" y="44"/>
                    </a:cubicBezTo>
                    <a:close/>
                    <a:moveTo>
                      <a:pt x="304" y="60"/>
                    </a:moveTo>
                    <a:cubicBezTo>
                      <a:pt x="304" y="66"/>
                      <a:pt x="304" y="393"/>
                      <a:pt x="304" y="393"/>
                    </a:cubicBezTo>
                    <a:cubicBezTo>
                      <a:pt x="275" y="369"/>
                      <a:pt x="227" y="355"/>
                      <a:pt x="167" y="355"/>
                    </a:cubicBezTo>
                    <a:cubicBezTo>
                      <a:pt x="120" y="355"/>
                      <a:pt x="75" y="364"/>
                      <a:pt x="40" y="380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85" y="21"/>
                      <a:pt x="169" y="21"/>
                    </a:cubicBezTo>
                    <a:cubicBezTo>
                      <a:pt x="266" y="21"/>
                      <a:pt x="304" y="58"/>
                      <a:pt x="304" y="60"/>
                    </a:cubicBezTo>
                    <a:close/>
                    <a:moveTo>
                      <a:pt x="590" y="45"/>
                    </a:moveTo>
                    <a:cubicBezTo>
                      <a:pt x="590" y="381"/>
                      <a:pt x="590" y="381"/>
                      <a:pt x="590" y="381"/>
                    </a:cubicBezTo>
                    <a:cubicBezTo>
                      <a:pt x="554" y="366"/>
                      <a:pt x="505" y="359"/>
                      <a:pt x="462" y="359"/>
                    </a:cubicBezTo>
                    <a:cubicBezTo>
                      <a:pt x="401" y="359"/>
                      <a:pt x="352" y="371"/>
                      <a:pt x="323" y="394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23" y="61"/>
                      <a:pt x="368" y="21"/>
                      <a:pt x="469" y="21"/>
                    </a:cubicBezTo>
                    <a:cubicBezTo>
                      <a:pt x="547" y="21"/>
                      <a:pt x="590" y="45"/>
                      <a:pt x="590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24"/>
              <p:cNvSpPr/>
              <p:nvPr/>
            </p:nvSpPr>
            <p:spPr bwMode="auto">
              <a:xfrm>
                <a:off x="3992563" y="2085976"/>
                <a:ext cx="228600" cy="52388"/>
              </a:xfrm>
              <a:custGeom>
                <a:avLst/>
                <a:gdLst>
                  <a:gd name="T0" fmla="*/ 184 w 192"/>
                  <a:gd name="T1" fmla="*/ 44 h 44"/>
                  <a:gd name="T2" fmla="*/ 180 w 192"/>
                  <a:gd name="T3" fmla="*/ 43 h 44"/>
                  <a:gd name="T4" fmla="*/ 10 w 192"/>
                  <a:gd name="T5" fmla="*/ 32 h 44"/>
                  <a:gd name="T6" fmla="*/ 1 w 192"/>
                  <a:gd name="T7" fmla="*/ 27 h 44"/>
                  <a:gd name="T8" fmla="*/ 6 w 192"/>
                  <a:gd name="T9" fmla="*/ 19 h 44"/>
                  <a:gd name="T10" fmla="*/ 188 w 192"/>
                  <a:gd name="T11" fmla="*/ 31 h 44"/>
                  <a:gd name="T12" fmla="*/ 190 w 192"/>
                  <a:gd name="T13" fmla="*/ 41 h 44"/>
                  <a:gd name="T14" fmla="*/ 184 w 192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4">
                    <a:moveTo>
                      <a:pt x="184" y="44"/>
                    </a:moveTo>
                    <a:cubicBezTo>
                      <a:pt x="183" y="44"/>
                      <a:pt x="181" y="44"/>
                      <a:pt x="180" y="43"/>
                    </a:cubicBezTo>
                    <a:cubicBezTo>
                      <a:pt x="150" y="23"/>
                      <a:pt x="83" y="12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5"/>
                      <a:pt x="188" y="31"/>
                    </a:cubicBezTo>
                    <a:cubicBezTo>
                      <a:pt x="191" y="33"/>
                      <a:pt x="192" y="38"/>
                      <a:pt x="190" y="41"/>
                    </a:cubicBezTo>
                    <a:cubicBezTo>
                      <a:pt x="189" y="43"/>
                      <a:pt x="186" y="44"/>
                      <a:pt x="184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25"/>
              <p:cNvSpPr/>
              <p:nvPr/>
            </p:nvSpPr>
            <p:spPr bwMode="auto">
              <a:xfrm>
                <a:off x="3992563" y="2151063"/>
                <a:ext cx="228600" cy="50800"/>
              </a:xfrm>
              <a:custGeom>
                <a:avLst/>
                <a:gdLst>
                  <a:gd name="T0" fmla="*/ 184 w 192"/>
                  <a:gd name="T1" fmla="*/ 43 h 43"/>
                  <a:gd name="T2" fmla="*/ 180 w 192"/>
                  <a:gd name="T3" fmla="*/ 42 h 43"/>
                  <a:gd name="T4" fmla="*/ 10 w 192"/>
                  <a:gd name="T5" fmla="*/ 32 h 43"/>
                  <a:gd name="T6" fmla="*/ 1 w 192"/>
                  <a:gd name="T7" fmla="*/ 27 h 43"/>
                  <a:gd name="T8" fmla="*/ 6 w 192"/>
                  <a:gd name="T9" fmla="*/ 19 h 43"/>
                  <a:gd name="T10" fmla="*/ 188 w 192"/>
                  <a:gd name="T11" fmla="*/ 30 h 43"/>
                  <a:gd name="T12" fmla="*/ 190 w 192"/>
                  <a:gd name="T13" fmla="*/ 40 h 43"/>
                  <a:gd name="T14" fmla="*/ 184 w 19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3">
                    <a:moveTo>
                      <a:pt x="184" y="43"/>
                    </a:moveTo>
                    <a:cubicBezTo>
                      <a:pt x="183" y="43"/>
                      <a:pt x="181" y="43"/>
                      <a:pt x="180" y="42"/>
                    </a:cubicBezTo>
                    <a:cubicBezTo>
                      <a:pt x="150" y="23"/>
                      <a:pt x="84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4"/>
                      <a:pt x="188" y="30"/>
                    </a:cubicBezTo>
                    <a:cubicBezTo>
                      <a:pt x="191" y="32"/>
                      <a:pt x="192" y="37"/>
                      <a:pt x="190" y="40"/>
                    </a:cubicBezTo>
                    <a:cubicBezTo>
                      <a:pt x="188" y="42"/>
                      <a:pt x="186" y="43"/>
                      <a:pt x="184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5" name="Freeform 26"/>
              <p:cNvSpPr/>
              <p:nvPr/>
            </p:nvSpPr>
            <p:spPr bwMode="auto">
              <a:xfrm>
                <a:off x="3992563" y="2214563"/>
                <a:ext cx="230187" cy="50800"/>
              </a:xfrm>
              <a:custGeom>
                <a:avLst/>
                <a:gdLst>
                  <a:gd name="T0" fmla="*/ 185 w 193"/>
                  <a:gd name="T1" fmla="*/ 43 h 43"/>
                  <a:gd name="T2" fmla="*/ 181 w 193"/>
                  <a:gd name="T3" fmla="*/ 42 h 43"/>
                  <a:gd name="T4" fmla="*/ 10 w 193"/>
                  <a:gd name="T5" fmla="*/ 32 h 43"/>
                  <a:gd name="T6" fmla="*/ 1 w 193"/>
                  <a:gd name="T7" fmla="*/ 27 h 43"/>
                  <a:gd name="T8" fmla="*/ 6 w 193"/>
                  <a:gd name="T9" fmla="*/ 18 h 43"/>
                  <a:gd name="T10" fmla="*/ 189 w 193"/>
                  <a:gd name="T11" fmla="*/ 30 h 43"/>
                  <a:gd name="T12" fmla="*/ 191 w 193"/>
                  <a:gd name="T13" fmla="*/ 40 h 43"/>
                  <a:gd name="T14" fmla="*/ 185 w 193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43">
                    <a:moveTo>
                      <a:pt x="185" y="43"/>
                    </a:moveTo>
                    <a:cubicBezTo>
                      <a:pt x="184" y="43"/>
                      <a:pt x="182" y="43"/>
                      <a:pt x="181" y="42"/>
                    </a:cubicBezTo>
                    <a:cubicBezTo>
                      <a:pt x="151" y="22"/>
                      <a:pt x="85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8"/>
                    </a:cubicBezTo>
                    <a:cubicBezTo>
                      <a:pt x="74" y="0"/>
                      <a:pt x="149" y="4"/>
                      <a:pt x="189" y="30"/>
                    </a:cubicBezTo>
                    <a:cubicBezTo>
                      <a:pt x="192" y="32"/>
                      <a:pt x="193" y="37"/>
                      <a:pt x="191" y="40"/>
                    </a:cubicBezTo>
                    <a:cubicBezTo>
                      <a:pt x="190" y="42"/>
                      <a:pt x="187" y="43"/>
                      <a:pt x="18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" name="Freeform 27"/>
              <p:cNvSpPr/>
              <p:nvPr/>
            </p:nvSpPr>
            <p:spPr bwMode="auto">
              <a:xfrm>
                <a:off x="3992563" y="2278063"/>
                <a:ext cx="230187" cy="52388"/>
              </a:xfrm>
              <a:custGeom>
                <a:avLst/>
                <a:gdLst>
                  <a:gd name="T0" fmla="*/ 186 w 194"/>
                  <a:gd name="T1" fmla="*/ 44 h 44"/>
                  <a:gd name="T2" fmla="*/ 182 w 194"/>
                  <a:gd name="T3" fmla="*/ 43 h 44"/>
                  <a:gd name="T4" fmla="*/ 10 w 194"/>
                  <a:gd name="T5" fmla="*/ 34 h 44"/>
                  <a:gd name="T6" fmla="*/ 1 w 194"/>
                  <a:gd name="T7" fmla="*/ 30 h 44"/>
                  <a:gd name="T8" fmla="*/ 6 w 194"/>
                  <a:gd name="T9" fmla="*/ 21 h 44"/>
                  <a:gd name="T10" fmla="*/ 190 w 194"/>
                  <a:gd name="T11" fmla="*/ 31 h 44"/>
                  <a:gd name="T12" fmla="*/ 192 w 194"/>
                  <a:gd name="T13" fmla="*/ 41 h 44"/>
                  <a:gd name="T14" fmla="*/ 186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186" y="44"/>
                    </a:moveTo>
                    <a:cubicBezTo>
                      <a:pt x="185" y="44"/>
                      <a:pt x="183" y="44"/>
                      <a:pt x="182" y="43"/>
                    </a:cubicBezTo>
                    <a:cubicBezTo>
                      <a:pt x="144" y="19"/>
                      <a:pt x="78" y="15"/>
                      <a:pt x="10" y="34"/>
                    </a:cubicBezTo>
                    <a:cubicBezTo>
                      <a:pt x="6" y="35"/>
                      <a:pt x="2" y="33"/>
                      <a:pt x="1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79" y="0"/>
                      <a:pt x="148" y="4"/>
                      <a:pt x="190" y="31"/>
                    </a:cubicBezTo>
                    <a:cubicBezTo>
                      <a:pt x="193" y="34"/>
                      <a:pt x="194" y="38"/>
                      <a:pt x="192" y="41"/>
                    </a:cubicBezTo>
                    <a:cubicBezTo>
                      <a:pt x="191" y="43"/>
                      <a:pt x="188" y="44"/>
                      <a:pt x="186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" name="Freeform 28"/>
              <p:cNvSpPr/>
              <p:nvPr/>
            </p:nvSpPr>
            <p:spPr bwMode="auto">
              <a:xfrm>
                <a:off x="3992563" y="2339976"/>
                <a:ext cx="230187" cy="55563"/>
              </a:xfrm>
              <a:custGeom>
                <a:avLst/>
                <a:gdLst>
                  <a:gd name="T0" fmla="*/ 186 w 194"/>
                  <a:gd name="T1" fmla="*/ 47 h 47"/>
                  <a:gd name="T2" fmla="*/ 182 w 194"/>
                  <a:gd name="T3" fmla="*/ 46 h 47"/>
                  <a:gd name="T4" fmla="*/ 10 w 194"/>
                  <a:gd name="T5" fmla="*/ 38 h 47"/>
                  <a:gd name="T6" fmla="*/ 1 w 194"/>
                  <a:gd name="T7" fmla="*/ 34 h 47"/>
                  <a:gd name="T8" fmla="*/ 5 w 194"/>
                  <a:gd name="T9" fmla="*/ 25 h 47"/>
                  <a:gd name="T10" fmla="*/ 190 w 194"/>
                  <a:gd name="T11" fmla="*/ 34 h 47"/>
                  <a:gd name="T12" fmla="*/ 192 w 194"/>
                  <a:gd name="T13" fmla="*/ 44 h 47"/>
                  <a:gd name="T14" fmla="*/ 186 w 194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7">
                    <a:moveTo>
                      <a:pt x="186" y="47"/>
                    </a:moveTo>
                    <a:cubicBezTo>
                      <a:pt x="185" y="47"/>
                      <a:pt x="183" y="46"/>
                      <a:pt x="182" y="46"/>
                    </a:cubicBezTo>
                    <a:cubicBezTo>
                      <a:pt x="148" y="23"/>
                      <a:pt x="67" y="15"/>
                      <a:pt x="10" y="38"/>
                    </a:cubicBezTo>
                    <a:cubicBezTo>
                      <a:pt x="7" y="39"/>
                      <a:pt x="3" y="37"/>
                      <a:pt x="1" y="34"/>
                    </a:cubicBezTo>
                    <a:cubicBezTo>
                      <a:pt x="0" y="30"/>
                      <a:pt x="1" y="26"/>
                      <a:pt x="5" y="25"/>
                    </a:cubicBezTo>
                    <a:cubicBezTo>
                      <a:pt x="67" y="0"/>
                      <a:pt x="152" y="10"/>
                      <a:pt x="190" y="34"/>
                    </a:cubicBezTo>
                    <a:cubicBezTo>
                      <a:pt x="193" y="36"/>
                      <a:pt x="194" y="40"/>
                      <a:pt x="192" y="44"/>
                    </a:cubicBezTo>
                    <a:cubicBezTo>
                      <a:pt x="190" y="46"/>
                      <a:pt x="188" y="47"/>
                      <a:pt x="186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" name="Freeform 29"/>
              <p:cNvSpPr/>
              <p:nvPr/>
            </p:nvSpPr>
            <p:spPr bwMode="auto">
              <a:xfrm>
                <a:off x="4321175" y="2085976"/>
                <a:ext cx="230187" cy="52388"/>
              </a:xfrm>
              <a:custGeom>
                <a:avLst/>
                <a:gdLst>
                  <a:gd name="T0" fmla="*/ 8 w 194"/>
                  <a:gd name="T1" fmla="*/ 44 h 44"/>
                  <a:gd name="T2" fmla="*/ 2 w 194"/>
                  <a:gd name="T3" fmla="*/ 41 h 44"/>
                  <a:gd name="T4" fmla="*/ 4 w 194"/>
                  <a:gd name="T5" fmla="*/ 31 h 44"/>
                  <a:gd name="T6" fmla="*/ 188 w 194"/>
                  <a:gd name="T7" fmla="*/ 19 h 44"/>
                  <a:gd name="T8" fmla="*/ 193 w 194"/>
                  <a:gd name="T9" fmla="*/ 27 h 44"/>
                  <a:gd name="T10" fmla="*/ 185 w 194"/>
                  <a:gd name="T11" fmla="*/ 32 h 44"/>
                  <a:gd name="T12" fmla="*/ 12 w 194"/>
                  <a:gd name="T13" fmla="*/ 43 h 44"/>
                  <a:gd name="T14" fmla="*/ 8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8" y="44"/>
                    </a:moveTo>
                    <a:cubicBezTo>
                      <a:pt x="6" y="44"/>
                      <a:pt x="4" y="43"/>
                      <a:pt x="2" y="41"/>
                    </a:cubicBezTo>
                    <a:cubicBezTo>
                      <a:pt x="0" y="38"/>
                      <a:pt x="1" y="33"/>
                      <a:pt x="4" y="31"/>
                    </a:cubicBezTo>
                    <a:cubicBezTo>
                      <a:pt x="45" y="5"/>
                      <a:pt x="121" y="0"/>
                      <a:pt x="188" y="19"/>
                    </a:cubicBezTo>
                    <a:cubicBezTo>
                      <a:pt x="192" y="20"/>
                      <a:pt x="194" y="23"/>
                      <a:pt x="193" y="27"/>
                    </a:cubicBezTo>
                    <a:cubicBezTo>
                      <a:pt x="192" y="31"/>
                      <a:pt x="188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4"/>
                      <a:pt x="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" name="Freeform 30"/>
              <p:cNvSpPr/>
              <p:nvPr/>
            </p:nvSpPr>
            <p:spPr bwMode="auto">
              <a:xfrm>
                <a:off x="4321175" y="2149476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5 w 194"/>
                  <a:gd name="T5" fmla="*/ 32 h 45"/>
                  <a:gd name="T6" fmla="*/ 189 w 194"/>
                  <a:gd name="T7" fmla="*/ 19 h 45"/>
                  <a:gd name="T8" fmla="*/ 193 w 194"/>
                  <a:gd name="T9" fmla="*/ 28 h 45"/>
                  <a:gd name="T10" fmla="*/ 185 w 194"/>
                  <a:gd name="T11" fmla="*/ 33 h 45"/>
                  <a:gd name="T12" fmla="*/ 12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6" y="45"/>
                      <a:pt x="4" y="44"/>
                      <a:pt x="2" y="42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6"/>
                      <a:pt x="121" y="0"/>
                      <a:pt x="189" y="19"/>
                    </a:cubicBezTo>
                    <a:cubicBezTo>
                      <a:pt x="192" y="20"/>
                      <a:pt x="194" y="24"/>
                      <a:pt x="193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13" y="13"/>
                      <a:pt x="44" y="23"/>
                      <a:pt x="12" y="44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" name="Freeform 31"/>
              <p:cNvSpPr/>
              <p:nvPr/>
            </p:nvSpPr>
            <p:spPr bwMode="auto">
              <a:xfrm>
                <a:off x="4321175" y="2214563"/>
                <a:ext cx="230187" cy="53975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1 h 45"/>
                  <a:gd name="T4" fmla="*/ 5 w 195"/>
                  <a:gd name="T5" fmla="*/ 32 h 45"/>
                  <a:gd name="T6" fmla="*/ 189 w 195"/>
                  <a:gd name="T7" fmla="*/ 19 h 45"/>
                  <a:gd name="T8" fmla="*/ 193 w 195"/>
                  <a:gd name="T9" fmla="*/ 28 h 45"/>
                  <a:gd name="T10" fmla="*/ 185 w 195"/>
                  <a:gd name="T11" fmla="*/ 32 h 45"/>
                  <a:gd name="T12" fmla="*/ 12 w 195"/>
                  <a:gd name="T13" fmla="*/ 43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3"/>
                      <a:pt x="3" y="41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5"/>
                      <a:pt x="121" y="0"/>
                      <a:pt x="189" y="19"/>
                    </a:cubicBezTo>
                    <a:cubicBezTo>
                      <a:pt x="192" y="20"/>
                      <a:pt x="195" y="24"/>
                      <a:pt x="193" y="28"/>
                    </a:cubicBezTo>
                    <a:cubicBezTo>
                      <a:pt x="192" y="31"/>
                      <a:pt x="189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1" name="Freeform 32"/>
              <p:cNvSpPr/>
              <p:nvPr/>
            </p:nvSpPr>
            <p:spPr bwMode="auto">
              <a:xfrm>
                <a:off x="4321175" y="2278063"/>
                <a:ext cx="230187" cy="52388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2 h 45"/>
                  <a:gd name="T4" fmla="*/ 5 w 195"/>
                  <a:gd name="T5" fmla="*/ 32 h 45"/>
                  <a:gd name="T6" fmla="*/ 189 w 195"/>
                  <a:gd name="T7" fmla="*/ 20 h 45"/>
                  <a:gd name="T8" fmla="*/ 194 w 195"/>
                  <a:gd name="T9" fmla="*/ 28 h 45"/>
                  <a:gd name="T10" fmla="*/ 185 w 195"/>
                  <a:gd name="T11" fmla="*/ 33 h 45"/>
                  <a:gd name="T12" fmla="*/ 12 w 195"/>
                  <a:gd name="T13" fmla="*/ 44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4"/>
                      <a:pt x="3" y="42"/>
                    </a:cubicBezTo>
                    <a:cubicBezTo>
                      <a:pt x="0" y="39"/>
                      <a:pt x="1" y="34"/>
                      <a:pt x="5" y="32"/>
                    </a:cubicBezTo>
                    <a:cubicBezTo>
                      <a:pt x="38" y="11"/>
                      <a:pt x="118" y="0"/>
                      <a:pt x="189" y="20"/>
                    </a:cubicBezTo>
                    <a:cubicBezTo>
                      <a:pt x="192" y="21"/>
                      <a:pt x="195" y="25"/>
                      <a:pt x="194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20" y="15"/>
                      <a:pt x="43" y="24"/>
                      <a:pt x="12" y="44"/>
                    </a:cubicBezTo>
                    <a:cubicBezTo>
                      <a:pt x="11" y="45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2" name="Freeform 33"/>
              <p:cNvSpPr/>
              <p:nvPr/>
            </p:nvSpPr>
            <p:spPr bwMode="auto">
              <a:xfrm>
                <a:off x="4321175" y="2343151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4 w 194"/>
                  <a:gd name="T5" fmla="*/ 32 h 45"/>
                  <a:gd name="T6" fmla="*/ 188 w 194"/>
                  <a:gd name="T7" fmla="*/ 19 h 45"/>
                  <a:gd name="T8" fmla="*/ 193 w 194"/>
                  <a:gd name="T9" fmla="*/ 28 h 45"/>
                  <a:gd name="T10" fmla="*/ 184 w 194"/>
                  <a:gd name="T11" fmla="*/ 33 h 45"/>
                  <a:gd name="T12" fmla="*/ 11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5" y="45"/>
                      <a:pt x="3" y="44"/>
                      <a:pt x="2" y="42"/>
                    </a:cubicBezTo>
                    <a:cubicBezTo>
                      <a:pt x="0" y="38"/>
                      <a:pt x="0" y="34"/>
                      <a:pt x="4" y="32"/>
                    </a:cubicBezTo>
                    <a:cubicBezTo>
                      <a:pt x="44" y="6"/>
                      <a:pt x="120" y="0"/>
                      <a:pt x="188" y="19"/>
                    </a:cubicBezTo>
                    <a:cubicBezTo>
                      <a:pt x="191" y="20"/>
                      <a:pt x="194" y="24"/>
                      <a:pt x="193" y="28"/>
                    </a:cubicBezTo>
                    <a:cubicBezTo>
                      <a:pt x="192" y="32"/>
                      <a:pt x="188" y="34"/>
                      <a:pt x="184" y="33"/>
                    </a:cubicBezTo>
                    <a:cubicBezTo>
                      <a:pt x="113" y="13"/>
                      <a:pt x="43" y="23"/>
                      <a:pt x="11" y="44"/>
                    </a:cubicBezTo>
                    <a:cubicBezTo>
                      <a:pt x="10" y="45"/>
                      <a:pt x="9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2210764" y="52017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dirty="0">
                <a:latin typeface="黑体" panose="02010609060101010101" pitchFamily="49" charset="-122"/>
                <a:ea typeface="黑体" panose="02010609060101010101" pitchFamily="49" charset="-122"/>
              </a:rPr>
              <a:t>成果形式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283916" y="1852524"/>
            <a:ext cx="2714625" cy="3206173"/>
            <a:chOff x="2283916" y="1852524"/>
            <a:chExt cx="2714625" cy="3206173"/>
          </a:xfrm>
        </p:grpSpPr>
        <p:sp>
          <p:nvSpPr>
            <p:cNvPr id="27" name="MH_SubTitle_1"/>
            <p:cNvSpPr/>
            <p:nvPr>
              <p:custDataLst>
                <p:tags r:id="rId1"/>
              </p:custDataLst>
            </p:nvPr>
          </p:nvSpPr>
          <p:spPr>
            <a:xfrm>
              <a:off x="2283916" y="2710467"/>
              <a:ext cx="2714625" cy="234823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9000" rIns="0" bIns="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MH_Other_2"/>
            <p:cNvSpPr/>
            <p:nvPr>
              <p:custDataLst>
                <p:tags r:id="rId2"/>
              </p:custDataLst>
            </p:nvPr>
          </p:nvSpPr>
          <p:spPr>
            <a:xfrm>
              <a:off x="3213084" y="1852524"/>
              <a:ext cx="856365" cy="839573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sp>
          <p:nvSpPr>
            <p:cNvPr id="33" name="MH_Other_3"/>
            <p:cNvSpPr/>
            <p:nvPr>
              <p:custDataLst>
                <p:tags r:id="rId3"/>
              </p:custDataLst>
            </p:nvPr>
          </p:nvSpPr>
          <p:spPr>
            <a:xfrm>
              <a:off x="3447647" y="2072757"/>
              <a:ext cx="388070" cy="361949"/>
            </a:xfrm>
            <a:custGeom>
              <a:avLst/>
              <a:gdLst/>
              <a:ahLst/>
              <a:cxnLst/>
              <a:rect l="l" t="t" r="r" b="b"/>
              <a:pathLst>
                <a:path w="969654" h="903534">
                  <a:moveTo>
                    <a:pt x="813088" y="487443"/>
                  </a:moveTo>
                  <a:cubicBezTo>
                    <a:pt x="793206" y="487443"/>
                    <a:pt x="777088" y="503561"/>
                    <a:pt x="777088" y="523443"/>
                  </a:cubicBezTo>
                  <a:cubicBezTo>
                    <a:pt x="777088" y="543325"/>
                    <a:pt x="793206" y="559443"/>
                    <a:pt x="813088" y="559443"/>
                  </a:cubicBezTo>
                  <a:cubicBezTo>
                    <a:pt x="832970" y="559443"/>
                    <a:pt x="849088" y="543325"/>
                    <a:pt x="849088" y="523443"/>
                  </a:cubicBezTo>
                  <a:cubicBezTo>
                    <a:pt x="849088" y="503561"/>
                    <a:pt x="832970" y="487443"/>
                    <a:pt x="813088" y="487443"/>
                  </a:cubicBezTo>
                  <a:close/>
                  <a:moveTo>
                    <a:pt x="606961" y="487443"/>
                  </a:moveTo>
                  <a:cubicBezTo>
                    <a:pt x="587079" y="487443"/>
                    <a:pt x="570961" y="503561"/>
                    <a:pt x="570961" y="523443"/>
                  </a:cubicBezTo>
                  <a:cubicBezTo>
                    <a:pt x="570961" y="543325"/>
                    <a:pt x="587079" y="559443"/>
                    <a:pt x="606961" y="559443"/>
                  </a:cubicBezTo>
                  <a:cubicBezTo>
                    <a:pt x="626843" y="559443"/>
                    <a:pt x="642961" y="543325"/>
                    <a:pt x="642961" y="523443"/>
                  </a:cubicBezTo>
                  <a:cubicBezTo>
                    <a:pt x="642961" y="503561"/>
                    <a:pt x="626843" y="487443"/>
                    <a:pt x="606961" y="487443"/>
                  </a:cubicBezTo>
                  <a:close/>
                  <a:moveTo>
                    <a:pt x="691345" y="336511"/>
                  </a:moveTo>
                  <a:cubicBezTo>
                    <a:pt x="769490" y="335080"/>
                    <a:pt x="847112" y="364668"/>
                    <a:pt x="901758" y="422110"/>
                  </a:cubicBezTo>
                  <a:cubicBezTo>
                    <a:pt x="999759" y="525126"/>
                    <a:pt x="990612" y="681640"/>
                    <a:pt x="881173" y="774306"/>
                  </a:cubicBezTo>
                  <a:lnTo>
                    <a:pt x="905846" y="903534"/>
                  </a:lnTo>
                  <a:lnTo>
                    <a:pt x="792422" y="824563"/>
                  </a:lnTo>
                  <a:cubicBezTo>
                    <a:pt x="666952" y="867914"/>
                    <a:pt x="525982" y="820668"/>
                    <a:pt x="459770" y="713074"/>
                  </a:cubicBezTo>
                  <a:cubicBezTo>
                    <a:pt x="386891" y="594648"/>
                    <a:pt x="429055" y="444146"/>
                    <a:pt x="554971" y="373268"/>
                  </a:cubicBezTo>
                  <a:cubicBezTo>
                    <a:pt x="597384" y="349394"/>
                    <a:pt x="644458" y="337369"/>
                    <a:pt x="691345" y="336511"/>
                  </a:cubicBezTo>
                  <a:close/>
                  <a:moveTo>
                    <a:pt x="547874" y="187267"/>
                  </a:moveTo>
                  <a:cubicBezTo>
                    <a:pt x="518051" y="187267"/>
                    <a:pt x="493874" y="211444"/>
                    <a:pt x="493874" y="241267"/>
                  </a:cubicBezTo>
                  <a:cubicBezTo>
                    <a:pt x="493874" y="271090"/>
                    <a:pt x="518051" y="295267"/>
                    <a:pt x="547874" y="295267"/>
                  </a:cubicBezTo>
                  <a:cubicBezTo>
                    <a:pt x="577697" y="295267"/>
                    <a:pt x="601874" y="271090"/>
                    <a:pt x="601874" y="241267"/>
                  </a:cubicBezTo>
                  <a:cubicBezTo>
                    <a:pt x="601874" y="211444"/>
                    <a:pt x="577697" y="187267"/>
                    <a:pt x="547874" y="187267"/>
                  </a:cubicBezTo>
                  <a:close/>
                  <a:moveTo>
                    <a:pt x="294449" y="187267"/>
                  </a:moveTo>
                  <a:cubicBezTo>
                    <a:pt x="264626" y="187267"/>
                    <a:pt x="240449" y="211444"/>
                    <a:pt x="240449" y="241267"/>
                  </a:cubicBezTo>
                  <a:cubicBezTo>
                    <a:pt x="240449" y="271090"/>
                    <a:pt x="264626" y="295267"/>
                    <a:pt x="294449" y="295267"/>
                  </a:cubicBezTo>
                  <a:cubicBezTo>
                    <a:pt x="324272" y="295267"/>
                    <a:pt x="348449" y="271090"/>
                    <a:pt x="348449" y="241267"/>
                  </a:cubicBezTo>
                  <a:cubicBezTo>
                    <a:pt x="348449" y="211444"/>
                    <a:pt x="324272" y="187267"/>
                    <a:pt x="294449" y="187267"/>
                  </a:cubicBezTo>
                  <a:close/>
                  <a:moveTo>
                    <a:pt x="408549" y="168"/>
                  </a:moveTo>
                  <a:cubicBezTo>
                    <a:pt x="456533" y="-1113"/>
                    <a:pt x="505397" y="4870"/>
                    <a:pt x="553141" y="18800"/>
                  </a:cubicBezTo>
                  <a:cubicBezTo>
                    <a:pt x="730896" y="70663"/>
                    <a:pt x="843952" y="217556"/>
                    <a:pt x="840274" y="375462"/>
                  </a:cubicBezTo>
                  <a:cubicBezTo>
                    <a:pt x="754752" y="310337"/>
                    <a:pt x="632797" y="302687"/>
                    <a:pt x="535419" y="357502"/>
                  </a:cubicBezTo>
                  <a:cubicBezTo>
                    <a:pt x="409503" y="428380"/>
                    <a:pt x="367339" y="578882"/>
                    <a:pt x="440218" y="697308"/>
                  </a:cubicBezTo>
                  <a:cubicBezTo>
                    <a:pt x="450352" y="713775"/>
                    <a:pt x="462237" y="728829"/>
                    <a:pt x="478397" y="739559"/>
                  </a:cubicBezTo>
                  <a:cubicBezTo>
                    <a:pt x="442192" y="745523"/>
                    <a:pt x="404623" y="745773"/>
                    <a:pt x="366675" y="741395"/>
                  </a:cubicBezTo>
                  <a:lnTo>
                    <a:pt x="245711" y="837584"/>
                  </a:lnTo>
                  <a:lnTo>
                    <a:pt x="214226" y="696474"/>
                  </a:lnTo>
                  <a:cubicBezTo>
                    <a:pt x="11680" y="595442"/>
                    <a:pt x="-59861" y="368389"/>
                    <a:pt x="54436" y="189343"/>
                  </a:cubicBezTo>
                  <a:cubicBezTo>
                    <a:pt x="128564" y="73222"/>
                    <a:pt x="264598" y="4010"/>
                    <a:pt x="408549" y="1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240732" y="1870939"/>
            <a:ext cx="858231" cy="839573"/>
            <a:chOff x="6168342" y="1870939"/>
            <a:chExt cx="858231" cy="839573"/>
          </a:xfrm>
        </p:grpSpPr>
        <p:sp>
          <p:nvSpPr>
            <p:cNvPr id="54" name="MH_Other_11"/>
            <p:cNvSpPr/>
            <p:nvPr>
              <p:custDataLst>
                <p:tags r:id="rId4"/>
              </p:custDataLst>
            </p:nvPr>
          </p:nvSpPr>
          <p:spPr>
            <a:xfrm>
              <a:off x="6168342" y="1870939"/>
              <a:ext cx="858231" cy="839573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sp>
          <p:nvSpPr>
            <p:cNvPr id="57" name="MH_Other_12"/>
            <p:cNvSpPr/>
            <p:nvPr>
              <p:custDataLst>
                <p:tags r:id="rId5"/>
              </p:custDataLst>
            </p:nvPr>
          </p:nvSpPr>
          <p:spPr>
            <a:xfrm>
              <a:off x="6409020" y="2132139"/>
              <a:ext cx="375009" cy="296651"/>
            </a:xfrm>
            <a:custGeom>
              <a:avLst/>
              <a:gdLst/>
              <a:ahLst/>
              <a:cxnLst/>
              <a:rect l="l" t="t" r="r" b="b"/>
              <a:pathLst>
                <a:path w="936104" h="739561">
                  <a:moveTo>
                    <a:pt x="282640" y="667561"/>
                  </a:moveTo>
                  <a:lnTo>
                    <a:pt x="653465" y="667561"/>
                  </a:lnTo>
                  <a:lnTo>
                    <a:pt x="684077" y="739561"/>
                  </a:lnTo>
                  <a:lnTo>
                    <a:pt x="252028" y="739561"/>
                  </a:lnTo>
                  <a:close/>
                  <a:moveTo>
                    <a:pt x="54052" y="52175"/>
                  </a:moveTo>
                  <a:lnTo>
                    <a:pt x="54052" y="520175"/>
                  </a:lnTo>
                  <a:lnTo>
                    <a:pt x="882052" y="520175"/>
                  </a:lnTo>
                  <a:lnTo>
                    <a:pt x="882052" y="52175"/>
                  </a:lnTo>
                  <a:close/>
                  <a:moveTo>
                    <a:pt x="0" y="0"/>
                  </a:moveTo>
                  <a:lnTo>
                    <a:pt x="936104" y="0"/>
                  </a:lnTo>
                  <a:lnTo>
                    <a:pt x="936104" y="648000"/>
                  </a:lnTo>
                  <a:lnTo>
                    <a:pt x="0" y="648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43000"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127371" y="1870939"/>
            <a:ext cx="856365" cy="839573"/>
            <a:chOff x="9127371" y="1870939"/>
            <a:chExt cx="856365" cy="839573"/>
          </a:xfrm>
        </p:grpSpPr>
        <p:sp>
          <p:nvSpPr>
            <p:cNvPr id="61" name="MH_Other_14"/>
            <p:cNvSpPr/>
            <p:nvPr>
              <p:custDataLst>
                <p:tags r:id="rId6"/>
              </p:custDataLst>
            </p:nvPr>
          </p:nvSpPr>
          <p:spPr>
            <a:xfrm>
              <a:off x="9127371" y="1870939"/>
              <a:ext cx="856365" cy="839573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sp>
          <p:nvSpPr>
            <p:cNvPr id="62" name="MH_Other_1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9384842" y="2100421"/>
              <a:ext cx="347023" cy="343292"/>
            </a:xfrm>
            <a:custGeom>
              <a:avLst/>
              <a:gdLst/>
              <a:ahLst/>
              <a:cxnLst/>
              <a:rect l="0" t="0" r="r" b="b"/>
              <a:pathLst>
                <a:path w="1622425" h="1601788">
                  <a:moveTo>
                    <a:pt x="1477962" y="927100"/>
                  </a:moveTo>
                  <a:lnTo>
                    <a:pt x="1622425" y="927100"/>
                  </a:lnTo>
                  <a:lnTo>
                    <a:pt x="1622425" y="1293813"/>
                  </a:lnTo>
                  <a:lnTo>
                    <a:pt x="1477962" y="1293813"/>
                  </a:lnTo>
                  <a:lnTo>
                    <a:pt x="1477962" y="927100"/>
                  </a:lnTo>
                  <a:close/>
                  <a:moveTo>
                    <a:pt x="1477962" y="463550"/>
                  </a:moveTo>
                  <a:lnTo>
                    <a:pt x="1622425" y="463550"/>
                  </a:lnTo>
                  <a:lnTo>
                    <a:pt x="1622425" y="830263"/>
                  </a:lnTo>
                  <a:lnTo>
                    <a:pt x="1477962" y="830263"/>
                  </a:lnTo>
                  <a:lnTo>
                    <a:pt x="1477962" y="463550"/>
                  </a:lnTo>
                  <a:close/>
                  <a:moveTo>
                    <a:pt x="871932" y="418865"/>
                  </a:moveTo>
                  <a:lnTo>
                    <a:pt x="866214" y="419183"/>
                  </a:lnTo>
                  <a:lnTo>
                    <a:pt x="859861" y="419183"/>
                  </a:lnTo>
                  <a:lnTo>
                    <a:pt x="848426" y="420453"/>
                  </a:lnTo>
                  <a:lnTo>
                    <a:pt x="837309" y="422359"/>
                  </a:lnTo>
                  <a:lnTo>
                    <a:pt x="826509" y="424582"/>
                  </a:lnTo>
                  <a:lnTo>
                    <a:pt x="815709" y="427440"/>
                  </a:lnTo>
                  <a:lnTo>
                    <a:pt x="805862" y="430298"/>
                  </a:lnTo>
                  <a:lnTo>
                    <a:pt x="796650" y="433473"/>
                  </a:lnTo>
                  <a:lnTo>
                    <a:pt x="787439" y="436649"/>
                  </a:lnTo>
                  <a:lnTo>
                    <a:pt x="771874" y="443000"/>
                  </a:lnTo>
                  <a:lnTo>
                    <a:pt x="766792" y="444906"/>
                  </a:lnTo>
                  <a:lnTo>
                    <a:pt x="762027" y="446811"/>
                  </a:lnTo>
                  <a:lnTo>
                    <a:pt x="757262" y="449034"/>
                  </a:lnTo>
                  <a:lnTo>
                    <a:pt x="752498" y="451257"/>
                  </a:lnTo>
                  <a:lnTo>
                    <a:pt x="748051" y="454115"/>
                  </a:lnTo>
                  <a:lnTo>
                    <a:pt x="743921" y="456655"/>
                  </a:lnTo>
                  <a:lnTo>
                    <a:pt x="739792" y="459831"/>
                  </a:lnTo>
                  <a:lnTo>
                    <a:pt x="735345" y="463324"/>
                  </a:lnTo>
                  <a:lnTo>
                    <a:pt x="731533" y="466817"/>
                  </a:lnTo>
                  <a:lnTo>
                    <a:pt x="728039" y="470628"/>
                  </a:lnTo>
                  <a:lnTo>
                    <a:pt x="724545" y="474757"/>
                  </a:lnTo>
                  <a:lnTo>
                    <a:pt x="721051" y="479202"/>
                  </a:lnTo>
                  <a:lnTo>
                    <a:pt x="718192" y="483966"/>
                  </a:lnTo>
                  <a:lnTo>
                    <a:pt x="715333" y="488729"/>
                  </a:lnTo>
                  <a:lnTo>
                    <a:pt x="712792" y="493810"/>
                  </a:lnTo>
                  <a:lnTo>
                    <a:pt x="710251" y="499526"/>
                  </a:lnTo>
                  <a:lnTo>
                    <a:pt x="708028" y="504925"/>
                  </a:lnTo>
                  <a:lnTo>
                    <a:pt x="706122" y="510959"/>
                  </a:lnTo>
                  <a:lnTo>
                    <a:pt x="704216" y="517310"/>
                  </a:lnTo>
                  <a:lnTo>
                    <a:pt x="702628" y="523979"/>
                  </a:lnTo>
                  <a:lnTo>
                    <a:pt x="701357" y="530648"/>
                  </a:lnTo>
                  <a:lnTo>
                    <a:pt x="700404" y="537952"/>
                  </a:lnTo>
                  <a:lnTo>
                    <a:pt x="699769" y="545256"/>
                  </a:lnTo>
                  <a:lnTo>
                    <a:pt x="699451" y="553512"/>
                  </a:lnTo>
                  <a:lnTo>
                    <a:pt x="699451" y="561451"/>
                  </a:lnTo>
                  <a:lnTo>
                    <a:pt x="699451" y="570025"/>
                  </a:lnTo>
                  <a:lnTo>
                    <a:pt x="700087" y="578600"/>
                  </a:lnTo>
                  <a:lnTo>
                    <a:pt x="700722" y="587809"/>
                  </a:lnTo>
                  <a:lnTo>
                    <a:pt x="701992" y="597018"/>
                  </a:lnTo>
                  <a:lnTo>
                    <a:pt x="703263" y="607180"/>
                  </a:lnTo>
                  <a:lnTo>
                    <a:pt x="705169" y="617025"/>
                  </a:lnTo>
                  <a:lnTo>
                    <a:pt x="707392" y="627504"/>
                  </a:lnTo>
                  <a:lnTo>
                    <a:pt x="708028" y="630998"/>
                  </a:lnTo>
                  <a:lnTo>
                    <a:pt x="708028" y="634173"/>
                  </a:lnTo>
                  <a:lnTo>
                    <a:pt x="707710" y="637666"/>
                  </a:lnTo>
                  <a:lnTo>
                    <a:pt x="707392" y="640524"/>
                  </a:lnTo>
                  <a:lnTo>
                    <a:pt x="706757" y="643065"/>
                  </a:lnTo>
                  <a:lnTo>
                    <a:pt x="705804" y="645605"/>
                  </a:lnTo>
                  <a:lnTo>
                    <a:pt x="703263" y="650051"/>
                  </a:lnTo>
                  <a:lnTo>
                    <a:pt x="701039" y="654815"/>
                  </a:lnTo>
                  <a:lnTo>
                    <a:pt x="699134" y="658626"/>
                  </a:lnTo>
                  <a:lnTo>
                    <a:pt x="698498" y="660531"/>
                  </a:lnTo>
                  <a:lnTo>
                    <a:pt x="697863" y="662436"/>
                  </a:lnTo>
                  <a:lnTo>
                    <a:pt x="697545" y="664342"/>
                  </a:lnTo>
                  <a:lnTo>
                    <a:pt x="697545" y="666247"/>
                  </a:lnTo>
                  <a:lnTo>
                    <a:pt x="699134" y="688794"/>
                  </a:lnTo>
                  <a:lnTo>
                    <a:pt x="700404" y="702132"/>
                  </a:lnTo>
                  <a:lnTo>
                    <a:pt x="701039" y="709436"/>
                  </a:lnTo>
                  <a:lnTo>
                    <a:pt x="702310" y="716104"/>
                  </a:lnTo>
                  <a:lnTo>
                    <a:pt x="703581" y="723408"/>
                  </a:lnTo>
                  <a:lnTo>
                    <a:pt x="705487" y="729760"/>
                  </a:lnTo>
                  <a:lnTo>
                    <a:pt x="707075" y="736111"/>
                  </a:lnTo>
                  <a:lnTo>
                    <a:pt x="709298" y="742145"/>
                  </a:lnTo>
                  <a:lnTo>
                    <a:pt x="711839" y="747226"/>
                  </a:lnTo>
                  <a:lnTo>
                    <a:pt x="714698" y="751989"/>
                  </a:lnTo>
                  <a:lnTo>
                    <a:pt x="716286" y="753894"/>
                  </a:lnTo>
                  <a:lnTo>
                    <a:pt x="718192" y="755800"/>
                  </a:lnTo>
                  <a:lnTo>
                    <a:pt x="719780" y="757705"/>
                  </a:lnTo>
                  <a:lnTo>
                    <a:pt x="722322" y="759293"/>
                  </a:lnTo>
                  <a:lnTo>
                    <a:pt x="725816" y="760563"/>
                  </a:lnTo>
                  <a:lnTo>
                    <a:pt x="731533" y="762151"/>
                  </a:lnTo>
                  <a:lnTo>
                    <a:pt x="736933" y="763104"/>
                  </a:lnTo>
                  <a:lnTo>
                    <a:pt x="738839" y="763421"/>
                  </a:lnTo>
                  <a:lnTo>
                    <a:pt x="739792" y="763104"/>
                  </a:lnTo>
                  <a:lnTo>
                    <a:pt x="745827" y="831062"/>
                  </a:lnTo>
                  <a:lnTo>
                    <a:pt x="747098" y="833603"/>
                  </a:lnTo>
                  <a:lnTo>
                    <a:pt x="748368" y="835826"/>
                  </a:lnTo>
                  <a:lnTo>
                    <a:pt x="749639" y="838049"/>
                  </a:lnTo>
                  <a:lnTo>
                    <a:pt x="751227" y="839954"/>
                  </a:lnTo>
                  <a:lnTo>
                    <a:pt x="754404" y="843765"/>
                  </a:lnTo>
                  <a:lnTo>
                    <a:pt x="757898" y="847576"/>
                  </a:lnTo>
                  <a:lnTo>
                    <a:pt x="761074" y="851386"/>
                  </a:lnTo>
                  <a:lnTo>
                    <a:pt x="762662" y="853609"/>
                  </a:lnTo>
                  <a:lnTo>
                    <a:pt x="763933" y="855832"/>
                  </a:lnTo>
                  <a:lnTo>
                    <a:pt x="765204" y="858373"/>
                  </a:lnTo>
                  <a:lnTo>
                    <a:pt x="766474" y="861548"/>
                  </a:lnTo>
                  <a:lnTo>
                    <a:pt x="767427" y="865042"/>
                  </a:lnTo>
                  <a:lnTo>
                    <a:pt x="768380" y="868852"/>
                  </a:lnTo>
                  <a:lnTo>
                    <a:pt x="751545" y="872663"/>
                  </a:lnTo>
                  <a:lnTo>
                    <a:pt x="744874" y="887271"/>
                  </a:lnTo>
                  <a:lnTo>
                    <a:pt x="740745" y="895528"/>
                  </a:lnTo>
                  <a:lnTo>
                    <a:pt x="736298" y="904102"/>
                  </a:lnTo>
                  <a:lnTo>
                    <a:pt x="731533" y="912358"/>
                  </a:lnTo>
                  <a:lnTo>
                    <a:pt x="726451" y="919980"/>
                  </a:lnTo>
                  <a:lnTo>
                    <a:pt x="723910" y="923156"/>
                  </a:lnTo>
                  <a:lnTo>
                    <a:pt x="721051" y="926014"/>
                  </a:lnTo>
                  <a:lnTo>
                    <a:pt x="718510" y="928555"/>
                  </a:lnTo>
                  <a:lnTo>
                    <a:pt x="715969" y="930778"/>
                  </a:lnTo>
                  <a:lnTo>
                    <a:pt x="680393" y="940622"/>
                  </a:lnTo>
                  <a:lnTo>
                    <a:pt x="648628" y="953960"/>
                  </a:lnTo>
                  <a:lnTo>
                    <a:pt x="615911" y="967932"/>
                  </a:lnTo>
                  <a:lnTo>
                    <a:pt x="551747" y="995243"/>
                  </a:lnTo>
                  <a:lnTo>
                    <a:pt x="544123" y="998101"/>
                  </a:lnTo>
                  <a:lnTo>
                    <a:pt x="537135" y="1000641"/>
                  </a:lnTo>
                  <a:lnTo>
                    <a:pt x="522524" y="1006040"/>
                  </a:lnTo>
                  <a:lnTo>
                    <a:pt x="507912" y="1011121"/>
                  </a:lnTo>
                  <a:lnTo>
                    <a:pt x="500924" y="1013979"/>
                  </a:lnTo>
                  <a:lnTo>
                    <a:pt x="493936" y="1016837"/>
                  </a:lnTo>
                  <a:lnTo>
                    <a:pt x="487583" y="1020648"/>
                  </a:lnTo>
                  <a:lnTo>
                    <a:pt x="481548" y="1024141"/>
                  </a:lnTo>
                  <a:lnTo>
                    <a:pt x="475512" y="1027952"/>
                  </a:lnTo>
                  <a:lnTo>
                    <a:pt x="470430" y="1032398"/>
                  </a:lnTo>
                  <a:lnTo>
                    <a:pt x="467889" y="1034938"/>
                  </a:lnTo>
                  <a:lnTo>
                    <a:pt x="465665" y="1037796"/>
                  </a:lnTo>
                  <a:lnTo>
                    <a:pt x="463442" y="1040337"/>
                  </a:lnTo>
                  <a:lnTo>
                    <a:pt x="461218" y="1043195"/>
                  </a:lnTo>
                  <a:lnTo>
                    <a:pt x="459313" y="1046370"/>
                  </a:lnTo>
                  <a:lnTo>
                    <a:pt x="457407" y="1049546"/>
                  </a:lnTo>
                  <a:lnTo>
                    <a:pt x="456136" y="1052722"/>
                  </a:lnTo>
                  <a:lnTo>
                    <a:pt x="454548" y="1056850"/>
                  </a:lnTo>
                  <a:lnTo>
                    <a:pt x="454230" y="1082573"/>
                  </a:lnTo>
                  <a:lnTo>
                    <a:pt x="453595" y="1116234"/>
                  </a:lnTo>
                  <a:lnTo>
                    <a:pt x="452960" y="1151484"/>
                  </a:lnTo>
                  <a:lnTo>
                    <a:pt x="452642" y="1167997"/>
                  </a:lnTo>
                  <a:lnTo>
                    <a:pt x="452960" y="1182605"/>
                  </a:lnTo>
                  <a:lnTo>
                    <a:pt x="1276928" y="1182605"/>
                  </a:lnTo>
                  <a:lnTo>
                    <a:pt x="1277245" y="1167997"/>
                  </a:lnTo>
                  <a:lnTo>
                    <a:pt x="1276928" y="1151484"/>
                  </a:lnTo>
                  <a:lnTo>
                    <a:pt x="1276292" y="1116234"/>
                  </a:lnTo>
                  <a:lnTo>
                    <a:pt x="1275339" y="1082573"/>
                  </a:lnTo>
                  <a:lnTo>
                    <a:pt x="1275022" y="1056850"/>
                  </a:lnTo>
                  <a:lnTo>
                    <a:pt x="1273751" y="1052722"/>
                  </a:lnTo>
                  <a:lnTo>
                    <a:pt x="1272163" y="1049546"/>
                  </a:lnTo>
                  <a:lnTo>
                    <a:pt x="1270257" y="1046370"/>
                  </a:lnTo>
                  <a:lnTo>
                    <a:pt x="1268669" y="1043195"/>
                  </a:lnTo>
                  <a:lnTo>
                    <a:pt x="1266445" y="1040337"/>
                  </a:lnTo>
                  <a:lnTo>
                    <a:pt x="1264222" y="1037796"/>
                  </a:lnTo>
                  <a:lnTo>
                    <a:pt x="1261998" y="1034938"/>
                  </a:lnTo>
                  <a:lnTo>
                    <a:pt x="1259775" y="1032398"/>
                  </a:lnTo>
                  <a:lnTo>
                    <a:pt x="1254057" y="1027952"/>
                  </a:lnTo>
                  <a:lnTo>
                    <a:pt x="1248340" y="1024141"/>
                  </a:lnTo>
                  <a:lnTo>
                    <a:pt x="1242304" y="1020648"/>
                  </a:lnTo>
                  <a:lnTo>
                    <a:pt x="1235634" y="1016837"/>
                  </a:lnTo>
                  <a:lnTo>
                    <a:pt x="1228963" y="1013979"/>
                  </a:lnTo>
                  <a:lnTo>
                    <a:pt x="1221658" y="1011121"/>
                  </a:lnTo>
                  <a:lnTo>
                    <a:pt x="1207681" y="1006040"/>
                  </a:lnTo>
                  <a:lnTo>
                    <a:pt x="1192752" y="1000641"/>
                  </a:lnTo>
                  <a:lnTo>
                    <a:pt x="1185446" y="998101"/>
                  </a:lnTo>
                  <a:lnTo>
                    <a:pt x="1178458" y="995243"/>
                  </a:lnTo>
                  <a:lnTo>
                    <a:pt x="1113659" y="967932"/>
                  </a:lnTo>
                  <a:lnTo>
                    <a:pt x="1080941" y="953960"/>
                  </a:lnTo>
                  <a:lnTo>
                    <a:pt x="1049177" y="940622"/>
                  </a:lnTo>
                  <a:lnTo>
                    <a:pt x="1013601" y="930778"/>
                  </a:lnTo>
                  <a:lnTo>
                    <a:pt x="1011060" y="928555"/>
                  </a:lnTo>
                  <a:lnTo>
                    <a:pt x="1008519" y="926014"/>
                  </a:lnTo>
                  <a:lnTo>
                    <a:pt x="1005977" y="923156"/>
                  </a:lnTo>
                  <a:lnTo>
                    <a:pt x="1003436" y="919980"/>
                  </a:lnTo>
                  <a:lnTo>
                    <a:pt x="998036" y="912358"/>
                  </a:lnTo>
                  <a:lnTo>
                    <a:pt x="993589" y="904102"/>
                  </a:lnTo>
                  <a:lnTo>
                    <a:pt x="989142" y="895528"/>
                  </a:lnTo>
                  <a:lnTo>
                    <a:pt x="985013" y="887271"/>
                  </a:lnTo>
                  <a:lnTo>
                    <a:pt x="978025" y="872663"/>
                  </a:lnTo>
                  <a:lnTo>
                    <a:pt x="955790" y="869487"/>
                  </a:lnTo>
                  <a:lnTo>
                    <a:pt x="956107" y="865359"/>
                  </a:lnTo>
                  <a:lnTo>
                    <a:pt x="956743" y="861231"/>
                  </a:lnTo>
                  <a:lnTo>
                    <a:pt x="957696" y="857738"/>
                  </a:lnTo>
                  <a:lnTo>
                    <a:pt x="958649" y="854562"/>
                  </a:lnTo>
                  <a:lnTo>
                    <a:pt x="960237" y="852021"/>
                  </a:lnTo>
                  <a:lnTo>
                    <a:pt x="961507" y="849481"/>
                  </a:lnTo>
                  <a:lnTo>
                    <a:pt x="965319" y="845035"/>
                  </a:lnTo>
                  <a:lnTo>
                    <a:pt x="968813" y="840272"/>
                  </a:lnTo>
                  <a:lnTo>
                    <a:pt x="972307" y="835826"/>
                  </a:lnTo>
                  <a:lnTo>
                    <a:pt x="973895" y="833603"/>
                  </a:lnTo>
                  <a:lnTo>
                    <a:pt x="975484" y="830745"/>
                  </a:lnTo>
                  <a:lnTo>
                    <a:pt x="977072" y="827887"/>
                  </a:lnTo>
                  <a:lnTo>
                    <a:pt x="978025" y="824393"/>
                  </a:lnTo>
                  <a:lnTo>
                    <a:pt x="978978" y="821218"/>
                  </a:lnTo>
                  <a:lnTo>
                    <a:pt x="979613" y="818042"/>
                  </a:lnTo>
                  <a:lnTo>
                    <a:pt x="980566" y="811373"/>
                  </a:lnTo>
                  <a:lnTo>
                    <a:pt x="981201" y="804069"/>
                  </a:lnTo>
                  <a:lnTo>
                    <a:pt x="981837" y="797083"/>
                  </a:lnTo>
                  <a:lnTo>
                    <a:pt x="982154" y="789779"/>
                  </a:lnTo>
                  <a:lnTo>
                    <a:pt x="983107" y="783110"/>
                  </a:lnTo>
                  <a:lnTo>
                    <a:pt x="983742" y="779935"/>
                  </a:lnTo>
                  <a:lnTo>
                    <a:pt x="984695" y="776759"/>
                  </a:lnTo>
                  <a:lnTo>
                    <a:pt x="985966" y="773266"/>
                  </a:lnTo>
                  <a:lnTo>
                    <a:pt x="987236" y="770408"/>
                  </a:lnTo>
                  <a:lnTo>
                    <a:pt x="988507" y="768502"/>
                  </a:lnTo>
                  <a:lnTo>
                    <a:pt x="989778" y="766915"/>
                  </a:lnTo>
                  <a:lnTo>
                    <a:pt x="991366" y="765327"/>
                  </a:lnTo>
                  <a:lnTo>
                    <a:pt x="992636" y="764056"/>
                  </a:lnTo>
                  <a:lnTo>
                    <a:pt x="996131" y="761834"/>
                  </a:lnTo>
                  <a:lnTo>
                    <a:pt x="999942" y="759928"/>
                  </a:lnTo>
                  <a:lnTo>
                    <a:pt x="1003436" y="758023"/>
                  </a:lnTo>
                  <a:lnTo>
                    <a:pt x="1006930" y="755800"/>
                  </a:lnTo>
                  <a:lnTo>
                    <a:pt x="1010107" y="753259"/>
                  </a:lnTo>
                  <a:lnTo>
                    <a:pt x="1011695" y="751989"/>
                  </a:lnTo>
                  <a:lnTo>
                    <a:pt x="1012966" y="750401"/>
                  </a:lnTo>
                  <a:lnTo>
                    <a:pt x="1014871" y="746908"/>
                  </a:lnTo>
                  <a:lnTo>
                    <a:pt x="1017095" y="743097"/>
                  </a:lnTo>
                  <a:lnTo>
                    <a:pt x="1019001" y="738651"/>
                  </a:lnTo>
                  <a:lnTo>
                    <a:pt x="1020589" y="734523"/>
                  </a:lnTo>
                  <a:lnTo>
                    <a:pt x="1023130" y="725631"/>
                  </a:lnTo>
                  <a:lnTo>
                    <a:pt x="1024718" y="717057"/>
                  </a:lnTo>
                  <a:lnTo>
                    <a:pt x="1025989" y="709753"/>
                  </a:lnTo>
                  <a:lnTo>
                    <a:pt x="1026942" y="701814"/>
                  </a:lnTo>
                  <a:lnTo>
                    <a:pt x="1027895" y="693875"/>
                  </a:lnTo>
                  <a:lnTo>
                    <a:pt x="1028213" y="685618"/>
                  </a:lnTo>
                  <a:lnTo>
                    <a:pt x="1027895" y="677362"/>
                  </a:lnTo>
                  <a:lnTo>
                    <a:pt x="1027577" y="673233"/>
                  </a:lnTo>
                  <a:lnTo>
                    <a:pt x="1026942" y="669105"/>
                  </a:lnTo>
                  <a:lnTo>
                    <a:pt x="1025989" y="665294"/>
                  </a:lnTo>
                  <a:lnTo>
                    <a:pt x="1025036" y="661484"/>
                  </a:lnTo>
                  <a:lnTo>
                    <a:pt x="1023766" y="657673"/>
                  </a:lnTo>
                  <a:lnTo>
                    <a:pt x="1022177" y="654180"/>
                  </a:lnTo>
                  <a:lnTo>
                    <a:pt x="1019001" y="647511"/>
                  </a:lnTo>
                  <a:lnTo>
                    <a:pt x="1015824" y="642747"/>
                  </a:lnTo>
                  <a:lnTo>
                    <a:pt x="1014871" y="640207"/>
                  </a:lnTo>
                  <a:lnTo>
                    <a:pt x="1013919" y="637349"/>
                  </a:lnTo>
                  <a:lnTo>
                    <a:pt x="1012966" y="633856"/>
                  </a:lnTo>
                  <a:lnTo>
                    <a:pt x="1012330" y="629410"/>
                  </a:lnTo>
                  <a:lnTo>
                    <a:pt x="1012013" y="626234"/>
                  </a:lnTo>
                  <a:lnTo>
                    <a:pt x="1012013" y="622106"/>
                  </a:lnTo>
                  <a:lnTo>
                    <a:pt x="1012330" y="612261"/>
                  </a:lnTo>
                  <a:lnTo>
                    <a:pt x="1012966" y="601147"/>
                  </a:lnTo>
                  <a:lnTo>
                    <a:pt x="1013919" y="588762"/>
                  </a:lnTo>
                  <a:lnTo>
                    <a:pt x="1016460" y="566215"/>
                  </a:lnTo>
                  <a:lnTo>
                    <a:pt x="1017095" y="557323"/>
                  </a:lnTo>
                  <a:lnTo>
                    <a:pt x="1017413" y="551607"/>
                  </a:lnTo>
                  <a:lnTo>
                    <a:pt x="1017730" y="534141"/>
                  </a:lnTo>
                  <a:lnTo>
                    <a:pt x="1017413" y="527472"/>
                  </a:lnTo>
                  <a:lnTo>
                    <a:pt x="1016777" y="521756"/>
                  </a:lnTo>
                  <a:lnTo>
                    <a:pt x="1015824" y="516040"/>
                  </a:lnTo>
                  <a:lnTo>
                    <a:pt x="1014236" y="509371"/>
                  </a:lnTo>
                  <a:lnTo>
                    <a:pt x="1010424" y="492222"/>
                  </a:lnTo>
                  <a:lnTo>
                    <a:pt x="1008836" y="488412"/>
                  </a:lnTo>
                  <a:lnTo>
                    <a:pt x="1006930" y="483966"/>
                  </a:lnTo>
                  <a:lnTo>
                    <a:pt x="1004707" y="478567"/>
                  </a:lnTo>
                  <a:lnTo>
                    <a:pt x="1001530" y="473169"/>
                  </a:lnTo>
                  <a:lnTo>
                    <a:pt x="997401" y="467770"/>
                  </a:lnTo>
                  <a:lnTo>
                    <a:pt x="995495" y="465547"/>
                  </a:lnTo>
                  <a:lnTo>
                    <a:pt x="993272" y="463324"/>
                  </a:lnTo>
                  <a:lnTo>
                    <a:pt x="991048" y="460784"/>
                  </a:lnTo>
                  <a:lnTo>
                    <a:pt x="988825" y="459196"/>
                  </a:lnTo>
                  <a:lnTo>
                    <a:pt x="962143" y="454750"/>
                  </a:lnTo>
                  <a:lnTo>
                    <a:pt x="945943" y="439825"/>
                  </a:lnTo>
                  <a:lnTo>
                    <a:pt x="939908" y="436331"/>
                  </a:lnTo>
                  <a:lnTo>
                    <a:pt x="933555" y="433156"/>
                  </a:lnTo>
                  <a:lnTo>
                    <a:pt x="927202" y="430298"/>
                  </a:lnTo>
                  <a:lnTo>
                    <a:pt x="921167" y="427757"/>
                  </a:lnTo>
                  <a:lnTo>
                    <a:pt x="915131" y="425534"/>
                  </a:lnTo>
                  <a:lnTo>
                    <a:pt x="908778" y="423629"/>
                  </a:lnTo>
                  <a:lnTo>
                    <a:pt x="902426" y="422041"/>
                  </a:lnTo>
                  <a:lnTo>
                    <a:pt x="896390" y="421088"/>
                  </a:lnTo>
                  <a:lnTo>
                    <a:pt x="890038" y="420136"/>
                  </a:lnTo>
                  <a:lnTo>
                    <a:pt x="884002" y="419501"/>
                  </a:lnTo>
                  <a:lnTo>
                    <a:pt x="878285" y="419183"/>
                  </a:lnTo>
                  <a:lnTo>
                    <a:pt x="871932" y="418865"/>
                  </a:lnTo>
                  <a:close/>
                  <a:moveTo>
                    <a:pt x="1477962" y="0"/>
                  </a:moveTo>
                  <a:lnTo>
                    <a:pt x="1622425" y="0"/>
                  </a:lnTo>
                  <a:lnTo>
                    <a:pt x="1622425" y="366713"/>
                  </a:lnTo>
                  <a:lnTo>
                    <a:pt x="1477962" y="366713"/>
                  </a:lnTo>
                  <a:lnTo>
                    <a:pt x="1477962" y="0"/>
                  </a:lnTo>
                  <a:close/>
                  <a:moveTo>
                    <a:pt x="326855" y="0"/>
                  </a:moveTo>
                  <a:lnTo>
                    <a:pt x="1403350" y="0"/>
                  </a:lnTo>
                  <a:lnTo>
                    <a:pt x="1403350" y="1601788"/>
                  </a:lnTo>
                  <a:lnTo>
                    <a:pt x="326855" y="1601788"/>
                  </a:lnTo>
                  <a:lnTo>
                    <a:pt x="326855" y="0"/>
                  </a:lnTo>
                  <a:close/>
                  <a:moveTo>
                    <a:pt x="90211" y="0"/>
                  </a:moveTo>
                  <a:lnTo>
                    <a:pt x="94975" y="0"/>
                  </a:lnTo>
                  <a:lnTo>
                    <a:pt x="212503" y="0"/>
                  </a:lnTo>
                  <a:lnTo>
                    <a:pt x="212503" y="1601788"/>
                  </a:lnTo>
                  <a:lnTo>
                    <a:pt x="94975" y="1601788"/>
                  </a:lnTo>
                  <a:lnTo>
                    <a:pt x="90211" y="1601788"/>
                  </a:lnTo>
                  <a:lnTo>
                    <a:pt x="85446" y="1601471"/>
                  </a:lnTo>
                  <a:lnTo>
                    <a:pt x="80681" y="1600835"/>
                  </a:lnTo>
                  <a:lnTo>
                    <a:pt x="75917" y="1599883"/>
                  </a:lnTo>
                  <a:lnTo>
                    <a:pt x="71470" y="1598930"/>
                  </a:lnTo>
                  <a:lnTo>
                    <a:pt x="67023" y="1597660"/>
                  </a:lnTo>
                  <a:lnTo>
                    <a:pt x="62258" y="1596072"/>
                  </a:lnTo>
                  <a:lnTo>
                    <a:pt x="58129" y="1594484"/>
                  </a:lnTo>
                  <a:lnTo>
                    <a:pt x="53999" y="1592261"/>
                  </a:lnTo>
                  <a:lnTo>
                    <a:pt x="49870" y="1590356"/>
                  </a:lnTo>
                  <a:lnTo>
                    <a:pt x="45740" y="1587815"/>
                  </a:lnTo>
                  <a:lnTo>
                    <a:pt x="41929" y="1585592"/>
                  </a:lnTo>
                  <a:lnTo>
                    <a:pt x="38117" y="1583052"/>
                  </a:lnTo>
                  <a:lnTo>
                    <a:pt x="34623" y="1580194"/>
                  </a:lnTo>
                  <a:lnTo>
                    <a:pt x="31446" y="1577336"/>
                  </a:lnTo>
                  <a:lnTo>
                    <a:pt x="27635" y="1573843"/>
                  </a:lnTo>
                  <a:lnTo>
                    <a:pt x="24776" y="1570667"/>
                  </a:lnTo>
                  <a:lnTo>
                    <a:pt x="21917" y="1567174"/>
                  </a:lnTo>
                  <a:lnTo>
                    <a:pt x="19058" y="1563681"/>
                  </a:lnTo>
                  <a:lnTo>
                    <a:pt x="16517" y="1559870"/>
                  </a:lnTo>
                  <a:lnTo>
                    <a:pt x="13976" y="1556059"/>
                  </a:lnTo>
                  <a:lnTo>
                    <a:pt x="11435" y="1551931"/>
                  </a:lnTo>
                  <a:lnTo>
                    <a:pt x="9211" y="1548120"/>
                  </a:lnTo>
                  <a:lnTo>
                    <a:pt x="7306" y="1543992"/>
                  </a:lnTo>
                  <a:lnTo>
                    <a:pt x="5717" y="1539228"/>
                  </a:lnTo>
                  <a:lnTo>
                    <a:pt x="4447" y="1535100"/>
                  </a:lnTo>
                  <a:lnTo>
                    <a:pt x="3176" y="1530654"/>
                  </a:lnTo>
                  <a:lnTo>
                    <a:pt x="1906" y="1525891"/>
                  </a:lnTo>
                  <a:lnTo>
                    <a:pt x="1270" y="1521127"/>
                  </a:lnTo>
                  <a:lnTo>
                    <a:pt x="635" y="1516364"/>
                  </a:lnTo>
                  <a:lnTo>
                    <a:pt x="317" y="1511600"/>
                  </a:lnTo>
                  <a:lnTo>
                    <a:pt x="0" y="1506837"/>
                  </a:lnTo>
                  <a:lnTo>
                    <a:pt x="0" y="94951"/>
                  </a:lnTo>
                  <a:lnTo>
                    <a:pt x="317" y="90188"/>
                  </a:lnTo>
                  <a:lnTo>
                    <a:pt x="635" y="85424"/>
                  </a:lnTo>
                  <a:lnTo>
                    <a:pt x="1270" y="80661"/>
                  </a:lnTo>
                  <a:lnTo>
                    <a:pt x="1906" y="75580"/>
                  </a:lnTo>
                  <a:lnTo>
                    <a:pt x="3176" y="71134"/>
                  </a:lnTo>
                  <a:lnTo>
                    <a:pt x="4447" y="66688"/>
                  </a:lnTo>
                  <a:lnTo>
                    <a:pt x="5717" y="62560"/>
                  </a:lnTo>
                  <a:lnTo>
                    <a:pt x="7306" y="57796"/>
                  </a:lnTo>
                  <a:lnTo>
                    <a:pt x="9211" y="53668"/>
                  </a:lnTo>
                  <a:lnTo>
                    <a:pt x="11435" y="49857"/>
                  </a:lnTo>
                  <a:lnTo>
                    <a:pt x="13976" y="45729"/>
                  </a:lnTo>
                  <a:lnTo>
                    <a:pt x="16517" y="41601"/>
                  </a:lnTo>
                  <a:lnTo>
                    <a:pt x="19058" y="38107"/>
                  </a:lnTo>
                  <a:lnTo>
                    <a:pt x="21917" y="34614"/>
                  </a:lnTo>
                  <a:lnTo>
                    <a:pt x="24776" y="31121"/>
                  </a:lnTo>
                  <a:lnTo>
                    <a:pt x="27635" y="27945"/>
                  </a:lnTo>
                  <a:lnTo>
                    <a:pt x="31446" y="24452"/>
                  </a:lnTo>
                  <a:lnTo>
                    <a:pt x="34623" y="21594"/>
                  </a:lnTo>
                  <a:lnTo>
                    <a:pt x="38117" y="18736"/>
                  </a:lnTo>
                  <a:lnTo>
                    <a:pt x="41929" y="16195"/>
                  </a:lnTo>
                  <a:lnTo>
                    <a:pt x="45740" y="13655"/>
                  </a:lnTo>
                  <a:lnTo>
                    <a:pt x="49870" y="11432"/>
                  </a:lnTo>
                  <a:lnTo>
                    <a:pt x="53999" y="9527"/>
                  </a:lnTo>
                  <a:lnTo>
                    <a:pt x="58129" y="7304"/>
                  </a:lnTo>
                  <a:lnTo>
                    <a:pt x="62258" y="5716"/>
                  </a:lnTo>
                  <a:lnTo>
                    <a:pt x="67023" y="4128"/>
                  </a:lnTo>
                  <a:lnTo>
                    <a:pt x="71470" y="2858"/>
                  </a:lnTo>
                  <a:lnTo>
                    <a:pt x="75917" y="1905"/>
                  </a:lnTo>
                  <a:lnTo>
                    <a:pt x="80681" y="952"/>
                  </a:lnTo>
                  <a:lnTo>
                    <a:pt x="85446" y="317"/>
                  </a:lnTo>
                  <a:lnTo>
                    <a:pt x="902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200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0944225" y="5749290"/>
            <a:ext cx="1246505" cy="1079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MH_SubTitle_1"/>
          <p:cNvSpPr/>
          <p:nvPr>
            <p:custDataLst>
              <p:tags r:id="rId8"/>
            </p:custDataLst>
          </p:nvPr>
        </p:nvSpPr>
        <p:spPr>
          <a:xfrm>
            <a:off x="5313045" y="2710815"/>
            <a:ext cx="2714625" cy="235902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9000" rIns="0" bIns="0" anchor="ctr">
            <a:normAutofit/>
          </a:bodyPr>
          <a:p>
            <a:pPr algn="ctr">
              <a:lnSpc>
                <a:spcPct val="120000"/>
              </a:lnSpc>
              <a:defRPr/>
            </a:pPr>
            <a:endParaRPr lang="zh-CN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MH_SubTitle_1"/>
          <p:cNvSpPr/>
          <p:nvPr>
            <p:custDataLst>
              <p:tags r:id="rId9"/>
            </p:custDataLst>
          </p:nvPr>
        </p:nvSpPr>
        <p:spPr>
          <a:xfrm>
            <a:off x="8198485" y="2710815"/>
            <a:ext cx="2714625" cy="235902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9000" rIns="0" bIns="0" anchor="ctr">
            <a:normAutofit/>
          </a:bodyPr>
          <a:p>
            <a:pPr algn="ctr">
              <a:lnSpc>
                <a:spcPct val="120000"/>
              </a:lnSpc>
              <a:defRPr/>
            </a:pPr>
            <a:endParaRPr lang="zh-CN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7040" y="2777490"/>
            <a:ext cx="2284095" cy="22129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44230" y="2823845"/>
            <a:ext cx="2228215" cy="21209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8090" y="2823845"/>
            <a:ext cx="2286000" cy="21844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972435" y="53809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小程序端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893435" y="538099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后台管理系统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248775" y="5380990"/>
            <a:ext cx="613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</a:t>
            </a:r>
            <a:r>
              <a:rPr lang="zh-CN" altLang="en-US"/>
              <a:t>站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accent1"/>
          </a:fgClr>
          <a:bgClr>
            <a:schemeClr val="accent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103753" y="2982389"/>
            <a:ext cx="42410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4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503050405090304" pitchFamily="18" charset="0"/>
              </a:rPr>
              <a:t>论文总结</a:t>
            </a:r>
            <a:endParaRPr lang="zh-CN" altLang="zh-CN" sz="4400" kern="100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50305040509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62967" y="3988911"/>
            <a:ext cx="1551881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论文总结</a:t>
            </a:r>
            <a:endParaRPr lang="zh-CN" altLang="en-US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100295" y="3854495"/>
            <a:ext cx="42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5434135" y="1315452"/>
            <a:ext cx="1580321" cy="1580321"/>
            <a:chOff x="5434135" y="1315452"/>
            <a:chExt cx="1580321" cy="1580321"/>
          </a:xfrm>
        </p:grpSpPr>
        <p:sp>
          <p:nvSpPr>
            <p:cNvPr id="2" name="椭圆 1"/>
            <p:cNvSpPr/>
            <p:nvPr/>
          </p:nvSpPr>
          <p:spPr>
            <a:xfrm>
              <a:off x="5434135" y="1315452"/>
              <a:ext cx="1580321" cy="158032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5916110" y="1645920"/>
              <a:ext cx="621473" cy="919044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210764" y="520172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dirty="0"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673027" y="1662988"/>
            <a:ext cx="3921555" cy="4079444"/>
            <a:chOff x="2673027" y="1662988"/>
            <a:chExt cx="3921555" cy="4079444"/>
          </a:xfrm>
        </p:grpSpPr>
        <p:grpSp>
          <p:nvGrpSpPr>
            <p:cNvPr id="16" name="组合 15"/>
            <p:cNvGrpSpPr/>
            <p:nvPr/>
          </p:nvGrpSpPr>
          <p:grpSpPr>
            <a:xfrm rot="21302113">
              <a:off x="3881671" y="1662988"/>
              <a:ext cx="1277341" cy="1270828"/>
              <a:chOff x="3094034" y="1143064"/>
              <a:chExt cx="1787764" cy="1778651"/>
            </a:xfrm>
            <a:solidFill>
              <a:schemeClr val="accent1"/>
            </a:solidFill>
          </p:grpSpPr>
          <p:cxnSp>
            <p:nvCxnSpPr>
              <p:cNvPr id="18" name="直接连接符 17"/>
              <p:cNvCxnSpPr>
                <a:endCxn id="20" idx="3"/>
              </p:cNvCxnSpPr>
              <p:nvPr/>
            </p:nvCxnSpPr>
            <p:spPr>
              <a:xfrm rot="297887" flipV="1">
                <a:off x="3094034" y="2229872"/>
                <a:ext cx="844287" cy="600510"/>
              </a:xfrm>
              <a:prstGeom prst="line">
                <a:avLst/>
              </a:prstGeom>
              <a:grpFill/>
              <a:ln w="9525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9" name="直接连接符 18"/>
              <p:cNvCxnSpPr>
                <a:stCxn id="20" idx="5"/>
              </p:cNvCxnSpPr>
              <p:nvPr/>
            </p:nvCxnSpPr>
            <p:spPr>
              <a:xfrm rot="297887">
                <a:off x="4139781" y="2298471"/>
                <a:ext cx="742017" cy="623244"/>
              </a:xfrm>
              <a:prstGeom prst="line">
                <a:avLst/>
              </a:prstGeom>
              <a:grpFill/>
              <a:ln w="9525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0" name="椭圆 19"/>
              <p:cNvSpPr/>
              <p:nvPr/>
            </p:nvSpPr>
            <p:spPr>
              <a:xfrm>
                <a:off x="3920179" y="1143064"/>
                <a:ext cx="290506" cy="1317397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spAutoFit/>
              </a:bodyPr>
              <a:lstStyle/>
              <a:p>
                <a:pPr algn="ctr"/>
                <a:endParaRPr lang="zh-CN" altLang="en-US" sz="3300" dirty="0">
                  <a:latin typeface="Nexa Light" pitchFamily="50" charset="0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673027" y="2874019"/>
              <a:ext cx="3921555" cy="28684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2821768" y="3572623"/>
            <a:ext cx="3479002" cy="117602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本系统在暂时的阶段中存在一些问题，希望能通过大众能够反馈给作者，我们会在第一时间进行完善以及更新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410382" y="1981037"/>
            <a:ext cx="2900474" cy="3037018"/>
            <a:chOff x="7410382" y="1981037"/>
            <a:chExt cx="2900474" cy="3037018"/>
          </a:xfrm>
        </p:grpSpPr>
        <p:cxnSp>
          <p:nvCxnSpPr>
            <p:cNvPr id="26" name="直接连接符 25"/>
            <p:cNvCxnSpPr>
              <a:endCxn id="28" idx="3"/>
            </p:cNvCxnSpPr>
            <p:nvPr/>
          </p:nvCxnSpPr>
          <p:spPr>
            <a:xfrm flipV="1">
              <a:off x="8279717" y="2638968"/>
              <a:ext cx="548436" cy="280742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直接连接符 26"/>
            <p:cNvCxnSpPr>
              <a:stCxn id="28" idx="5"/>
            </p:cNvCxnSpPr>
            <p:nvPr/>
          </p:nvCxnSpPr>
          <p:spPr>
            <a:xfrm>
              <a:off x="8925569" y="2630505"/>
              <a:ext cx="513146" cy="292413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8" name="椭圆 27"/>
            <p:cNvSpPr/>
            <p:nvPr/>
          </p:nvSpPr>
          <p:spPr>
            <a:xfrm rot="21302113">
              <a:off x="8784248" y="1981037"/>
              <a:ext cx="138287" cy="767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spAutoFit/>
            </a:bodyPr>
            <a:lstStyle/>
            <a:p>
              <a:pPr algn="ctr"/>
              <a:endParaRPr lang="zh-CN" altLang="en-US" sz="3300" dirty="0">
                <a:latin typeface="Nexa Light" pitchFamily="50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410382" y="2896509"/>
              <a:ext cx="2900474" cy="21215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7577686" y="3102635"/>
            <a:ext cx="2565866" cy="191516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未来我们会着重注意前端页面给客户的实际体验效果，因为客户使用方便，才是本系统开发最初的初心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44225" y="5765165"/>
            <a:ext cx="1246505" cy="1079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2210764" y="52017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dirty="0">
                <a:latin typeface="黑体" panose="02010609060101010101" pitchFamily="49" charset="-122"/>
                <a:ea typeface="黑体" panose="02010609060101010101" pitchFamily="49" charset="-122"/>
              </a:rPr>
              <a:t>参考文献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210764" y="1566821"/>
            <a:ext cx="9429548" cy="5261734"/>
            <a:chOff x="395536" y="624989"/>
            <a:chExt cx="8211288" cy="5261734"/>
          </a:xfrm>
        </p:grpSpPr>
        <p:sp>
          <p:nvSpPr>
            <p:cNvPr id="17" name="TextBox 30"/>
            <p:cNvSpPr txBox="1"/>
            <p:nvPr/>
          </p:nvSpPr>
          <p:spPr>
            <a:xfrm>
              <a:off x="596877" y="624989"/>
              <a:ext cx="1366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参考文献资料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8" name="TextBox 29"/>
            <p:cNvSpPr txBox="1"/>
            <p:nvPr/>
          </p:nvSpPr>
          <p:spPr>
            <a:xfrm>
              <a:off x="395536" y="994048"/>
              <a:ext cx="8211288" cy="4892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[</a:t>
              </a:r>
              <a:r>
                <a:rPr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1] 赵光亮.基于手机 的移动校园软件设计与实现[J],福建电脑, 2017, 11(2), 114-116.</a:t>
              </a:r>
              <a:endPara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[2] 张亚飞,高红霞. PHP+MySQL全能权威指南[M],清华大学出版社, 2012.10, 56-91.</a:t>
              </a:r>
              <a:endPara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[3] 李涵,蔡超月.手机 系统下网上跳蚤市场软件的实现[J],中国科技信息, 2017, 23(3),81-83.</a:t>
              </a:r>
              <a:endPara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[4] Toward high efficiency for content-based multiattribute event matching via hybrid methods[J]. Wenhao FAN,Yuanan LIU,Bihua TANG. 2016(02),201-216</a:t>
              </a:r>
              <a:endPara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[5] 刘娜,刘如起.MVC模式在手机开发上的应用研究[J],山东工业技术, 2017, 18(3), 18-25.</a:t>
              </a:r>
              <a:endPara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[6] Gongping YANG,Yilong YIN,Finger vein recognition based on deformation information[J],2018(5),22-28</a:t>
              </a:r>
              <a:endPara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[7] 马晨夕.基于手机平台的视频播放客户端的设计与实现[D],北京交通大学,2016.</a:t>
              </a:r>
              <a:endPara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[8] 董超,杨超,马建峰等.手机系统中第三方登录漏洞与解决方案[J],计算机学报, 2016,39(3),4-9.</a:t>
              </a:r>
              <a:endPara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[9] Steven Hoober等.移动应用界面设计[M],机械工业出版社,2014.06,34-63.</a:t>
              </a:r>
              <a:endPara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[10] JuQian,DiZhou.Prioritizing Test Cases for Memory Leaks in 手机 软件lications [J],2016, 31(5),45-56.</a:t>
              </a:r>
              <a:endPara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944225" y="5749290"/>
            <a:ext cx="1246505" cy="1079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548255" y="2275840"/>
            <a:ext cx="597916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6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THANKS!</a:t>
            </a:r>
            <a:endParaRPr lang="zh-CN" altLang="en-US" sz="96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793221" y="2806467"/>
            <a:ext cx="1392667" cy="1392667"/>
            <a:chOff x="793221" y="2806467"/>
            <a:chExt cx="1392667" cy="1392667"/>
          </a:xfrm>
        </p:grpSpPr>
        <p:sp>
          <p:nvSpPr>
            <p:cNvPr id="3" name="椭圆 2"/>
            <p:cNvSpPr/>
            <p:nvPr/>
          </p:nvSpPr>
          <p:spPr>
            <a:xfrm>
              <a:off x="793221" y="2806467"/>
              <a:ext cx="1392667" cy="139266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Freeform 11"/>
            <p:cNvSpPr/>
            <p:nvPr/>
          </p:nvSpPr>
          <p:spPr bwMode="auto">
            <a:xfrm>
              <a:off x="917400" y="3225086"/>
              <a:ext cx="1144307" cy="630491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053956" y="2806467"/>
            <a:ext cx="1392667" cy="1392667"/>
            <a:chOff x="3053956" y="2806467"/>
            <a:chExt cx="1392667" cy="1392667"/>
          </a:xfrm>
        </p:grpSpPr>
        <p:sp>
          <p:nvSpPr>
            <p:cNvPr id="6" name="椭圆 5"/>
            <p:cNvSpPr/>
            <p:nvPr/>
          </p:nvSpPr>
          <p:spPr>
            <a:xfrm>
              <a:off x="3053956" y="2806467"/>
              <a:ext cx="1392667" cy="139266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3276000" y="3136654"/>
              <a:ext cx="926224" cy="759021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314692" y="2806467"/>
            <a:ext cx="1392667" cy="1392667"/>
            <a:chOff x="5314692" y="2806467"/>
            <a:chExt cx="1392667" cy="1392667"/>
          </a:xfrm>
        </p:grpSpPr>
        <p:sp>
          <p:nvSpPr>
            <p:cNvPr id="9" name="椭圆 8"/>
            <p:cNvSpPr/>
            <p:nvPr/>
          </p:nvSpPr>
          <p:spPr>
            <a:xfrm>
              <a:off x="5314692" y="2806467"/>
              <a:ext cx="1392667" cy="139266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8"/>
            <p:cNvSpPr>
              <a:spLocks noEditPoints="1"/>
            </p:cNvSpPr>
            <p:nvPr/>
          </p:nvSpPr>
          <p:spPr bwMode="auto">
            <a:xfrm>
              <a:off x="5593576" y="2987276"/>
              <a:ext cx="812834" cy="974926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575429" y="2806467"/>
            <a:ext cx="1392667" cy="1392667"/>
            <a:chOff x="7575429" y="2806467"/>
            <a:chExt cx="1392667" cy="1392667"/>
          </a:xfrm>
        </p:grpSpPr>
        <p:sp>
          <p:nvSpPr>
            <p:cNvPr id="12" name="椭圆 11"/>
            <p:cNvSpPr/>
            <p:nvPr/>
          </p:nvSpPr>
          <p:spPr>
            <a:xfrm>
              <a:off x="7575429" y="2806467"/>
              <a:ext cx="1392667" cy="139266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809898" y="3166582"/>
              <a:ext cx="923728" cy="628214"/>
              <a:chOff x="3897313" y="2017126"/>
              <a:chExt cx="749300" cy="509588"/>
            </a:xfrm>
            <a:solidFill>
              <a:schemeClr val="bg1"/>
            </a:solidFill>
          </p:grpSpPr>
          <p:sp>
            <p:nvSpPr>
              <p:cNvPr id="14" name="Freeform 8"/>
              <p:cNvSpPr>
                <a:spLocks noEditPoints="1"/>
              </p:cNvSpPr>
              <p:nvPr/>
            </p:nvSpPr>
            <p:spPr bwMode="auto">
              <a:xfrm>
                <a:off x="3897313" y="2017126"/>
                <a:ext cx="749300" cy="509588"/>
              </a:xfrm>
              <a:custGeom>
                <a:avLst/>
                <a:gdLst>
                  <a:gd name="T0" fmla="*/ 627 w 631"/>
                  <a:gd name="T1" fmla="*/ 44 h 429"/>
                  <a:gd name="T2" fmla="*/ 469 w 631"/>
                  <a:gd name="T3" fmla="*/ 0 h 429"/>
                  <a:gd name="T4" fmla="*/ 315 w 631"/>
                  <a:gd name="T5" fmla="*/ 41 h 429"/>
                  <a:gd name="T6" fmla="*/ 168 w 631"/>
                  <a:gd name="T7" fmla="*/ 0 h 429"/>
                  <a:gd name="T8" fmla="*/ 3 w 631"/>
                  <a:gd name="T9" fmla="*/ 44 h 429"/>
                  <a:gd name="T10" fmla="*/ 0 w 631"/>
                  <a:gd name="T11" fmla="*/ 52 h 429"/>
                  <a:gd name="T12" fmla="*/ 0 w 631"/>
                  <a:gd name="T13" fmla="*/ 412 h 429"/>
                  <a:gd name="T14" fmla="*/ 23 w 631"/>
                  <a:gd name="T15" fmla="*/ 429 h 429"/>
                  <a:gd name="T16" fmla="*/ 313 w 631"/>
                  <a:gd name="T17" fmla="*/ 429 h 429"/>
                  <a:gd name="T18" fmla="*/ 608 w 631"/>
                  <a:gd name="T19" fmla="*/ 429 h 429"/>
                  <a:gd name="T20" fmla="*/ 631 w 631"/>
                  <a:gd name="T21" fmla="*/ 413 h 429"/>
                  <a:gd name="T22" fmla="*/ 631 w 631"/>
                  <a:gd name="T23" fmla="*/ 52 h 429"/>
                  <a:gd name="T24" fmla="*/ 627 w 631"/>
                  <a:gd name="T25" fmla="*/ 44 h 429"/>
                  <a:gd name="T26" fmla="*/ 304 w 631"/>
                  <a:gd name="T27" fmla="*/ 60 h 429"/>
                  <a:gd name="T28" fmla="*/ 304 w 631"/>
                  <a:gd name="T29" fmla="*/ 393 h 429"/>
                  <a:gd name="T30" fmla="*/ 167 w 631"/>
                  <a:gd name="T31" fmla="*/ 355 h 429"/>
                  <a:gd name="T32" fmla="*/ 40 w 631"/>
                  <a:gd name="T33" fmla="*/ 380 h 429"/>
                  <a:gd name="T34" fmla="*/ 40 w 631"/>
                  <a:gd name="T35" fmla="*/ 46 h 429"/>
                  <a:gd name="T36" fmla="*/ 169 w 631"/>
                  <a:gd name="T37" fmla="*/ 21 h 429"/>
                  <a:gd name="T38" fmla="*/ 304 w 631"/>
                  <a:gd name="T39" fmla="*/ 60 h 429"/>
                  <a:gd name="T40" fmla="*/ 590 w 631"/>
                  <a:gd name="T41" fmla="*/ 45 h 429"/>
                  <a:gd name="T42" fmla="*/ 590 w 631"/>
                  <a:gd name="T43" fmla="*/ 381 h 429"/>
                  <a:gd name="T44" fmla="*/ 462 w 631"/>
                  <a:gd name="T45" fmla="*/ 359 h 429"/>
                  <a:gd name="T46" fmla="*/ 323 w 631"/>
                  <a:gd name="T47" fmla="*/ 394 h 429"/>
                  <a:gd name="T48" fmla="*/ 323 w 631"/>
                  <a:gd name="T49" fmla="*/ 61 h 429"/>
                  <a:gd name="T50" fmla="*/ 469 w 631"/>
                  <a:gd name="T51" fmla="*/ 21 h 429"/>
                  <a:gd name="T52" fmla="*/ 590 w 631"/>
                  <a:gd name="T53" fmla="*/ 45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31" h="429">
                    <a:moveTo>
                      <a:pt x="627" y="44"/>
                    </a:moveTo>
                    <a:cubicBezTo>
                      <a:pt x="593" y="16"/>
                      <a:pt x="534" y="0"/>
                      <a:pt x="469" y="0"/>
                    </a:cubicBezTo>
                    <a:cubicBezTo>
                      <a:pt x="407" y="0"/>
                      <a:pt x="350" y="15"/>
                      <a:pt x="315" y="41"/>
                    </a:cubicBezTo>
                    <a:cubicBezTo>
                      <a:pt x="288" y="15"/>
                      <a:pt x="234" y="0"/>
                      <a:pt x="168" y="0"/>
                    </a:cubicBezTo>
                    <a:cubicBezTo>
                      <a:pt x="100" y="0"/>
                      <a:pt x="37" y="17"/>
                      <a:pt x="3" y="44"/>
                    </a:cubicBezTo>
                    <a:cubicBezTo>
                      <a:pt x="1" y="46"/>
                      <a:pt x="0" y="49"/>
                      <a:pt x="0" y="5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0" y="419"/>
                      <a:pt x="9" y="429"/>
                      <a:pt x="23" y="429"/>
                    </a:cubicBezTo>
                    <a:cubicBezTo>
                      <a:pt x="313" y="429"/>
                      <a:pt x="313" y="429"/>
                      <a:pt x="313" y="429"/>
                    </a:cubicBezTo>
                    <a:cubicBezTo>
                      <a:pt x="314" y="429"/>
                      <a:pt x="608" y="429"/>
                      <a:pt x="608" y="429"/>
                    </a:cubicBezTo>
                    <a:cubicBezTo>
                      <a:pt x="618" y="429"/>
                      <a:pt x="631" y="424"/>
                      <a:pt x="631" y="413"/>
                    </a:cubicBezTo>
                    <a:cubicBezTo>
                      <a:pt x="631" y="52"/>
                      <a:pt x="631" y="52"/>
                      <a:pt x="631" y="52"/>
                    </a:cubicBezTo>
                    <a:cubicBezTo>
                      <a:pt x="631" y="49"/>
                      <a:pt x="630" y="46"/>
                      <a:pt x="627" y="44"/>
                    </a:cubicBezTo>
                    <a:close/>
                    <a:moveTo>
                      <a:pt x="304" y="60"/>
                    </a:moveTo>
                    <a:cubicBezTo>
                      <a:pt x="304" y="66"/>
                      <a:pt x="304" y="393"/>
                      <a:pt x="304" y="393"/>
                    </a:cubicBezTo>
                    <a:cubicBezTo>
                      <a:pt x="275" y="369"/>
                      <a:pt x="227" y="355"/>
                      <a:pt x="167" y="355"/>
                    </a:cubicBezTo>
                    <a:cubicBezTo>
                      <a:pt x="120" y="355"/>
                      <a:pt x="75" y="364"/>
                      <a:pt x="40" y="380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85" y="21"/>
                      <a:pt x="169" y="21"/>
                    </a:cubicBezTo>
                    <a:cubicBezTo>
                      <a:pt x="266" y="21"/>
                      <a:pt x="304" y="58"/>
                      <a:pt x="304" y="60"/>
                    </a:cubicBezTo>
                    <a:close/>
                    <a:moveTo>
                      <a:pt x="590" y="45"/>
                    </a:moveTo>
                    <a:cubicBezTo>
                      <a:pt x="590" y="381"/>
                      <a:pt x="590" y="381"/>
                      <a:pt x="590" y="381"/>
                    </a:cubicBezTo>
                    <a:cubicBezTo>
                      <a:pt x="554" y="366"/>
                      <a:pt x="505" y="359"/>
                      <a:pt x="462" y="359"/>
                    </a:cubicBezTo>
                    <a:cubicBezTo>
                      <a:pt x="401" y="359"/>
                      <a:pt x="352" y="371"/>
                      <a:pt x="323" y="394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23" y="61"/>
                      <a:pt x="368" y="21"/>
                      <a:pt x="469" y="21"/>
                    </a:cubicBezTo>
                    <a:cubicBezTo>
                      <a:pt x="547" y="21"/>
                      <a:pt x="590" y="45"/>
                      <a:pt x="590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5" name="Freeform 24"/>
              <p:cNvSpPr/>
              <p:nvPr/>
            </p:nvSpPr>
            <p:spPr bwMode="auto">
              <a:xfrm>
                <a:off x="3992563" y="2085976"/>
                <a:ext cx="228600" cy="52388"/>
              </a:xfrm>
              <a:custGeom>
                <a:avLst/>
                <a:gdLst>
                  <a:gd name="T0" fmla="*/ 184 w 192"/>
                  <a:gd name="T1" fmla="*/ 44 h 44"/>
                  <a:gd name="T2" fmla="*/ 180 w 192"/>
                  <a:gd name="T3" fmla="*/ 43 h 44"/>
                  <a:gd name="T4" fmla="*/ 10 w 192"/>
                  <a:gd name="T5" fmla="*/ 32 h 44"/>
                  <a:gd name="T6" fmla="*/ 1 w 192"/>
                  <a:gd name="T7" fmla="*/ 27 h 44"/>
                  <a:gd name="T8" fmla="*/ 6 w 192"/>
                  <a:gd name="T9" fmla="*/ 19 h 44"/>
                  <a:gd name="T10" fmla="*/ 188 w 192"/>
                  <a:gd name="T11" fmla="*/ 31 h 44"/>
                  <a:gd name="T12" fmla="*/ 190 w 192"/>
                  <a:gd name="T13" fmla="*/ 41 h 44"/>
                  <a:gd name="T14" fmla="*/ 184 w 192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4">
                    <a:moveTo>
                      <a:pt x="184" y="44"/>
                    </a:moveTo>
                    <a:cubicBezTo>
                      <a:pt x="183" y="44"/>
                      <a:pt x="181" y="44"/>
                      <a:pt x="180" y="43"/>
                    </a:cubicBezTo>
                    <a:cubicBezTo>
                      <a:pt x="150" y="23"/>
                      <a:pt x="83" y="12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5"/>
                      <a:pt x="188" y="31"/>
                    </a:cubicBezTo>
                    <a:cubicBezTo>
                      <a:pt x="191" y="33"/>
                      <a:pt x="192" y="38"/>
                      <a:pt x="190" y="41"/>
                    </a:cubicBezTo>
                    <a:cubicBezTo>
                      <a:pt x="189" y="43"/>
                      <a:pt x="186" y="44"/>
                      <a:pt x="184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" name="Freeform 25"/>
              <p:cNvSpPr/>
              <p:nvPr/>
            </p:nvSpPr>
            <p:spPr bwMode="auto">
              <a:xfrm>
                <a:off x="3992563" y="2151063"/>
                <a:ext cx="228600" cy="50800"/>
              </a:xfrm>
              <a:custGeom>
                <a:avLst/>
                <a:gdLst>
                  <a:gd name="T0" fmla="*/ 184 w 192"/>
                  <a:gd name="T1" fmla="*/ 43 h 43"/>
                  <a:gd name="T2" fmla="*/ 180 w 192"/>
                  <a:gd name="T3" fmla="*/ 42 h 43"/>
                  <a:gd name="T4" fmla="*/ 10 w 192"/>
                  <a:gd name="T5" fmla="*/ 32 h 43"/>
                  <a:gd name="T6" fmla="*/ 1 w 192"/>
                  <a:gd name="T7" fmla="*/ 27 h 43"/>
                  <a:gd name="T8" fmla="*/ 6 w 192"/>
                  <a:gd name="T9" fmla="*/ 19 h 43"/>
                  <a:gd name="T10" fmla="*/ 188 w 192"/>
                  <a:gd name="T11" fmla="*/ 30 h 43"/>
                  <a:gd name="T12" fmla="*/ 190 w 192"/>
                  <a:gd name="T13" fmla="*/ 40 h 43"/>
                  <a:gd name="T14" fmla="*/ 184 w 19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3">
                    <a:moveTo>
                      <a:pt x="184" y="43"/>
                    </a:moveTo>
                    <a:cubicBezTo>
                      <a:pt x="183" y="43"/>
                      <a:pt x="181" y="43"/>
                      <a:pt x="180" y="42"/>
                    </a:cubicBezTo>
                    <a:cubicBezTo>
                      <a:pt x="150" y="23"/>
                      <a:pt x="84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4"/>
                      <a:pt x="188" y="30"/>
                    </a:cubicBezTo>
                    <a:cubicBezTo>
                      <a:pt x="191" y="32"/>
                      <a:pt x="192" y="37"/>
                      <a:pt x="190" y="40"/>
                    </a:cubicBezTo>
                    <a:cubicBezTo>
                      <a:pt x="188" y="42"/>
                      <a:pt x="186" y="43"/>
                      <a:pt x="184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" name="Freeform 26"/>
              <p:cNvSpPr/>
              <p:nvPr/>
            </p:nvSpPr>
            <p:spPr bwMode="auto">
              <a:xfrm>
                <a:off x="3992563" y="2214563"/>
                <a:ext cx="230187" cy="50800"/>
              </a:xfrm>
              <a:custGeom>
                <a:avLst/>
                <a:gdLst>
                  <a:gd name="T0" fmla="*/ 185 w 193"/>
                  <a:gd name="T1" fmla="*/ 43 h 43"/>
                  <a:gd name="T2" fmla="*/ 181 w 193"/>
                  <a:gd name="T3" fmla="*/ 42 h 43"/>
                  <a:gd name="T4" fmla="*/ 10 w 193"/>
                  <a:gd name="T5" fmla="*/ 32 h 43"/>
                  <a:gd name="T6" fmla="*/ 1 w 193"/>
                  <a:gd name="T7" fmla="*/ 27 h 43"/>
                  <a:gd name="T8" fmla="*/ 6 w 193"/>
                  <a:gd name="T9" fmla="*/ 18 h 43"/>
                  <a:gd name="T10" fmla="*/ 189 w 193"/>
                  <a:gd name="T11" fmla="*/ 30 h 43"/>
                  <a:gd name="T12" fmla="*/ 191 w 193"/>
                  <a:gd name="T13" fmla="*/ 40 h 43"/>
                  <a:gd name="T14" fmla="*/ 185 w 193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43">
                    <a:moveTo>
                      <a:pt x="185" y="43"/>
                    </a:moveTo>
                    <a:cubicBezTo>
                      <a:pt x="184" y="43"/>
                      <a:pt x="182" y="43"/>
                      <a:pt x="181" y="42"/>
                    </a:cubicBezTo>
                    <a:cubicBezTo>
                      <a:pt x="151" y="22"/>
                      <a:pt x="85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8"/>
                    </a:cubicBezTo>
                    <a:cubicBezTo>
                      <a:pt x="74" y="0"/>
                      <a:pt x="149" y="4"/>
                      <a:pt x="189" y="30"/>
                    </a:cubicBezTo>
                    <a:cubicBezTo>
                      <a:pt x="192" y="32"/>
                      <a:pt x="193" y="37"/>
                      <a:pt x="191" y="40"/>
                    </a:cubicBezTo>
                    <a:cubicBezTo>
                      <a:pt x="190" y="42"/>
                      <a:pt x="187" y="43"/>
                      <a:pt x="18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" name="Freeform 27"/>
              <p:cNvSpPr/>
              <p:nvPr/>
            </p:nvSpPr>
            <p:spPr bwMode="auto">
              <a:xfrm>
                <a:off x="3992563" y="2278063"/>
                <a:ext cx="230187" cy="52388"/>
              </a:xfrm>
              <a:custGeom>
                <a:avLst/>
                <a:gdLst>
                  <a:gd name="T0" fmla="*/ 186 w 194"/>
                  <a:gd name="T1" fmla="*/ 44 h 44"/>
                  <a:gd name="T2" fmla="*/ 182 w 194"/>
                  <a:gd name="T3" fmla="*/ 43 h 44"/>
                  <a:gd name="T4" fmla="*/ 10 w 194"/>
                  <a:gd name="T5" fmla="*/ 34 h 44"/>
                  <a:gd name="T6" fmla="*/ 1 w 194"/>
                  <a:gd name="T7" fmla="*/ 30 h 44"/>
                  <a:gd name="T8" fmla="*/ 6 w 194"/>
                  <a:gd name="T9" fmla="*/ 21 h 44"/>
                  <a:gd name="T10" fmla="*/ 190 w 194"/>
                  <a:gd name="T11" fmla="*/ 31 h 44"/>
                  <a:gd name="T12" fmla="*/ 192 w 194"/>
                  <a:gd name="T13" fmla="*/ 41 h 44"/>
                  <a:gd name="T14" fmla="*/ 186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186" y="44"/>
                    </a:moveTo>
                    <a:cubicBezTo>
                      <a:pt x="185" y="44"/>
                      <a:pt x="183" y="44"/>
                      <a:pt x="182" y="43"/>
                    </a:cubicBezTo>
                    <a:cubicBezTo>
                      <a:pt x="144" y="19"/>
                      <a:pt x="78" y="15"/>
                      <a:pt x="10" y="34"/>
                    </a:cubicBezTo>
                    <a:cubicBezTo>
                      <a:pt x="6" y="35"/>
                      <a:pt x="2" y="33"/>
                      <a:pt x="1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79" y="0"/>
                      <a:pt x="148" y="4"/>
                      <a:pt x="190" y="31"/>
                    </a:cubicBezTo>
                    <a:cubicBezTo>
                      <a:pt x="193" y="34"/>
                      <a:pt x="194" y="38"/>
                      <a:pt x="192" y="41"/>
                    </a:cubicBezTo>
                    <a:cubicBezTo>
                      <a:pt x="191" y="43"/>
                      <a:pt x="188" y="44"/>
                      <a:pt x="186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" name="Freeform 28"/>
              <p:cNvSpPr/>
              <p:nvPr/>
            </p:nvSpPr>
            <p:spPr bwMode="auto">
              <a:xfrm>
                <a:off x="3992563" y="2339976"/>
                <a:ext cx="230187" cy="55563"/>
              </a:xfrm>
              <a:custGeom>
                <a:avLst/>
                <a:gdLst>
                  <a:gd name="T0" fmla="*/ 186 w 194"/>
                  <a:gd name="T1" fmla="*/ 47 h 47"/>
                  <a:gd name="T2" fmla="*/ 182 w 194"/>
                  <a:gd name="T3" fmla="*/ 46 h 47"/>
                  <a:gd name="T4" fmla="*/ 10 w 194"/>
                  <a:gd name="T5" fmla="*/ 38 h 47"/>
                  <a:gd name="T6" fmla="*/ 1 w 194"/>
                  <a:gd name="T7" fmla="*/ 34 h 47"/>
                  <a:gd name="T8" fmla="*/ 5 w 194"/>
                  <a:gd name="T9" fmla="*/ 25 h 47"/>
                  <a:gd name="T10" fmla="*/ 190 w 194"/>
                  <a:gd name="T11" fmla="*/ 34 h 47"/>
                  <a:gd name="T12" fmla="*/ 192 w 194"/>
                  <a:gd name="T13" fmla="*/ 44 h 47"/>
                  <a:gd name="T14" fmla="*/ 186 w 194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7">
                    <a:moveTo>
                      <a:pt x="186" y="47"/>
                    </a:moveTo>
                    <a:cubicBezTo>
                      <a:pt x="185" y="47"/>
                      <a:pt x="183" y="46"/>
                      <a:pt x="182" y="46"/>
                    </a:cubicBezTo>
                    <a:cubicBezTo>
                      <a:pt x="148" y="23"/>
                      <a:pt x="67" y="15"/>
                      <a:pt x="10" y="38"/>
                    </a:cubicBezTo>
                    <a:cubicBezTo>
                      <a:pt x="7" y="39"/>
                      <a:pt x="3" y="37"/>
                      <a:pt x="1" y="34"/>
                    </a:cubicBezTo>
                    <a:cubicBezTo>
                      <a:pt x="0" y="30"/>
                      <a:pt x="1" y="26"/>
                      <a:pt x="5" y="25"/>
                    </a:cubicBezTo>
                    <a:cubicBezTo>
                      <a:pt x="67" y="0"/>
                      <a:pt x="152" y="10"/>
                      <a:pt x="190" y="34"/>
                    </a:cubicBezTo>
                    <a:cubicBezTo>
                      <a:pt x="193" y="36"/>
                      <a:pt x="194" y="40"/>
                      <a:pt x="192" y="44"/>
                    </a:cubicBezTo>
                    <a:cubicBezTo>
                      <a:pt x="190" y="46"/>
                      <a:pt x="188" y="47"/>
                      <a:pt x="186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" name="Freeform 29"/>
              <p:cNvSpPr/>
              <p:nvPr/>
            </p:nvSpPr>
            <p:spPr bwMode="auto">
              <a:xfrm>
                <a:off x="4321175" y="2085976"/>
                <a:ext cx="230187" cy="52388"/>
              </a:xfrm>
              <a:custGeom>
                <a:avLst/>
                <a:gdLst>
                  <a:gd name="T0" fmla="*/ 8 w 194"/>
                  <a:gd name="T1" fmla="*/ 44 h 44"/>
                  <a:gd name="T2" fmla="*/ 2 w 194"/>
                  <a:gd name="T3" fmla="*/ 41 h 44"/>
                  <a:gd name="T4" fmla="*/ 4 w 194"/>
                  <a:gd name="T5" fmla="*/ 31 h 44"/>
                  <a:gd name="T6" fmla="*/ 188 w 194"/>
                  <a:gd name="T7" fmla="*/ 19 h 44"/>
                  <a:gd name="T8" fmla="*/ 193 w 194"/>
                  <a:gd name="T9" fmla="*/ 27 h 44"/>
                  <a:gd name="T10" fmla="*/ 185 w 194"/>
                  <a:gd name="T11" fmla="*/ 32 h 44"/>
                  <a:gd name="T12" fmla="*/ 12 w 194"/>
                  <a:gd name="T13" fmla="*/ 43 h 44"/>
                  <a:gd name="T14" fmla="*/ 8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8" y="44"/>
                    </a:moveTo>
                    <a:cubicBezTo>
                      <a:pt x="6" y="44"/>
                      <a:pt x="4" y="43"/>
                      <a:pt x="2" y="41"/>
                    </a:cubicBezTo>
                    <a:cubicBezTo>
                      <a:pt x="0" y="38"/>
                      <a:pt x="1" y="33"/>
                      <a:pt x="4" y="31"/>
                    </a:cubicBezTo>
                    <a:cubicBezTo>
                      <a:pt x="45" y="5"/>
                      <a:pt x="121" y="0"/>
                      <a:pt x="188" y="19"/>
                    </a:cubicBezTo>
                    <a:cubicBezTo>
                      <a:pt x="192" y="20"/>
                      <a:pt x="194" y="23"/>
                      <a:pt x="193" y="27"/>
                    </a:cubicBezTo>
                    <a:cubicBezTo>
                      <a:pt x="192" y="31"/>
                      <a:pt x="188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4"/>
                      <a:pt x="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1" name="Freeform 30"/>
              <p:cNvSpPr/>
              <p:nvPr/>
            </p:nvSpPr>
            <p:spPr bwMode="auto">
              <a:xfrm>
                <a:off x="4321175" y="2149476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5 w 194"/>
                  <a:gd name="T5" fmla="*/ 32 h 45"/>
                  <a:gd name="T6" fmla="*/ 189 w 194"/>
                  <a:gd name="T7" fmla="*/ 19 h 45"/>
                  <a:gd name="T8" fmla="*/ 193 w 194"/>
                  <a:gd name="T9" fmla="*/ 28 h 45"/>
                  <a:gd name="T10" fmla="*/ 185 w 194"/>
                  <a:gd name="T11" fmla="*/ 33 h 45"/>
                  <a:gd name="T12" fmla="*/ 12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6" y="45"/>
                      <a:pt x="4" y="44"/>
                      <a:pt x="2" y="42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6"/>
                      <a:pt x="121" y="0"/>
                      <a:pt x="189" y="19"/>
                    </a:cubicBezTo>
                    <a:cubicBezTo>
                      <a:pt x="192" y="20"/>
                      <a:pt x="194" y="24"/>
                      <a:pt x="193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13" y="13"/>
                      <a:pt x="44" y="23"/>
                      <a:pt x="12" y="44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2" name="Freeform 31"/>
              <p:cNvSpPr/>
              <p:nvPr/>
            </p:nvSpPr>
            <p:spPr bwMode="auto">
              <a:xfrm>
                <a:off x="4321175" y="2214563"/>
                <a:ext cx="230187" cy="53975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1 h 45"/>
                  <a:gd name="T4" fmla="*/ 5 w 195"/>
                  <a:gd name="T5" fmla="*/ 32 h 45"/>
                  <a:gd name="T6" fmla="*/ 189 w 195"/>
                  <a:gd name="T7" fmla="*/ 19 h 45"/>
                  <a:gd name="T8" fmla="*/ 193 w 195"/>
                  <a:gd name="T9" fmla="*/ 28 h 45"/>
                  <a:gd name="T10" fmla="*/ 185 w 195"/>
                  <a:gd name="T11" fmla="*/ 32 h 45"/>
                  <a:gd name="T12" fmla="*/ 12 w 195"/>
                  <a:gd name="T13" fmla="*/ 43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3"/>
                      <a:pt x="3" y="41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5"/>
                      <a:pt x="121" y="0"/>
                      <a:pt x="189" y="19"/>
                    </a:cubicBezTo>
                    <a:cubicBezTo>
                      <a:pt x="192" y="20"/>
                      <a:pt x="195" y="24"/>
                      <a:pt x="193" y="28"/>
                    </a:cubicBezTo>
                    <a:cubicBezTo>
                      <a:pt x="192" y="31"/>
                      <a:pt x="189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3" name="Freeform 32"/>
              <p:cNvSpPr/>
              <p:nvPr/>
            </p:nvSpPr>
            <p:spPr bwMode="auto">
              <a:xfrm>
                <a:off x="4321175" y="2278063"/>
                <a:ext cx="230187" cy="52388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2 h 45"/>
                  <a:gd name="T4" fmla="*/ 5 w 195"/>
                  <a:gd name="T5" fmla="*/ 32 h 45"/>
                  <a:gd name="T6" fmla="*/ 189 w 195"/>
                  <a:gd name="T7" fmla="*/ 20 h 45"/>
                  <a:gd name="T8" fmla="*/ 194 w 195"/>
                  <a:gd name="T9" fmla="*/ 28 h 45"/>
                  <a:gd name="T10" fmla="*/ 185 w 195"/>
                  <a:gd name="T11" fmla="*/ 33 h 45"/>
                  <a:gd name="T12" fmla="*/ 12 w 195"/>
                  <a:gd name="T13" fmla="*/ 44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4"/>
                      <a:pt x="3" y="42"/>
                    </a:cubicBezTo>
                    <a:cubicBezTo>
                      <a:pt x="0" y="39"/>
                      <a:pt x="1" y="34"/>
                      <a:pt x="5" y="32"/>
                    </a:cubicBezTo>
                    <a:cubicBezTo>
                      <a:pt x="38" y="11"/>
                      <a:pt x="118" y="0"/>
                      <a:pt x="189" y="20"/>
                    </a:cubicBezTo>
                    <a:cubicBezTo>
                      <a:pt x="192" y="21"/>
                      <a:pt x="195" y="25"/>
                      <a:pt x="194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20" y="15"/>
                      <a:pt x="43" y="24"/>
                      <a:pt x="12" y="44"/>
                    </a:cubicBezTo>
                    <a:cubicBezTo>
                      <a:pt x="11" y="45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4" name="Freeform 33"/>
              <p:cNvSpPr/>
              <p:nvPr/>
            </p:nvSpPr>
            <p:spPr bwMode="auto">
              <a:xfrm>
                <a:off x="4321175" y="2343151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4 w 194"/>
                  <a:gd name="T5" fmla="*/ 32 h 45"/>
                  <a:gd name="T6" fmla="*/ 188 w 194"/>
                  <a:gd name="T7" fmla="*/ 19 h 45"/>
                  <a:gd name="T8" fmla="*/ 193 w 194"/>
                  <a:gd name="T9" fmla="*/ 28 h 45"/>
                  <a:gd name="T10" fmla="*/ 184 w 194"/>
                  <a:gd name="T11" fmla="*/ 33 h 45"/>
                  <a:gd name="T12" fmla="*/ 11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5" y="45"/>
                      <a:pt x="3" y="44"/>
                      <a:pt x="2" y="42"/>
                    </a:cubicBezTo>
                    <a:cubicBezTo>
                      <a:pt x="0" y="38"/>
                      <a:pt x="0" y="34"/>
                      <a:pt x="4" y="32"/>
                    </a:cubicBezTo>
                    <a:cubicBezTo>
                      <a:pt x="44" y="6"/>
                      <a:pt x="120" y="0"/>
                      <a:pt x="188" y="19"/>
                    </a:cubicBezTo>
                    <a:cubicBezTo>
                      <a:pt x="191" y="20"/>
                      <a:pt x="194" y="24"/>
                      <a:pt x="193" y="28"/>
                    </a:cubicBezTo>
                    <a:cubicBezTo>
                      <a:pt x="192" y="32"/>
                      <a:pt x="188" y="34"/>
                      <a:pt x="184" y="33"/>
                    </a:cubicBezTo>
                    <a:cubicBezTo>
                      <a:pt x="113" y="13"/>
                      <a:pt x="43" y="23"/>
                      <a:pt x="11" y="44"/>
                    </a:cubicBezTo>
                    <a:cubicBezTo>
                      <a:pt x="10" y="45"/>
                      <a:pt x="9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9836165" y="2806467"/>
            <a:ext cx="1392667" cy="1392667"/>
            <a:chOff x="9836165" y="2806467"/>
            <a:chExt cx="1392667" cy="1392667"/>
          </a:xfrm>
        </p:grpSpPr>
        <p:sp>
          <p:nvSpPr>
            <p:cNvPr id="26" name="椭圆 25"/>
            <p:cNvSpPr/>
            <p:nvPr/>
          </p:nvSpPr>
          <p:spPr>
            <a:xfrm>
              <a:off x="9836165" y="2806467"/>
              <a:ext cx="1392667" cy="139266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10301566" y="3055053"/>
              <a:ext cx="548460" cy="811071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28" name="矩形 27"/>
          <p:cNvSpPr/>
          <p:nvPr/>
        </p:nvSpPr>
        <p:spPr>
          <a:xfrm>
            <a:off x="997053" y="454269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绪论</a:t>
            </a:r>
            <a:endParaRPr lang="zh-CN" altLang="zh-CN" sz="24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81434" y="203413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研究方法与思路</a:t>
            </a:r>
            <a:endParaRPr lang="zh-CN" altLang="zh-CN" sz="24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437150" y="455108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关键技术与实践难点</a:t>
            </a:r>
            <a:endParaRPr lang="zh-CN" altLang="zh-CN" sz="24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565790" y="203520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研究成果</a:t>
            </a:r>
            <a:endParaRPr lang="zh-CN" altLang="zh-CN" sz="24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826693" y="444771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论文总结</a:t>
            </a:r>
            <a:endParaRPr lang="zh-CN" altLang="zh-CN" sz="24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34" name="文本框 1"/>
          <p:cNvSpPr txBox="1">
            <a:spLocks noChangeArrowheads="1"/>
          </p:cNvSpPr>
          <p:nvPr/>
        </p:nvSpPr>
        <p:spPr bwMode="auto">
          <a:xfrm>
            <a:off x="234049" y="331824"/>
            <a:ext cx="36553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目录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/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CONTENTS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accent1"/>
          </a:fgClr>
          <a:bgClr>
            <a:schemeClr val="accent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187044" y="985674"/>
            <a:ext cx="1580321" cy="1580321"/>
            <a:chOff x="5081757" y="1878010"/>
            <a:chExt cx="1392667" cy="1392667"/>
          </a:xfrm>
        </p:grpSpPr>
        <p:sp>
          <p:nvSpPr>
            <p:cNvPr id="2" name="椭圆 1"/>
            <p:cNvSpPr/>
            <p:nvPr/>
          </p:nvSpPr>
          <p:spPr>
            <a:xfrm>
              <a:off x="5081757" y="1878010"/>
              <a:ext cx="1392667" cy="139266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Freeform 11"/>
            <p:cNvSpPr/>
            <p:nvPr/>
          </p:nvSpPr>
          <p:spPr bwMode="auto">
            <a:xfrm>
              <a:off x="5205936" y="2296629"/>
              <a:ext cx="1144307" cy="630491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192374" y="2643364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54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503050405090304" pitchFamily="18" charset="0"/>
              </a:rPr>
              <a:t>绪论</a:t>
            </a:r>
            <a:endParaRPr lang="zh-CN" altLang="zh-CN" sz="5400" kern="100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50305040509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2378" y="3884758"/>
            <a:ext cx="247605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选题背景</a:t>
            </a:r>
            <a:endParaRPr lang="en-US" altLang="zh-CN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05984" y="3884758"/>
            <a:ext cx="247605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项目目标</a:t>
            </a:r>
            <a:endParaRPr lang="en-US" altLang="zh-CN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882413" y="3699047"/>
            <a:ext cx="42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534296" y="3652797"/>
            <a:ext cx="2211427" cy="2096674"/>
            <a:chOff x="3065829" y="2668267"/>
            <a:chExt cx="1872107" cy="1761728"/>
          </a:xfrm>
        </p:grpSpPr>
        <p:sp>
          <p:nvSpPr>
            <p:cNvPr id="9" name="椭圆 8"/>
            <p:cNvSpPr/>
            <p:nvPr/>
          </p:nvSpPr>
          <p:spPr>
            <a:xfrm>
              <a:off x="3115072" y="2668267"/>
              <a:ext cx="1761728" cy="176172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463987" y="2761135"/>
              <a:ext cx="119507" cy="1195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460687" y="2761135"/>
              <a:ext cx="119507" cy="1195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065829" y="3492655"/>
              <a:ext cx="119507" cy="1195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818429" y="3492655"/>
              <a:ext cx="119507" cy="1195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442509" y="4224175"/>
              <a:ext cx="119507" cy="1195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439209" y="4201315"/>
              <a:ext cx="119507" cy="1195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3269293" y="2943616"/>
              <a:ext cx="1465545" cy="1202499"/>
              <a:chOff x="3269293" y="2943616"/>
              <a:chExt cx="1465545" cy="1202499"/>
            </a:xfrm>
          </p:grpSpPr>
          <p:sp>
            <p:nvSpPr>
              <p:cNvPr id="17" name="任意多边形 16"/>
              <p:cNvSpPr/>
              <p:nvPr/>
            </p:nvSpPr>
            <p:spPr>
              <a:xfrm>
                <a:off x="4008329" y="2956142"/>
                <a:ext cx="425885" cy="588724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bg2">
                    <a:lumMod val="50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3995803" y="3544866"/>
                <a:ext cx="739035" cy="0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bg2">
                    <a:lumMod val="50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3594970" y="2943616"/>
                <a:ext cx="413359" cy="588724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bg2">
                    <a:lumMod val="50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3269293" y="3557392"/>
                <a:ext cx="726510" cy="0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bg2">
                    <a:lumMod val="50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3582444" y="3569918"/>
                <a:ext cx="425885" cy="576197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bg2">
                    <a:lumMod val="50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4020855" y="3569918"/>
                <a:ext cx="388307" cy="576197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bg2">
                    <a:lumMod val="50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28653" y="1737217"/>
            <a:ext cx="8460430" cy="1703447"/>
            <a:chOff x="2954339" y="1279908"/>
            <a:chExt cx="7162269" cy="1431321"/>
          </a:xfrm>
        </p:grpSpPr>
        <p:sp>
          <p:nvSpPr>
            <p:cNvPr id="30" name="矩形 29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1016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调查发现，现在普遍的应用程序都只为用户提供了购买电影票的功能，没有电影推荐介绍的功能。很多影迷想看电影时，只能去网站上搜索，一遍遍的筛选出自己想看的电影。一部心仪的电影挑选出来不仅费时费力，更影响了观影的心情。因此，一款电影推荐软件就显得尤为重要了，既能帮助用户节省时间，还可作为闲暇时的消遣。</a:t>
              </a:r>
              <a:endParaRPr lang="zh-CN" altLang="en-US" sz="14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963100" y="1279908"/>
              <a:ext cx="1024836" cy="3361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选题背景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080098" y="4144094"/>
            <a:ext cx="1105773" cy="1114080"/>
            <a:chOff x="3254772" y="2872916"/>
            <a:chExt cx="936104" cy="936104"/>
          </a:xfrm>
        </p:grpSpPr>
        <p:sp>
          <p:nvSpPr>
            <p:cNvPr id="33" name="椭圆 32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469765" y="3187079"/>
              <a:ext cx="580034" cy="2961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  <a:r>
                <a:rPr lang="en-US" altLang="zh-CN" sz="1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978981" y="4130452"/>
            <a:ext cx="2345905" cy="1353868"/>
            <a:chOff x="789157" y="3505487"/>
            <a:chExt cx="1985951" cy="1137586"/>
          </a:xfrm>
        </p:grpSpPr>
        <p:sp>
          <p:nvSpPr>
            <p:cNvPr id="36" name="TextBox 35"/>
            <p:cNvSpPr txBox="1"/>
            <p:nvPr/>
          </p:nvSpPr>
          <p:spPr>
            <a:xfrm>
              <a:off x="789157" y="3505487"/>
              <a:ext cx="541867" cy="309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12496" y="3800585"/>
              <a:ext cx="1962612" cy="8424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2370"/>
                </a:lnSpc>
              </a:pPr>
              <a:r>
                <a:rPr lang="zh-CN" altLang="en-US" sz="14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该系统可以推荐热门电影，展示用户看过的电影影评，</a:t>
              </a:r>
              <a:endParaRPr lang="zh-CN" altLang="en-US" sz="14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ts val="2370"/>
                </a:lnSpc>
              </a:pPr>
              <a:r>
                <a:rPr lang="zh-CN" altLang="en-US" sz="14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实时的更新电影票房信息，</a:t>
              </a:r>
              <a:endParaRPr lang="zh-CN" altLang="en-US" sz="14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738862" y="4144284"/>
            <a:ext cx="2451735" cy="1339851"/>
            <a:chOff x="699607" y="3517107"/>
            <a:chExt cx="2075543" cy="1125808"/>
          </a:xfrm>
        </p:grpSpPr>
        <p:sp>
          <p:nvSpPr>
            <p:cNvPr id="39" name="TextBox 38"/>
            <p:cNvSpPr txBox="1"/>
            <p:nvPr/>
          </p:nvSpPr>
          <p:spPr>
            <a:xfrm>
              <a:off x="841830" y="3517107"/>
              <a:ext cx="541867" cy="309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99607" y="3800427"/>
              <a:ext cx="2075543" cy="8424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2370"/>
                </a:lnSpc>
              </a:pPr>
              <a:r>
                <a:rPr lang="zh-CN" altLang="en-US" sz="14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主要为影迷提供经典热门电影的推荐介绍，节省用户时    间，提高用户的观影体验。</a:t>
              </a:r>
              <a:endParaRPr lang="zh-CN" altLang="en-US" sz="14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2210764" y="52017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dirty="0">
                <a:latin typeface="黑体" panose="02010609060101010101" pitchFamily="49" charset="-122"/>
                <a:ea typeface="黑体" panose="02010609060101010101" pitchFamily="49" charset="-122"/>
              </a:rPr>
              <a:t>选题背景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44225" y="5749290"/>
            <a:ext cx="1246505" cy="1079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accent1"/>
          </a:fgClr>
          <a:bgClr>
            <a:schemeClr val="accent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103753" y="2982389"/>
            <a:ext cx="42410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4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503050405090304" pitchFamily="18" charset="0"/>
              </a:rPr>
              <a:t>研究方法与思路</a:t>
            </a:r>
            <a:endParaRPr lang="zh-CN" altLang="zh-CN" sz="4400" kern="100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50305040509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7559" y="3966305"/>
            <a:ext cx="24093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研究思路</a:t>
            </a:r>
            <a:endParaRPr lang="en-US" altLang="zh-CN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研究可行性分析</a:t>
            </a:r>
            <a:endParaRPr lang="en-US" altLang="zh-CN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100295" y="3854495"/>
            <a:ext cx="42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5434135" y="1315452"/>
            <a:ext cx="1580321" cy="1580321"/>
            <a:chOff x="5434135" y="1315452"/>
            <a:chExt cx="1580321" cy="1580321"/>
          </a:xfrm>
        </p:grpSpPr>
        <p:sp>
          <p:nvSpPr>
            <p:cNvPr id="2" name="椭圆 1"/>
            <p:cNvSpPr/>
            <p:nvPr/>
          </p:nvSpPr>
          <p:spPr>
            <a:xfrm>
              <a:off x="5434135" y="1315452"/>
              <a:ext cx="1580321" cy="158032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5684045" y="1658520"/>
              <a:ext cx="1080500" cy="88544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H_SubTitle_2"/>
          <p:cNvSpPr/>
          <p:nvPr>
            <p:custDataLst>
              <p:tags r:id="rId1"/>
            </p:custDataLst>
          </p:nvPr>
        </p:nvSpPr>
        <p:spPr>
          <a:xfrm>
            <a:off x="4488267" y="3749229"/>
            <a:ext cx="2557023" cy="511744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rgbClr val="FFFFFF"/>
                </a:solidFill>
              </a:rPr>
              <a:t>明确需求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29" name="MH_SubTitle_3"/>
          <p:cNvSpPr/>
          <p:nvPr>
            <p:custDataLst>
              <p:tags r:id="rId2"/>
            </p:custDataLst>
          </p:nvPr>
        </p:nvSpPr>
        <p:spPr>
          <a:xfrm>
            <a:off x="6533548" y="2898014"/>
            <a:ext cx="2557023" cy="510054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rgbClr val="FFFFFF"/>
                </a:solidFill>
              </a:rPr>
              <a:t>技术实现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31" name="MH_SubTitle_1"/>
          <p:cNvSpPr/>
          <p:nvPr>
            <p:custDataLst>
              <p:tags r:id="rId3"/>
            </p:custDataLst>
          </p:nvPr>
        </p:nvSpPr>
        <p:spPr>
          <a:xfrm>
            <a:off x="2442985" y="4602134"/>
            <a:ext cx="2557023" cy="510054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rgbClr val="FFFFFF"/>
                </a:solidFill>
              </a:rPr>
              <a:t>市场调研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35" name="MH_Other_1"/>
          <p:cNvSpPr/>
          <p:nvPr>
            <p:custDataLst>
              <p:tags r:id="rId4"/>
            </p:custDataLst>
          </p:nvPr>
        </p:nvSpPr>
        <p:spPr>
          <a:xfrm flipH="1" flipV="1">
            <a:off x="4488267" y="4260972"/>
            <a:ext cx="511742" cy="851215"/>
          </a:xfrm>
          <a:custGeom>
            <a:avLst/>
            <a:gdLst/>
            <a:ahLst/>
            <a:cxnLst/>
            <a:rect l="l" t="t" r="r" b="b"/>
            <a:pathLst>
              <a:path w="432000" h="720080">
                <a:moveTo>
                  <a:pt x="432000" y="0"/>
                </a:moveTo>
                <a:lnTo>
                  <a:pt x="432000" y="432000"/>
                </a:lnTo>
                <a:lnTo>
                  <a:pt x="432000" y="720080"/>
                </a:lnTo>
                <a:lnTo>
                  <a:pt x="0" y="72008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/>
          </a:p>
        </p:txBody>
      </p:sp>
      <p:sp>
        <p:nvSpPr>
          <p:cNvPr id="41" name="MH_Other_3"/>
          <p:cNvSpPr/>
          <p:nvPr>
            <p:custDataLst>
              <p:tags r:id="rId5"/>
            </p:custDataLst>
          </p:nvPr>
        </p:nvSpPr>
        <p:spPr>
          <a:xfrm flipH="1" flipV="1">
            <a:off x="6533548" y="3408067"/>
            <a:ext cx="511744" cy="852905"/>
          </a:xfrm>
          <a:custGeom>
            <a:avLst/>
            <a:gdLst/>
            <a:ahLst/>
            <a:cxnLst/>
            <a:rect l="l" t="t" r="r" b="b"/>
            <a:pathLst>
              <a:path w="432000" h="720080">
                <a:moveTo>
                  <a:pt x="432000" y="0"/>
                </a:moveTo>
                <a:lnTo>
                  <a:pt x="432000" y="432000"/>
                </a:lnTo>
                <a:lnTo>
                  <a:pt x="432000" y="720080"/>
                </a:lnTo>
                <a:lnTo>
                  <a:pt x="0" y="72008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/>
          </a:p>
        </p:txBody>
      </p:sp>
      <p:sp>
        <p:nvSpPr>
          <p:cNvPr id="43" name="MH_SubTitle_4"/>
          <p:cNvSpPr/>
          <p:nvPr>
            <p:custDataLst>
              <p:tags r:id="rId6"/>
            </p:custDataLst>
          </p:nvPr>
        </p:nvSpPr>
        <p:spPr>
          <a:xfrm>
            <a:off x="8578830" y="2045110"/>
            <a:ext cx="2555334" cy="511742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rgbClr val="FFFFFF"/>
                </a:solidFill>
              </a:rPr>
              <a:t>未来展望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45" name="MH_Other_5"/>
          <p:cNvSpPr/>
          <p:nvPr>
            <p:custDataLst>
              <p:tags r:id="rId7"/>
            </p:custDataLst>
          </p:nvPr>
        </p:nvSpPr>
        <p:spPr>
          <a:xfrm flipH="1" flipV="1">
            <a:off x="8578829" y="2556852"/>
            <a:ext cx="511743" cy="851215"/>
          </a:xfrm>
          <a:custGeom>
            <a:avLst/>
            <a:gdLst/>
            <a:ahLst/>
            <a:cxnLst/>
            <a:rect l="l" t="t" r="r" b="b"/>
            <a:pathLst>
              <a:path w="432000" h="720080">
                <a:moveTo>
                  <a:pt x="432000" y="0"/>
                </a:moveTo>
                <a:lnTo>
                  <a:pt x="432000" y="432000"/>
                </a:lnTo>
                <a:lnTo>
                  <a:pt x="432000" y="720080"/>
                </a:lnTo>
                <a:lnTo>
                  <a:pt x="0" y="72008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/>
          </a:p>
        </p:txBody>
      </p:sp>
      <p:sp>
        <p:nvSpPr>
          <p:cNvPr id="47" name="Text Box 10"/>
          <p:cNvSpPr txBox="1">
            <a:spLocks noChangeArrowheads="1"/>
          </p:cNvSpPr>
          <p:nvPr/>
        </p:nvSpPr>
        <p:spPr bwMode="auto">
          <a:xfrm>
            <a:off x="2325299" y="5324371"/>
            <a:ext cx="2162968" cy="1014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查看目前市场是否有相关功能的需求，以及相关行业的产品，对调研到的产品取其精华，并加以完善，形成自己项目的需求与目标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4871652" y="4578926"/>
            <a:ext cx="1916925" cy="1257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将调研到的结果做一个问卷调查，统计大众客户对哪一个方向的需求更感兴趣，并在此基础上确定项目的需求，确定需求然后进行实现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9" name="Text Box 10"/>
          <p:cNvSpPr txBox="1">
            <a:spLocks noChangeArrowheads="1"/>
          </p:cNvSpPr>
          <p:nvPr/>
        </p:nvSpPr>
        <p:spPr bwMode="auto">
          <a:xfrm>
            <a:off x="6958121" y="3747939"/>
            <a:ext cx="1916925" cy="1257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根据目前市场上常见的功能端进行开发，有系统管理端，客户使用端，完成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web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端的管理系统，以及供客户使用的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H5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端和目前流行的微信小程序端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9090571" y="2767999"/>
            <a:ext cx="1916925" cy="1257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在系统实现后，会将产品面向社会，由社会群众对我们的产品进行打分，从而找到项目的不足以及可优化的方案进行优化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210764" y="52017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dirty="0">
                <a:latin typeface="黑体" panose="02010609060101010101" pitchFamily="49" charset="-122"/>
                <a:ea typeface="黑体" panose="02010609060101010101" pitchFamily="49" charset="-122"/>
              </a:rPr>
              <a:t>研究思路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44225" y="5749290"/>
            <a:ext cx="1246505" cy="1079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  <p:bldP spid="35" grpId="0" animBg="1"/>
      <p:bldP spid="41" grpId="0" animBg="1"/>
      <p:bldP spid="43" grpId="0" animBg="1"/>
      <p:bldP spid="45" grpId="0" animBg="1"/>
      <p:bldP spid="47" grpId="0"/>
      <p:bldP spid="48" grpId="0"/>
      <p:bldP spid="49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10764" y="52017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dirty="0">
                <a:latin typeface="黑体" panose="02010609060101010101" pitchFamily="49" charset="-122"/>
                <a:ea typeface="黑体" panose="02010609060101010101" pitchFamily="49" charset="-122"/>
              </a:rPr>
              <a:t>研究可行性说明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33516" y="2086003"/>
            <a:ext cx="5962583" cy="3494250"/>
            <a:chOff x="1778602" y="1665246"/>
            <a:chExt cx="5601710" cy="3282768"/>
          </a:xfrm>
        </p:grpSpPr>
        <p:cxnSp>
          <p:nvCxnSpPr>
            <p:cNvPr id="13" name="직선 연결선 31"/>
            <p:cNvCxnSpPr/>
            <p:nvPr/>
          </p:nvCxnSpPr>
          <p:spPr>
            <a:xfrm>
              <a:off x="3550746" y="3226299"/>
              <a:ext cx="2352371" cy="7194"/>
            </a:xfrm>
            <a:prstGeom prst="line">
              <a:avLst/>
            </a:prstGeom>
            <a:ln w="76200" cap="sq">
              <a:solidFill>
                <a:srgbClr val="414455"/>
              </a:solidFill>
              <a:headEnd type="none"/>
              <a:tailEnd type="triangle"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20"/>
            <p:cNvCxnSpPr>
              <a:stCxn id="31" idx="2"/>
            </p:cNvCxnSpPr>
            <p:nvPr/>
          </p:nvCxnSpPr>
          <p:spPr>
            <a:xfrm rot="16200000" flipH="1">
              <a:off x="2650322" y="2325876"/>
              <a:ext cx="1177384" cy="630656"/>
            </a:xfrm>
            <a:prstGeom prst="line">
              <a:avLst/>
            </a:prstGeom>
            <a:ln w="41275">
              <a:solidFill>
                <a:srgbClr val="414455"/>
              </a:solidFill>
              <a:tailEnd type="triangle"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23"/>
            <p:cNvCxnSpPr>
              <a:stCxn id="32" idx="2"/>
            </p:cNvCxnSpPr>
            <p:nvPr/>
          </p:nvCxnSpPr>
          <p:spPr>
            <a:xfrm>
              <a:off x="4800068" y="2052512"/>
              <a:ext cx="640248" cy="1173787"/>
            </a:xfrm>
            <a:prstGeom prst="line">
              <a:avLst/>
            </a:prstGeom>
            <a:ln w="41275">
              <a:solidFill>
                <a:srgbClr val="414455"/>
              </a:solidFill>
              <a:tailEnd type="triangle"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24"/>
            <p:cNvCxnSpPr>
              <a:endCxn id="33" idx="0"/>
            </p:cNvCxnSpPr>
            <p:nvPr/>
          </p:nvCxnSpPr>
          <p:spPr>
            <a:xfrm rot="5400000">
              <a:off x="2535822" y="3497865"/>
              <a:ext cx="1286490" cy="750552"/>
            </a:xfrm>
            <a:prstGeom prst="line">
              <a:avLst/>
            </a:prstGeom>
            <a:ln w="41275">
              <a:solidFill>
                <a:srgbClr val="414455"/>
              </a:solidFill>
              <a:headEnd type="triangle"/>
              <a:tailEnd type="none"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26"/>
            <p:cNvCxnSpPr>
              <a:endCxn id="34" idx="0"/>
            </p:cNvCxnSpPr>
            <p:nvPr/>
          </p:nvCxnSpPr>
          <p:spPr>
            <a:xfrm flipH="1">
              <a:off x="4727019" y="3233493"/>
              <a:ext cx="695400" cy="1282893"/>
            </a:xfrm>
            <a:prstGeom prst="line">
              <a:avLst/>
            </a:prstGeom>
            <a:ln w="41275">
              <a:solidFill>
                <a:srgbClr val="414455"/>
              </a:solidFill>
              <a:headEnd type="triangle"/>
              <a:tailEnd type="none"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7"/>
            <p:cNvSpPr txBox="1"/>
            <p:nvPr/>
          </p:nvSpPr>
          <p:spPr>
            <a:xfrm>
              <a:off x="1778602" y="2292726"/>
              <a:ext cx="1348836" cy="2589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ko-KR" altLang="en-US" sz="1200" dirty="0">
                  <a:latin typeface="微软雅黑" panose="020B0503020204020204" pitchFamily="34" charset="-122"/>
                </a:rPr>
                <a:t>     </a:t>
              </a:r>
              <a:r>
                <a:rPr lang="zh-CN" altLang="ko-KR" sz="1200" dirty="0">
                  <a:latin typeface="微软雅黑" panose="020B0503020204020204" pitchFamily="34" charset="-122"/>
                </a:rPr>
                <a:t>实时票房</a:t>
              </a:r>
              <a:endParaRPr lang="zh-CN" altLang="ko-KR" sz="1200" dirty="0">
                <a:latin typeface="微软雅黑" panose="020B0503020204020204" pitchFamily="34" charset="-122"/>
              </a:endParaRPr>
            </a:p>
          </p:txBody>
        </p:sp>
        <p:sp>
          <p:nvSpPr>
            <p:cNvPr id="20" name="TextBox 9"/>
            <p:cNvSpPr txBox="1"/>
            <p:nvPr/>
          </p:nvSpPr>
          <p:spPr>
            <a:xfrm>
              <a:off x="3500390" y="2466155"/>
              <a:ext cx="1191773" cy="2589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ko-KR" sz="1200" dirty="0">
                  <a:latin typeface="微软雅黑" panose="020B0503020204020204" pitchFamily="34" charset="-122"/>
                </a:rPr>
                <a:t>票房排行</a:t>
              </a:r>
              <a:endParaRPr lang="zh-CN" altLang="ko-KR" sz="1200" dirty="0">
                <a:latin typeface="微软雅黑" panose="020B0503020204020204" pitchFamily="34" charset="-122"/>
              </a:endParaRPr>
            </a:p>
          </p:txBody>
        </p:sp>
        <p:sp>
          <p:nvSpPr>
            <p:cNvPr id="21" name="TextBox 10"/>
            <p:cNvSpPr txBox="1"/>
            <p:nvPr/>
          </p:nvSpPr>
          <p:spPr>
            <a:xfrm>
              <a:off x="1987398" y="4000414"/>
              <a:ext cx="990633" cy="2589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ko-KR" sz="1200" dirty="0">
                  <a:latin typeface="微软雅黑" panose="020B0503020204020204" pitchFamily="34" charset="-122"/>
                </a:rPr>
                <a:t>群众意见</a:t>
              </a:r>
              <a:endParaRPr lang="zh-CN" altLang="ko-KR" sz="1200" dirty="0">
                <a:latin typeface="微软雅黑" panose="020B0503020204020204" pitchFamily="34" charset="-122"/>
              </a:endParaRPr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5226900" y="2150828"/>
              <a:ext cx="1236133" cy="2589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社会影响力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17"/>
            <p:cNvSpPr txBox="1"/>
            <p:nvPr/>
          </p:nvSpPr>
          <p:spPr>
            <a:xfrm>
              <a:off x="5250120" y="4059350"/>
              <a:ext cx="885437" cy="2589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数据管理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그룹 110"/>
            <p:cNvGrpSpPr/>
            <p:nvPr/>
          </p:nvGrpSpPr>
          <p:grpSpPr bwMode="auto">
            <a:xfrm>
              <a:off x="2690496" y="2258734"/>
              <a:ext cx="2621431" cy="1923377"/>
              <a:chOff x="2284741" y="2428868"/>
              <a:chExt cx="3472080" cy="2546680"/>
            </a:xfrm>
          </p:grpSpPr>
          <p:cxnSp>
            <p:nvCxnSpPr>
              <p:cNvPr id="46" name="직선 연결선 76"/>
              <p:cNvCxnSpPr/>
              <p:nvPr/>
            </p:nvCxnSpPr>
            <p:spPr>
              <a:xfrm>
                <a:off x="2403038" y="2644770"/>
                <a:ext cx="428768" cy="1587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93"/>
              <p:cNvCxnSpPr/>
              <p:nvPr/>
            </p:nvCxnSpPr>
            <p:spPr>
              <a:xfrm>
                <a:off x="5221788" y="2428868"/>
                <a:ext cx="428768" cy="1587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95"/>
              <p:cNvCxnSpPr/>
              <p:nvPr/>
            </p:nvCxnSpPr>
            <p:spPr>
              <a:xfrm>
                <a:off x="2941380" y="2857496"/>
                <a:ext cx="428768" cy="1587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98"/>
              <p:cNvCxnSpPr/>
              <p:nvPr/>
            </p:nvCxnSpPr>
            <p:spPr>
              <a:xfrm>
                <a:off x="2284741" y="4889452"/>
                <a:ext cx="428768" cy="1587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103"/>
              <p:cNvCxnSpPr/>
              <p:nvPr/>
            </p:nvCxnSpPr>
            <p:spPr>
              <a:xfrm>
                <a:off x="5328053" y="4973961"/>
                <a:ext cx="428768" cy="1587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모서리가 둥근 직사각형 10"/>
            <p:cNvSpPr/>
            <p:nvPr/>
          </p:nvSpPr>
          <p:spPr>
            <a:xfrm>
              <a:off x="5912331" y="3024357"/>
              <a:ext cx="1467981" cy="455676"/>
            </a:xfrm>
            <a:prstGeom prst="roundRect">
              <a:avLst/>
            </a:prstGeom>
            <a:solidFill>
              <a:srgbClr val="414455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/>
              <a:r>
                <a:rPr lang="zh-CN" altLang="en-US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落地执行</a:t>
              </a:r>
              <a:endPara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모서리가 둥근 직사각형 12"/>
            <p:cNvSpPr/>
            <p:nvPr/>
          </p:nvSpPr>
          <p:spPr>
            <a:xfrm>
              <a:off x="2438106" y="1665246"/>
              <a:ext cx="971162" cy="387266"/>
            </a:xfrm>
            <a:prstGeom prst="roundRect">
              <a:avLst/>
            </a:prstGeom>
            <a:solidFill>
              <a:srgbClr val="414455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/>
              <a:r>
                <a:rPr lang="zh-CN" altLang="ko-KR" sz="1600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票房</a:t>
              </a:r>
              <a:endParaRPr lang="zh-CN" altLang="ko-KR" sz="16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2" name="모서리가 둥근 직사각형 13"/>
            <p:cNvSpPr/>
            <p:nvPr/>
          </p:nvSpPr>
          <p:spPr>
            <a:xfrm>
              <a:off x="4314487" y="1665246"/>
              <a:ext cx="971162" cy="387266"/>
            </a:xfrm>
            <a:prstGeom prst="roundRect">
              <a:avLst/>
            </a:prstGeom>
            <a:solidFill>
              <a:srgbClr val="414455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/>
              <a:r>
                <a:rPr lang="zh-CN" altLang="ko-KR" sz="1600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评分</a:t>
              </a:r>
              <a:endParaRPr lang="zh-CN" altLang="ko-KR" sz="16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3" name="모서리가 둥근 직사각형 15"/>
            <p:cNvSpPr/>
            <p:nvPr/>
          </p:nvSpPr>
          <p:spPr>
            <a:xfrm>
              <a:off x="2318210" y="4516386"/>
              <a:ext cx="971162" cy="431628"/>
            </a:xfrm>
            <a:prstGeom prst="roundRect">
              <a:avLst/>
            </a:prstGeom>
            <a:solidFill>
              <a:srgbClr val="414455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/>
              <a:r>
                <a:rPr lang="zh-CN" altLang="ko-KR" sz="1600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影评</a:t>
              </a:r>
              <a:endParaRPr lang="zh-CN" altLang="ko-KR" sz="16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4" name="모서리가 둥근 직사각형 16"/>
            <p:cNvSpPr/>
            <p:nvPr/>
          </p:nvSpPr>
          <p:spPr>
            <a:xfrm>
              <a:off x="4190484" y="4516386"/>
              <a:ext cx="1071876" cy="431628"/>
            </a:xfrm>
            <a:prstGeom prst="roundRect">
              <a:avLst/>
            </a:prstGeom>
            <a:solidFill>
              <a:srgbClr val="414455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/>
              <a:endParaRPr lang="ko-KR" altLang="en-US" sz="16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506715" y="3172346"/>
              <a:ext cx="107906" cy="107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393558" y="3172346"/>
              <a:ext cx="107906" cy="107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2869734" y="1998559"/>
              <a:ext cx="107906" cy="107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2744451" y="4462433"/>
              <a:ext cx="107906" cy="107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692163" y="4454952"/>
              <a:ext cx="107906" cy="107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746116" y="2006772"/>
              <a:ext cx="107906" cy="107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TextBox 30"/>
          <p:cNvSpPr txBox="1"/>
          <p:nvPr/>
        </p:nvSpPr>
        <p:spPr>
          <a:xfrm>
            <a:off x="2326653" y="205672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29"/>
          <p:cNvSpPr txBox="1"/>
          <p:nvPr/>
        </p:nvSpPr>
        <p:spPr>
          <a:xfrm>
            <a:off x="2309023" y="2504696"/>
            <a:ext cx="3098332" cy="219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上有着类似的功能的产品有很多，但是能够把电影数据信息作为主要核心发展的却没有多少，因此通过信息管理系统对票房信息统计管理整个业务流程进行管理，以此提升各个部门的管理效率，促进票房信息统计管理工作的全面发展，为持续的发展创造更大的收益</a:t>
            </a:r>
            <a:endParaRPr lang="zh-CN" altLang="en-US" sz="13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44225" y="5749290"/>
            <a:ext cx="1246505" cy="1079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366125" y="518604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数据管理</a:t>
            </a:r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accent1"/>
          </a:fgClr>
          <a:bgClr>
            <a:schemeClr val="accent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103753" y="2982389"/>
            <a:ext cx="42410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4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503050405090304" pitchFamily="18" charset="0"/>
              </a:rPr>
              <a:t>关键技术与难点</a:t>
            </a:r>
            <a:endParaRPr lang="zh-CN" altLang="zh-CN" sz="4400" kern="100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50305040509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20319" y="3957161"/>
            <a:ext cx="155188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重要理论</a:t>
            </a:r>
            <a:endParaRPr lang="en-US" altLang="zh-CN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关键技术</a:t>
            </a:r>
            <a:endParaRPr lang="en-US" altLang="zh-CN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100295" y="3854495"/>
            <a:ext cx="42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5434135" y="1315452"/>
            <a:ext cx="1580321" cy="1580321"/>
            <a:chOff x="5434135" y="1315452"/>
            <a:chExt cx="1580321" cy="1580321"/>
          </a:xfrm>
        </p:grpSpPr>
        <p:sp>
          <p:nvSpPr>
            <p:cNvPr id="2" name="椭圆 1"/>
            <p:cNvSpPr/>
            <p:nvPr/>
          </p:nvSpPr>
          <p:spPr>
            <a:xfrm>
              <a:off x="5434135" y="1315452"/>
              <a:ext cx="1580321" cy="158032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18"/>
            <p:cNvSpPr>
              <a:spLocks noChangeAspect="1" noEditPoints="1"/>
            </p:cNvSpPr>
            <p:nvPr/>
          </p:nvSpPr>
          <p:spPr bwMode="auto">
            <a:xfrm>
              <a:off x="5781302" y="1521292"/>
              <a:ext cx="900000" cy="1079474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217920" y="3957161"/>
            <a:ext cx="198061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实践难点</a:t>
            </a:r>
            <a:endParaRPr lang="en-US" altLang="zh-CN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sym typeface="+mn-ea"/>
              </a:rPr>
              <a:t>关键难点</a:t>
            </a:r>
            <a:endParaRPr lang="en-US" altLang="zh-CN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2210764" y="52017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dirty="0">
                <a:latin typeface="黑体" panose="02010609060101010101" pitchFamily="49" charset="-122"/>
                <a:ea typeface="黑体" panose="02010609060101010101" pitchFamily="49" charset="-122"/>
              </a:rPr>
              <a:t>重要理论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10764" y="2469120"/>
            <a:ext cx="2142551" cy="2550936"/>
            <a:chOff x="2210764" y="2469120"/>
            <a:chExt cx="2142551" cy="2550936"/>
          </a:xfrm>
        </p:grpSpPr>
        <p:sp>
          <p:nvSpPr>
            <p:cNvPr id="46" name="矩形 45"/>
            <p:cNvSpPr/>
            <p:nvPr/>
          </p:nvSpPr>
          <p:spPr>
            <a:xfrm>
              <a:off x="2210764" y="2469120"/>
              <a:ext cx="2142551" cy="4143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210764" y="2883424"/>
              <a:ext cx="2142551" cy="213663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561812" y="2493006"/>
              <a:ext cx="1440456" cy="321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后端接口</a:t>
              </a: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380031" y="3393968"/>
              <a:ext cx="1804821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搭建的后端接口，控制整个系统的数据操作等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46325" y="2469120"/>
            <a:ext cx="2142551" cy="2550936"/>
            <a:chOff x="4646325" y="2469120"/>
            <a:chExt cx="2142551" cy="2550936"/>
          </a:xfrm>
        </p:grpSpPr>
        <p:sp>
          <p:nvSpPr>
            <p:cNvPr id="52" name="矩形 51"/>
            <p:cNvSpPr/>
            <p:nvPr/>
          </p:nvSpPr>
          <p:spPr>
            <a:xfrm>
              <a:off x="4646325" y="2469120"/>
              <a:ext cx="2142551" cy="4143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646325" y="2883424"/>
              <a:ext cx="2142551" cy="213663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997373" y="2493006"/>
              <a:ext cx="1440456" cy="321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管理系统</a:t>
              </a: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815189" y="3352058"/>
              <a:ext cx="1804821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管理系统由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AdminLte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模板组成，主要是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端使用，进行可视化数据操作处理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81887" y="2469120"/>
            <a:ext cx="2142551" cy="2550936"/>
            <a:chOff x="7081887" y="2469120"/>
            <a:chExt cx="2142551" cy="2550936"/>
          </a:xfrm>
        </p:grpSpPr>
        <p:sp>
          <p:nvSpPr>
            <p:cNvPr id="58" name="矩形 57"/>
            <p:cNvSpPr/>
            <p:nvPr/>
          </p:nvSpPr>
          <p:spPr>
            <a:xfrm>
              <a:off x="7081887" y="2469120"/>
              <a:ext cx="2142551" cy="4143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7081887" y="2883424"/>
              <a:ext cx="2142551" cy="213663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432935" y="2493006"/>
              <a:ext cx="1440456" cy="321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微信小程序</a:t>
              </a: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250751" y="3132983"/>
              <a:ext cx="1804821" cy="175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微信小程序是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端，由客户使用，零距离接触客户群体，可通过用户在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端上的操作查看产品的优缺点以及相关使用数据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517448" y="2469120"/>
            <a:ext cx="2142551" cy="2550936"/>
            <a:chOff x="9517448" y="2469120"/>
            <a:chExt cx="2142551" cy="2550936"/>
          </a:xfrm>
        </p:grpSpPr>
        <p:sp>
          <p:nvSpPr>
            <p:cNvPr id="64" name="矩形 63"/>
            <p:cNvSpPr/>
            <p:nvPr/>
          </p:nvSpPr>
          <p:spPr>
            <a:xfrm>
              <a:off x="9517448" y="2469120"/>
              <a:ext cx="2142551" cy="4143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9517448" y="2883424"/>
              <a:ext cx="2142551" cy="213663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9868496" y="2493006"/>
              <a:ext cx="1440456" cy="321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站</a:t>
              </a: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9686312" y="3393968"/>
              <a:ext cx="1804821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站也是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端，也就是手机网页端，功能同微信小程序端一致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0944225" y="5749290"/>
            <a:ext cx="1246505" cy="1079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51008135141"/>
  <p:tag name="MH_LIBRARY" val="GRAPHIC"/>
  <p:tag name="MH_TYPE" val="SubTitle"/>
  <p:tag name="MH_ORDER" val="2"/>
</p:tagLst>
</file>

<file path=ppt/tags/tag10.xml><?xml version="1.0" encoding="utf-8"?>
<p:tagLst xmlns:p="http://schemas.openxmlformats.org/presentationml/2006/main">
  <p:tag name="MH" val="20150820163246"/>
  <p:tag name="MH_LIBRARY" val="GRAPHIC"/>
  <p:tag name="MH_TYPE" val="Other"/>
  <p:tag name="MH_ORDER" val="10"/>
</p:tagLst>
</file>

<file path=ppt/tags/tag11.xml><?xml version="1.0" encoding="utf-8"?>
<p:tagLst xmlns:p="http://schemas.openxmlformats.org/presentationml/2006/main">
  <p:tag name="MH" val="20150820163246"/>
  <p:tag name="MH_LIBRARY" val="GRAPHIC"/>
  <p:tag name="MH_TYPE" val="Other"/>
  <p:tag name="MH_ORDER" val="13"/>
</p:tagLst>
</file>

<file path=ppt/tags/tag12.xml><?xml version="1.0" encoding="utf-8"?>
<p:tagLst xmlns:p="http://schemas.openxmlformats.org/presentationml/2006/main">
  <p:tag name="MH" val="20151008135147"/>
  <p:tag name="MH_LIBRARY" val="GRAPHIC"/>
  <p:tag name="MH_TYPE" val="Other"/>
  <p:tag name="MH_ORDER" val="3"/>
</p:tagLst>
</file>

<file path=ppt/tags/tag13.xml><?xml version="1.0" encoding="utf-8"?>
<p:tagLst xmlns:p="http://schemas.openxmlformats.org/presentationml/2006/main">
  <p:tag name="MH" val="20151008135147"/>
  <p:tag name="MH_LIBRARY" val="GRAPHIC"/>
  <p:tag name="MH_TYPE" val="Other"/>
  <p:tag name="MH_ORDER" val="5"/>
</p:tagLst>
</file>

<file path=ppt/tags/tag14.xml><?xml version="1.0" encoding="utf-8"?>
<p:tagLst xmlns:p="http://schemas.openxmlformats.org/presentationml/2006/main">
  <p:tag name="MH" val="20151008135147"/>
  <p:tag name="MH_LIBRARY" val="GRAPHIC"/>
  <p:tag name="MH_TYPE" val="Other"/>
  <p:tag name="MH_ORDER" val="1"/>
</p:tagLst>
</file>

<file path=ppt/tags/tag15.xml><?xml version="1.0" encoding="utf-8"?>
<p:tagLst xmlns:p="http://schemas.openxmlformats.org/presentationml/2006/main">
  <p:tag name="MH" val="20151008135147"/>
  <p:tag name="MH_LIBRARY" val="GRAPHIC"/>
  <p:tag name="MH_TYPE" val="Other"/>
  <p:tag name="MH_ORDER" val="6"/>
</p:tagLst>
</file>

<file path=ppt/tags/tag16.xml><?xml version="1.0" encoding="utf-8"?>
<p:tagLst xmlns:p="http://schemas.openxmlformats.org/presentationml/2006/main">
  <p:tag name="MH" val="20151008135147"/>
  <p:tag name="MH_LIBRARY" val="GRAPHIC"/>
  <p:tag name="MH_TYPE" val="Other"/>
  <p:tag name="MH_ORDER" val="2"/>
</p:tagLst>
</file>

<file path=ppt/tags/tag17.xml><?xml version="1.0" encoding="utf-8"?>
<p:tagLst xmlns:p="http://schemas.openxmlformats.org/presentationml/2006/main">
  <p:tag name="MH" val="20151008135147"/>
  <p:tag name="MH_LIBRARY" val="GRAPHIC"/>
  <p:tag name="MH_TYPE" val="Other"/>
  <p:tag name="MH_ORDER" val="7"/>
</p:tagLst>
</file>

<file path=ppt/tags/tag18.xml><?xml version="1.0" encoding="utf-8"?>
<p:tagLst xmlns:p="http://schemas.openxmlformats.org/presentationml/2006/main">
  <p:tag name="MH" val="20151008135147"/>
  <p:tag name="MH_LIBRARY" val="GRAPHIC"/>
  <p:tag name="MH_TYPE" val="Other"/>
  <p:tag name="MH_ORDER" val="4"/>
</p:tagLst>
</file>

<file path=ppt/tags/tag19.xml><?xml version="1.0" encoding="utf-8"?>
<p:tagLst xmlns:p="http://schemas.openxmlformats.org/presentationml/2006/main">
  <p:tag name="MH" val="20151008135147"/>
  <p:tag name="MH_LIBRARY" val="GRAPHIC"/>
  <p:tag name="MH_TYPE" val="Other"/>
  <p:tag name="MH_ORDER" val="8"/>
</p:tagLst>
</file>

<file path=ppt/tags/tag2.xml><?xml version="1.0" encoding="utf-8"?>
<p:tagLst xmlns:p="http://schemas.openxmlformats.org/presentationml/2006/main">
  <p:tag name="MH" val="20151008135141"/>
  <p:tag name="MH_LIBRARY" val="GRAPHIC"/>
  <p:tag name="MH_TYPE" val="SubTitle"/>
  <p:tag name="MH_ORDER" val="3"/>
</p:tagLst>
</file>

<file path=ppt/tags/tag20.xml><?xml version="1.0" encoding="utf-8"?>
<p:tagLst xmlns:p="http://schemas.openxmlformats.org/presentationml/2006/main">
  <p:tag name="MH" val="20151008135147"/>
  <p:tag name="MH_LIBRARY" val="GRAPHIC"/>
  <p:tag name="MH_TYPE" val="SubTitle"/>
  <p:tag name="MH_ORDER" val="1"/>
</p:tagLst>
</file>

<file path=ppt/tags/tag21.xml><?xml version="1.0" encoding="utf-8"?>
<p:tagLst xmlns:p="http://schemas.openxmlformats.org/presentationml/2006/main">
  <p:tag name="MH" val="20151008135147"/>
  <p:tag name="MH_LIBRARY" val="GRAPHIC"/>
  <p:tag name="MH_TYPE" val="SubTitle"/>
  <p:tag name="MH_ORDER" val="2"/>
</p:tagLst>
</file>

<file path=ppt/tags/tag22.xml><?xml version="1.0" encoding="utf-8"?>
<p:tagLst xmlns:p="http://schemas.openxmlformats.org/presentationml/2006/main">
  <p:tag name="MH" val="20151008135147"/>
  <p:tag name="MH_LIBRARY" val="GRAPHIC"/>
  <p:tag name="MH_TYPE" val="SubTitle"/>
  <p:tag name="MH_ORDER" val="3"/>
</p:tagLst>
</file>

<file path=ppt/tags/tag23.xml><?xml version="1.0" encoding="utf-8"?>
<p:tagLst xmlns:p="http://schemas.openxmlformats.org/presentationml/2006/main">
  <p:tag name="MH" val="20151008135147"/>
  <p:tag name="MH_LIBRARY" val="GRAPHIC"/>
  <p:tag name="MH_TYPE" val="SubTitle"/>
  <p:tag name="MH_ORDER" val="4"/>
</p:tagLst>
</file>

<file path=ppt/tags/tag24.xml><?xml version="1.0" encoding="utf-8"?>
<p:tagLst xmlns:p="http://schemas.openxmlformats.org/presentationml/2006/main">
  <p:tag name="MH" val="20151008134811"/>
  <p:tag name="MH_LIBRARY" val="GRAPHIC"/>
  <p:tag name="MH_TYPE" val="SubTitle"/>
  <p:tag name="MH_ORDER" val="1"/>
</p:tagLst>
</file>

<file path=ppt/tags/tag25.xml><?xml version="1.0" encoding="utf-8"?>
<p:tagLst xmlns:p="http://schemas.openxmlformats.org/presentationml/2006/main">
  <p:tag name="MH" val="20151008134811"/>
  <p:tag name="MH_LIBRARY" val="GRAPHIC"/>
  <p:tag name="MH_TYPE" val="Other"/>
  <p:tag name="MH_ORDER" val="2"/>
</p:tagLst>
</file>

<file path=ppt/tags/tag26.xml><?xml version="1.0" encoding="utf-8"?>
<p:tagLst xmlns:p="http://schemas.openxmlformats.org/presentationml/2006/main">
  <p:tag name="MH" val="20151008134811"/>
  <p:tag name="MH_LIBRARY" val="GRAPHIC"/>
  <p:tag name="MH_TYPE" val="Other"/>
  <p:tag name="MH_ORDER" val="3"/>
</p:tagLst>
</file>

<file path=ppt/tags/tag27.xml><?xml version="1.0" encoding="utf-8"?>
<p:tagLst xmlns:p="http://schemas.openxmlformats.org/presentationml/2006/main">
  <p:tag name="MH" val="20151008134811"/>
  <p:tag name="MH_LIBRARY" val="GRAPHIC"/>
  <p:tag name="MH_TYPE" val="Other"/>
  <p:tag name="MH_ORDER" val="11"/>
</p:tagLst>
</file>

<file path=ppt/tags/tag28.xml><?xml version="1.0" encoding="utf-8"?>
<p:tagLst xmlns:p="http://schemas.openxmlformats.org/presentationml/2006/main">
  <p:tag name="MH" val="20151008134811"/>
  <p:tag name="MH_LIBRARY" val="GRAPHIC"/>
  <p:tag name="MH_TYPE" val="Other"/>
  <p:tag name="MH_ORDER" val="12"/>
</p:tagLst>
</file>

<file path=ppt/tags/tag29.xml><?xml version="1.0" encoding="utf-8"?>
<p:tagLst xmlns:p="http://schemas.openxmlformats.org/presentationml/2006/main">
  <p:tag name="MH" val="20151008134811"/>
  <p:tag name="MH_LIBRARY" val="GRAPHIC"/>
  <p:tag name="MH_TYPE" val="Other"/>
  <p:tag name="MH_ORDER" val="14"/>
</p:tagLst>
</file>

<file path=ppt/tags/tag3.xml><?xml version="1.0" encoding="utf-8"?>
<p:tagLst xmlns:p="http://schemas.openxmlformats.org/presentationml/2006/main">
  <p:tag name="MH" val="20151008135141"/>
  <p:tag name="MH_LIBRARY" val="GRAPHIC"/>
  <p:tag name="MH_TYPE" val="SubTitle"/>
  <p:tag name="MH_ORDER" val="1"/>
</p:tagLst>
</file>

<file path=ppt/tags/tag30.xml><?xml version="1.0" encoding="utf-8"?>
<p:tagLst xmlns:p="http://schemas.openxmlformats.org/presentationml/2006/main">
  <p:tag name="MH" val="20151008134811"/>
  <p:tag name="MH_LIBRARY" val="GRAPHIC"/>
  <p:tag name="MH_TYPE" val="Other"/>
  <p:tag name="MH_ORDER" val="15"/>
</p:tagLst>
</file>

<file path=ppt/tags/tag31.xml><?xml version="1.0" encoding="utf-8"?>
<p:tagLst xmlns:p="http://schemas.openxmlformats.org/presentationml/2006/main">
  <p:tag name="MH" val="20151008134811"/>
  <p:tag name="MH_LIBRARY" val="GRAPHIC"/>
  <p:tag name="MH_TYPE" val="SubTitle"/>
  <p:tag name="MH_ORDER" val="1"/>
</p:tagLst>
</file>

<file path=ppt/tags/tag32.xml><?xml version="1.0" encoding="utf-8"?>
<p:tagLst xmlns:p="http://schemas.openxmlformats.org/presentationml/2006/main">
  <p:tag name="MH" val="20151008134811"/>
  <p:tag name="MH_LIBRARY" val="GRAPHIC"/>
  <p:tag name="MH_TYPE" val="SubTitle"/>
  <p:tag name="MH_ORDER" val="1"/>
</p:tagLst>
</file>

<file path=ppt/tags/tag4.xml><?xml version="1.0" encoding="utf-8"?>
<p:tagLst xmlns:p="http://schemas.openxmlformats.org/presentationml/2006/main">
  <p:tag name="MH" val="20151008135141"/>
  <p:tag name="MH_LIBRARY" val="GRAPHIC"/>
  <p:tag name="MH_TYPE" val="Other"/>
  <p:tag name="MH_ORDER" val="1"/>
</p:tagLst>
</file>

<file path=ppt/tags/tag5.xml><?xml version="1.0" encoding="utf-8"?>
<p:tagLst xmlns:p="http://schemas.openxmlformats.org/presentationml/2006/main">
  <p:tag name="MH" val="20151008135141"/>
  <p:tag name="MH_LIBRARY" val="GRAPHIC"/>
  <p:tag name="MH_TYPE" val="Other"/>
  <p:tag name="MH_ORDER" val="3"/>
</p:tagLst>
</file>

<file path=ppt/tags/tag6.xml><?xml version="1.0" encoding="utf-8"?>
<p:tagLst xmlns:p="http://schemas.openxmlformats.org/presentationml/2006/main">
  <p:tag name="MH" val="20151008135141"/>
  <p:tag name="MH_LIBRARY" val="GRAPHIC"/>
  <p:tag name="MH_TYPE" val="SubTitle"/>
  <p:tag name="MH_ORDER" val="4"/>
</p:tagLst>
</file>

<file path=ppt/tags/tag7.xml><?xml version="1.0" encoding="utf-8"?>
<p:tagLst xmlns:p="http://schemas.openxmlformats.org/presentationml/2006/main">
  <p:tag name="MH" val="20151008135141"/>
  <p:tag name="MH_LIBRARY" val="GRAPHIC"/>
  <p:tag name="MH_TYPE" val="Other"/>
  <p:tag name="MH_ORDER" val="5"/>
</p:tagLst>
</file>

<file path=ppt/tags/tag8.xml><?xml version="1.0" encoding="utf-8"?>
<p:tagLst xmlns:p="http://schemas.openxmlformats.org/presentationml/2006/main">
  <p:tag name="MH" val="20150820163246"/>
  <p:tag name="MH_LIBRARY" val="GRAPHIC"/>
  <p:tag name="MH_TYPE" val="Other"/>
  <p:tag name="MH_ORDER" val="4"/>
</p:tagLst>
</file>

<file path=ppt/tags/tag9.xml><?xml version="1.0" encoding="utf-8"?>
<p:tagLst xmlns:p="http://schemas.openxmlformats.org/presentationml/2006/main">
  <p:tag name="MH" val="20150820163246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Office 主题">
  <a:themeElements>
    <a:clrScheme name="达芬奇的左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A3D52"/>
      </a:accent1>
      <a:accent2>
        <a:srgbClr val="C4AF99"/>
      </a:accent2>
      <a:accent3>
        <a:srgbClr val="5B6C83"/>
      </a:accent3>
      <a:accent4>
        <a:srgbClr val="D7CCB8"/>
      </a:accent4>
      <a:accent5>
        <a:srgbClr val="38526E"/>
      </a:accent5>
      <a:accent6>
        <a:srgbClr val="BFBFBF"/>
      </a:accent6>
      <a:hlink>
        <a:srgbClr val="2A3D52"/>
      </a:hlink>
      <a:folHlink>
        <a:srgbClr val="C4AF99"/>
      </a:folHlink>
    </a:clrScheme>
    <a:fontScheme name="Lao UI">
      <a:majorFont>
        <a:latin typeface="Lao UI"/>
        <a:ea typeface="微软雅黑"/>
        <a:cs typeface=""/>
      </a:majorFont>
      <a:minorFont>
        <a:latin typeface="Lao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2634</Words>
  <Application>WPS 文字</Application>
  <PresentationFormat>宽屏</PresentationFormat>
  <Paragraphs>224</Paragraphs>
  <Slides>18</Slides>
  <Notes>29</Notes>
  <HiddenSlides>0</HiddenSlides>
  <MMClips>1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7" baseType="lpstr">
      <vt:lpstr>Arial</vt:lpstr>
      <vt:lpstr>方正书宋_GBK</vt:lpstr>
      <vt:lpstr>Wingdings</vt:lpstr>
      <vt:lpstr>Arial Unicode MS</vt:lpstr>
      <vt:lpstr>Calibri</vt:lpstr>
      <vt:lpstr>宋体</vt:lpstr>
      <vt:lpstr>微软雅黑</vt:lpstr>
      <vt:lpstr>Nexa Light</vt:lpstr>
      <vt:lpstr>方正大标宋简体</vt:lpstr>
      <vt:lpstr>方正兰亭细黑_GBK</vt:lpstr>
      <vt:lpstr>Times New Roman</vt:lpstr>
      <vt:lpstr>黑体</vt:lpstr>
      <vt:lpstr>Malgun Gothic</vt:lpstr>
      <vt:lpstr>华文细黑</vt:lpstr>
      <vt:lpstr>Lao UI</vt:lpstr>
      <vt:lpstr>Open Sans Light</vt:lpstr>
      <vt:lpstr>Impact</vt:lpstr>
      <vt:lpstr>华文宋体</vt:lpstr>
      <vt:lpstr>冬青黑体简体中文</vt:lpstr>
      <vt:lpstr>汉仪旗黑KW</vt:lpstr>
      <vt:lpstr>宋体</vt:lpstr>
      <vt:lpstr>苹方-简</vt:lpstr>
      <vt:lpstr>汉仪书宋二KW</vt:lpstr>
      <vt:lpstr>Helvetica Neue</vt:lpstr>
      <vt:lpstr>汉仪中黑KW</vt:lpstr>
      <vt:lpstr>Apple SD Gothic Neo</vt:lpstr>
      <vt:lpstr>黑体-简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lastModifiedBy>yangshu</cp:lastModifiedBy>
  <cp:revision>5</cp:revision>
  <dcterms:created xsi:type="dcterms:W3CDTF">2019-05-20T14:47:35Z</dcterms:created>
  <dcterms:modified xsi:type="dcterms:W3CDTF">2019-05-20T14:47:35Z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