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5" r:id="rId5"/>
    <p:sldId id="264" r:id="rId6"/>
    <p:sldId id="265" r:id="rId7"/>
    <p:sldId id="266" r:id="rId8"/>
    <p:sldId id="271" r:id="rId9"/>
    <p:sldId id="278" r:id="rId10"/>
    <p:sldId id="272" r:id="rId11"/>
    <p:sldId id="273" r:id="rId12"/>
    <p:sldId id="276" r:id="rId13"/>
    <p:sldId id="267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40" autoAdjust="0"/>
  </p:normalViewPr>
  <p:slideViewPr>
    <p:cSldViewPr snapToGrid="0">
      <p:cViewPr varScale="1">
        <p:scale>
          <a:sx n="64" d="100"/>
          <a:sy n="64" d="100"/>
        </p:scale>
        <p:origin x="58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4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3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2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8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3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3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3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3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29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6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76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7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9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387F-E699-4D56-A795-B173BDEC2F3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389F-89B7-432A-9862-19F09C88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4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F3C3-79B7-4464-BBD2-215EC06B3B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318-45DC-441F-9A73-1F8B82F841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6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9666" y="1112297"/>
            <a:ext cx="85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dirty="0"/>
              <a:t>校园二手交易平台的设计与实现</a:t>
            </a:r>
            <a:endParaRPr lang="zh-CN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66868" y="2093316"/>
            <a:ext cx="9554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          </a:t>
            </a:r>
            <a:r>
              <a:rPr lang="en-US" altLang="zh-CN" b="1" dirty="0"/>
              <a:t>The Design and Implementation of an Second-hand Products Exchanging System in College</a:t>
            </a:r>
            <a:endParaRPr lang="zh-CN" altLang="zh-CN" dirty="0"/>
          </a:p>
          <a:p>
            <a:endParaRPr lang="zh-CN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076659" y="5221535"/>
            <a:ext cx="1930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张涛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14110600613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7271" y="289614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彭志豪</a:t>
            </a:r>
          </a:p>
        </p:txBody>
      </p:sp>
    </p:spTree>
    <p:extLst>
      <p:ext uri="{BB962C8B-B14F-4D97-AF65-F5344CB8AC3E}">
        <p14:creationId xmlns:p14="http://schemas.microsoft.com/office/powerpoint/2010/main" val="347940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0138" y="36078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求购商品页面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1278825"/>
            <a:ext cx="4757449" cy="4315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41" y="1278825"/>
            <a:ext cx="4736367" cy="43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8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638" y="2572925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5" y="1478331"/>
            <a:ext cx="6101602" cy="3668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247" y="2288146"/>
            <a:ext cx="2869985" cy="2048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0415" y="3844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661" y="460533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36764" y="446053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用户评论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528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567" y="2614489"/>
            <a:ext cx="8316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</a:rPr>
              <a:t>本系统现有模块均已开发完成，经过测试，可稳定运行。但由于时间有限，在企业需求调研方面做的也不够深入，</a:t>
            </a:r>
            <a:r>
              <a:rPr lang="x-none" altLang="zh-CN" sz="2400" dirty="0">
                <a:solidFill>
                  <a:schemeClr val="bg1"/>
                </a:solidFill>
              </a:rPr>
              <a:t>目前的系统</a:t>
            </a:r>
            <a:r>
              <a:rPr lang="zh-CN" altLang="zh-CN" sz="2400" dirty="0">
                <a:solidFill>
                  <a:schemeClr val="bg1"/>
                </a:solidFill>
              </a:rPr>
              <a:t>可能不够完善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在支付方面存在不便捷之处</a:t>
            </a:r>
            <a:r>
              <a:rPr lang="x-none" altLang="zh-CN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线上支付接口未实现，</a:t>
            </a:r>
            <a:r>
              <a:rPr lang="x-none" altLang="zh-CN" sz="2400" dirty="0" smtClean="0">
                <a:solidFill>
                  <a:schemeClr val="bg1"/>
                </a:solidFill>
              </a:rPr>
              <a:t>业务上也不能涵盖所有的企业规模</a:t>
            </a:r>
            <a:r>
              <a:rPr lang="x-none" altLang="zh-CN" sz="2400" dirty="0">
                <a:solidFill>
                  <a:schemeClr val="bg1"/>
                </a:solidFill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</a:rPr>
              <a:t>之后若能扩宽业务及服务范围，相信可以让本系统得到更好的推广。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95207" y="1346662"/>
            <a:ext cx="1246909" cy="706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5341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638" y="2572925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感谢各位老师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88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671011"/>
            <a:ext cx="8524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本课题计划开发一款用于</a:t>
            </a:r>
            <a:r>
              <a:rPr lang="zh-CN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类似淘宝、天猫一样的商品信息发布平台，以方便校内同学之间的信息交流与物品</a:t>
            </a:r>
            <a:r>
              <a:rPr lang="zh-CN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主要针对校内交易，对同学交易过程中存在的问题进行系统分析，制作出系统所应该具有的功能，方便同学之间的信息交换与商品交易，设计出功能完善的校园二手交易平台系统。</a:t>
            </a:r>
          </a:p>
          <a:p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1564" y="2847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1564" y="2847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1564" y="2637323"/>
            <a:ext cx="852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2.servlet</a:t>
            </a:r>
          </a:p>
          <a:p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1564" y="1844610"/>
            <a:ext cx="852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1.JSP</a:t>
            </a:r>
            <a:endParaRPr lang="zh-CN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1563" y="3475683"/>
            <a:ext cx="302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3.MySQL</a:t>
            </a:r>
            <a:endParaRPr lang="zh-CN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1563" y="4314937"/>
            <a:ext cx="2287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4.MVC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72698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1564" y="2847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核心业务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86" y="793486"/>
            <a:ext cx="2085975" cy="539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951143" y="1488441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7780" y="1422494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浏览商品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1143" y="2405305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87780" y="2339358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1142" y="3294177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87780" y="3228230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51142" y="4227707"/>
            <a:ext cx="109041" cy="26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87780" y="4161760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商品信息管理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5059" y="284746"/>
            <a:ext cx="43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用户购买商品业务流程图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439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847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81563" y="869519"/>
            <a:ext cx="203917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425737"/>
              </p:ext>
            </p:extLst>
          </p:nvPr>
        </p:nvGraphicFramePr>
        <p:xfrm>
          <a:off x="1727809" y="892378"/>
          <a:ext cx="9723252" cy="552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6985728" imgH="4408484" progId="Visio.Drawing.11">
                  <p:embed/>
                </p:oleObj>
              </mc:Choice>
              <mc:Fallback>
                <p:oleObj r:id="rId3" imgW="6985728" imgH="4408484" progId="Visio.Drawing.11">
                  <p:embed/>
                  <p:pic>
                    <p:nvPicPr>
                      <p:cNvPr id="0" name="对象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809" y="892378"/>
                        <a:ext cx="9723252" cy="5522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232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64992" y="393191"/>
            <a:ext cx="11075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1564" y="284746"/>
            <a:ext cx="129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4055" y="1116934"/>
            <a:ext cx="204408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780412"/>
              </p:ext>
            </p:extLst>
          </p:nvPr>
        </p:nvGraphicFramePr>
        <p:xfrm>
          <a:off x="1674055" y="1116935"/>
          <a:ext cx="9656192" cy="5187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6839248" imgH="4511327" progId="Visio.Drawing.11">
                  <p:embed/>
                </p:oleObj>
              </mc:Choice>
              <mc:Fallback>
                <p:oleObj r:id="rId3" imgW="6839248" imgH="4511327" progId="Visio.Drawing.11">
                  <p:embed/>
                  <p:pic>
                    <p:nvPicPr>
                      <p:cNvPr id="0" name="对象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55" y="1116935"/>
                        <a:ext cx="9656192" cy="5187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013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64565" y="254828"/>
            <a:ext cx="1815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端主页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57" y="869521"/>
            <a:ext cx="7887043" cy="59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4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97594" y="360780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商品信息管理页面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63" y="872620"/>
            <a:ext cx="8650909" cy="51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3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66013" y="3607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用户购买商品页面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1564" y="284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2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74055" y="360780"/>
            <a:ext cx="107508" cy="432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945555"/>
            <a:ext cx="4984440" cy="53904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73" y="1091230"/>
            <a:ext cx="4735871" cy="52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02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252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HappyOn</dc:creator>
  <cp:lastModifiedBy>Zhang.t</cp:lastModifiedBy>
  <cp:revision>39</cp:revision>
  <dcterms:created xsi:type="dcterms:W3CDTF">2015-05-15T04:52:46Z</dcterms:created>
  <dcterms:modified xsi:type="dcterms:W3CDTF">2018-05-19T07:33:16Z</dcterms:modified>
</cp:coreProperties>
</file>