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272" r:id="rId3"/>
    <p:sldId id="319" r:id="rId4"/>
    <p:sldId id="304" r:id="rId6"/>
    <p:sldId id="305" r:id="rId7"/>
    <p:sldId id="306" r:id="rId8"/>
    <p:sldId id="285" r:id="rId9"/>
    <p:sldId id="286" r:id="rId10"/>
    <p:sldId id="301" r:id="rId11"/>
    <p:sldId id="287" r:id="rId12"/>
    <p:sldId id="289" r:id="rId13"/>
    <p:sldId id="290" r:id="rId14"/>
    <p:sldId id="292" r:id="rId15"/>
    <p:sldId id="293" r:id="rId16"/>
    <p:sldId id="294" r:id="rId17"/>
    <p:sldId id="295" r:id="rId18"/>
    <p:sldId id="302" r:id="rId19"/>
    <p:sldId id="303" r:id="rId20"/>
    <p:sldId id="320" r:id="rId21"/>
    <p:sldId id="321"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a:lvl1pPr>
          </a:lstStyle>
          <a:p>
            <a:pPr>
              <a:defRPr/>
            </a:pPr>
            <a:fld id="{AEA8B69E-B700-4F3A-81C0-8993A3C1975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0242" name="Rectangle 2"/>
          <p:cNvSpPr>
            <a:spLocks noTextEdit="1"/>
          </p:cNvSpPr>
          <p:nvPr>
            <p:ph type="sldImg"/>
          </p:nvPr>
        </p:nvSpPr>
        <p:spPr/>
      </p:sp>
      <p:sp>
        <p:nvSpPr>
          <p:cNvPr id="10243"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7650" name="Rectangle 2"/>
          <p:cNvSpPr>
            <a:spLocks noTextEdit="1"/>
          </p:cNvSpPr>
          <p:nvPr>
            <p:ph type="sldImg"/>
          </p:nvPr>
        </p:nvSpPr>
        <p:spPr/>
      </p:sp>
      <p:sp>
        <p:nvSpPr>
          <p:cNvPr id="27651"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p>
            <a:pPr lvl="0" indent="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29698" name="Rectangle 2"/>
          <p:cNvSpPr>
            <a:spLocks noTextEdit="1"/>
          </p:cNvSpPr>
          <p:nvPr>
            <p:ph type="sldImg"/>
          </p:nvPr>
        </p:nvSpPr>
        <p:spPr/>
      </p:sp>
      <p:sp>
        <p:nvSpPr>
          <p:cNvPr id="29699" name="Rectangle 3"/>
          <p:cNvSpPr>
            <a:spLocks noGrp="1"/>
          </p:cNvSpPr>
          <p:nvPr>
            <p:ph type="body"/>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3175" y="0"/>
            <a:ext cx="9147175" cy="6867525"/>
            <a:chOff x="-2" y="0"/>
            <a:chExt cx="5762" cy="4326"/>
          </a:xfrm>
        </p:grpSpPr>
        <p:grpSp>
          <p:nvGrpSpPr>
            <p:cNvPr id="5" name="Group 3"/>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9" name="Rectangle 5"/>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 name="Rectangle 6"/>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1" name="Rectangle 7"/>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2" name="Rectangle 8"/>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3" name="Rectangle 9"/>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4" name="Rectangle 10"/>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5" name="Rectangle 11"/>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6" name="Rectangle 12"/>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7" name="Rectangle 13"/>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8" name="Rectangle 14"/>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9" name="Rectangle 15"/>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0" name="Rectangle 16"/>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1" name="Rectangle 17"/>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2" name="Rectangle 18"/>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3" name="Rectangle 19"/>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4" name="Rectangle 20"/>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5" name="Rectangle 21"/>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6" name="Rectangle 22"/>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7" name="Rectangle 23"/>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8" name="Rectangle 24"/>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29" name="Rectangle 25"/>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0" name="Rectangle 26"/>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1" name="Rectangle 27"/>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2" name="Rectangle 28"/>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3" name="Rectangle 29"/>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4" name="Rectangle 30"/>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5" name="Rectangle 31"/>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6" name="Rectangle 32"/>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7" name="Rectangle 33"/>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8" name="Rectangle 34"/>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39" name="Rectangle 35"/>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0" name="Rectangle 36"/>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1" name="Rectangle 37"/>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2" name="Rectangle 38"/>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3" name="Rectangle 39"/>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4" name="Rectangle 40"/>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5" name="Rectangle 41"/>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6" name="Rectangle 42"/>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7" name="Rectangle 43"/>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8" name="Rectangle 44"/>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49" name="Rectangle 45"/>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0" name="Rectangle 46"/>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1" name="Rectangle 47"/>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2" name="Rectangle 48"/>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3" name="Rectangle 49"/>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4" name="Rectangle 50"/>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5" name="Rectangle 51"/>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6" name="Rectangle 52"/>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7" name="Rectangle 53"/>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8" name="Rectangle 54"/>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59" name="Rectangle 55"/>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0" name="Rectangle 56"/>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1" name="Rectangle 57"/>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2" name="Rectangle 58"/>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3" name="Rectangle 59"/>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4" name="Rectangle 60"/>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5" name="Rectangle 61"/>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6" name="Rectangle 62"/>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67" name="Rectangle 63"/>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AU" altLang="en-US">
              <a:latin typeface="Helvetica" panose="020B0604020202020204" pitchFamily="34"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endParaRPr lang="en-US"/>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r>
              <a:rPr lang="en-US"/>
              <a:t>Click to edit Master subtitle style</a:t>
            </a:r>
            <a:endParaRPr lang="en-US"/>
          </a:p>
        </p:txBody>
      </p:sp>
      <p:sp>
        <p:nvSpPr>
          <p:cNvPr id="69" name="Rectangle 69"/>
          <p:cNvSpPr>
            <a:spLocks noGrp="1" noChangeArrowheads="1"/>
          </p:cNvSpPr>
          <p:nvPr>
            <p:ph type="dt" sz="quarter" idx="10"/>
          </p:nvPr>
        </p:nvSpPr>
        <p:spPr bwMode="auto">
          <a:xfrm>
            <a:off x="685800" y="6248400"/>
            <a:ext cx="1905000" cy="457200"/>
          </a:xfrm>
          <a:prstGeom prst="rect">
            <a:avLst/>
          </a:prstGeom>
          <a:ln>
            <a:miter lim="800000"/>
          </a:ln>
        </p:spPr>
        <p:txBody>
          <a:bodyPr vert="horz" wrap="square" lIns="91440" tIns="45720" rIns="91440" bIns="45720" numCol="1" anchor="b" anchorCtr="0" compatLnSpc="1"/>
          <a:lstStyle>
            <a:lvl1pPr eaLnBrk="1" hangingPunct="1">
              <a:defRPr sz="1400">
                <a:latin typeface="+mn-lt"/>
                <a:ea typeface="MS PGothic" panose="020B0600070205080204" pitchFamily="34" charset="-128"/>
              </a:defRPr>
            </a:lvl1pPr>
          </a:lstStyle>
          <a:p>
            <a:pPr>
              <a:defRPr/>
            </a:pPr>
            <a:endParaRPr lang="en-US"/>
          </a:p>
        </p:txBody>
      </p:sp>
      <p:sp>
        <p:nvSpPr>
          <p:cNvPr id="70" name="Rectangle 70"/>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1" name="Rectangle 71"/>
          <p:cNvSpPr>
            <a:spLocks noGrp="1" noChangeArrowheads="1"/>
          </p:cNvSpPr>
          <p:nvPr>
            <p:ph type="sldNum" sz="quarter" idx="12"/>
          </p:nvPr>
        </p:nvSpPr>
        <p:spPr>
          <a:xfrm>
            <a:off x="6553200" y="6248400"/>
            <a:ext cx="1905000" cy="457200"/>
          </a:xfrm>
        </p:spPr>
        <p:txBody>
          <a:bodyPr/>
          <a:lstStyle>
            <a:lvl1pPr>
              <a:defRPr sz="1400"/>
            </a:lvl1pPr>
          </a:lstStyle>
          <a:p>
            <a:pPr>
              <a:defRPr/>
            </a:pPr>
            <a:fld id="{A532D448-0792-4760-9A63-8280C3AEA949}"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pPr>
              <a:defRPr/>
            </a:pPr>
            <a:fld id="{0A08CCE1-732F-4162-8FBC-5AD016C0181D}"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pPr>
              <a:defRPr/>
            </a:pPr>
            <a:fld id="{DCFC7971-22EA-4D21-8CFC-CA3748BFBC7F}"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pPr>
              <a:defRPr/>
            </a:pPr>
            <a:fld id="{59E4778F-3682-4F8A-BE46-BFEA9B51DEB5}"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pPr>
              <a:defRPr/>
            </a:pPr>
            <a:fld id="{1C1ACF9F-E904-4E73-9878-F6500FBB02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6" name="Slide Number Placeholder 5"/>
          <p:cNvSpPr>
            <a:spLocks noGrp="1"/>
          </p:cNvSpPr>
          <p:nvPr>
            <p:ph type="sldNum" sz="quarter" idx="11"/>
          </p:nvPr>
        </p:nvSpPr>
        <p:spPr/>
        <p:txBody>
          <a:bodyPr/>
          <a:lstStyle>
            <a:lvl1pPr>
              <a:defRPr/>
            </a:lvl1pPr>
          </a:lstStyle>
          <a:p>
            <a:pPr>
              <a:defRPr/>
            </a:pPr>
            <a:fld id="{B90777D9-792F-4730-9920-019719AF8A70}"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8" name="Slide Number Placeholder 7"/>
          <p:cNvSpPr>
            <a:spLocks noGrp="1"/>
          </p:cNvSpPr>
          <p:nvPr>
            <p:ph type="sldNum" sz="quarter" idx="11"/>
          </p:nvPr>
        </p:nvSpPr>
        <p:spPr/>
        <p:txBody>
          <a:bodyPr/>
          <a:lstStyle>
            <a:lvl1pPr>
              <a:defRPr/>
            </a:lvl1pPr>
          </a:lstStyle>
          <a:p>
            <a:pPr>
              <a:defRPr/>
            </a:pPr>
            <a:fld id="{EE944717-5EFB-451A-8A8A-DC2A6C0653E1}"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2"/>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4" name="Slide Number Placeholder 3"/>
          <p:cNvSpPr>
            <a:spLocks noGrp="1"/>
          </p:cNvSpPr>
          <p:nvPr>
            <p:ph type="sldNum" sz="quarter" idx="11"/>
          </p:nvPr>
        </p:nvSpPr>
        <p:spPr/>
        <p:txBody>
          <a:bodyPr/>
          <a:lstStyle>
            <a:lvl1pPr>
              <a:defRPr/>
            </a:lvl1pPr>
          </a:lstStyle>
          <a:p>
            <a:pPr>
              <a:defRPr/>
            </a:pPr>
            <a:fld id="{4EC53306-0B79-4BB1-99C4-D86E32737303}"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3" name="Slide Number Placeholder 2"/>
          <p:cNvSpPr>
            <a:spLocks noGrp="1"/>
          </p:cNvSpPr>
          <p:nvPr>
            <p:ph type="sldNum" sz="quarter" idx="11"/>
          </p:nvPr>
        </p:nvSpPr>
        <p:spPr/>
        <p:txBody>
          <a:bodyPr/>
          <a:lstStyle>
            <a:lvl1pPr>
              <a:defRPr/>
            </a:lvl1pPr>
          </a:lstStyle>
          <a:p>
            <a:pPr>
              <a:defRPr/>
            </a:pPr>
            <a:fld id="{58D141E8-6EA0-44C1-BAC1-BE5BF7AAA32E}"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6" name="Slide Number Placeholder 5"/>
          <p:cNvSpPr>
            <a:spLocks noGrp="1"/>
          </p:cNvSpPr>
          <p:nvPr>
            <p:ph type="sldNum" sz="quarter" idx="11"/>
          </p:nvPr>
        </p:nvSpPr>
        <p:spPr/>
        <p:txBody>
          <a:bodyPr/>
          <a:lstStyle>
            <a:lvl1pPr>
              <a:defRPr/>
            </a:lvl1pPr>
          </a:lstStyle>
          <a:p>
            <a:pPr>
              <a:defRPr/>
            </a:pPr>
            <a:fld id="{064EBDEE-5CAF-45FD-8E5E-B02F9532FDED}"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Footer Placeholder 4"/>
          <p:cNvSpPr>
            <a:spLocks noGrp="1"/>
          </p:cNvSpPr>
          <p:nvPr>
            <p:ph type="ftr" sz="quarter" idx="10"/>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6" name="Slide Number Placeholder 5"/>
          <p:cNvSpPr>
            <a:spLocks noGrp="1"/>
          </p:cNvSpPr>
          <p:nvPr>
            <p:ph type="sldNum" sz="quarter" idx="11"/>
          </p:nvPr>
        </p:nvSpPr>
        <p:spPr/>
        <p:txBody>
          <a:bodyPr/>
          <a:lstStyle>
            <a:lvl1pPr>
              <a:defRPr/>
            </a:lvl1pPr>
          </a:lstStyle>
          <a:p>
            <a:pPr>
              <a:defRPr/>
            </a:pPr>
            <a:fld id="{631DF190-2E2C-4590-9156-6A42FD4324AC}"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2"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3"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4" name="Rectangle 6"/>
            <p:cNvSpPr>
              <a:spLocks noChangeArrowheads="1"/>
            </p:cNvSpPr>
            <p:nvPr/>
          </p:nvSpPr>
          <p:spPr bwMode="hidden">
            <a:xfrm>
              <a:off x="28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5" name="Rectangle 7"/>
            <p:cNvSpPr>
              <a:spLocks noChangeArrowheads="1"/>
            </p:cNvSpPr>
            <p:nvPr/>
          </p:nvSpPr>
          <p:spPr bwMode="hidden">
            <a:xfrm>
              <a:off x="38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6" name="Rectangle 8"/>
            <p:cNvSpPr>
              <a:spLocks noChangeArrowheads="1"/>
            </p:cNvSpPr>
            <p:nvPr/>
          </p:nvSpPr>
          <p:spPr bwMode="hidden">
            <a:xfrm>
              <a:off x="48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7"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8"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39"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0" name="Rectangle 12"/>
            <p:cNvSpPr>
              <a:spLocks noChangeArrowheads="1"/>
            </p:cNvSpPr>
            <p:nvPr/>
          </p:nvSpPr>
          <p:spPr bwMode="hidden">
            <a:xfrm>
              <a:off x="86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1" name="Rectangle 13"/>
            <p:cNvSpPr>
              <a:spLocks noChangeArrowheads="1"/>
            </p:cNvSpPr>
            <p:nvPr/>
          </p:nvSpPr>
          <p:spPr bwMode="hidden">
            <a:xfrm>
              <a:off x="96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7" name="Rectangle 19"/>
            <p:cNvSpPr>
              <a:spLocks noChangeArrowheads="1"/>
            </p:cNvSpPr>
            <p:nvPr/>
          </p:nvSpPr>
          <p:spPr bwMode="hidden">
            <a:xfrm>
              <a:off x="153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2" name="Rectangle 24"/>
            <p:cNvSpPr>
              <a:spLocks noChangeArrowheads="1"/>
            </p:cNvSpPr>
            <p:nvPr/>
          </p:nvSpPr>
          <p:spPr bwMode="hidden">
            <a:xfrm>
              <a:off x="201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3" name="Rectangle 25"/>
            <p:cNvSpPr>
              <a:spLocks noChangeArrowheads="1"/>
            </p:cNvSpPr>
            <p:nvPr/>
          </p:nvSpPr>
          <p:spPr bwMode="hidden">
            <a:xfrm>
              <a:off x="211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7" name="Rectangle 29"/>
            <p:cNvSpPr>
              <a:spLocks noChangeArrowheads="1"/>
            </p:cNvSpPr>
            <p:nvPr/>
          </p:nvSpPr>
          <p:spPr bwMode="hidden">
            <a:xfrm>
              <a:off x="2495"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8" name="Rectangle 30"/>
            <p:cNvSpPr>
              <a:spLocks noChangeArrowheads="1"/>
            </p:cNvSpPr>
            <p:nvPr/>
          </p:nvSpPr>
          <p:spPr bwMode="hidden">
            <a:xfrm>
              <a:off x="2592"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3" name="Rectangle 35"/>
            <p:cNvSpPr>
              <a:spLocks noChangeArrowheads="1"/>
            </p:cNvSpPr>
            <p:nvPr/>
          </p:nvSpPr>
          <p:spPr bwMode="hidden">
            <a:xfrm>
              <a:off x="3071"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4" name="Rectangle 36"/>
            <p:cNvSpPr>
              <a:spLocks noChangeArrowheads="1"/>
            </p:cNvSpPr>
            <p:nvPr/>
          </p:nvSpPr>
          <p:spPr bwMode="hidden">
            <a:xfrm>
              <a:off x="3168"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0" name="Rectangle 42"/>
            <p:cNvSpPr>
              <a:spLocks noChangeArrowheads="1"/>
            </p:cNvSpPr>
            <p:nvPr/>
          </p:nvSpPr>
          <p:spPr bwMode="hidden">
            <a:xfrm>
              <a:off x="374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6" name="Rectangle 48"/>
            <p:cNvSpPr>
              <a:spLocks noChangeArrowheads="1"/>
            </p:cNvSpPr>
            <p:nvPr/>
          </p:nvSpPr>
          <p:spPr bwMode="hidden">
            <a:xfrm>
              <a:off x="432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2" name="Rectangle 54"/>
            <p:cNvSpPr>
              <a:spLocks noChangeArrowheads="1"/>
            </p:cNvSpPr>
            <p:nvPr/>
          </p:nvSpPr>
          <p:spPr bwMode="hidden">
            <a:xfrm>
              <a:off x="489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7" name="Rectangle 59"/>
            <p:cNvSpPr>
              <a:spLocks noChangeArrowheads="1"/>
            </p:cNvSpPr>
            <p:nvPr/>
          </p:nvSpPr>
          <p:spPr bwMode="hidden">
            <a:xfrm>
              <a:off x="537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8" name="Rectangle 60"/>
            <p:cNvSpPr>
              <a:spLocks noChangeArrowheads="1"/>
            </p:cNvSpPr>
            <p:nvPr/>
          </p:nvSpPr>
          <p:spPr bwMode="hidden">
            <a:xfrm>
              <a:off x="547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grpSp>
      <p:sp>
        <p:nvSpPr>
          <p:cNvPr id="1027" name="Rectangle 65"/>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8" name="Rectangle 66"/>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000">
                <a:latin typeface="+mn-lt"/>
                <a:ea typeface="MS PGothic" panose="020B0600070205080204" pitchFamily="34" charset="-128"/>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a:latin typeface="Palatino" pitchFamily="-128" charset="0"/>
            </a:endParaRP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000">
                <a:latin typeface="Helvetica" panose="020B0604020202020204" pitchFamily="34" charset="0"/>
              </a:defRPr>
            </a:lvl1pPr>
          </a:lstStyle>
          <a:p>
            <a:pPr>
              <a:defRPr/>
            </a:pPr>
            <a:fld id="{6007D942-BC75-4B81-8D14-0494F2429AB2}"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anose="020B0604020202020204" pitchFamily="34" charset="0"/>
        </a:defRPr>
      </a:lvl2pPr>
      <a:lvl3pPr algn="l" rtl="0" eaLnBrk="0" fontAlgn="base" hangingPunct="0">
        <a:spcBef>
          <a:spcPct val="0"/>
        </a:spcBef>
        <a:spcAft>
          <a:spcPct val="0"/>
        </a:spcAft>
        <a:defRPr sz="4000">
          <a:solidFill>
            <a:schemeClr val="tx2"/>
          </a:solidFill>
          <a:latin typeface="Helvetica" panose="020B0604020202020204" pitchFamily="34" charset="0"/>
        </a:defRPr>
      </a:lvl3pPr>
      <a:lvl4pPr algn="l" rtl="0" eaLnBrk="0" fontAlgn="base" hangingPunct="0">
        <a:spcBef>
          <a:spcPct val="0"/>
        </a:spcBef>
        <a:spcAft>
          <a:spcPct val="0"/>
        </a:spcAft>
        <a:defRPr sz="4000">
          <a:solidFill>
            <a:schemeClr val="tx2"/>
          </a:solidFill>
          <a:latin typeface="Helvetica" panose="020B0604020202020204" pitchFamily="34" charset="0"/>
        </a:defRPr>
      </a:lvl4pPr>
      <a:lvl5pPr algn="l" rtl="0" eaLnBrk="0" fontAlgn="base" hangingPunct="0">
        <a:spcBef>
          <a:spcPct val="0"/>
        </a:spcBef>
        <a:spcAft>
          <a:spcPct val="0"/>
        </a:spcAft>
        <a:defRPr sz="4000">
          <a:solidFill>
            <a:schemeClr val="tx2"/>
          </a:solidFill>
          <a:latin typeface="Helvetica" panose="020B0604020202020204" pitchFamily="34" charset="0"/>
        </a:defRPr>
      </a:lvl5pPr>
      <a:lvl6pPr marL="457200" algn="l" rtl="0" fontAlgn="base">
        <a:spcBef>
          <a:spcPct val="0"/>
        </a:spcBef>
        <a:spcAft>
          <a:spcPct val="0"/>
        </a:spcAft>
        <a:defRPr sz="4000">
          <a:solidFill>
            <a:schemeClr val="tx2"/>
          </a:solidFill>
          <a:latin typeface="Helvetica" panose="020B0604020202020204" pitchFamily="34" charset="0"/>
        </a:defRPr>
      </a:lvl6pPr>
      <a:lvl7pPr marL="914400" algn="l" rtl="0" fontAlgn="base">
        <a:spcBef>
          <a:spcPct val="0"/>
        </a:spcBef>
        <a:spcAft>
          <a:spcPct val="0"/>
        </a:spcAft>
        <a:defRPr sz="4000">
          <a:solidFill>
            <a:schemeClr val="tx2"/>
          </a:solidFill>
          <a:latin typeface="Helvetica" panose="020B0604020202020204" pitchFamily="34" charset="0"/>
        </a:defRPr>
      </a:lvl7pPr>
      <a:lvl8pPr marL="1371600" algn="l" rtl="0" fontAlgn="base">
        <a:spcBef>
          <a:spcPct val="0"/>
        </a:spcBef>
        <a:spcAft>
          <a:spcPct val="0"/>
        </a:spcAft>
        <a:defRPr sz="4000">
          <a:solidFill>
            <a:schemeClr val="tx2"/>
          </a:solidFill>
          <a:latin typeface="Helvetica" panose="020B0604020202020204" pitchFamily="34" charset="0"/>
        </a:defRPr>
      </a:lvl8pPr>
      <a:lvl9pPr marL="1828800" algn="l" rtl="0" fontAlgn="base">
        <a:spcBef>
          <a:spcPct val="0"/>
        </a:spcBef>
        <a:spcAft>
          <a:spcPct val="0"/>
        </a:spcAft>
        <a:defRPr sz="4000">
          <a:solidFill>
            <a:schemeClr val="tx2"/>
          </a:solidFill>
          <a:latin typeface="Helvetica"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83564016-A347-41E6-BAA8-50BFF6318918}" type="slidenum">
              <a:rPr lang="en-US" altLang="en-US" sz="1000" smtClean="0"/>
            </a:fld>
            <a:endParaRPr lang="en-US" altLang="en-US" sz="1000"/>
          </a:p>
        </p:txBody>
      </p:sp>
      <p:sp>
        <p:nvSpPr>
          <p:cNvPr id="14340" name="Rectangle 2"/>
          <p:cNvSpPr>
            <a:spLocks noGrp="1" noChangeArrowheads="1"/>
          </p:cNvSpPr>
          <p:nvPr>
            <p:ph type="title"/>
          </p:nvPr>
        </p:nvSpPr>
        <p:spPr/>
        <p:txBody>
          <a:bodyPr/>
          <a:lstStyle/>
          <a:p>
            <a:pPr eaLnBrk="1" hangingPunct="1"/>
            <a:r>
              <a:rPr lang="en-US" altLang="en-US"/>
              <a:t>Chapter 4</a:t>
            </a:r>
            <a:endParaRPr lang="en-US" altLang="en-US"/>
          </a:p>
        </p:txBody>
      </p:sp>
      <p:sp>
        <p:nvSpPr>
          <p:cNvPr id="14341" name="Rectangle 3"/>
          <p:cNvSpPr>
            <a:spLocks noGrp="1" noChangeArrowheads="1"/>
          </p:cNvSpPr>
          <p:nvPr>
            <p:ph type="body" idx="1"/>
          </p:nvPr>
        </p:nvSpPr>
        <p:spPr/>
        <p:txBody>
          <a:bodyPr/>
          <a:lstStyle/>
          <a:p>
            <a:pPr eaLnBrk="1" hangingPunct="1"/>
            <a:r>
              <a:rPr lang="en-US" altLang="en-US" b="1">
                <a:solidFill>
                  <a:schemeClr val="folHlink"/>
                </a:solidFill>
              </a:rPr>
              <a:t>Process Models</a:t>
            </a:r>
            <a:endParaRPr lang="en-US" altLang="en-US" b="1">
              <a:solidFill>
                <a:schemeClr val="folHlink"/>
              </a:solidFill>
            </a:endParaRPr>
          </a:p>
        </p:txBody>
      </p:sp>
      <p:sp>
        <p:nvSpPr>
          <p:cNvPr id="14342" name="Text Box 8"/>
          <p:cNvSpPr txBox="1">
            <a:spLocks noChangeArrowheads="1"/>
          </p:cNvSpPr>
          <p:nvPr/>
        </p:nvSpPr>
        <p:spPr bwMode="auto">
          <a:xfrm>
            <a:off x="2133600" y="2438400"/>
            <a:ext cx="6477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800" i="1">
                <a:solidFill>
                  <a:schemeClr val="tx2"/>
                </a:solidFill>
              </a:rPr>
              <a:t>Slide Set to accompany</a:t>
            </a:r>
            <a:br>
              <a:rPr lang="en-US" altLang="en-US" sz="3200" i="1">
                <a:solidFill>
                  <a:schemeClr val="tx2"/>
                </a:solidFill>
              </a:rPr>
            </a:br>
            <a:r>
              <a:rPr lang="en-US" altLang="en-US" sz="2000" i="1">
                <a:solidFill>
                  <a:schemeClr val="tx2"/>
                </a:solidFill>
              </a:rPr>
              <a:t>Software Engineering: A Practitioner’s Approach, 8/e</a:t>
            </a:r>
            <a:r>
              <a:rPr lang="en-US" altLang="en-US" i="1">
                <a:solidFill>
                  <a:schemeClr val="tx2"/>
                </a:solidFill>
              </a:rPr>
              <a:t> </a:t>
            </a:r>
            <a:endParaRPr lang="en-US" altLang="en-US" i="1">
              <a:solidFill>
                <a:schemeClr val="tx2"/>
              </a:solidFill>
            </a:endParaRPr>
          </a:p>
          <a:p>
            <a:pPr>
              <a:spcBef>
                <a:spcPct val="0"/>
              </a:spcBef>
              <a:buClrTx/>
              <a:buSzTx/>
              <a:buFontTx/>
              <a:buNone/>
            </a:pPr>
            <a:r>
              <a:rPr lang="en-US" altLang="en-US" sz="1600" b="1">
                <a:latin typeface="Arial" panose="020B0604020202020204" pitchFamily="34" charset="0"/>
              </a:rPr>
              <a:t>by Roger S. Pressman and Bruce R. Maxim</a:t>
            </a:r>
            <a:endParaRPr lang="en-US" altLang="en-US" sz="1200" b="1">
              <a:latin typeface="Arial" panose="020B0604020202020204" pitchFamily="34" charset="0"/>
            </a:endParaRPr>
          </a:p>
          <a:p>
            <a:pPr>
              <a:spcBef>
                <a:spcPct val="0"/>
              </a:spcBef>
              <a:buClrTx/>
              <a:buSzTx/>
              <a:buFontTx/>
              <a:buNone/>
            </a:pPr>
            <a:endParaRPr lang="en-US" altLang="en-US" sz="1200" b="1">
              <a:latin typeface="Arial" panose="020B0604020202020204" pitchFamily="34" charset="0"/>
            </a:endParaRPr>
          </a:p>
          <a:p>
            <a:pPr>
              <a:spcBef>
                <a:spcPct val="0"/>
              </a:spcBef>
              <a:buClrTx/>
              <a:buSzTx/>
              <a:buFontTx/>
              <a:buNone/>
            </a:pPr>
            <a:r>
              <a:rPr lang="en-US" altLang="en-US" sz="1200" b="1">
                <a:latin typeface="Arial" panose="020B0604020202020204" pitchFamily="34" charset="0"/>
              </a:rPr>
              <a:t>Slides copyright © 1996, 2001, 2005, 2009, 2014</a:t>
            </a:r>
            <a:r>
              <a:rPr lang="en-US" altLang="en-US" sz="1800">
                <a:latin typeface="Arial" panose="020B0604020202020204" pitchFamily="34" charset="0"/>
              </a:rPr>
              <a:t> </a:t>
            </a:r>
            <a:r>
              <a:rPr lang="en-US" altLang="en-US" sz="1200" b="1">
                <a:latin typeface="Arial" panose="020B0604020202020204" pitchFamily="34" charset="0"/>
              </a:rPr>
              <a:t>by Roger S. Pressman</a:t>
            </a:r>
            <a:endParaRPr lang="en-US" altLang="en-US" sz="1800">
              <a:latin typeface="Arial" panose="020B0604020202020204" pitchFamily="34" charset="0"/>
            </a:endParaRPr>
          </a:p>
          <a:p>
            <a:pPr>
              <a:spcBef>
                <a:spcPct val="0"/>
              </a:spcBef>
              <a:buClrTx/>
              <a:buSzTx/>
              <a:buFontTx/>
              <a:buNone/>
            </a:pPr>
            <a:endParaRPr lang="en-US" altLang="en-US" sz="1800" b="1" i="1">
              <a:solidFill>
                <a:schemeClr val="tx2"/>
              </a:solidFill>
              <a:latin typeface="Arial" panose="020B0604020202020204" pitchFamily="34" charset="0"/>
            </a:endParaRPr>
          </a:p>
          <a:p>
            <a:pPr>
              <a:spcBef>
                <a:spcPct val="0"/>
              </a:spcBef>
              <a:buClrTx/>
              <a:buSzTx/>
              <a:buFontTx/>
              <a:buNone/>
            </a:pPr>
            <a:r>
              <a:rPr lang="en-US" altLang="en-US" sz="1800" b="1" i="1">
                <a:solidFill>
                  <a:schemeClr val="tx2"/>
                </a:solidFill>
                <a:latin typeface="Arial" panose="020B0604020202020204" pitchFamily="34" charset="0"/>
              </a:rPr>
              <a:t>For non-profit educational use only</a:t>
            </a:r>
            <a:endParaRPr lang="en-US" altLang="en-US" sz="1800" b="1">
              <a:latin typeface="Arial" panose="020B0604020202020204" pitchFamily="34" charset="0"/>
            </a:endParaRPr>
          </a:p>
          <a:p>
            <a:pPr>
              <a:spcBef>
                <a:spcPct val="0"/>
              </a:spcBef>
              <a:buClrTx/>
              <a:buSzTx/>
              <a:buFontTx/>
              <a:buNone/>
            </a:pPr>
            <a:endParaRPr lang="en-US" altLang="en-US" sz="1400">
              <a:latin typeface="Arial" panose="020B0604020202020204" pitchFamily="34" charset="0"/>
            </a:endParaRPr>
          </a:p>
          <a:p>
            <a:pPr>
              <a:spcBef>
                <a:spcPct val="0"/>
              </a:spcBef>
              <a:buClrTx/>
              <a:buSzTx/>
              <a:buFontTx/>
              <a:buNone/>
            </a:pPr>
            <a:r>
              <a:rPr lang="en-US" altLang="en-US" sz="1200">
                <a:latin typeface="Arial" panose="020B0604020202020204" pitchFamily="34" charset="0"/>
              </a:rPr>
              <a:t>May be reproduced ONLY for student use at the university level when used in conjunction with </a:t>
            </a:r>
            <a:r>
              <a:rPr lang="en-US" altLang="en-US" sz="1200" i="1">
                <a:latin typeface="Arial" panose="020B0604020202020204" pitchFamily="34" charset="0"/>
              </a:rPr>
              <a:t>Software Engineering: A Practitioner's Approach, 8/e. </a:t>
            </a:r>
            <a:r>
              <a:rPr lang="en-US" altLang="en-US" sz="1200">
                <a:latin typeface="Arial" panose="020B0604020202020204" pitchFamily="34" charset="0"/>
              </a:rPr>
              <a:t>Any other reproduction or use is prohibited without the express written permission of the author.</a:t>
            </a:r>
            <a:endParaRPr lang="en-US" altLang="en-US" sz="1200">
              <a:latin typeface="Arial" panose="020B0604020202020204" pitchFamily="34" charset="0"/>
            </a:endParaRPr>
          </a:p>
          <a:p>
            <a:pPr>
              <a:spcBef>
                <a:spcPct val="0"/>
              </a:spcBef>
              <a:buClrTx/>
              <a:buSzTx/>
              <a:buFontTx/>
              <a:buNone/>
            </a:pPr>
            <a:endParaRPr lang="en-US" altLang="en-US" sz="1200">
              <a:latin typeface="Arial" panose="020B0604020202020204" pitchFamily="34" charset="0"/>
            </a:endParaRPr>
          </a:p>
          <a:p>
            <a:pPr>
              <a:spcBef>
                <a:spcPct val="0"/>
              </a:spcBef>
              <a:buClrTx/>
              <a:buSzTx/>
              <a:buFontTx/>
              <a:buNone/>
            </a:pPr>
            <a:r>
              <a:rPr lang="en-US" altLang="en-US" sz="1200">
                <a:latin typeface="Arial" panose="020B0604020202020204" pitchFamily="34" charset="0"/>
              </a:rPr>
              <a:t>All copyright information MUST appear if these slides are posted on a website for student use.</a:t>
            </a:r>
            <a:endParaRPr lang="en-US" altLang="en-US" sz="12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25A17210-87AB-4357-AB0C-6F469507C4AA}" type="slidenum">
              <a:rPr lang="en-US" altLang="en-US" sz="1000" smtClean="0"/>
            </a:fld>
            <a:endParaRPr lang="en-US" altLang="en-US" sz="1000"/>
          </a:p>
        </p:txBody>
      </p:sp>
      <p:sp>
        <p:nvSpPr>
          <p:cNvPr id="22532" name="Rectangle 2"/>
          <p:cNvSpPr>
            <a:spLocks noGrp="1" noChangeArrowheads="1"/>
          </p:cNvSpPr>
          <p:nvPr>
            <p:ph type="title"/>
          </p:nvPr>
        </p:nvSpPr>
        <p:spPr>
          <a:xfrm>
            <a:off x="1295400" y="1066800"/>
            <a:ext cx="7553325" cy="660400"/>
          </a:xfrm>
          <a:noFill/>
        </p:spPr>
        <p:txBody>
          <a:bodyPr wrap="none" lIns="63500" tIns="25400" rIns="63500" bIns="25400" anchor="t">
            <a:spAutoFit/>
          </a:bodyPr>
          <a:lstStyle/>
          <a:p>
            <a:pPr eaLnBrk="1" hangingPunct="1"/>
            <a:r>
              <a:rPr lang="en-US" altLang="en-US"/>
              <a:t>Evolutionary Models: Prototyping</a:t>
            </a:r>
            <a:endParaRPr lang="en-US" altLang="en-US"/>
          </a:p>
        </p:txBody>
      </p:sp>
      <p:sp>
        <p:nvSpPr>
          <p:cNvPr id="22533" name="Text Box 12"/>
          <p:cNvSpPr txBox="1">
            <a:spLocks noChangeArrowheads="1"/>
          </p:cNvSpPr>
          <p:nvPr/>
        </p:nvSpPr>
        <p:spPr bwMode="auto">
          <a:xfrm>
            <a:off x="5359400" y="4629150"/>
            <a:ext cx="10398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Construction</a:t>
            </a:r>
            <a:endParaRPr lang="en-US" altLang="en-US" sz="1200">
              <a:solidFill>
                <a:schemeClr val="bg2"/>
              </a:solidFill>
            </a:endParaRPr>
          </a:p>
          <a:p>
            <a:pPr algn="ctr">
              <a:lnSpc>
                <a:spcPct val="90000"/>
              </a:lnSpc>
              <a:spcBef>
                <a:spcPct val="0"/>
              </a:spcBef>
              <a:buClrTx/>
              <a:buSzTx/>
              <a:buFontTx/>
              <a:buNone/>
            </a:pPr>
            <a:r>
              <a:rPr lang="en-US" altLang="en-US" sz="1200">
                <a:solidFill>
                  <a:schemeClr val="bg2"/>
                </a:solidFill>
              </a:rPr>
              <a:t>of prototype</a:t>
            </a:r>
            <a:endParaRPr lang="en-US" altLang="en-US" sz="1200">
              <a:solidFill>
                <a:schemeClr val="bg2"/>
              </a:solidFill>
            </a:endParaRPr>
          </a:p>
        </p:txBody>
      </p:sp>
      <p:grpSp>
        <p:nvGrpSpPr>
          <p:cNvPr id="22534" name="Group 27"/>
          <p:cNvGrpSpPr/>
          <p:nvPr/>
        </p:nvGrpSpPr>
        <p:grpSpPr bwMode="auto">
          <a:xfrm>
            <a:off x="2590800" y="2057400"/>
            <a:ext cx="4419600" cy="4114800"/>
            <a:chOff x="1536" y="1152"/>
            <a:chExt cx="2920" cy="2864"/>
          </a:xfrm>
        </p:grpSpPr>
        <p:pic>
          <p:nvPicPr>
            <p:cNvPr id="22535" name="Picture 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
          <p:nvSpPr>
            <p:cNvPr id="22536" name="Rectangle 16"/>
            <p:cNvSpPr>
              <a:spLocks noChangeArrowheads="1"/>
            </p:cNvSpPr>
            <p:nvPr/>
          </p:nvSpPr>
          <p:spPr bwMode="auto">
            <a:xfrm>
              <a:off x="1894" y="1675"/>
              <a:ext cx="656" cy="363"/>
            </a:xfrm>
            <a:prstGeom prst="rect">
              <a:avLst/>
            </a:prstGeom>
            <a:solidFill>
              <a:schemeClr val="tx1"/>
            </a:solidFill>
            <a:ln w="127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endParaRPr lang="en-US" altLang="en-US" sz="1800" b="1"/>
            </a:p>
          </p:txBody>
        </p:sp>
        <p:sp>
          <p:nvSpPr>
            <p:cNvPr id="22537" name="Text Box 17"/>
            <p:cNvSpPr txBox="1">
              <a:spLocks noChangeArrowheads="1"/>
            </p:cNvSpPr>
            <p:nvPr/>
          </p:nvSpPr>
          <p:spPr bwMode="auto">
            <a:xfrm>
              <a:off x="1849" y="1772"/>
              <a:ext cx="7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200">
                  <a:solidFill>
                    <a:schemeClr val="bg2"/>
                  </a:solidFill>
                </a:rPr>
                <a:t>communication</a:t>
              </a:r>
              <a:endParaRPr lang="en-US" altLang="en-US" sz="1800" b="1"/>
            </a:p>
          </p:txBody>
        </p:sp>
        <p:sp>
          <p:nvSpPr>
            <p:cNvPr id="22538"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sp>
          <p:nvSpPr>
            <p:cNvPr id="22539" name="Text Box 19"/>
            <p:cNvSpPr txBox="1">
              <a:spLocks noChangeArrowheads="1"/>
            </p:cNvSpPr>
            <p:nvPr/>
          </p:nvSpPr>
          <p:spPr bwMode="auto">
            <a:xfrm>
              <a:off x="3418" y="1532"/>
              <a:ext cx="37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Quick</a:t>
              </a:r>
              <a:endParaRPr lang="en-US" altLang="en-US" sz="1200">
                <a:solidFill>
                  <a:schemeClr val="bg2"/>
                </a:solidFill>
              </a:endParaRPr>
            </a:p>
            <a:p>
              <a:pPr algn="ctr">
                <a:lnSpc>
                  <a:spcPct val="90000"/>
                </a:lnSpc>
                <a:spcBef>
                  <a:spcPct val="0"/>
                </a:spcBef>
                <a:buClrTx/>
                <a:buSzTx/>
                <a:buFontTx/>
                <a:buNone/>
              </a:pPr>
              <a:r>
                <a:rPr lang="en-US" altLang="en-US" sz="1200">
                  <a:solidFill>
                    <a:schemeClr val="bg2"/>
                  </a:solidFill>
                </a:rPr>
                <a:t>plan</a:t>
              </a:r>
              <a:endParaRPr lang="en-US" altLang="en-US" sz="1200">
                <a:solidFill>
                  <a:schemeClr val="bg2"/>
                </a:solidFill>
              </a:endParaRPr>
            </a:p>
          </p:txBody>
        </p:sp>
        <p:sp>
          <p:nvSpPr>
            <p:cNvPr id="22540" name="Rectangle 20"/>
            <p:cNvSpPr>
              <a:spLocks noChangeArrowheads="1"/>
            </p:cNvSpPr>
            <p:nvPr/>
          </p:nvSpPr>
          <p:spPr bwMode="auto">
            <a:xfrm>
              <a:off x="3713" y="1983"/>
              <a:ext cx="547" cy="315"/>
            </a:xfrm>
            <a:prstGeom prst="rect">
              <a:avLst/>
            </a:prstGeom>
            <a:solidFill>
              <a:schemeClr val="tx1"/>
            </a:solidFill>
            <a:ln w="127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sp>
          <p:nvSpPr>
            <p:cNvPr id="22541" name="Rectangle 21"/>
            <p:cNvSpPr>
              <a:spLocks noChangeArrowheads="1"/>
            </p:cNvSpPr>
            <p:nvPr/>
          </p:nvSpPr>
          <p:spPr bwMode="auto">
            <a:xfrm>
              <a:off x="4301" y="2052"/>
              <a:ext cx="41" cy="184"/>
            </a:xfrm>
            <a:prstGeom prst="rect">
              <a:avLst/>
            </a:prstGeom>
            <a:solidFill>
              <a:srgbClr val="96E3FE"/>
            </a:solidFill>
            <a:ln w="12700">
              <a:solidFill>
                <a:srgbClr val="96E3FE"/>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sp>
          <p:nvSpPr>
            <p:cNvPr id="22542" name="Text Box 22"/>
            <p:cNvSpPr txBox="1">
              <a:spLocks noChangeArrowheads="1"/>
            </p:cNvSpPr>
            <p:nvPr/>
          </p:nvSpPr>
          <p:spPr bwMode="auto">
            <a:xfrm>
              <a:off x="3638" y="2004"/>
              <a:ext cx="70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Modeling</a:t>
              </a:r>
              <a:endParaRPr lang="en-US" altLang="en-US" sz="1200">
                <a:solidFill>
                  <a:schemeClr val="bg2"/>
                </a:solidFill>
              </a:endParaRPr>
            </a:p>
            <a:p>
              <a:pPr algn="ctr">
                <a:lnSpc>
                  <a:spcPct val="90000"/>
                </a:lnSpc>
                <a:spcBef>
                  <a:spcPct val="0"/>
                </a:spcBef>
                <a:buClrTx/>
                <a:buSzTx/>
                <a:buFontTx/>
                <a:buNone/>
              </a:pPr>
              <a:r>
                <a:rPr lang="en-US" altLang="en-US" sz="1200">
                  <a:solidFill>
                    <a:schemeClr val="bg2"/>
                  </a:solidFill>
                </a:rPr>
                <a:t>Quick design</a:t>
              </a:r>
              <a:endParaRPr lang="en-US" altLang="en-US" sz="1200">
                <a:solidFill>
                  <a:schemeClr val="bg2"/>
                </a:solidFill>
              </a:endParaRPr>
            </a:p>
          </p:txBody>
        </p:sp>
        <p:sp>
          <p:nvSpPr>
            <p:cNvPr id="22543" name="Rectangle 23"/>
            <p:cNvSpPr>
              <a:spLocks noChangeArrowheads="1"/>
            </p:cNvSpPr>
            <p:nvPr/>
          </p:nvSpPr>
          <p:spPr bwMode="auto">
            <a:xfrm>
              <a:off x="3508" y="3091"/>
              <a:ext cx="635" cy="390"/>
            </a:xfrm>
            <a:prstGeom prst="rect">
              <a:avLst/>
            </a:prstGeom>
            <a:solidFill>
              <a:schemeClr val="tx1"/>
            </a:solidFill>
            <a:ln w="127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sp>
          <p:nvSpPr>
            <p:cNvPr id="22544" name="Text Box 24"/>
            <p:cNvSpPr txBox="1">
              <a:spLocks noChangeArrowheads="1"/>
            </p:cNvSpPr>
            <p:nvPr/>
          </p:nvSpPr>
          <p:spPr bwMode="auto">
            <a:xfrm>
              <a:off x="3476" y="3153"/>
              <a:ext cx="68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Construction</a:t>
              </a:r>
              <a:endParaRPr lang="en-US" altLang="en-US" sz="1200">
                <a:solidFill>
                  <a:schemeClr val="bg2"/>
                </a:solidFill>
              </a:endParaRPr>
            </a:p>
            <a:p>
              <a:pPr algn="ctr">
                <a:lnSpc>
                  <a:spcPct val="90000"/>
                </a:lnSpc>
                <a:spcBef>
                  <a:spcPct val="0"/>
                </a:spcBef>
                <a:buClrTx/>
                <a:buSzTx/>
                <a:buFontTx/>
                <a:buNone/>
              </a:pPr>
              <a:r>
                <a:rPr lang="en-US" altLang="en-US" sz="1200">
                  <a:solidFill>
                    <a:schemeClr val="bg2"/>
                  </a:solidFill>
                </a:rPr>
                <a:t>of prototype</a:t>
              </a:r>
              <a:endParaRPr lang="en-US" altLang="en-US" sz="1200">
                <a:solidFill>
                  <a:schemeClr val="bg2"/>
                </a:solidFill>
              </a:endParaRPr>
            </a:p>
          </p:txBody>
        </p:sp>
        <p:sp>
          <p:nvSpPr>
            <p:cNvPr id="22545" name="Rectangle 25"/>
            <p:cNvSpPr>
              <a:spLocks noChangeArrowheads="1"/>
            </p:cNvSpPr>
            <p:nvPr/>
          </p:nvSpPr>
          <p:spPr bwMode="auto">
            <a:xfrm>
              <a:off x="1819" y="2934"/>
              <a:ext cx="642" cy="403"/>
            </a:xfrm>
            <a:prstGeom prst="rect">
              <a:avLst/>
            </a:prstGeom>
            <a:solidFill>
              <a:schemeClr val="tx1"/>
            </a:solidFill>
            <a:ln w="127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sp>
          <p:nvSpPr>
            <p:cNvPr id="22546" name="Text Box 26"/>
            <p:cNvSpPr txBox="1">
              <a:spLocks noChangeArrowheads="1"/>
            </p:cNvSpPr>
            <p:nvPr/>
          </p:nvSpPr>
          <p:spPr bwMode="auto">
            <a:xfrm>
              <a:off x="1812" y="2961"/>
              <a:ext cx="65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200">
                  <a:solidFill>
                    <a:schemeClr val="bg2"/>
                  </a:solidFill>
                </a:rPr>
                <a:t>Deployment</a:t>
              </a:r>
              <a:endParaRPr lang="en-US" altLang="en-US" sz="1200">
                <a:solidFill>
                  <a:schemeClr val="bg2"/>
                </a:solidFill>
              </a:endParaRPr>
            </a:p>
            <a:p>
              <a:pPr algn="ctr">
                <a:lnSpc>
                  <a:spcPct val="90000"/>
                </a:lnSpc>
                <a:spcBef>
                  <a:spcPct val="0"/>
                </a:spcBef>
                <a:buClrTx/>
                <a:buSzTx/>
                <a:buFontTx/>
                <a:buNone/>
              </a:pPr>
              <a:r>
                <a:rPr lang="en-US" altLang="en-US" sz="1200">
                  <a:solidFill>
                    <a:schemeClr val="bg2"/>
                  </a:solidFill>
                </a:rPr>
                <a:t>delivery &amp;</a:t>
              </a:r>
              <a:endParaRPr lang="en-US" altLang="en-US" sz="1200">
                <a:solidFill>
                  <a:schemeClr val="bg2"/>
                </a:solidFill>
              </a:endParaRPr>
            </a:p>
            <a:p>
              <a:pPr algn="ctr">
                <a:lnSpc>
                  <a:spcPct val="90000"/>
                </a:lnSpc>
                <a:spcBef>
                  <a:spcPct val="0"/>
                </a:spcBef>
                <a:buClrTx/>
                <a:buSzTx/>
                <a:buFontTx/>
                <a:buNone/>
              </a:pPr>
              <a:r>
                <a:rPr lang="en-US" altLang="en-US" sz="1200">
                  <a:solidFill>
                    <a:schemeClr val="bg2"/>
                  </a:solidFill>
                </a:rPr>
                <a:t>feedback</a:t>
              </a:r>
              <a:endParaRPr lang="en-US" altLang="en-US" sz="1200">
                <a:solidFill>
                  <a:schemeClr val="bg2"/>
                </a:solidFill>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2C476FB8-2ABD-4D22-8F9A-FDFC67FE6154}" type="slidenum">
              <a:rPr lang="en-US" altLang="en-US" sz="1000" smtClean="0"/>
            </a:fld>
            <a:endParaRPr lang="en-US" altLang="en-US" sz="1000"/>
          </a:p>
        </p:txBody>
      </p:sp>
      <p:sp>
        <p:nvSpPr>
          <p:cNvPr id="23556" name="Rectangle 2"/>
          <p:cNvSpPr>
            <a:spLocks noGrp="1" noChangeArrowheads="1"/>
          </p:cNvSpPr>
          <p:nvPr>
            <p:ph type="title"/>
          </p:nvPr>
        </p:nvSpPr>
        <p:spPr>
          <a:xfrm>
            <a:off x="1219200" y="1066800"/>
            <a:ext cx="7299325" cy="660400"/>
          </a:xfrm>
          <a:noFill/>
        </p:spPr>
        <p:txBody>
          <a:bodyPr wrap="none" lIns="63500" tIns="25400" rIns="63500" bIns="25400" anchor="t">
            <a:spAutoFit/>
          </a:bodyPr>
          <a:lstStyle/>
          <a:p>
            <a:pPr eaLnBrk="1" hangingPunct="1"/>
            <a:r>
              <a:rPr lang="en-US" altLang="en-US"/>
              <a:t>Evolutionary Models: The Spiral</a:t>
            </a:r>
            <a:endParaRPr lang="en-US" altLang="en-US"/>
          </a:p>
        </p:txBody>
      </p:sp>
      <p:pic>
        <p:nvPicPr>
          <p:cNvPr id="2355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828800"/>
            <a:ext cx="5651500" cy="4300538"/>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5D888C78-128F-47C5-9AE7-E164A42B1B6F}" type="slidenum">
              <a:rPr lang="en-US" altLang="en-US" sz="1000" smtClean="0"/>
            </a:fld>
            <a:endParaRPr lang="en-US" altLang="en-US" sz="1000"/>
          </a:p>
        </p:txBody>
      </p:sp>
      <p:sp>
        <p:nvSpPr>
          <p:cNvPr id="24580" name="Rectangle 2"/>
          <p:cNvSpPr>
            <a:spLocks noGrp="1" noChangeArrowheads="1"/>
          </p:cNvSpPr>
          <p:nvPr>
            <p:ph type="title"/>
          </p:nvPr>
        </p:nvSpPr>
        <p:spPr>
          <a:xfrm>
            <a:off x="1295400" y="1066800"/>
            <a:ext cx="6111875" cy="660400"/>
          </a:xfrm>
          <a:noFill/>
        </p:spPr>
        <p:txBody>
          <a:bodyPr wrap="none" lIns="63500" tIns="25400" rIns="63500" bIns="25400" anchor="t">
            <a:spAutoFit/>
          </a:bodyPr>
          <a:lstStyle/>
          <a:p>
            <a:pPr eaLnBrk="1" hangingPunct="1"/>
            <a:r>
              <a:rPr lang="en-US" altLang="en-US"/>
              <a:t>Still Other Process Models</a:t>
            </a:r>
            <a:endParaRPr lang="en-US" altLang="en-US"/>
          </a:p>
        </p:txBody>
      </p:sp>
      <p:sp>
        <p:nvSpPr>
          <p:cNvPr id="24581" name="Rectangle 3"/>
          <p:cNvSpPr>
            <a:spLocks noGrp="1" noChangeArrowheads="1"/>
          </p:cNvSpPr>
          <p:nvPr>
            <p:ph type="body" idx="1"/>
          </p:nvPr>
        </p:nvSpPr>
        <p:spPr>
          <a:xfrm>
            <a:off x="1219200" y="1828800"/>
            <a:ext cx="7620000" cy="4498975"/>
          </a:xfrm>
          <a:noFill/>
        </p:spPr>
        <p:txBody>
          <a:bodyPr lIns="90487" tIns="44450" rIns="90487" bIns="44450"/>
          <a:lstStyle/>
          <a:p>
            <a:pPr marL="285750" indent="-285750" eaLnBrk="1" hangingPunct="1"/>
            <a:r>
              <a:rPr lang="en-US" altLang="en-US">
                <a:solidFill>
                  <a:schemeClr val="folHlink"/>
                </a:solidFill>
              </a:rPr>
              <a:t>Component based development</a:t>
            </a:r>
            <a:r>
              <a:rPr lang="en-US" altLang="en-US"/>
              <a:t>—the process to apply when reuse is a development objective</a:t>
            </a:r>
            <a:endParaRPr lang="en-US" altLang="en-US"/>
          </a:p>
          <a:p>
            <a:pPr marL="285750" indent="-285750" eaLnBrk="1" hangingPunct="1"/>
            <a:r>
              <a:rPr lang="en-US" altLang="en-US">
                <a:solidFill>
                  <a:schemeClr val="folHlink"/>
                </a:solidFill>
              </a:rPr>
              <a:t>Formal methods</a:t>
            </a:r>
            <a:r>
              <a:rPr lang="en-US" altLang="en-US"/>
              <a:t>—emphasizes the mathematical specification of requirements</a:t>
            </a:r>
            <a:endParaRPr lang="en-US" altLang="en-US"/>
          </a:p>
          <a:p>
            <a:pPr marL="285750" indent="-285750" eaLnBrk="1" hangingPunct="1"/>
            <a:r>
              <a:rPr lang="en-US" altLang="en-US">
                <a:solidFill>
                  <a:schemeClr val="folHlink"/>
                </a:solidFill>
              </a:rPr>
              <a:t>AOSD</a:t>
            </a:r>
            <a:r>
              <a:rPr lang="en-US" altLang="en-US"/>
              <a:t>—provides a process and methodological approach for defining, specifying, designing, and constructing </a:t>
            </a:r>
            <a:r>
              <a:rPr lang="en-US" altLang="en-US" i="1"/>
              <a:t>aspects</a:t>
            </a:r>
            <a:endParaRPr lang="en-US" altLang="en-US" i="1"/>
          </a:p>
          <a:p>
            <a:pPr marL="285750" indent="-285750" eaLnBrk="1" hangingPunct="1"/>
            <a:r>
              <a:rPr lang="en-US" altLang="en-US">
                <a:solidFill>
                  <a:schemeClr val="folHlink"/>
                </a:solidFill>
              </a:rPr>
              <a:t>Unified Process</a:t>
            </a:r>
            <a:r>
              <a:rPr lang="en-US" altLang="en-US"/>
              <a:t>—a “use-case driven, architecture-centric, iterative and incremental” software process closely aligned with the Unified Modeling Language (UML)</a:t>
            </a:r>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5FEA378C-30A2-4CFE-BB31-AB79696A2B0D}" type="slidenum">
              <a:rPr lang="en-US" altLang="en-US" sz="1000" smtClean="0"/>
            </a:fld>
            <a:endParaRPr lang="en-US" altLang="en-US" sz="1000"/>
          </a:p>
        </p:txBody>
      </p:sp>
      <p:sp>
        <p:nvSpPr>
          <p:cNvPr id="25604" name="Rectangle 3"/>
          <p:cNvSpPr>
            <a:spLocks noGrp="1" noChangeArrowheads="1"/>
          </p:cNvSpPr>
          <p:nvPr>
            <p:ph type="title"/>
          </p:nvPr>
        </p:nvSpPr>
        <p:spPr>
          <a:xfrm>
            <a:off x="1219200" y="1143000"/>
            <a:ext cx="7351713" cy="600075"/>
          </a:xfrm>
        </p:spPr>
        <p:txBody>
          <a:bodyPr/>
          <a:lstStyle/>
          <a:p>
            <a:pPr eaLnBrk="1" hangingPunct="1"/>
            <a:r>
              <a:rPr lang="en-US" altLang="en-US"/>
              <a:t>The Unified Process (UP)</a:t>
            </a:r>
            <a:endParaRPr lang="en-US" altLang="en-US"/>
          </a:p>
        </p:txBody>
      </p:sp>
      <p:grpSp>
        <p:nvGrpSpPr>
          <p:cNvPr id="25605" name="Group 8"/>
          <p:cNvGrpSpPr/>
          <p:nvPr/>
        </p:nvGrpSpPr>
        <p:grpSpPr bwMode="auto">
          <a:xfrm>
            <a:off x="2286000" y="1905000"/>
            <a:ext cx="4679950" cy="4244975"/>
            <a:chOff x="1132" y="638"/>
            <a:chExt cx="3496" cy="3177"/>
          </a:xfrm>
        </p:grpSpPr>
        <p:pic>
          <p:nvPicPr>
            <p:cNvPr id="2560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7"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600">
                  <a:solidFill>
                    <a:schemeClr val="bg2"/>
                  </a:solidFill>
                </a:rPr>
                <a:t>inception</a:t>
              </a:r>
              <a:endParaRPr lang="en-US" altLang="en-US" sz="1800" b="1">
                <a:solidFill>
                  <a:schemeClr val="bg2"/>
                </a:solidFill>
              </a:endParaRPr>
            </a:p>
          </p:txBody>
        </p:sp>
        <p:sp>
          <p:nvSpPr>
            <p:cNvPr id="25608" name="Rectangle 6"/>
            <p:cNvSpPr>
              <a:spLocks noChangeArrowheads="1"/>
            </p:cNvSpPr>
            <p:nvPr/>
          </p:nvSpPr>
          <p:spPr bwMode="auto">
            <a:xfrm>
              <a:off x="2496" y="638"/>
              <a:ext cx="923" cy="200"/>
            </a:xfrm>
            <a:prstGeom prst="rect">
              <a:avLst/>
            </a:prstGeom>
            <a:solidFill>
              <a:schemeClr val="tx1"/>
            </a:solidFill>
            <a:ln w="12700">
              <a:solidFill>
                <a:schemeClr val="tx1"/>
              </a:solidFill>
              <a:miter lim="800000"/>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sp>
          <p:nvSpPr>
            <p:cNvPr id="25609" name="Text Box 7"/>
            <p:cNvSpPr txBox="1">
              <a:spLocks noChangeArrowheads="1"/>
            </p:cNvSpPr>
            <p:nvPr/>
          </p:nvSpPr>
          <p:spPr bwMode="auto">
            <a:xfrm>
              <a:off x="2554" y="655"/>
              <a:ext cx="8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600">
                  <a:solidFill>
                    <a:schemeClr val="bg2"/>
                  </a:solidFill>
                </a:rPr>
                <a:t>elaboration</a:t>
              </a:r>
              <a:endParaRPr lang="en-US" altLang="en-US" sz="1600">
                <a:solidFill>
                  <a:schemeClr val="bg2"/>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95A4F8BC-861B-46A7-A41C-B573D23D7256}" type="slidenum">
              <a:rPr lang="en-US" altLang="en-US" sz="1000" smtClean="0"/>
            </a:fld>
            <a:endParaRPr lang="en-US" altLang="en-US" sz="1000"/>
          </a:p>
        </p:txBody>
      </p:sp>
      <p:sp>
        <p:nvSpPr>
          <p:cNvPr id="26628" name="Rectangle 3"/>
          <p:cNvSpPr>
            <a:spLocks noGrp="1" noChangeArrowheads="1"/>
          </p:cNvSpPr>
          <p:nvPr>
            <p:ph type="title"/>
          </p:nvPr>
        </p:nvSpPr>
        <p:spPr>
          <a:xfrm>
            <a:off x="1219200" y="914400"/>
            <a:ext cx="2971800" cy="836613"/>
          </a:xfrm>
        </p:spPr>
        <p:txBody>
          <a:bodyPr/>
          <a:lstStyle/>
          <a:p>
            <a:pPr eaLnBrk="1" hangingPunct="1"/>
            <a:r>
              <a:rPr lang="en-US" altLang="en-US"/>
              <a:t>UP Phases</a:t>
            </a:r>
            <a:endParaRPr lang="en-US" altLang="en-US"/>
          </a:p>
        </p:txBody>
      </p:sp>
      <p:grpSp>
        <p:nvGrpSpPr>
          <p:cNvPr id="26629" name="Group 5"/>
          <p:cNvGrpSpPr/>
          <p:nvPr/>
        </p:nvGrpSpPr>
        <p:grpSpPr bwMode="auto">
          <a:xfrm>
            <a:off x="990600" y="1828800"/>
            <a:ext cx="7408863" cy="4416425"/>
            <a:chOff x="421" y="674"/>
            <a:chExt cx="5043" cy="3143"/>
          </a:xfrm>
        </p:grpSpPr>
        <p:sp>
          <p:nvSpPr>
            <p:cNvPr id="26630" name="Rectangle 2"/>
            <p:cNvSpPr>
              <a:spLocks noChangeArrowheads="1"/>
            </p:cNvSpPr>
            <p:nvPr/>
          </p:nvSpPr>
          <p:spPr bwMode="auto">
            <a:xfrm>
              <a:off x="421" y="674"/>
              <a:ext cx="5043" cy="3143"/>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pic>
          <p:nvPicPr>
            <p:cNvPr id="2663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0264DE57-A91F-41BD-B0C0-0AA662B87400}" type="slidenum">
              <a:rPr lang="en-US" altLang="en-US" sz="1000" smtClean="0"/>
            </a:fld>
            <a:endParaRPr lang="en-US" altLang="en-US" sz="1000"/>
          </a:p>
        </p:txBody>
      </p:sp>
      <p:sp>
        <p:nvSpPr>
          <p:cNvPr id="27652" name="Rectangle 2"/>
          <p:cNvSpPr>
            <a:spLocks noGrp="1" noChangeArrowheads="1"/>
          </p:cNvSpPr>
          <p:nvPr>
            <p:ph type="title"/>
          </p:nvPr>
        </p:nvSpPr>
        <p:spPr>
          <a:xfrm>
            <a:off x="1219200" y="1143000"/>
            <a:ext cx="5629275" cy="633413"/>
          </a:xfrm>
        </p:spPr>
        <p:txBody>
          <a:bodyPr/>
          <a:lstStyle/>
          <a:p>
            <a:pPr eaLnBrk="1" hangingPunct="1"/>
            <a:r>
              <a:rPr lang="en-US" altLang="en-US"/>
              <a:t>UP Work Products</a:t>
            </a:r>
            <a:endParaRPr lang="en-US" altLang="en-US"/>
          </a:p>
        </p:txBody>
      </p:sp>
      <p:pic>
        <p:nvPicPr>
          <p:cNvPr id="2765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1828800"/>
            <a:ext cx="73787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86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13093058-9BD3-414A-A80B-914B28AD7973}" type="slidenum">
              <a:rPr lang="en-US" altLang="en-US" sz="1000" smtClean="0"/>
            </a:fld>
            <a:endParaRPr lang="en-US" altLang="en-US" sz="1000"/>
          </a:p>
        </p:txBody>
      </p:sp>
      <p:sp>
        <p:nvSpPr>
          <p:cNvPr id="28676" name="Rectangle 2"/>
          <p:cNvSpPr>
            <a:spLocks noGrp="1" noChangeArrowheads="1"/>
          </p:cNvSpPr>
          <p:nvPr>
            <p:ph type="title"/>
          </p:nvPr>
        </p:nvSpPr>
        <p:spPr>
          <a:xfrm>
            <a:off x="1219200" y="1143000"/>
            <a:ext cx="6705600" cy="633413"/>
          </a:xfrm>
        </p:spPr>
        <p:txBody>
          <a:bodyPr/>
          <a:lstStyle/>
          <a:p>
            <a:pPr eaLnBrk="1" hangingPunct="1"/>
            <a:r>
              <a:rPr lang="en-US" altLang="en-US" sz="3200"/>
              <a:t>Personal Software Process (PSP)</a:t>
            </a:r>
            <a:endParaRPr lang="en-US" altLang="en-US"/>
          </a:p>
        </p:txBody>
      </p:sp>
      <p:sp>
        <p:nvSpPr>
          <p:cNvPr id="28677" name="Rectangle 3"/>
          <p:cNvSpPr>
            <a:spLocks noGrp="1" noChangeArrowheads="1"/>
          </p:cNvSpPr>
          <p:nvPr>
            <p:ph type="body" idx="1"/>
          </p:nvPr>
        </p:nvSpPr>
        <p:spPr/>
        <p:txBody>
          <a:bodyPr/>
          <a:lstStyle/>
          <a:p>
            <a:pPr eaLnBrk="1" hangingPunct="1">
              <a:lnSpc>
                <a:spcPct val="90000"/>
              </a:lnSpc>
              <a:spcBef>
                <a:spcPts val="600"/>
              </a:spcBef>
            </a:pPr>
            <a:r>
              <a:rPr lang="en-US" altLang="en-US" sz="1600" b="1">
                <a:solidFill>
                  <a:schemeClr val="folHlink"/>
                </a:solidFill>
                <a:latin typeface="Palatino" pitchFamily="-128" charset="0"/>
              </a:rPr>
              <a:t>Planning.</a:t>
            </a:r>
            <a:r>
              <a:rPr lang="en-US" altLang="en-US" sz="1600" b="1">
                <a:latin typeface="Palatino" pitchFamily="-128" charset="0"/>
              </a:rPr>
              <a:t> </a:t>
            </a:r>
            <a:r>
              <a:rPr lang="en-US" altLang="en-US" sz="1600">
                <a:latin typeface="Palatino" pitchFamily="-128" charset="0"/>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endParaRPr lang="en-US" altLang="en-US" sz="1600">
              <a:latin typeface="Palatino" pitchFamily="-128" charset="0"/>
            </a:endParaRPr>
          </a:p>
          <a:p>
            <a:pPr eaLnBrk="1" hangingPunct="1">
              <a:lnSpc>
                <a:spcPct val="90000"/>
              </a:lnSpc>
              <a:spcBef>
                <a:spcPts val="300"/>
              </a:spcBef>
            </a:pPr>
            <a:r>
              <a:rPr lang="en-US" altLang="en-US" sz="1600" b="1">
                <a:solidFill>
                  <a:schemeClr val="folHlink"/>
                </a:solidFill>
                <a:latin typeface="Palatino" pitchFamily="-128" charset="0"/>
              </a:rPr>
              <a:t>High-level design.</a:t>
            </a:r>
            <a:r>
              <a:rPr lang="en-US" altLang="en-US" sz="1600" b="1">
                <a:latin typeface="Palatino" pitchFamily="-128" charset="0"/>
              </a:rPr>
              <a:t> </a:t>
            </a:r>
            <a:r>
              <a:rPr lang="en-US" altLang="en-US" sz="1600">
                <a:latin typeface="Palatino" pitchFamily="-128" charset="0"/>
              </a:rPr>
              <a:t> An external specification is created for each component and a component design is created. Prototypes are built when uncertainty exists. All issues are recorded and tracked.</a:t>
            </a:r>
            <a:endParaRPr lang="en-US" altLang="en-US" sz="1600">
              <a:latin typeface="Palatino" pitchFamily="-128" charset="0"/>
            </a:endParaRPr>
          </a:p>
          <a:p>
            <a:pPr eaLnBrk="1" hangingPunct="1">
              <a:lnSpc>
                <a:spcPct val="90000"/>
              </a:lnSpc>
              <a:spcBef>
                <a:spcPts val="300"/>
              </a:spcBef>
            </a:pPr>
            <a:r>
              <a:rPr lang="en-US" altLang="en-US" sz="1600" b="1">
                <a:solidFill>
                  <a:schemeClr val="folHlink"/>
                </a:solidFill>
                <a:latin typeface="Palatino" pitchFamily="-128" charset="0"/>
              </a:rPr>
              <a:t>High-level design review.</a:t>
            </a:r>
            <a:r>
              <a:rPr lang="en-US" altLang="en-US" sz="1600" b="1">
                <a:latin typeface="Palatino" pitchFamily="-128" charset="0"/>
              </a:rPr>
              <a:t> </a:t>
            </a:r>
            <a:r>
              <a:rPr lang="en-US" altLang="en-US" sz="1600">
                <a:latin typeface="Palatino" pitchFamily="-128" charset="0"/>
              </a:rPr>
              <a:t>Formal verification methods (Chapter 21) are applied to uncover errors in the design. Metrics are maintained for all important tasks and work results.</a:t>
            </a:r>
            <a:endParaRPr lang="en-US" altLang="en-US" sz="1600">
              <a:latin typeface="Palatino" pitchFamily="-128" charset="0"/>
            </a:endParaRPr>
          </a:p>
          <a:p>
            <a:pPr eaLnBrk="1" hangingPunct="1">
              <a:lnSpc>
                <a:spcPct val="90000"/>
              </a:lnSpc>
              <a:spcBef>
                <a:spcPts val="300"/>
              </a:spcBef>
            </a:pPr>
            <a:r>
              <a:rPr lang="en-US" altLang="en-US" sz="1600" b="1">
                <a:solidFill>
                  <a:schemeClr val="folHlink"/>
                </a:solidFill>
                <a:latin typeface="Palatino" pitchFamily="-128" charset="0"/>
              </a:rPr>
              <a:t>Development.</a:t>
            </a:r>
            <a:r>
              <a:rPr lang="en-US" altLang="en-US" sz="1600" b="1">
                <a:latin typeface="Palatino" pitchFamily="-128" charset="0"/>
              </a:rPr>
              <a:t> </a:t>
            </a:r>
            <a:r>
              <a:rPr lang="en-US" altLang="en-US" sz="1600">
                <a:latin typeface="Palatino" pitchFamily="-128" charset="0"/>
              </a:rPr>
              <a:t> The component level design is refined and reviewed. Code is generated, reviewed, compiled, and tested. Metrics are maintained for all important tasks and work results.</a:t>
            </a:r>
            <a:endParaRPr lang="en-US" altLang="en-US" sz="1600">
              <a:latin typeface="Palatino" pitchFamily="-128" charset="0"/>
            </a:endParaRPr>
          </a:p>
          <a:p>
            <a:pPr eaLnBrk="1" hangingPunct="1">
              <a:lnSpc>
                <a:spcPct val="90000"/>
              </a:lnSpc>
              <a:spcBef>
                <a:spcPts val="300"/>
              </a:spcBef>
            </a:pPr>
            <a:r>
              <a:rPr lang="en-US" altLang="en-US" sz="1600" b="1">
                <a:solidFill>
                  <a:schemeClr val="folHlink"/>
                </a:solidFill>
                <a:latin typeface="Palatino" pitchFamily="-128" charset="0"/>
              </a:rPr>
              <a:t>Postmortem.</a:t>
            </a:r>
            <a:r>
              <a:rPr lang="en-US" altLang="en-US" sz="1600">
                <a:latin typeface="Palatino" pitchFamily="-128" charset="0"/>
              </a:rPr>
              <a:t>  Using measures and metrics collected the effectiveness of the process is determined. If this is a large amount of data it should be analyzed statistically), Measures and metrics should provide guidance for modifying the process to improve its effectiveness.</a:t>
            </a:r>
            <a:endParaRPr lang="en-US" altLang="en-US" sz="1600">
              <a:latin typeface="Palatino" pitchFamily="-12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96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A3070DF0-E14E-4ED0-8D7B-E38A4EF22EDC}" type="slidenum">
              <a:rPr lang="en-US" altLang="en-US" sz="1000" smtClean="0"/>
            </a:fld>
            <a:endParaRPr lang="en-US" altLang="en-US" sz="1000"/>
          </a:p>
        </p:txBody>
      </p:sp>
      <p:sp>
        <p:nvSpPr>
          <p:cNvPr id="29700" name="Rectangle 2"/>
          <p:cNvSpPr>
            <a:spLocks noGrp="1" noChangeArrowheads="1"/>
          </p:cNvSpPr>
          <p:nvPr>
            <p:ph type="title"/>
          </p:nvPr>
        </p:nvSpPr>
        <p:spPr>
          <a:xfrm>
            <a:off x="1219200" y="990600"/>
            <a:ext cx="7239000" cy="633413"/>
          </a:xfrm>
        </p:spPr>
        <p:txBody>
          <a:bodyPr/>
          <a:lstStyle/>
          <a:p>
            <a:pPr eaLnBrk="1" hangingPunct="1"/>
            <a:r>
              <a:rPr lang="en-US" altLang="en-US"/>
              <a:t>Team Software Process (TSP)</a:t>
            </a:r>
            <a:endParaRPr lang="en-US" altLang="en-US"/>
          </a:p>
        </p:txBody>
      </p:sp>
      <p:sp>
        <p:nvSpPr>
          <p:cNvPr id="29701" name="Rectangle 3"/>
          <p:cNvSpPr>
            <a:spLocks noGrp="1" noChangeArrowheads="1"/>
          </p:cNvSpPr>
          <p:nvPr>
            <p:ph type="body" idx="1"/>
          </p:nvPr>
        </p:nvSpPr>
        <p:spPr/>
        <p:txBody>
          <a:bodyPr/>
          <a:lstStyle/>
          <a:p>
            <a:pPr eaLnBrk="1" hangingPunct="1">
              <a:lnSpc>
                <a:spcPct val="90000"/>
              </a:lnSpc>
              <a:spcBef>
                <a:spcPts val="600"/>
              </a:spcBef>
            </a:pPr>
            <a:r>
              <a:rPr lang="en-US" altLang="en-US" sz="2000">
                <a:solidFill>
                  <a:srgbClr val="000000"/>
                </a:solidFill>
                <a:latin typeface="Palatino" pitchFamily="-128" charset="0"/>
              </a:rPr>
              <a:t>Build self-directed teams that plan and track their work, establish goals, and own their processes and plans. These can be pure software teams or integrated product teams (IPT) of three to about 20 engineers. </a:t>
            </a:r>
            <a:endParaRPr lang="en-US" altLang="en-US" sz="2000">
              <a:solidFill>
                <a:srgbClr val="000000"/>
              </a:solidFill>
              <a:latin typeface="Palatino" pitchFamily="-128" charset="0"/>
            </a:endParaRPr>
          </a:p>
          <a:p>
            <a:pPr eaLnBrk="1" hangingPunct="1">
              <a:lnSpc>
                <a:spcPct val="90000"/>
              </a:lnSpc>
            </a:pPr>
            <a:r>
              <a:rPr lang="en-US" altLang="en-US" sz="2000">
                <a:solidFill>
                  <a:srgbClr val="000000"/>
                </a:solidFill>
                <a:latin typeface="Palatino" pitchFamily="-128" charset="0"/>
              </a:rPr>
              <a:t>Show managers how to coach and motivate their teams and how to help them sustain peak performance. </a:t>
            </a:r>
            <a:endParaRPr lang="en-US" altLang="en-US" sz="2000">
              <a:solidFill>
                <a:srgbClr val="000000"/>
              </a:solidFill>
              <a:latin typeface="Palatino" pitchFamily="-128" charset="0"/>
            </a:endParaRPr>
          </a:p>
          <a:p>
            <a:pPr eaLnBrk="1" hangingPunct="1">
              <a:lnSpc>
                <a:spcPct val="90000"/>
              </a:lnSpc>
            </a:pPr>
            <a:r>
              <a:rPr lang="en-US" altLang="en-US" sz="2000">
                <a:solidFill>
                  <a:srgbClr val="000000"/>
                </a:solidFill>
                <a:latin typeface="Palatino" pitchFamily="-128" charset="0"/>
              </a:rPr>
              <a:t>Accelerate software process improvement by making CMM Level 5 behavior normal and expected. </a:t>
            </a:r>
            <a:endParaRPr lang="en-US" altLang="en-US" sz="2000">
              <a:solidFill>
                <a:srgbClr val="000000"/>
              </a:solidFill>
              <a:latin typeface="Palatino" pitchFamily="-128" charset="0"/>
            </a:endParaRPr>
          </a:p>
          <a:p>
            <a:pPr lvl="1" eaLnBrk="1" hangingPunct="1">
              <a:lnSpc>
                <a:spcPct val="90000"/>
              </a:lnSpc>
            </a:pPr>
            <a:r>
              <a:rPr lang="en-US" altLang="en-US" sz="1800">
                <a:latin typeface="Times New Roman" panose="02020603050405020304" pitchFamily="18" charset="0"/>
              </a:rPr>
              <a:t> The Capability Maturity Model (CMM), a measure of the effectiveness of a software process, is discussed in Chapter 30.</a:t>
            </a:r>
            <a:endParaRPr lang="en-US" altLang="en-US" sz="1800">
              <a:latin typeface="Times New Roman" panose="02020603050405020304" pitchFamily="18" charset="0"/>
            </a:endParaRPr>
          </a:p>
          <a:p>
            <a:pPr eaLnBrk="1" hangingPunct="1">
              <a:lnSpc>
                <a:spcPct val="90000"/>
              </a:lnSpc>
            </a:pPr>
            <a:r>
              <a:rPr lang="en-US" altLang="en-US" sz="2000">
                <a:solidFill>
                  <a:srgbClr val="000000"/>
                </a:solidFill>
                <a:latin typeface="Palatino" pitchFamily="-128" charset="0"/>
              </a:rPr>
              <a:t>Provide improvement guidance to high-maturity organizations. </a:t>
            </a:r>
            <a:endParaRPr lang="en-US" altLang="en-US" sz="2000">
              <a:solidFill>
                <a:srgbClr val="000000"/>
              </a:solidFill>
              <a:latin typeface="Palatino" pitchFamily="-128" charset="0"/>
            </a:endParaRPr>
          </a:p>
          <a:p>
            <a:pPr eaLnBrk="1" hangingPunct="1">
              <a:lnSpc>
                <a:spcPct val="90000"/>
              </a:lnSpc>
              <a:spcBef>
                <a:spcPts val="300"/>
              </a:spcBef>
            </a:pPr>
            <a:r>
              <a:rPr lang="en-US" altLang="en-US" sz="2000">
                <a:solidFill>
                  <a:srgbClr val="000000"/>
                </a:solidFill>
                <a:latin typeface="Palatino" pitchFamily="-128" charset="0"/>
              </a:rPr>
              <a:t>Facilitate university teaching of industrial-grade team skills.</a:t>
            </a:r>
            <a:endParaRPr lang="en-US" altLang="en-US" sz="2000">
              <a:solidFill>
                <a:srgbClr val="000000"/>
              </a:solidFill>
              <a:latin typeface="Palatino" pitchFamily="-12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ooter Placeholder 3"/>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Software Engineering: A Practitioner’s Approach, </a:t>
            </a:r>
            <a:r>
              <a:rPr kumimoji="0" lang="en-US" sz="1000" b="0" i="1"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8/e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endParaRPr>
          </a:p>
        </p:txBody>
      </p:sp>
      <p:sp>
        <p:nvSpPr>
          <p:cNvPr id="26626" name="Slide Number Placeholder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indent="0" algn="r"/>
            <a:fld id="{9A0DB2DC-4C9A-4742-B13C-FB6460FD3503}" type="slidenum">
              <a:rPr lang="en-US" altLang="zh-CN" sz="1000" dirty="0">
                <a:latin typeface="Helvetica" panose="020B0604020202020204" pitchFamily="34" charset="0"/>
              </a:rPr>
            </a:fld>
            <a:endParaRPr lang="en-US" altLang="zh-CN" sz="1000" dirty="0">
              <a:latin typeface="Helvetica" panose="020B0604020202020204" pitchFamily="34" charset="0"/>
            </a:endParaRPr>
          </a:p>
        </p:txBody>
      </p:sp>
      <p:sp>
        <p:nvSpPr>
          <p:cNvPr id="26627" name="Rectangle 2"/>
          <p:cNvSpPr>
            <a:spLocks noGrp="1"/>
          </p:cNvSpPr>
          <p:nvPr>
            <p:ph type="title"/>
          </p:nvPr>
        </p:nvSpPr>
        <p:spPr>
          <a:xfrm>
            <a:off x="1311275" y="990600"/>
            <a:ext cx="3485515" cy="666115"/>
          </a:xfrm>
        </p:spPr>
        <p:txBody>
          <a:bodyPr wrap="none" lIns="63500" tIns="25400" rIns="63500" bIns="25400" anchor="t">
            <a:spAutoFit/>
          </a:bodyPr>
          <a:p>
            <a:pPr eaLnBrk="1" hangingPunct="1"/>
            <a:r>
              <a:rPr lang="en-US" altLang="zh-CN" dirty="0"/>
              <a:t>Summary(p38)</a:t>
            </a:r>
            <a:endParaRPr lang="en-US" altLang="zh-CN" dirty="0"/>
          </a:p>
        </p:txBody>
      </p:sp>
      <p:sp>
        <p:nvSpPr>
          <p:cNvPr id="125983" name="Rectangle 31"/>
          <p:cNvSpPr>
            <a:spLocks noChangeArrowheads="1"/>
          </p:cNvSpPr>
          <p:nvPr/>
        </p:nvSpPr>
        <p:spPr bwMode="auto">
          <a:xfrm>
            <a:off x="2216150" y="2797175"/>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26632" name="Text Box 36"/>
          <p:cNvSpPr txBox="1"/>
          <p:nvPr/>
        </p:nvSpPr>
        <p:spPr>
          <a:xfrm>
            <a:off x="1671955" y="2150110"/>
            <a:ext cx="6477000" cy="1014730"/>
          </a:xfrm>
          <a:prstGeom prst="rect">
            <a:avLst/>
          </a:prstGeom>
          <a:noFill/>
          <a:ln w="9525">
            <a:noFill/>
          </a:ln>
        </p:spPr>
        <p:txBody>
          <a:bodyPr anchor="t">
            <a:spAutoFit/>
          </a:bodyPr>
          <a:p>
            <a:pPr marL="342900" indent="-342900" eaLnBrk="0" hangingPunct="0">
              <a:spcBef>
                <a:spcPct val="50000"/>
              </a:spcBef>
              <a:buFont typeface="Arial" panose="020B0604020202020204" pitchFamily="34" charset="0"/>
              <a:buChar char="•"/>
            </a:pPr>
            <a:r>
              <a:rPr lang="en-US" altLang="zh-CN" i="1" dirty="0">
                <a:latin typeface="Palatino" pitchFamily="-128" charset="0"/>
              </a:rPr>
              <a:t>What is a generic process model?</a:t>
            </a:r>
            <a:endParaRPr lang="en-US" altLang="zh-CN" i="1" dirty="0">
              <a:latin typeface="Palatino" pitchFamily="-128" charset="0"/>
            </a:endParaRPr>
          </a:p>
          <a:p>
            <a:pPr marL="0" indent="0" eaLnBrk="0" hangingPunct="0">
              <a:spcBef>
                <a:spcPct val="50000"/>
              </a:spcBef>
              <a:buFont typeface="Arial" panose="020B0604020202020204" pitchFamily="34" charset="0"/>
              <a:buNone/>
            </a:pPr>
            <a:endParaRPr lang="en-US" altLang="zh-CN" dirty="0">
              <a:latin typeface="Palatino" pitchFamily="-12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ooter Placeholder 3"/>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Software Engineering: A Practitioner’s Approach, </a:t>
            </a:r>
            <a:r>
              <a:rPr kumimoji="0" lang="en-US" sz="1000" b="0" i="1"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8/e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endParaRPr>
          </a:p>
        </p:txBody>
      </p:sp>
      <p:sp>
        <p:nvSpPr>
          <p:cNvPr id="28674" name="Slide Number Placeholder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indent="0" algn="r"/>
            <a:fld id="{9A0DB2DC-4C9A-4742-B13C-FB6460FD3503}" type="slidenum">
              <a:rPr lang="en-US" altLang="zh-CN" sz="1000" dirty="0">
                <a:latin typeface="Helvetica" panose="020B0604020202020204" pitchFamily="34" charset="0"/>
              </a:rPr>
            </a:fld>
            <a:endParaRPr lang="en-US" altLang="zh-CN" sz="1000" dirty="0">
              <a:latin typeface="Helvetica" panose="020B0604020202020204" pitchFamily="34" charset="0"/>
            </a:endParaRPr>
          </a:p>
        </p:txBody>
      </p:sp>
      <p:sp>
        <p:nvSpPr>
          <p:cNvPr id="28675" name="Rectangle 2"/>
          <p:cNvSpPr>
            <a:spLocks noGrp="1"/>
          </p:cNvSpPr>
          <p:nvPr>
            <p:ph type="title"/>
          </p:nvPr>
        </p:nvSpPr>
        <p:spPr>
          <a:xfrm>
            <a:off x="1476375" y="990600"/>
            <a:ext cx="3825875" cy="666750"/>
          </a:xfrm>
        </p:spPr>
        <p:txBody>
          <a:bodyPr wrap="none" lIns="63500" tIns="25400" rIns="63500" bIns="25400" anchor="t">
            <a:spAutoFit/>
          </a:bodyPr>
          <a:p>
            <a:pPr eaLnBrk="1" hangingPunct="1"/>
            <a:r>
              <a:rPr lang="en-US" altLang="zh-CN" dirty="0"/>
              <a:t>futher disscution</a:t>
            </a:r>
            <a:endParaRPr lang="en-US" altLang="zh-CN" dirty="0"/>
          </a:p>
        </p:txBody>
      </p:sp>
      <p:sp>
        <p:nvSpPr>
          <p:cNvPr id="125983" name="Rectangle 31"/>
          <p:cNvSpPr>
            <a:spLocks noChangeArrowheads="1"/>
          </p:cNvSpPr>
          <p:nvPr/>
        </p:nvSpPr>
        <p:spPr bwMode="auto">
          <a:xfrm>
            <a:off x="2216150" y="2797175"/>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28680" name="Text Box 36"/>
          <p:cNvSpPr txBox="1"/>
          <p:nvPr/>
        </p:nvSpPr>
        <p:spPr>
          <a:xfrm>
            <a:off x="1219200" y="2001838"/>
            <a:ext cx="6477000" cy="1014730"/>
          </a:xfrm>
          <a:prstGeom prst="rect">
            <a:avLst/>
          </a:prstGeom>
          <a:noFill/>
          <a:ln w="9525">
            <a:noFill/>
          </a:ln>
        </p:spPr>
        <p:txBody>
          <a:bodyPr anchor="t">
            <a:spAutoFit/>
          </a:bodyPr>
          <a:p>
            <a:pPr eaLnBrk="0" hangingPunct="0">
              <a:spcBef>
                <a:spcPct val="50000"/>
              </a:spcBef>
              <a:buFont typeface="Arial" panose="020B0604020202020204" pitchFamily="34" charset="0"/>
              <a:buNone/>
            </a:pPr>
            <a:r>
              <a:rPr lang="en-US" altLang="zh-CN" dirty="0">
                <a:latin typeface="Palatino" pitchFamily="-128" charset="0"/>
              </a:rPr>
              <a:t>Problem and points to ponder</a:t>
            </a:r>
            <a:endParaRPr lang="en-US" altLang="zh-CN" dirty="0">
              <a:latin typeface="Palatino" pitchFamily="-128" charset="0"/>
            </a:endParaRPr>
          </a:p>
          <a:p>
            <a:pPr eaLnBrk="0" hangingPunct="0">
              <a:spcBef>
                <a:spcPct val="50000"/>
              </a:spcBef>
              <a:buFont typeface="Arial" panose="020B0604020202020204" pitchFamily="34" charset="0"/>
              <a:buNone/>
            </a:pPr>
            <a:r>
              <a:rPr lang="en-US" altLang="zh-CN" dirty="0">
                <a:latin typeface="Palatino" pitchFamily="-128" charset="0"/>
              </a:rPr>
              <a:t>P39.    3.4</a:t>
            </a:r>
            <a:endParaRPr lang="en-US" altLang="zh-CN" dirty="0">
              <a:latin typeface="Palatino" pitchFamily="-12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Footer Placeholder 3"/>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Software Engineering: A Practitioner’s Approach, </a:t>
            </a:r>
            <a:r>
              <a:rPr kumimoji="0" lang="en-US" sz="1000" b="0" i="1"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8/e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(McGraw-Hill </a:t>
            </a:r>
            <a:r>
              <a:rPr kumimoji="0" lang="en-US" sz="1000" b="0" i="0"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Slides copyright </a:t>
            </a:r>
            <a:r>
              <a:rPr kumimoji="0" lang="en-US" sz="1000" b="0" i="0" u="none" strike="noStrike" kern="1200" cap="none" spc="0" normalizeH="0" baseline="0" noProof="0" dirty="0" smtClean="0">
                <a:ln>
                  <a:noFill/>
                </a:ln>
                <a:solidFill>
                  <a:schemeClr val="tx1"/>
                </a:solidFill>
                <a:effectLst/>
                <a:uLnTx/>
                <a:uFillTx/>
                <a:latin typeface="+mn-lt"/>
                <a:ea typeface="MS PGothic" panose="020B0600070205080204" pitchFamily="34" charset="-128"/>
                <a:cs typeface="+mn-cs"/>
              </a:rPr>
              <a:t>2014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by Roger Pressman. </a:t>
            </a:r>
            <a:endPar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endParaRPr>
          </a:p>
        </p:txBody>
      </p:sp>
      <p:sp>
        <p:nvSpPr>
          <p:cNvPr id="9218" name="Slide Number Placeholder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indent="0" algn="r"/>
            <a:fld id="{9A0DB2DC-4C9A-4742-B13C-FB6460FD3503}" type="slidenum">
              <a:rPr lang="en-US" altLang="zh-CN" sz="1000" dirty="0">
                <a:latin typeface="Helvetica" panose="020B0604020202020204" pitchFamily="34" charset="0"/>
              </a:rPr>
            </a:fld>
            <a:endParaRPr lang="en-US" altLang="zh-CN" sz="1000" dirty="0">
              <a:latin typeface="Helvetica" panose="020B0604020202020204" pitchFamily="34" charset="0"/>
            </a:endParaRPr>
          </a:p>
        </p:txBody>
      </p:sp>
      <p:sp>
        <p:nvSpPr>
          <p:cNvPr id="9219" name="Rectangle 2"/>
          <p:cNvSpPr>
            <a:spLocks noGrp="1"/>
          </p:cNvSpPr>
          <p:nvPr>
            <p:ph type="title"/>
          </p:nvPr>
        </p:nvSpPr>
        <p:spPr>
          <a:xfrm>
            <a:off x="1295400" y="990600"/>
            <a:ext cx="2160588" cy="666750"/>
          </a:xfrm>
        </p:spPr>
        <p:txBody>
          <a:bodyPr wrap="none" lIns="63500" tIns="25400" rIns="63500" bIns="25400" anchor="t">
            <a:spAutoFit/>
          </a:bodyPr>
          <a:p>
            <a:pPr eaLnBrk="1" hangingPunct="1"/>
            <a:r>
              <a:rPr lang="en-US" altLang="zh-CN" dirty="0"/>
              <a:t>Contents</a:t>
            </a:r>
            <a:endParaRPr lang="en-US" altLang="zh-CN" dirty="0"/>
          </a:p>
        </p:txBody>
      </p:sp>
      <p:sp>
        <p:nvSpPr>
          <p:cNvPr id="125983" name="Rectangle 31"/>
          <p:cNvSpPr>
            <a:spLocks noChangeArrowheads="1"/>
          </p:cNvSpPr>
          <p:nvPr/>
        </p:nvSpPr>
        <p:spPr bwMode="auto">
          <a:xfrm>
            <a:off x="2216150" y="2797175"/>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Palatino" pitchFamily="-128" charset="0"/>
              <a:ea typeface="MS PGothic" panose="020B0600070205080204" pitchFamily="34" charset="-128"/>
              <a:cs typeface="+mn-cs"/>
              <a:sym typeface="+mn-ea"/>
            </a:endParaRPr>
          </a:p>
        </p:txBody>
      </p:sp>
      <p:sp>
        <p:nvSpPr>
          <p:cNvPr id="9224" name="Text Box 36"/>
          <p:cNvSpPr txBox="1"/>
          <p:nvPr/>
        </p:nvSpPr>
        <p:spPr>
          <a:xfrm>
            <a:off x="1828800" y="2133600"/>
            <a:ext cx="6477000" cy="2122805"/>
          </a:xfrm>
          <a:prstGeom prst="rect">
            <a:avLst/>
          </a:prstGeom>
          <a:noFill/>
          <a:ln w="9525">
            <a:noFill/>
          </a:ln>
        </p:spPr>
        <p:txBody>
          <a:bodyPr anchor="t">
            <a:spAutoFit/>
          </a:bodyPr>
          <a:p>
            <a:pPr marL="342900" indent="-342900" eaLnBrk="0" hangingPunct="0">
              <a:spcBef>
                <a:spcPct val="50000"/>
              </a:spcBef>
              <a:buFont typeface="Arial" panose="020B0604020202020204" pitchFamily="34" charset="0"/>
              <a:buChar char="•"/>
            </a:pPr>
            <a:r>
              <a:rPr lang="en-US" altLang="zh-CN" i="1" dirty="0">
                <a:latin typeface="Palatino" pitchFamily="-128" charset="0"/>
              </a:rPr>
              <a:t>A Generic(</a:t>
            </a:r>
            <a:r>
              <a:rPr lang="zh-CN" altLang="en-US" i="1" dirty="0">
                <a:latin typeface="Palatino" pitchFamily="-128" charset="0"/>
                <a:ea typeface="宋体" panose="02010600030101010101" pitchFamily="2" charset="-122"/>
              </a:rPr>
              <a:t>通用）</a:t>
            </a:r>
            <a:r>
              <a:rPr lang="en-US" altLang="zh-CN" i="1" dirty="0">
                <a:latin typeface="Palatino" pitchFamily="-128" charset="0"/>
                <a:ea typeface="宋体" panose="02010600030101010101" pitchFamily="2" charset="-122"/>
              </a:rPr>
              <a:t>Process Model</a:t>
            </a:r>
            <a:r>
              <a:rPr lang="en-US" altLang="zh-CN" i="1" dirty="0">
                <a:latin typeface="Palatino" pitchFamily="-128" charset="0"/>
              </a:rPr>
              <a:t>   </a:t>
            </a:r>
            <a:endParaRPr lang="en-US" altLang="zh-CN" i="1" dirty="0">
              <a:latin typeface="Palatino" pitchFamily="-128" charset="0"/>
            </a:endParaRPr>
          </a:p>
          <a:p>
            <a:pPr marL="342900" indent="-342900" eaLnBrk="0" hangingPunct="0">
              <a:spcBef>
                <a:spcPct val="50000"/>
              </a:spcBef>
              <a:buFont typeface="Arial" panose="020B0604020202020204" pitchFamily="34" charset="0"/>
              <a:buChar char="•"/>
            </a:pPr>
            <a:r>
              <a:rPr lang="en-US" altLang="zh-CN" i="1" dirty="0">
                <a:latin typeface="Palatino" pitchFamily="-128" charset="0"/>
              </a:rPr>
              <a:t>Process Flow </a:t>
            </a:r>
            <a:endParaRPr lang="en-US" altLang="zh-CN" i="1" dirty="0">
              <a:latin typeface="Palatino" pitchFamily="-128" charset="0"/>
            </a:endParaRPr>
          </a:p>
          <a:p>
            <a:pPr marL="342900" indent="-342900" eaLnBrk="0" hangingPunct="0">
              <a:spcBef>
                <a:spcPct val="50000"/>
              </a:spcBef>
              <a:buFont typeface="Arial" panose="020B0604020202020204" pitchFamily="34" charset="0"/>
              <a:buChar char="•"/>
            </a:pPr>
            <a:r>
              <a:rPr lang="en-US" altLang="zh-CN" dirty="0">
                <a:latin typeface="Palatino" pitchFamily="-128" charset="0"/>
              </a:rPr>
              <a:t>Summary</a:t>
            </a:r>
            <a:endParaRPr lang="en-US" altLang="zh-CN" dirty="0">
              <a:latin typeface="Palatino" pitchFamily="-128" charset="0"/>
            </a:endParaRPr>
          </a:p>
          <a:p>
            <a:pPr marL="342900" indent="-342900" eaLnBrk="0" hangingPunct="0">
              <a:spcBef>
                <a:spcPct val="50000"/>
              </a:spcBef>
              <a:buFont typeface="Arial" panose="020B0604020202020204" pitchFamily="34" charset="0"/>
              <a:buChar char="•"/>
            </a:pPr>
            <a:r>
              <a:rPr lang="en-US" altLang="zh-CN" dirty="0">
                <a:latin typeface="Palatino" pitchFamily="-128" charset="0"/>
              </a:rPr>
              <a:t>Further discussion </a:t>
            </a:r>
            <a:endParaRPr lang="en-US" altLang="zh-CN" dirty="0">
              <a:latin typeface="Palatino" pitchFamily="-12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153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ADF1CFB9-3FAA-4841-A9F7-42868E2A9B51}" type="slidenum">
              <a:rPr lang="en-US" altLang="en-US" sz="1000" smtClean="0"/>
            </a:fld>
            <a:endParaRPr lang="en-US" altLang="en-US" sz="1000"/>
          </a:p>
        </p:txBody>
      </p:sp>
      <p:sp>
        <p:nvSpPr>
          <p:cNvPr id="15364" name="Rectangle 2"/>
          <p:cNvSpPr>
            <a:spLocks noGrp="1" noChangeArrowheads="1"/>
          </p:cNvSpPr>
          <p:nvPr>
            <p:ph type="title"/>
          </p:nvPr>
        </p:nvSpPr>
        <p:spPr/>
        <p:txBody>
          <a:bodyPr/>
          <a:lstStyle/>
          <a:p>
            <a:pPr eaLnBrk="1" hangingPunct="1"/>
            <a:r>
              <a:rPr lang="en-US" altLang="en-US"/>
              <a:t> A Generic Process Model</a:t>
            </a:r>
            <a:endParaRPr lang="en-US" altLang="en-US"/>
          </a:p>
        </p:txBody>
      </p:sp>
      <p:pic>
        <p:nvPicPr>
          <p:cNvPr id="15365" name="Picture 4" descr="Fig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1981200"/>
            <a:ext cx="24304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908101" y="5641216"/>
            <a:ext cx="2743200" cy="457200"/>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a:cs typeface="Arial" panose="020B0604020202020204"/>
              </a:rPr>
              <a:t>P34 for concepts </a:t>
            </a:r>
            <a:endParaRPr lang="en-US">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163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FB15CAC4-0314-4554-8710-940352915800}" type="slidenum">
              <a:rPr lang="en-US" altLang="en-US" sz="1000" smtClean="0"/>
            </a:fld>
            <a:endParaRPr lang="en-US" altLang="en-US" sz="1000"/>
          </a:p>
        </p:txBody>
      </p:sp>
      <p:sp>
        <p:nvSpPr>
          <p:cNvPr id="16388" name="Rectangle 2"/>
          <p:cNvSpPr>
            <a:spLocks noGrp="1" noChangeArrowheads="1"/>
          </p:cNvSpPr>
          <p:nvPr>
            <p:ph type="title"/>
          </p:nvPr>
        </p:nvSpPr>
        <p:spPr/>
        <p:txBody>
          <a:bodyPr/>
          <a:lstStyle/>
          <a:p>
            <a:pPr eaLnBrk="1" hangingPunct="1"/>
            <a:r>
              <a:rPr lang="en-US" altLang="en-US"/>
              <a:t>Process Flow</a:t>
            </a:r>
            <a:endParaRPr lang="en-US" altLang="en-US"/>
          </a:p>
        </p:txBody>
      </p:sp>
      <p:pic>
        <p:nvPicPr>
          <p:cNvPr id="16389" name="Picture 5" descr="Fig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1828800"/>
            <a:ext cx="40449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174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D2FF80F3-9207-451B-B9E6-F8C08EAF8575}" type="slidenum">
              <a:rPr lang="en-US" altLang="en-US" sz="1000" smtClean="0"/>
            </a:fld>
            <a:endParaRPr lang="en-US" altLang="en-US" sz="1000"/>
          </a:p>
        </p:txBody>
      </p:sp>
      <p:sp>
        <p:nvSpPr>
          <p:cNvPr id="17412" name="Rectangle 2"/>
          <p:cNvSpPr>
            <a:spLocks noGrp="1" noChangeArrowheads="1"/>
          </p:cNvSpPr>
          <p:nvPr>
            <p:ph type="title"/>
          </p:nvPr>
        </p:nvSpPr>
        <p:spPr/>
        <p:txBody>
          <a:bodyPr/>
          <a:lstStyle/>
          <a:p>
            <a:pPr eaLnBrk="1" hangingPunct="1"/>
            <a:r>
              <a:rPr lang="en-US" altLang="en-US"/>
              <a:t>Identifying a Task Set</a:t>
            </a:r>
            <a:endParaRPr lang="en-US" altLang="en-US"/>
          </a:p>
        </p:txBody>
      </p:sp>
      <p:sp>
        <p:nvSpPr>
          <p:cNvPr id="17413" name="Rectangle 3"/>
          <p:cNvSpPr>
            <a:spLocks noGrp="1" noChangeArrowheads="1"/>
          </p:cNvSpPr>
          <p:nvPr>
            <p:ph type="body" idx="1"/>
          </p:nvPr>
        </p:nvSpPr>
        <p:spPr/>
        <p:txBody>
          <a:bodyPr/>
          <a:lstStyle/>
          <a:p>
            <a:pPr eaLnBrk="1" hangingPunct="1"/>
            <a:r>
              <a:rPr lang="en-US" altLang="en-US">
                <a:latin typeface="Palatino" pitchFamily="-128" charset="0"/>
              </a:rPr>
              <a:t>A task set defines the actual work to be done to accomplish the objectives of a software engineering action.</a:t>
            </a:r>
            <a:endParaRPr lang="en-US" altLang="en-US">
              <a:latin typeface="Palatino" pitchFamily="-128" charset="0"/>
            </a:endParaRPr>
          </a:p>
          <a:p>
            <a:pPr lvl="1" eaLnBrk="1" hangingPunct="1"/>
            <a:r>
              <a:rPr lang="en-US" altLang="en-US">
                <a:solidFill>
                  <a:schemeClr val="folHlink"/>
                </a:solidFill>
                <a:latin typeface="Palatino" pitchFamily="-128" charset="0"/>
              </a:rPr>
              <a:t>A list of the task to be accomplished</a:t>
            </a:r>
            <a:endParaRPr lang="en-US" altLang="en-US">
              <a:solidFill>
                <a:schemeClr val="folHlink"/>
              </a:solidFill>
              <a:latin typeface="Palatino" pitchFamily="-128" charset="0"/>
            </a:endParaRPr>
          </a:p>
          <a:p>
            <a:pPr lvl="1" eaLnBrk="1" hangingPunct="1"/>
            <a:r>
              <a:rPr lang="en-US" altLang="en-US">
                <a:solidFill>
                  <a:schemeClr val="folHlink"/>
                </a:solidFill>
                <a:latin typeface="Palatino" pitchFamily="-128" charset="0"/>
              </a:rPr>
              <a:t>A list of the work products to be produced</a:t>
            </a:r>
            <a:endParaRPr lang="en-US" altLang="en-US">
              <a:solidFill>
                <a:schemeClr val="folHlink"/>
              </a:solidFill>
              <a:latin typeface="Palatino" pitchFamily="-128" charset="0"/>
            </a:endParaRPr>
          </a:p>
          <a:p>
            <a:pPr lvl="1" eaLnBrk="1" hangingPunct="1"/>
            <a:r>
              <a:rPr lang="en-US" altLang="en-US">
                <a:solidFill>
                  <a:schemeClr val="folHlink"/>
                </a:solidFill>
                <a:latin typeface="Palatino" pitchFamily="-128" charset="0"/>
              </a:rPr>
              <a:t>A list of the quality assurance filters to be applied</a:t>
            </a:r>
            <a:endParaRPr lang="en-US" altLang="en-US">
              <a:solidFill>
                <a:schemeClr val="folHlink"/>
              </a:solidFill>
              <a:latin typeface="Palatino" pitchFamily="-12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33A90AC3-25BF-4088-A785-BA433E2757B5}" type="slidenum">
              <a:rPr lang="en-US" altLang="en-US" sz="1000" smtClean="0"/>
            </a:fld>
            <a:endParaRPr lang="en-US" altLang="en-US" sz="1000"/>
          </a:p>
        </p:txBody>
      </p:sp>
      <p:sp>
        <p:nvSpPr>
          <p:cNvPr id="18436" name="Rectangle 3"/>
          <p:cNvSpPr>
            <a:spLocks noGrp="1" noChangeArrowheads="1"/>
          </p:cNvSpPr>
          <p:nvPr>
            <p:ph type="title"/>
          </p:nvPr>
        </p:nvSpPr>
        <p:spPr>
          <a:xfrm>
            <a:off x="1295400" y="1066800"/>
            <a:ext cx="6477000" cy="633413"/>
          </a:xfrm>
        </p:spPr>
        <p:txBody>
          <a:bodyPr/>
          <a:lstStyle/>
          <a:p>
            <a:pPr eaLnBrk="1" hangingPunct="1"/>
            <a:r>
              <a:rPr lang="en-US" altLang="en-US"/>
              <a:t>Prescriptive Models</a:t>
            </a:r>
            <a:endParaRPr lang="en-US" altLang="en-US"/>
          </a:p>
        </p:txBody>
      </p:sp>
      <p:sp>
        <p:nvSpPr>
          <p:cNvPr id="18437" name="Rectangle 4"/>
          <p:cNvSpPr>
            <a:spLocks noGrp="1" noChangeArrowheads="1"/>
          </p:cNvSpPr>
          <p:nvPr>
            <p:ph type="body" idx="1"/>
          </p:nvPr>
        </p:nvSpPr>
        <p:spPr>
          <a:xfrm>
            <a:off x="1905000" y="1905000"/>
            <a:ext cx="6934200" cy="4191000"/>
          </a:xfrm>
        </p:spPr>
        <p:txBody>
          <a:bodyPr/>
          <a:lstStyle/>
          <a:p>
            <a:pPr eaLnBrk="1" hangingPunct="1"/>
            <a:r>
              <a:rPr lang="en-US" altLang="en-US" sz="2000"/>
              <a:t>Prescriptive process models advocate an orderly approach to software engineering</a:t>
            </a:r>
            <a:endParaRPr lang="en-US" altLang="en-US" sz="2000"/>
          </a:p>
          <a:p>
            <a:pPr eaLnBrk="1" hangingPunct="1">
              <a:buFont typeface="Wingdings" panose="05000000000000000000" pitchFamily="2" charset="2"/>
              <a:buNone/>
            </a:pPr>
            <a:r>
              <a:rPr lang="en-US" altLang="en-US" sz="2000" i="1">
                <a:solidFill>
                  <a:schemeClr val="folHlink"/>
                </a:solidFill>
              </a:rPr>
              <a:t>That leads to a few questions </a:t>
            </a:r>
            <a:r>
              <a:rPr lang="en-US" altLang="en-US" sz="2000" i="1">
                <a:solidFill>
                  <a:srgbClr val="F3FF07"/>
                </a:solidFill>
              </a:rPr>
              <a:t>…</a:t>
            </a:r>
            <a:endParaRPr lang="en-US" altLang="en-US" sz="2000"/>
          </a:p>
          <a:p>
            <a:pPr eaLnBrk="1" hangingPunct="1">
              <a:spcBef>
                <a:spcPts val="600"/>
              </a:spcBef>
            </a:pPr>
            <a:r>
              <a:rPr lang="en-US" altLang="en-US" sz="2000"/>
              <a:t>If prescriptive process models strive for structure and order, </a:t>
            </a:r>
            <a:r>
              <a:rPr lang="en-US" altLang="en-US" sz="2000">
                <a:solidFill>
                  <a:schemeClr val="folHlink"/>
                </a:solidFill>
              </a:rPr>
              <a:t>are they inappropriate for a software world that thrives on change? </a:t>
            </a:r>
            <a:endParaRPr lang="en-US" altLang="en-US" sz="2000">
              <a:solidFill>
                <a:schemeClr val="folHlink"/>
              </a:solidFill>
            </a:endParaRPr>
          </a:p>
          <a:p>
            <a:pPr eaLnBrk="1" hangingPunct="1">
              <a:spcBef>
                <a:spcPts val="600"/>
              </a:spcBef>
            </a:pPr>
            <a:r>
              <a:rPr lang="en-US" altLang="en-US" sz="2000"/>
              <a:t>Yet, if we reject traditional process models (and the order they imply) and replace them with something less structured,</a:t>
            </a:r>
            <a:r>
              <a:rPr lang="en-US" altLang="en-US" sz="2000">
                <a:solidFill>
                  <a:schemeClr val="folHlink"/>
                </a:solidFill>
              </a:rPr>
              <a:t> do we make it impossible to achieve coordination and coherence in software work?</a:t>
            </a:r>
            <a:endParaRPr lang="en-US" altLang="en-US" sz="2000">
              <a:solidFill>
                <a:schemeClr val="folHlin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194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58A12B9F-F7B7-409D-9BC7-E3794DAA8F2E}" type="slidenum">
              <a:rPr lang="en-US" altLang="en-US" sz="1000" smtClean="0"/>
            </a:fld>
            <a:endParaRPr lang="en-US" altLang="en-US" sz="1000"/>
          </a:p>
        </p:txBody>
      </p:sp>
      <p:sp>
        <p:nvSpPr>
          <p:cNvPr id="19460" name="Rectangle 2"/>
          <p:cNvSpPr>
            <a:spLocks noGrp="1" noChangeArrowheads="1"/>
          </p:cNvSpPr>
          <p:nvPr>
            <p:ph type="title"/>
          </p:nvPr>
        </p:nvSpPr>
        <p:spPr>
          <a:xfrm>
            <a:off x="1219200" y="1066800"/>
            <a:ext cx="4672013" cy="660400"/>
          </a:xfrm>
          <a:noFill/>
        </p:spPr>
        <p:txBody>
          <a:bodyPr wrap="none" lIns="63500" tIns="25400" rIns="63500" bIns="25400" anchor="t">
            <a:spAutoFit/>
          </a:bodyPr>
          <a:lstStyle/>
          <a:p>
            <a:pPr eaLnBrk="1" hangingPunct="1"/>
            <a:r>
              <a:rPr lang="en-US" altLang="en-US"/>
              <a:t>The Waterfall Model</a:t>
            </a:r>
            <a:endParaRPr lang="en-US" altLang="en-US"/>
          </a:p>
        </p:txBody>
      </p:sp>
      <p:pic>
        <p:nvPicPr>
          <p:cNvPr id="1946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838" y="2085975"/>
            <a:ext cx="7899400" cy="1900238"/>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9AFF206D-A6C4-4B7B-8613-43E2226A3E19}" type="slidenum">
              <a:rPr lang="en-US" altLang="en-US" sz="1000" smtClean="0"/>
            </a:fld>
            <a:endParaRPr lang="en-US" altLang="en-US" sz="1000"/>
          </a:p>
        </p:txBody>
      </p:sp>
      <p:sp>
        <p:nvSpPr>
          <p:cNvPr id="20484" name="Rectangle 1026"/>
          <p:cNvSpPr>
            <a:spLocks noGrp="1" noChangeArrowheads="1"/>
          </p:cNvSpPr>
          <p:nvPr>
            <p:ph type="title"/>
          </p:nvPr>
        </p:nvSpPr>
        <p:spPr>
          <a:xfrm>
            <a:off x="1143000" y="1143000"/>
            <a:ext cx="6705600" cy="633413"/>
          </a:xfrm>
        </p:spPr>
        <p:txBody>
          <a:bodyPr/>
          <a:lstStyle/>
          <a:p>
            <a:pPr eaLnBrk="1" hangingPunct="1"/>
            <a:r>
              <a:rPr lang="en-US" altLang="en-US"/>
              <a:t>The V-Model</a:t>
            </a:r>
            <a:endParaRPr lang="en-US" altLang="en-US"/>
          </a:p>
        </p:txBody>
      </p:sp>
      <p:sp>
        <p:nvSpPr>
          <p:cNvPr id="20485" name="Rectangle 1029"/>
          <p:cNvSpPr>
            <a:spLocks noChangeArrowheads="1"/>
          </p:cNvSpPr>
          <p:nvPr/>
        </p:nvSpPr>
        <p:spPr bwMode="auto">
          <a:xfrm>
            <a:off x="2514600" y="1828800"/>
            <a:ext cx="4419600" cy="4495800"/>
          </a:xfrm>
          <a:prstGeom prst="rect">
            <a:avLst/>
          </a:prstGeom>
          <a:solidFill>
            <a:srgbClr val="53A4B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US" altLang="en-US">
              <a:latin typeface="Arial" panose="020B0604020202020204" pitchFamily="34" charset="0"/>
            </a:endParaRPr>
          </a:p>
        </p:txBody>
      </p:sp>
      <p:pic>
        <p:nvPicPr>
          <p:cNvPr id="20486" name="Picture 1030" descr="Fig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1905000"/>
            <a:ext cx="41656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7F7EF41C-0635-475B-9508-ABC3095A7A62}" type="slidenum">
              <a:rPr lang="en-US" altLang="en-US" sz="1000" smtClean="0"/>
            </a:fld>
            <a:endParaRPr lang="en-US" altLang="en-US" sz="1000"/>
          </a:p>
        </p:txBody>
      </p:sp>
      <p:sp>
        <p:nvSpPr>
          <p:cNvPr id="21508" name="Rectangle 2"/>
          <p:cNvSpPr>
            <a:spLocks noGrp="1" noChangeArrowheads="1"/>
          </p:cNvSpPr>
          <p:nvPr>
            <p:ph type="title"/>
          </p:nvPr>
        </p:nvSpPr>
        <p:spPr>
          <a:xfrm>
            <a:off x="1219200" y="990600"/>
            <a:ext cx="5322888" cy="660400"/>
          </a:xfrm>
          <a:noFill/>
        </p:spPr>
        <p:txBody>
          <a:bodyPr wrap="none" lIns="63500" tIns="25400" rIns="63500" bIns="25400" anchor="t">
            <a:spAutoFit/>
          </a:bodyPr>
          <a:lstStyle/>
          <a:p>
            <a:pPr eaLnBrk="1" hangingPunct="1"/>
            <a:r>
              <a:rPr lang="en-US" altLang="en-US"/>
              <a:t>The Incremental Model</a:t>
            </a:r>
            <a:endParaRPr lang="en-US" altLang="en-US"/>
          </a:p>
        </p:txBody>
      </p:sp>
      <p:pic>
        <p:nvPicPr>
          <p:cNvPr id="2150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1905000"/>
            <a:ext cx="6875463" cy="4454525"/>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7073</Words>
  <Application>WPS 演示</Application>
  <PresentationFormat>On-screen Show (4:3)</PresentationFormat>
  <Paragraphs>214</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MS PGothic</vt:lpstr>
      <vt:lpstr>Palatino</vt:lpstr>
      <vt:lpstr>Helvetica</vt:lpstr>
      <vt:lpstr>Arial</vt:lpstr>
      <vt:lpstr>Times New Roman</vt:lpstr>
      <vt:lpstr>Palatino Linotype</vt:lpstr>
      <vt:lpstr>微软雅黑</vt:lpstr>
      <vt:lpstr>Arial Unicode MS</vt:lpstr>
      <vt:lpstr>Bold Stripes</vt:lpstr>
      <vt:lpstr>Chapter 4</vt:lpstr>
      <vt:lpstr>Contents</vt:lpstr>
      <vt:lpstr> A Generic Process Model</vt:lpstr>
      <vt:lpstr>Process Flow</vt:lpstr>
      <vt:lpstr>Identifying a Task Set</vt:lpstr>
      <vt:lpstr>Prescriptive Models</vt:lpstr>
      <vt:lpstr>The Waterfall Model</vt:lpstr>
      <vt:lpstr>The V-Model</vt:lpstr>
      <vt:lpstr>The Incremental Model</vt:lpstr>
      <vt:lpstr>Evolutionary Models: Prototyping</vt:lpstr>
      <vt:lpstr>Evolutionary Models: The Spiral</vt:lpstr>
      <vt:lpstr>Still Other Process Models</vt:lpstr>
      <vt:lpstr>The Unified Process (UP)</vt:lpstr>
      <vt:lpstr>UP Phases</vt:lpstr>
      <vt:lpstr>UP Work Products</vt:lpstr>
      <vt:lpstr>Personal Software Process (PSP)</vt:lpstr>
      <vt:lpstr>Team Software Process (TSP)</vt:lpstr>
      <vt:lpstr>Summary(p11)</vt:lpstr>
      <vt:lpstr>futher disscution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
  <cp:lastModifiedBy>Allan</cp:lastModifiedBy>
  <cp:revision>2</cp:revision>
  <dcterms:created xsi:type="dcterms:W3CDTF">2018-03-12T08:32:08Z</dcterms:created>
  <dcterms:modified xsi:type="dcterms:W3CDTF">2018-03-12T08:36:39Z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