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324" y="-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F6640-2908-937D-4499-E03BC5DDA6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20B367-D300-748A-140F-01EBDEC609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1901E-804D-0263-67BF-C06D14AFC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58B25-7111-4555-BB9A-7C5CEDDF725F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F100C-AF50-42D4-1BAC-2537F1DC8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99E44-5F7F-7644-969D-E95E46F7B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DD9CD-A473-44AF-80BB-21F722F70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580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B7CB1-82D6-C1C9-9C85-308A34949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97594D-D675-242F-DD15-2DAA502500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CDB779-48D9-583C-3EC9-C094E322C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58B25-7111-4555-BB9A-7C5CEDDF725F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DA1720-C1DF-ED5B-9702-0C35293F9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39CCA-C855-9AFF-07B0-3E8AE672B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DD9CD-A473-44AF-80BB-21F722F70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441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56BE0A-142E-B66A-D880-1C43FD4A25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5EE01F-F266-90C3-16CA-C1AE5074B2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F07898-B472-801D-B30C-CE5234A40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58B25-7111-4555-BB9A-7C5CEDDF725F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71C1CA-317B-D8EC-26AE-B62D41C2A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189B35-CF35-B3FF-0D28-3CA790738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DD9CD-A473-44AF-80BB-21F722F70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753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E9D3A-19FF-01CD-F3FB-557A90681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9D1AA-CFAC-5F83-3475-CBB3FB20B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B4EBFE-4359-9291-47DB-E995CC621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58B25-7111-4555-BB9A-7C5CEDDF725F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956872-0F7D-E1F1-9CDC-73D15D5D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449E6-8CCB-D70E-3FA6-828617634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DD9CD-A473-44AF-80BB-21F722F70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385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C141C-8498-668B-7307-7E9CD2796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F3D987-453D-2C96-B6DB-27DFE67AA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70FCCD-51CC-A626-C823-AD28176B9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58B25-7111-4555-BB9A-7C5CEDDF725F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91FEBA-583E-3318-DEF3-A2B5B0E93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EFCB53-DAFB-47F3-8A99-DAE1A7D86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DD9CD-A473-44AF-80BB-21F722F70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325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FBA31-9E3F-0DDD-5E97-339DBFD49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B79DF-23E2-D264-7139-0924021657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1B266-3FD8-6507-A528-1DA1A401E5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8FF61B-11D4-5287-BEB8-B8CAAB387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58B25-7111-4555-BB9A-7C5CEDDF725F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369171-B7AB-9D63-6E00-1705EA492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27F06A-94DF-EA3D-AEBB-17D1C3491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DD9CD-A473-44AF-80BB-21F722F70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583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5DF16-ADF1-73B7-E14F-F2DD94CAE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4721E9-ADAF-28AD-5F6E-19BCA05704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0324E0-F0A7-8F87-CD80-68ACA9A7B5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BA391B-FE7E-A74E-0B2C-4EC9F8DAA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346CC9-1AF2-2A42-7000-25B59F47BF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61C350-3FB0-260B-DFD4-D9E2346A3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58B25-7111-4555-BB9A-7C5CEDDF725F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B3E5FB-135A-8573-8348-01D482C77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E6F4A1-A7D6-C319-BACD-3D5365C7E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DD9CD-A473-44AF-80BB-21F722F70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170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B555E-87F3-6142-C176-C332ED2BE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6D360C-55F5-4BBB-E168-65A4D190D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58B25-7111-4555-BB9A-7C5CEDDF725F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D39724-B058-17F4-2077-AB5310014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65598B-F7A1-DC13-D8AC-7A69149ED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DD9CD-A473-44AF-80BB-21F722F70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227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28F273-18B8-510B-48B6-D7A5C5308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58B25-7111-4555-BB9A-7C5CEDDF725F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9F6C8C-A150-7108-57AE-D4BB590B6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14B9A-77AA-09BB-D09A-AFFBEC8DE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DD9CD-A473-44AF-80BB-21F722F70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847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EA170-5FB6-EE3A-EB47-DDC4F557D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D0D32-A9B6-045E-3D9A-DC894F9827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345534-39D5-2F8F-E0C4-B8097AC90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E72C2A-24B2-DFDE-36B2-8B7891613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58B25-7111-4555-BB9A-7C5CEDDF725F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8C555B-5F81-8AC9-FC5F-F4EF12BE9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DC5412-3EB4-8DBE-DBA0-6839A142B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DD9CD-A473-44AF-80BB-21F722F70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842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CB394-50EC-82FD-3ED0-E2626E601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F1CB76-2C64-0814-D455-29F1D22222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0B82EB-39B4-9CFF-34EF-50070E84A7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1B1EAB-FBF2-107A-ADFE-FEF4889ED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58B25-7111-4555-BB9A-7C5CEDDF725F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80F1EB-6C73-240F-B959-6F6F5D682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CCAB96-62AC-D1C8-DC67-1BD28F4AD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DD9CD-A473-44AF-80BB-21F722F70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076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29AF90-F3E7-E156-204C-2227F9861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FC9242-AD43-17C4-0DF5-471AE92333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28441-1AC2-FE21-66B6-901F576AC0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958B25-7111-4555-BB9A-7C5CEDDF725F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99C4D-35F0-9EB7-21D4-9AF1C3ED0D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FB092-F2FB-2BF0-9B9A-9EA5957E96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DD9CD-A473-44AF-80BB-21F722F70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027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7E240-CD22-B34B-C09C-0445BEEFFF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6560" y="1137920"/>
            <a:ext cx="9144000" cy="898434"/>
          </a:xfrm>
        </p:spPr>
        <p:txBody>
          <a:bodyPr>
            <a:normAutofit/>
          </a:bodyPr>
          <a:lstStyle/>
          <a:p>
            <a:r>
              <a:rPr lang="en-US" sz="4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Career Recommendation System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B7DFE1-CCFF-FB73-1181-5E82B4F3A3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60914"/>
            <a:ext cx="9144000" cy="2601686"/>
          </a:xfrm>
        </p:spPr>
        <p:txBody>
          <a:bodyPr/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 Allan Saud</a:t>
            </a:r>
          </a:p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by: Pawan </a:t>
            </a:r>
            <a:r>
              <a:rPr lang="en-C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Niroula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Orchid International College</a:t>
            </a:r>
          </a:p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Tribhuvan University</a:t>
            </a:r>
          </a:p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en-CA">
                <a:latin typeface="Times New Roman" panose="02020603050405020304" pitchFamily="18" charset="0"/>
                <a:cs typeface="Times New Roman" panose="02020603050405020304" pitchFamily="18" charset="0"/>
              </a:rPr>
              <a:t>: April 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2025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1505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45D6C-F01A-32C3-3774-98B2DBCB1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br>
              <a:rPr lang="en-US" b="1" i="0" dirty="0">
                <a:effectLst/>
                <a:latin typeface="DeepSeek-CJK-patch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5B0A3-C758-031D-258A-15377C949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23518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CA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helps to recommend personalized career paths for students using their </a:t>
            </a:r>
            <a:r>
              <a:rPr lang="en-CA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academic scores </a:t>
            </a:r>
            <a:r>
              <a:rPr lang="en-CA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(Math, Science, etc.) and </a:t>
            </a:r>
            <a:r>
              <a:rPr lang="en-CA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behavioral data </a:t>
            </a:r>
            <a:r>
              <a:rPr lang="en-CA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(study hours, extracurriculars).</a:t>
            </a:r>
          </a:p>
          <a:p>
            <a:pPr algn="l"/>
            <a:r>
              <a:rPr lang="en-CA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Working Process:</a:t>
            </a:r>
            <a:endParaRPr lang="en-CA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CA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Input:</a:t>
            </a:r>
            <a:r>
              <a:rPr lang="en-CA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Student scores and activities are collected.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CA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Learning:</a:t>
            </a:r>
            <a:endParaRPr lang="en-CA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spcBef>
                <a:spcPts val="300"/>
              </a:spcBef>
              <a:buFont typeface="+mj-lt"/>
              <a:buAutoNum type="arabicPeriod"/>
            </a:pPr>
            <a:r>
              <a:rPr lang="en-CA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model </a:t>
            </a:r>
            <a:r>
              <a:rPr lang="en-CA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(97% accuracy) predicts careers.</a:t>
            </a:r>
          </a:p>
          <a:p>
            <a:pPr marL="742950" lvl="1" indent="-285750" algn="l">
              <a:spcBef>
                <a:spcPts val="300"/>
              </a:spcBef>
              <a:buFont typeface="+mj-lt"/>
              <a:buAutoNum type="arabicPeriod"/>
            </a:pPr>
            <a:r>
              <a:rPr lang="en-CA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Analyzes key features like </a:t>
            </a:r>
            <a:r>
              <a:rPr lang="en-CA" b="0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math_score</a:t>
            </a:r>
            <a:r>
              <a:rPr lang="en-CA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and </a:t>
            </a:r>
            <a:r>
              <a:rPr lang="en-CA" b="0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weekly_self_study_hours</a:t>
            </a:r>
            <a:r>
              <a:rPr lang="en-CA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CA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LLM Enhancement:</a:t>
            </a:r>
            <a:endParaRPr lang="en-CA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spcBef>
                <a:spcPts val="300"/>
              </a:spcBef>
              <a:buFont typeface="+mj-lt"/>
              <a:buAutoNum type="arabicPeriod"/>
            </a:pPr>
            <a:r>
              <a:rPr lang="en-CA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Mistral-7B </a:t>
            </a:r>
            <a:r>
              <a:rPr lang="en-CA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generates detailed career descriptions (skills, responsibilities).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CA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Output:</a:t>
            </a:r>
            <a:endParaRPr lang="en-CA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spcBef>
                <a:spcPts val="300"/>
              </a:spcBef>
              <a:buFont typeface="+mj-lt"/>
              <a:buAutoNum type="arabicPeriod"/>
            </a:pPr>
            <a:r>
              <a:rPr lang="en-CA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Django web app displays recommendations and insights.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2333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2A824-A706-B238-9BD3-EE895BF2A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</a:t>
            </a:r>
            <a:br>
              <a:rPr lang="en-US" b="1" i="0" dirty="0">
                <a:effectLst/>
                <a:latin typeface="DeepSeek-CJK-patch"/>
              </a:rPr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FF80718-EF3A-8D73-571A-B2E195DF56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134" y="1825625"/>
            <a:ext cx="10441731" cy="4351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55193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1477FA72-8DD3-2318-0576-46B969E5DEB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20800" y="919622"/>
            <a:ext cx="9078576" cy="5497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25392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Pipeline: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Input: student-scores.csv 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ML Core: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model training/evaluation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Saved as 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joblib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LLM Integration: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Mistral-7B generates career descriptions (skills, responsibilities).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Django UI: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inputs → Model prediction → Displays career + description.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456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E18E5-A70E-7E80-7643-E27E09369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 &amp; EDA</a:t>
            </a:r>
            <a:br>
              <a:rPr lang="en-US" b="1" i="0" dirty="0">
                <a:effectLst/>
                <a:latin typeface="DeepSeek-CJK-patch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B9AFD-20C8-A7DD-81E1-97C5569513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82546"/>
          </a:xfrm>
        </p:spPr>
        <p:txBody>
          <a:bodyPr/>
          <a:lstStyle/>
          <a:p>
            <a:pPr algn="l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Steps:</a:t>
            </a: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Filled missing values (median/mean).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Encoded categorical variables (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LabelEncoder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Scaled features (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StandardScaler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Insights from EDA:</a:t>
            </a: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Heatmap: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Strong correlation between Physics-Chemistry-Biology.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Box Plot: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Doctors study 40+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hrs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/week; Game Developers study less.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159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34AE4-0E96-CCEA-D70C-D5B8A0CDA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Feature Importance</a:t>
            </a:r>
            <a:b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53ABD-BA8B-0E93-42BA-43E39EBA9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934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Identify Key Influencers</a:t>
            </a:r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CA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Determine which factors (e.g., </a:t>
            </a:r>
            <a:r>
              <a:rPr lang="en-CA" sz="2400" b="0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math_score</a:t>
            </a:r>
            <a:r>
              <a:rPr lang="en-CA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CA" sz="2400" b="0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weekly_self_study_hours</a:t>
            </a:r>
            <a:r>
              <a:rPr lang="en-CA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most impact career predictions.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CA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Optimize the Model</a:t>
            </a:r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CA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Focus on relevant features, improving accuracy and reducing noise (e.g., ignoring </a:t>
            </a:r>
            <a:r>
              <a:rPr lang="en-CA" sz="24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gender</a:t>
            </a:r>
            <a:r>
              <a:rPr lang="en-CA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or </a:t>
            </a:r>
            <a:r>
              <a:rPr lang="en-CA" sz="24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en-CA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CA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Explain Recommendations</a:t>
            </a:r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CA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Show students why a career was suggested (e.g., "Engineering was recommended due to high math scores").</a:t>
            </a:r>
          </a:p>
        </p:txBody>
      </p:sp>
    </p:spTree>
    <p:extLst>
      <p:ext uri="{BB962C8B-B14F-4D97-AF65-F5344CB8AC3E}">
        <p14:creationId xmlns:p14="http://schemas.microsoft.com/office/powerpoint/2010/main" val="2176544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8D263-95F2-9CDE-85DE-A0ED4D8CD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of feature Importance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B5CCD48-F346-D577-F954-67C5005CE3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1201" y="1825625"/>
            <a:ext cx="712959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409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9D789-C19B-2236-BBE3-81F41DA83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LLM: Mistral-7B Working Process</a:t>
            </a:r>
            <a:b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 descr="PlantUML diagram">
            <a:extLst>
              <a:ext uri="{FF2B5EF4-FFF2-40B4-BE49-F238E27FC236}">
                <a16:creationId xmlns:a16="http://schemas.microsoft.com/office/drawing/2014/main" id="{8A8D5896-9E19-C72C-82F2-8D458513D1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6320" y="1851025"/>
            <a:ext cx="4958080" cy="45345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97373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B1817-3FAB-6ECA-D01E-6FBA7C641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Career Descriptions with Mistral-7B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4D893-1B65-FF47-4ED4-0404F0465BD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ML model recommends career (e.g., "Doctor").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Mistral-7B generates description: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skills (diagnosis, communication).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Responsibilities (patient care, treatment plans).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 Output: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1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kumimoji="0" lang="en-US" altLang="en-US" sz="2400" b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Doctor diagnoses illnesses using clinical skills. Requires strong science knowledge and empathy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."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8C8082-4E65-EC30-D31D-7075EF5D849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375581"/>
            <a:ext cx="5181600" cy="325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182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380</Words>
  <Application>Microsoft Office PowerPoint</Application>
  <PresentationFormat>Widescreen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DeepSeek-CJK-patch</vt:lpstr>
      <vt:lpstr>Times New Roman</vt:lpstr>
      <vt:lpstr>Office Theme</vt:lpstr>
      <vt:lpstr>Career Recommendation System</vt:lpstr>
      <vt:lpstr>Introduction </vt:lpstr>
      <vt:lpstr>System Architecture </vt:lpstr>
      <vt:lpstr>PowerPoint Presentation</vt:lpstr>
      <vt:lpstr>Data Preprocessing &amp; EDA </vt:lpstr>
      <vt:lpstr>Feature Importance </vt:lpstr>
      <vt:lpstr>Visualization of feature Importance</vt:lpstr>
      <vt:lpstr>LLM: Mistral-7B Working Process </vt:lpstr>
      <vt:lpstr>Career Descriptions with Mistral-7B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Allan Saud</dc:creator>
  <cp:lastModifiedBy>Allan Saud</cp:lastModifiedBy>
  <cp:revision>7</cp:revision>
  <dcterms:created xsi:type="dcterms:W3CDTF">2025-03-31T11:21:41Z</dcterms:created>
  <dcterms:modified xsi:type="dcterms:W3CDTF">2025-04-01T14:15:06Z</dcterms:modified>
</cp:coreProperties>
</file>