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E4A463-8EAD-4DEE-8BF4-28A04B27F6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iNTERACTIVE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DA4351-71BD-4EF3-97BC-B667A8257B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1/19/2024 11:44:49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 sales Dashboard" id="2" name="slide2">
            <a:extLst>
              <a:ext uri="{FF2B5EF4-FFF2-40B4-BE49-F238E27FC236}">
                <a16:creationId xmlns:a16="http://schemas.microsoft.com/office/drawing/2014/main" id="{67AE12E6-6D1B-4A2F-A8DC-C5C3C5A54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9"/>
            <a:ext cx="12192000" cy="681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2024-01-19T06:14:53Z</dcterms:created>
  <dcterms:modified xsi:type="dcterms:W3CDTF">2024-01-19T06:14:53Z</dcterms:modified>
</cp:coreProperties>
</file>