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307" r:id="rId3"/>
    <p:sldId id="299" r:id="rId4"/>
    <p:sldId id="298" r:id="rId5"/>
    <p:sldId id="311" r:id="rId6"/>
    <p:sldId id="300" r:id="rId7"/>
    <p:sldId id="318" r:id="rId8"/>
    <p:sldId id="319" r:id="rId9"/>
    <p:sldId id="320" r:id="rId10"/>
    <p:sldId id="317" r:id="rId11"/>
    <p:sldId id="308" r:id="rId12"/>
    <p:sldId id="309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6057" autoAdjust="0"/>
  </p:normalViewPr>
  <p:slideViewPr>
    <p:cSldViewPr>
      <p:cViewPr varScale="1">
        <p:scale>
          <a:sx n="70" d="100"/>
          <a:sy n="70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3211-1346-4942-B91A-03EA5D3FE9DE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1391D-5C79-4D8B-98A4-2E3DFF0FCD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5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6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27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9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0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3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2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../../../Pictures/Imagem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Revisão e Retrospectiva da Sprint #2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</a:t>
            </a:r>
            <a:r>
              <a:rPr lang="pt-BR" dirty="0" smtClean="0">
                <a:solidFill>
                  <a:schemeClr val="tx1"/>
                </a:solidFill>
              </a:rPr>
              <a:t>Francisco Júnior </a:t>
            </a:r>
            <a:r>
              <a:rPr lang="pt-BR" dirty="0">
                <a:solidFill>
                  <a:schemeClr val="tx1"/>
                </a:solidFill>
              </a:rPr>
              <a:t>e Prof. Joyce Teixeira</a:t>
            </a:r>
            <a:endParaRPr lang="pt-BR" baseline="30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692696"/>
            <a:ext cx="8458200" cy="166704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 Interdisciplinar III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Igor Vitor\Downloads\artigo_fafica_mar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0"/>
            <a:ext cx="2628900" cy="165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</a:t>
            </a:r>
            <a:r>
              <a:rPr lang="pt-BR" dirty="0" err="1"/>
              <a:t>Backlog</a:t>
            </a:r>
            <a:r>
              <a:rPr lang="pt-BR" dirty="0"/>
              <a:t> </a:t>
            </a:r>
            <a:r>
              <a:rPr lang="pt-BR" dirty="0" smtClean="0"/>
              <a:t>#2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Protótipo de alta fidelidade - Allan e Helder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Documento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Backlog</a:t>
            </a:r>
            <a:r>
              <a:rPr lang="pt-BR" dirty="0" smtClean="0">
                <a:solidFill>
                  <a:schemeClr val="tx1"/>
                </a:solidFill>
              </a:rPr>
              <a:t> - Bianca e Gabriel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Analise da estrutura </a:t>
            </a:r>
            <a:r>
              <a:rPr lang="pt-BR" dirty="0">
                <a:solidFill>
                  <a:schemeClr val="tx1"/>
                </a:solidFill>
              </a:rPr>
              <a:t>de dados do projeto</a:t>
            </a:r>
            <a:r>
              <a:rPr lang="pt-BR" dirty="0" smtClean="0">
                <a:solidFill>
                  <a:schemeClr val="tx1"/>
                </a:solidFill>
              </a:rPr>
              <a:t> - Bianca e Helder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Quadro e sistema de gerenciamento online atualizados   - Abenildo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Apresentação - Abenildo</a:t>
            </a:r>
          </a:p>
          <a:p>
            <a:pPr marL="109728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08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de Atividades</a:t>
            </a:r>
            <a:endParaRPr lang="pt-BR" sz="1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89085"/>
            <a:ext cx="6348413" cy="1224442"/>
          </a:xfrm>
        </p:spPr>
      </p:pic>
      <p:sp>
        <p:nvSpPr>
          <p:cNvPr id="3" name="CaixaDeTexto 2"/>
          <p:cNvSpPr txBox="1"/>
          <p:nvPr/>
        </p:nvSpPr>
        <p:spPr>
          <a:xfrm>
            <a:off x="1403648" y="1580781"/>
            <a:ext cx="614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ABENILDO VAI ATUALIZAR SE NECESSÁRIO, SEGUNDA-FEIRA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Burndown</a:t>
            </a:r>
            <a:r>
              <a:rPr lang="pt-BR" sz="1500" dirty="0" smtClean="0">
                <a:hlinkClick r:id="rId2" action="ppaction://hlinkfile"/>
              </a:rPr>
              <a:t>.</a:t>
            </a:r>
            <a:endParaRPr lang="pt-BR" sz="15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3557"/>
            <a:ext cx="6348413" cy="3835499"/>
          </a:xfrm>
        </p:spPr>
      </p:pic>
      <p:sp>
        <p:nvSpPr>
          <p:cNvPr id="4" name="CaixaDeTexto 3"/>
          <p:cNvSpPr txBox="1"/>
          <p:nvPr/>
        </p:nvSpPr>
        <p:spPr>
          <a:xfrm>
            <a:off x="1043608" y="1561068"/>
            <a:ext cx="614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ABENILDO VAI ATUALIZAR SE NECESSÁRIO, SEGUNDA-FEIRA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Retrospectiva da </a:t>
            </a:r>
            <a:r>
              <a:rPr lang="pt-BR" dirty="0" err="1" smtClean="0"/>
              <a:t>Sprint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Data início – 23/03/2015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Data fim – 13/04/2015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Pontos </a:t>
            </a:r>
            <a:r>
              <a:rPr lang="pt-BR" dirty="0"/>
              <a:t>P</a:t>
            </a:r>
            <a:r>
              <a:rPr lang="pt-BR" dirty="0" smtClean="0"/>
              <a:t>ositivos vs. Pontos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325112"/>
          </a:xfrm>
        </p:spPr>
        <p:txBody>
          <a:bodyPr>
            <a:normAutofit/>
          </a:bodyPr>
          <a:lstStyle/>
          <a:p>
            <a:endParaRPr lang="pt-BR" sz="2500" dirty="0" smtClean="0">
              <a:solidFill>
                <a:srgbClr val="00B050"/>
              </a:solidFill>
            </a:endParaRPr>
          </a:p>
          <a:p>
            <a:r>
              <a:rPr lang="pt-BR" sz="2500" dirty="0" smtClean="0">
                <a:solidFill>
                  <a:srgbClr val="00B050"/>
                </a:solidFill>
              </a:rPr>
              <a:t>Tempo satisfatório para finalizar a primeira Sprint;</a:t>
            </a:r>
          </a:p>
          <a:p>
            <a:r>
              <a:rPr lang="pt-BR" sz="2500" dirty="0" smtClean="0">
                <a:solidFill>
                  <a:srgbClr val="00B050"/>
                </a:solidFill>
              </a:rPr>
              <a:t>Participação de todos os integrantes na definição do sistema.</a:t>
            </a:r>
            <a:endParaRPr lang="pt-BR" sz="2500" dirty="0" smtClean="0"/>
          </a:p>
          <a:p>
            <a:endParaRPr lang="pt-BR" sz="2500" dirty="0"/>
          </a:p>
          <a:p>
            <a:r>
              <a:rPr lang="pt-BR" sz="2500" dirty="0" smtClean="0">
                <a:solidFill>
                  <a:srgbClr val="FF0000"/>
                </a:solidFill>
              </a:rPr>
              <a:t>Falha na comunicação;</a:t>
            </a:r>
          </a:p>
          <a:p>
            <a:r>
              <a:rPr lang="pt-BR" sz="2500" dirty="0" smtClean="0">
                <a:solidFill>
                  <a:srgbClr val="FF0000"/>
                </a:solidFill>
              </a:rPr>
              <a:t>Integrantes com tempo livre distintos.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Ações de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325112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tx1"/>
                </a:solidFill>
              </a:rPr>
              <a:t>Falha na comunicação - Resolver como se dará a comunicação. Por meio de mídias sociais ou presencial.</a:t>
            </a:r>
          </a:p>
          <a:p>
            <a:pPr marL="109728" indent="0">
              <a:buNone/>
            </a:pPr>
            <a:endParaRPr lang="pt-BR" sz="2500" dirty="0" smtClean="0">
              <a:solidFill>
                <a:schemeClr val="tx1"/>
              </a:solidFill>
            </a:endParaRPr>
          </a:p>
          <a:p>
            <a:r>
              <a:rPr lang="pt-BR" sz="2500" dirty="0">
                <a:solidFill>
                  <a:schemeClr val="tx1"/>
                </a:solidFill>
              </a:rPr>
              <a:t>Integrantes com tempo livre distintos </a:t>
            </a:r>
            <a:r>
              <a:rPr lang="pt-BR" sz="2500" dirty="0" smtClean="0">
                <a:solidFill>
                  <a:schemeClr val="tx1"/>
                </a:solidFill>
              </a:rPr>
              <a:t>- Marcar uma hora do dia para se encontrar, seja na internet, seja online.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Demonstração do Produto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demonstração será na plataforma Web.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55771" y="4149080"/>
            <a:ext cx="6707088" cy="1728192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Allan Alves</a:t>
            </a:r>
            <a:r>
              <a:rPr lang="pt-BR" sz="2000" dirty="0">
                <a:solidFill>
                  <a:schemeClr val="tx1"/>
                </a:solidFill>
              </a:rPr>
              <a:t>– allanalves1511@gmail.com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Gabriel Rodolfo – gabrielrsantiago@gmail.com</a:t>
            </a:r>
          </a:p>
          <a:p>
            <a:r>
              <a:rPr lang="pt-BR" sz="2000" dirty="0" err="1" smtClean="0">
                <a:solidFill>
                  <a:schemeClr val="tx1"/>
                </a:solidFill>
              </a:rPr>
              <a:t>Abenildo</a:t>
            </a:r>
            <a:r>
              <a:rPr lang="pt-BR" sz="2000" dirty="0" smtClean="0">
                <a:solidFill>
                  <a:schemeClr val="tx1"/>
                </a:solidFill>
              </a:rPr>
              <a:t> Sousa – </a:t>
            </a:r>
            <a:r>
              <a:rPr lang="pt-BR" sz="2000" dirty="0">
                <a:solidFill>
                  <a:schemeClr val="tx1"/>
                </a:solidFill>
              </a:rPr>
              <a:t>abenildosousa@gmail.com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Bianca Mota </a:t>
            </a:r>
            <a:r>
              <a:rPr lang="pt-BR" sz="2000" dirty="0">
                <a:solidFill>
                  <a:schemeClr val="tx1"/>
                </a:solidFill>
              </a:rPr>
              <a:t>– biancamota1209@gmail.com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Helder Andrade – </a:t>
            </a:r>
            <a:r>
              <a:rPr lang="pt-BR" sz="2000" dirty="0" smtClean="0">
                <a:solidFill>
                  <a:schemeClr val="tx1"/>
                </a:solidFill>
              </a:rPr>
              <a:t>helder.pernambuco@gmail.com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CleanTrash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Procurando disponibilizar um mecanismo de limpeza comunitária mais eficiente.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692696"/>
            <a:ext cx="8458200" cy="166704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1" algn="ctr">
              <a:spcBef>
                <a:spcPct val="0"/>
              </a:spcBef>
              <a:defRPr/>
            </a:pPr>
            <a:r>
              <a:rPr lang="pt-B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CleanTrash.com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75252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Allan Alves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  Gerente/</a:t>
            </a:r>
            <a:r>
              <a:rPr lang="pt-BR" sz="2000" dirty="0" err="1" smtClean="0">
                <a:solidFill>
                  <a:schemeClr val="tx1"/>
                </a:solidFill>
                <a:latin typeface="+mj-lt"/>
              </a:rPr>
              <a:t>Scrum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Master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 </a:t>
            </a: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Gabriel Rodolfo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411480" lvl="1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DBA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Bianca Mota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  Testador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+mj-lt"/>
              </a:rPr>
              <a:t> </a:t>
            </a:r>
            <a:r>
              <a:rPr lang="pt-BR" sz="2000" b="1" dirty="0" err="1" smtClean="0">
                <a:solidFill>
                  <a:schemeClr val="tx1"/>
                </a:solidFill>
                <a:latin typeface="+mj-lt"/>
              </a:rPr>
              <a:t>Abenildo</a:t>
            </a: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 Sousa</a:t>
            </a:r>
            <a:endParaRPr lang="pt-BR" sz="2000" dirty="0" smtClean="0">
              <a:solidFill>
                <a:schemeClr val="tx1"/>
              </a:solidFill>
              <a:latin typeface="+mj-lt"/>
            </a:endParaRPr>
          </a:p>
          <a:p>
            <a:pPr marL="411480" lvl="1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Desenvolvedor</a:t>
            </a:r>
          </a:p>
          <a:p>
            <a:r>
              <a:rPr lang="pt-BR" sz="2000" dirty="0">
                <a:solidFill>
                  <a:schemeClr val="tx1"/>
                </a:solidFill>
              </a:rPr>
              <a:t> </a:t>
            </a:r>
            <a:r>
              <a:rPr lang="pt-BR" sz="2000" b="1" dirty="0" smtClean="0">
                <a:solidFill>
                  <a:schemeClr val="tx1"/>
                </a:solidFill>
              </a:rPr>
              <a:t>Hélder Andrade</a:t>
            </a:r>
            <a:endParaRPr lang="pt-BR" sz="20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Desenvolvedor</a:t>
            </a:r>
          </a:p>
          <a:p>
            <a:pPr marL="411480" lvl="1" indent="0">
              <a:buNone/>
            </a:pPr>
            <a:endParaRPr lang="pt-BR" sz="2000" dirty="0" smtClean="0">
              <a:solidFill>
                <a:schemeClr val="tx1"/>
              </a:solidFill>
              <a:latin typeface="+mj-lt"/>
            </a:endParaRPr>
          </a:p>
          <a:p>
            <a:pPr marL="411480" lvl="1" indent="0">
              <a:buNone/>
            </a:pPr>
            <a:endParaRPr lang="pt-BR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smtClean="0">
                <a:solidFill>
                  <a:schemeClr val="tx1"/>
                </a:solidFill>
              </a:rPr>
              <a:t>Clean </a:t>
            </a:r>
            <a:r>
              <a:rPr lang="pt-BR" sz="2000" dirty="0" err="1" smtClean="0">
                <a:solidFill>
                  <a:schemeClr val="tx1"/>
                </a:solidFill>
              </a:rPr>
              <a:t>Trash</a:t>
            </a:r>
            <a:r>
              <a:rPr lang="pt-BR" sz="2000" dirty="0" smtClean="0">
                <a:solidFill>
                  <a:schemeClr val="tx1"/>
                </a:solidFill>
              </a:rPr>
              <a:t> é um programa que possibilita </a:t>
            </a:r>
            <a:r>
              <a:rPr lang="pt-BR" sz="2000" dirty="0">
                <a:solidFill>
                  <a:schemeClr val="tx1"/>
                </a:solidFill>
              </a:rPr>
              <a:t>a fácil e rápido comunicação entre os clientes e prestadores de </a:t>
            </a:r>
            <a:r>
              <a:rPr lang="pt-BR" sz="2000" dirty="0" smtClean="0">
                <a:solidFill>
                  <a:schemeClr val="tx1"/>
                </a:solidFill>
              </a:rPr>
              <a:t>serviço, </a:t>
            </a:r>
            <a:r>
              <a:rPr lang="pt-BR" sz="2000" dirty="0">
                <a:solidFill>
                  <a:schemeClr val="tx1"/>
                </a:solidFill>
              </a:rPr>
              <a:t>trazendo diversos benefícios que </a:t>
            </a:r>
            <a:r>
              <a:rPr lang="pt-BR" sz="2000" dirty="0" smtClean="0">
                <a:solidFill>
                  <a:schemeClr val="tx1"/>
                </a:solidFill>
              </a:rPr>
              <a:t>ajudarão </a:t>
            </a:r>
            <a:r>
              <a:rPr lang="pt-BR" sz="2000" dirty="0">
                <a:solidFill>
                  <a:schemeClr val="tx1"/>
                </a:solidFill>
              </a:rPr>
              <a:t>na melhor qualidade de vida, agilidade no </a:t>
            </a:r>
            <a:r>
              <a:rPr lang="pt-BR" sz="2000" dirty="0" smtClean="0">
                <a:solidFill>
                  <a:schemeClr val="tx1"/>
                </a:solidFill>
              </a:rPr>
              <a:t>serviço e </a:t>
            </a:r>
            <a:r>
              <a:rPr lang="pt-BR" sz="2000" dirty="0">
                <a:solidFill>
                  <a:schemeClr val="tx1"/>
                </a:solidFill>
              </a:rPr>
              <a:t>avaliação do serviço </a:t>
            </a:r>
            <a:r>
              <a:rPr lang="pt-BR" sz="2000" dirty="0" smtClean="0">
                <a:solidFill>
                  <a:schemeClr val="tx1"/>
                </a:solidFill>
              </a:rPr>
              <a:t>prestado.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Aplicativo é na plataforma WEB.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Revisão da </a:t>
            </a:r>
            <a:r>
              <a:rPr lang="pt-BR" dirty="0" err="1" smtClean="0"/>
              <a:t>Sprint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Data início – 23/03/2015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Data fim – 13/04/2015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564451"/>
            <a:ext cx="6347714" cy="388077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 produto </a:t>
            </a:r>
            <a:r>
              <a:rPr lang="pt-BR" dirty="0" err="1" smtClean="0">
                <a:solidFill>
                  <a:schemeClr val="tx1"/>
                </a:solidFill>
              </a:rPr>
              <a:t>backlog</a:t>
            </a:r>
            <a:r>
              <a:rPr lang="pt-BR" dirty="0" smtClean="0">
                <a:solidFill>
                  <a:schemeClr val="tx1"/>
                </a:solidFill>
              </a:rPr>
              <a:t> da Sprint 02, desta apresentação se aplica na versão Web.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usuário</a:t>
            </a:r>
            <a:r>
              <a:rPr lang="pt-BR" dirty="0" smtClean="0">
                <a:solidFill>
                  <a:schemeClr val="tx1"/>
                </a:solidFill>
              </a:rPr>
              <a:t>, quero </a:t>
            </a:r>
            <a:r>
              <a:rPr lang="pt-BR" dirty="0">
                <a:solidFill>
                  <a:schemeClr val="tx1"/>
                </a:solidFill>
              </a:rPr>
              <a:t>acessar o </a:t>
            </a:r>
            <a:r>
              <a:rPr lang="pt-BR" dirty="0" smtClean="0">
                <a:solidFill>
                  <a:schemeClr val="tx1"/>
                </a:solidFill>
              </a:rPr>
              <a:t>sistema 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quero me cadastrar no </a:t>
            </a:r>
            <a:r>
              <a:rPr lang="pt-BR" dirty="0" smtClean="0">
                <a:solidFill>
                  <a:schemeClr val="tx1"/>
                </a:solidFill>
              </a:rPr>
              <a:t>sistema;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devo ter </a:t>
            </a:r>
            <a:r>
              <a:rPr lang="pt-BR" dirty="0" err="1">
                <a:solidFill>
                  <a:schemeClr val="tx1"/>
                </a:solidFill>
              </a:rPr>
              <a:t>login</a:t>
            </a:r>
            <a:r>
              <a:rPr lang="pt-BR" dirty="0">
                <a:solidFill>
                  <a:schemeClr val="tx1"/>
                </a:solidFill>
              </a:rPr>
              <a:t> e senha de acesso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criar cadastros dos </a:t>
            </a:r>
            <a:r>
              <a:rPr lang="pt-BR" dirty="0" smtClean="0">
                <a:solidFill>
                  <a:schemeClr val="tx1"/>
                </a:solidFill>
              </a:rPr>
              <a:t>operadores;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manter dados cadastrais dos operadores;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usuário, posso alterar meus dados cadastrais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atualizar perfis de usuários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posso reportar problemas da minha cidade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quero ver meu histórico de reclamações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devo receber retorno dos meus reportes;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919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usuário, posso contestar meu reporte e reabrir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devo receber os reportes de problema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posso encaminhar reportes para </a:t>
            </a:r>
            <a:r>
              <a:rPr lang="pt-BR" dirty="0" smtClean="0">
                <a:solidFill>
                  <a:schemeClr val="tx1"/>
                </a:solidFill>
              </a:rPr>
              <a:t>solução; 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gostaria de utilizar o </a:t>
            </a:r>
            <a:r>
              <a:rPr lang="pt-BR" dirty="0" smtClean="0">
                <a:solidFill>
                  <a:schemeClr val="tx1"/>
                </a:solidFill>
              </a:rPr>
              <a:t>Google </a:t>
            </a:r>
            <a:r>
              <a:rPr lang="pt-BR" dirty="0" err="1" smtClean="0">
                <a:solidFill>
                  <a:schemeClr val="tx1"/>
                </a:solidFill>
              </a:rPr>
              <a:t>Maps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gostaria de identificar o endereço via </a:t>
            </a:r>
            <a:r>
              <a:rPr lang="pt-BR" dirty="0" smtClean="0">
                <a:solidFill>
                  <a:schemeClr val="tx1"/>
                </a:solidFill>
              </a:rPr>
              <a:t>Google </a:t>
            </a:r>
            <a:r>
              <a:rPr lang="pt-BR" dirty="0" err="1" smtClean="0">
                <a:solidFill>
                  <a:schemeClr val="tx1"/>
                </a:solidFill>
              </a:rPr>
              <a:t>Maps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1496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operador, posso acompanhar os reportes de problemas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Como operador, devo atualizar o estado do reporte de problemas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ter relatório de pendências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r>
              <a:rPr lang="pt-BR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administrador, devo ter relatório de concluídos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buFontTx/>
              <a:buChar char="-"/>
            </a:pP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76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9512</TotalTime>
  <Words>494</Words>
  <Application>Microsoft Office PowerPoint</Application>
  <PresentationFormat>Apresentação na tela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Facetado</vt:lpstr>
      <vt:lpstr>Revisão e Retrospectiva da Sprint #2</vt:lpstr>
      <vt:lpstr>CleanTrash</vt:lpstr>
      <vt:lpstr>Integrantes da Equipe</vt:lpstr>
      <vt:lpstr>Definição do Sistema</vt:lpstr>
      <vt:lpstr>Revisão da Sprint</vt:lpstr>
      <vt:lpstr>Product Backlog</vt:lpstr>
      <vt:lpstr>Product Backlog</vt:lpstr>
      <vt:lpstr>Product Backlog</vt:lpstr>
      <vt:lpstr>Product Backlog</vt:lpstr>
      <vt:lpstr>Sprint Backlog #2</vt:lpstr>
      <vt:lpstr>Quadro de Atividades</vt:lpstr>
      <vt:lpstr>Gráfico de Burndown.</vt:lpstr>
      <vt:lpstr>Retrospectiva da Sprint</vt:lpstr>
      <vt:lpstr>Pontos Positivos vs. Pontos Negativos</vt:lpstr>
      <vt:lpstr>Ações de melhoria</vt:lpstr>
      <vt:lpstr>Demonstração do Produto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Igor Vitor</dc:creator>
  <cp:lastModifiedBy>Helder C Andrade</cp:lastModifiedBy>
  <cp:revision>150</cp:revision>
  <dcterms:created xsi:type="dcterms:W3CDTF">2013-02-17T09:22:59Z</dcterms:created>
  <dcterms:modified xsi:type="dcterms:W3CDTF">2015-04-11T18:02:09Z</dcterms:modified>
</cp:coreProperties>
</file>