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5" r:id="rId2"/>
    <p:sldId id="264" r:id="rId3"/>
    <p:sldId id="266" r:id="rId4"/>
    <p:sldId id="256" r:id="rId5"/>
    <p:sldId id="257" r:id="rId6"/>
    <p:sldId id="267" r:id="rId7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4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A06E6-9DDF-42E4-A509-5E8A96F61B11}" type="datetimeFigureOut">
              <a:rPr lang="es-CR" smtClean="0"/>
              <a:t>22/8/2023</a:t>
            </a:fld>
            <a:endParaRPr lang="es-C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FD3E4-B8B4-481A-919F-DFE23B1707EC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5044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F83D-9B44-A4C0-03A7-6122D67F9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05F4C-7D2E-EE1F-0654-CE73EF9E7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F7FB8-F93C-2087-BC04-4039A86B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87C5-5A49-4693-928F-606C8FC828D5}" type="datetimeFigureOut">
              <a:rPr lang="es-CR" smtClean="0"/>
              <a:t>22/8/2023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82978-F842-315F-8AEE-0D065E14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EF99B-FDAC-2798-31E1-FD0EC3EF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9C95-928E-4A09-94B6-B5EB1851149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9402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C856-E2F1-7340-F4D1-9B2B4D62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F1F47-D4EA-7FE4-D750-6409FDC71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3A85A-492C-5582-54E2-5EDA0F9D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87C5-5A49-4693-928F-606C8FC828D5}" type="datetimeFigureOut">
              <a:rPr lang="es-CR" smtClean="0"/>
              <a:t>22/8/2023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385A4-B312-2DAC-5D7A-6F64AE7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ABCB0-7F05-7025-6C6C-226C5CDE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9C95-928E-4A09-94B6-B5EB1851149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8401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0FC32-3AD7-2718-882A-DAC1AF116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094F9-1E22-F410-001F-FEF498905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A350A-9CF6-00E7-6EE3-19E96ED9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87C5-5A49-4693-928F-606C8FC828D5}" type="datetimeFigureOut">
              <a:rPr lang="es-CR" smtClean="0"/>
              <a:t>22/8/2023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F8573-2E3D-B027-6EFB-7099B518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3B0AC-AF15-2B6F-D08E-81589077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9C95-928E-4A09-94B6-B5EB1851149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8993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E6BA-98BF-5E0B-1AFC-E3E6A1FF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71605-6D09-58B7-1A03-19883BF7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41037-1E9F-1E7D-B386-85FD68BE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87C5-5A49-4693-928F-606C8FC828D5}" type="datetimeFigureOut">
              <a:rPr lang="es-CR" smtClean="0"/>
              <a:t>22/8/2023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F68F8-ABBE-3B5B-6EC1-26587299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9A575-B63D-B22D-E7CF-D4DB85BE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9C95-928E-4A09-94B6-B5EB1851149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8171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F130-DB23-ACF0-41A1-1D58EAAE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456AD-6E8B-5DC2-86E7-3956F556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8A3E-2E34-CB10-4426-DC958B20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87C5-5A49-4693-928F-606C8FC828D5}" type="datetimeFigureOut">
              <a:rPr lang="es-CR" smtClean="0"/>
              <a:t>22/8/2023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FF049-E2C8-1A92-EC35-4DACEC5D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2E0B4-3C5A-8D27-385E-C9975514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9C95-928E-4A09-94B6-B5EB1851149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6260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B743-36AE-FBE6-355B-2A7A2B3E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77057-5C98-0ACD-9F1D-DB789E481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AB074-1761-72E1-9897-5AC02A411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B4CD4-F412-B673-11A5-EF0F8503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87C5-5A49-4693-928F-606C8FC828D5}" type="datetimeFigureOut">
              <a:rPr lang="es-CR" smtClean="0"/>
              <a:t>22/8/2023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27506-9BF8-676C-BB68-E055510A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B7AE1-DAEE-BE62-8D74-6E525574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9C95-928E-4A09-94B6-B5EB1851149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3544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C856-C393-66EE-5C65-FF2A5FCC1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B90ED-A094-A2D3-B76D-881BCB8E8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59F03-9EE0-B02C-6968-24E8EC7A8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310AA-80A1-C879-1A32-E7996F2E0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86433-9DE5-10EB-2EE1-A785FD957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CF3A1-9892-2F8C-9242-16EFC840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87C5-5A49-4693-928F-606C8FC828D5}" type="datetimeFigureOut">
              <a:rPr lang="es-CR" smtClean="0"/>
              <a:t>22/8/2023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0343C-A06F-5250-DDD3-F365C692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1EA02-A6FC-D6D5-1420-9ED390B6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9C95-928E-4A09-94B6-B5EB1851149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0415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78C0-5BF8-76AA-99FD-C51702D6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A45CCD-727B-6E99-FCB3-3FDCFDBE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87C5-5A49-4693-928F-606C8FC828D5}" type="datetimeFigureOut">
              <a:rPr lang="es-CR" smtClean="0"/>
              <a:t>22/8/2023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CB291-05D2-7615-66AC-9CD3021B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1E3F1-DA37-519E-88E8-B6A76C70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9C95-928E-4A09-94B6-B5EB1851149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9351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BA9A1-D884-D1A2-BB04-E63599F1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87C5-5A49-4693-928F-606C8FC828D5}" type="datetimeFigureOut">
              <a:rPr lang="es-CR" smtClean="0"/>
              <a:t>22/8/2023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5D21F-840F-7CB5-B1B2-E3FD51D4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8BD3A-9C0D-E3A1-6E8D-3F8CEB0D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9C95-928E-4A09-94B6-B5EB1851149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4899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937F-2EC8-1C45-7FEB-A0BC51506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D281D-7F97-AAAC-6256-21026857D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0B6C0-D3BF-01C0-9EBD-ECCFB46B2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9EBA4-4565-A825-0B71-57F67478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87C5-5A49-4693-928F-606C8FC828D5}" type="datetimeFigureOut">
              <a:rPr lang="es-CR" smtClean="0"/>
              <a:t>22/8/2023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33BA9-2C0D-0B79-589F-4DEAAAB2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94D24-4E32-E709-1949-E1309FDA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9C95-928E-4A09-94B6-B5EB1851149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0997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872C-5A0A-8BF8-CD3F-B696C3FE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7CFA4-187B-8162-304D-C6F16813C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778E2-796A-B9A2-1BC2-609032848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A21F1-0DA8-8F89-9390-79D65E4F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87C5-5A49-4693-928F-606C8FC828D5}" type="datetimeFigureOut">
              <a:rPr lang="es-CR" smtClean="0"/>
              <a:t>22/8/2023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CCC98-1EA9-D01A-AA4D-6612D9F9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87D98-ABBB-9DBA-6C25-40F8A181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9C95-928E-4A09-94B6-B5EB1851149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3960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11C3F-C7AF-7817-FD31-312434C5F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B2A99-38B3-4A3A-2A71-7B1100034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711D-6252-6CBC-FED9-A3D70B687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387C5-5A49-4693-928F-606C8FC828D5}" type="datetimeFigureOut">
              <a:rPr lang="es-CR" smtClean="0"/>
              <a:t>22/8/2023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57750-8D72-FD2D-24C8-6421307D9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4B9A8-E1F1-0756-9F77-06F3E2DBF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9C95-928E-4A09-94B6-B5EB18511490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1079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jp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jp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jpg"/><Relationship Id="rId15" Type="http://schemas.openxmlformats.org/officeDocument/2006/relationships/image" Target="../media/image18.png"/><Relationship Id="rId23" Type="http://schemas.openxmlformats.org/officeDocument/2006/relationships/image" Target="../media/image26.jp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jp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jpg"/><Relationship Id="rId27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586F-21CE-EEFA-98BA-D69406753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463" y="2755900"/>
            <a:ext cx="6438900" cy="1676400"/>
          </a:xfrm>
        </p:spPr>
        <p:txBody>
          <a:bodyPr>
            <a:normAutofit fontScale="90000"/>
          </a:bodyPr>
          <a:lstStyle/>
          <a:p>
            <a:pPr algn="l"/>
            <a:r>
              <a:rPr lang="es-ES" sz="3200" b="1" dirty="0"/>
              <a:t>Curso: </a:t>
            </a:r>
            <a:r>
              <a:rPr lang="es-CR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        Big Data Developer </a:t>
            </a:r>
            <a:br>
              <a:rPr lang="es-CR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CR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Tema:           Tecnología para el Big Data</a:t>
            </a:r>
            <a:br>
              <a:rPr lang="es-CR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CR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Profesor:    </a:t>
            </a:r>
            <a:r>
              <a:rPr lang="es-C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s-CR" sz="3200" dirty="0">
                <a:solidFill>
                  <a:srgbClr val="000000"/>
                </a:solidFill>
                <a:latin typeface="Calibri" panose="020F0502020204030204" pitchFamily="34" charset="0"/>
              </a:rPr>
              <a:t>Rubén Quispe</a:t>
            </a:r>
            <a:br>
              <a:rPr lang="es-CR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s-CR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Estudiante:  Allan Mora</a:t>
            </a:r>
            <a:endParaRPr lang="es-CR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5D353-8B5B-0B50-9FC6-3048D284A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905" y="5499100"/>
            <a:ext cx="4638095" cy="113333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594AD3B-4FB1-305C-C73F-DBDD8BC13FDC}"/>
              </a:ext>
            </a:extLst>
          </p:cNvPr>
          <p:cNvSpPr txBox="1">
            <a:spLocks/>
          </p:cNvSpPr>
          <p:nvPr/>
        </p:nvSpPr>
        <p:spPr>
          <a:xfrm>
            <a:off x="94816" y="352425"/>
            <a:ext cx="11906684" cy="44767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 b="1" dirty="0">
                <a:solidFill>
                  <a:schemeClr val="bg1"/>
                </a:solidFill>
              </a:rPr>
              <a:t>Proyecto Final de Big Data</a:t>
            </a:r>
          </a:p>
        </p:txBody>
      </p:sp>
    </p:spTree>
    <p:extLst>
      <p:ext uri="{BB962C8B-B14F-4D97-AF65-F5344CB8AC3E}">
        <p14:creationId xmlns:p14="http://schemas.microsoft.com/office/powerpoint/2010/main" val="145378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58F8-735E-8A4D-1999-57043E4C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16" y="365125"/>
            <a:ext cx="11011768" cy="1325563"/>
          </a:xfrm>
          <a:solidFill>
            <a:srgbClr val="002060"/>
          </a:solidFill>
        </p:spPr>
        <p:txBody>
          <a:bodyPr/>
          <a:lstStyle/>
          <a:p>
            <a:r>
              <a:rPr lang="es-CR" b="1" dirty="0">
                <a:solidFill>
                  <a:schemeClr val="bg1"/>
                </a:solidFill>
              </a:rPr>
              <a:t>Comparación AWZ vs Azure vs GCP vs ORACLE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E07AFA-8C88-E0AE-BE9D-546396397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116" y="1384300"/>
            <a:ext cx="11195462" cy="5321300"/>
          </a:xfrm>
        </p:spPr>
      </p:pic>
    </p:spTree>
    <p:extLst>
      <p:ext uri="{BB962C8B-B14F-4D97-AF65-F5344CB8AC3E}">
        <p14:creationId xmlns:p14="http://schemas.microsoft.com/office/powerpoint/2010/main" val="162699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BAA706-8E5F-A9DF-89CF-F436672B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636" y="2171701"/>
            <a:ext cx="4998702" cy="440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66D0A0-E9EB-82FD-7B15-315B4CF65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60" y="2171701"/>
            <a:ext cx="5705340" cy="37253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B09ADB2-3A96-B67E-B852-0D4DD353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16" y="365125"/>
            <a:ext cx="11011768" cy="854075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s-CR" b="1" dirty="0">
                <a:solidFill>
                  <a:schemeClr val="bg1"/>
                </a:solidFill>
              </a:rPr>
              <a:t>Cuota del Mercado</a:t>
            </a:r>
            <a:r>
              <a:rPr lang="es-CR" b="1">
                <a:solidFill>
                  <a:schemeClr val="bg1"/>
                </a:solidFill>
              </a:rPr>
              <a:t>:    AWS  </a:t>
            </a:r>
            <a:r>
              <a:rPr lang="es-CR" b="1" dirty="0">
                <a:solidFill>
                  <a:schemeClr val="bg1"/>
                </a:solidFill>
              </a:rPr>
              <a:t>vs  Azure  vs  GCP</a:t>
            </a:r>
          </a:p>
        </p:txBody>
      </p:sp>
    </p:spTree>
    <p:extLst>
      <p:ext uri="{BB962C8B-B14F-4D97-AF65-F5344CB8AC3E}">
        <p14:creationId xmlns:p14="http://schemas.microsoft.com/office/powerpoint/2010/main" val="22626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2EDB1B-A53A-DFF9-5865-DB8869047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351225" cy="69876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4BD6D6-B445-B42B-6D4C-57B070DE0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137" y="142476"/>
            <a:ext cx="1497700" cy="8215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650C6A-1D92-7044-3167-3596A051D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179" y="200413"/>
            <a:ext cx="1141199" cy="821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3E05ED-5AFD-15EC-5CF6-A3494A47D4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36" y="200413"/>
            <a:ext cx="557684" cy="6086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53FADC-8423-5B3E-941C-D0EBAB592A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233" y="648239"/>
            <a:ext cx="1076325" cy="4582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EE8B3FC-1578-C20B-D8F0-3C8BE22953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9685" y="1527699"/>
            <a:ext cx="6371429" cy="84761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37E89BA-8694-5D36-D39E-0F6AC394B4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041" y="2883970"/>
            <a:ext cx="2031784" cy="101904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5CE245B-0B28-779C-2B8D-D4E4726B61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3501" y="4680441"/>
            <a:ext cx="2288377" cy="8088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C7357B-F6B5-79BC-EE60-EE243BC40A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96129" y="2715168"/>
            <a:ext cx="2163559" cy="26931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CF32EC-E1BF-EB3A-33BB-F69DB44A31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69513" y="5989635"/>
            <a:ext cx="699508" cy="8481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B26DF9B-C980-7828-3932-ED02028C14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37423" y="6043167"/>
            <a:ext cx="616846" cy="7724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E68E104-4836-0D0F-9D77-219E86DFE9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33459" y="5862948"/>
            <a:ext cx="1000000" cy="9714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EDDF726-EAC1-10A5-620F-A031EAD63F7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27437" y="5967941"/>
            <a:ext cx="742857" cy="8190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2719FBD-D177-3F68-0D3B-635E58BE90A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9706" y="5958305"/>
            <a:ext cx="657761" cy="86858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B44674-1952-8CDE-B553-AAEA11994CD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30464" y="6095635"/>
            <a:ext cx="1323906" cy="6569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20CF624-3142-EF29-B2B8-81D3A739FDE0}"/>
              </a:ext>
            </a:extLst>
          </p:cNvPr>
          <p:cNvSpPr txBox="1"/>
          <p:nvPr/>
        </p:nvSpPr>
        <p:spPr>
          <a:xfrm>
            <a:off x="3768517" y="5810459"/>
            <a:ext cx="2255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solidFill>
                  <a:srgbClr val="C00000"/>
                </a:solidFill>
              </a:rPr>
              <a:t>Machine Learning and Data </a:t>
            </a:r>
            <a:r>
              <a:rPr lang="es-ES" sz="1100" b="1" dirty="0" err="1">
                <a:solidFill>
                  <a:srgbClr val="C00000"/>
                </a:solidFill>
              </a:rPr>
              <a:t>Science</a:t>
            </a:r>
            <a:endParaRPr lang="es-CR" sz="11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DBD6B3-7F5F-BD5E-838A-EDB82616504A}"/>
              </a:ext>
            </a:extLst>
          </p:cNvPr>
          <p:cNvSpPr txBox="1"/>
          <p:nvPr/>
        </p:nvSpPr>
        <p:spPr>
          <a:xfrm>
            <a:off x="9212913" y="5802595"/>
            <a:ext cx="10583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solidFill>
                  <a:srgbClr val="C00000"/>
                </a:solidFill>
              </a:rPr>
              <a:t>Voice and text </a:t>
            </a:r>
          </a:p>
          <a:p>
            <a:r>
              <a:rPr lang="es-ES" sz="1100" b="1" dirty="0">
                <a:solidFill>
                  <a:srgbClr val="C00000"/>
                </a:solidFill>
              </a:rPr>
              <a:t>ChatBots</a:t>
            </a:r>
            <a:endParaRPr lang="es-CR" sz="1100" b="1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721101-9B66-4DD6-FBC3-55CCAFF99042}"/>
              </a:ext>
            </a:extLst>
          </p:cNvPr>
          <p:cNvSpPr txBox="1"/>
          <p:nvPr/>
        </p:nvSpPr>
        <p:spPr>
          <a:xfrm>
            <a:off x="6497301" y="5859549"/>
            <a:ext cx="1176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solidFill>
                  <a:srgbClr val="C00000"/>
                </a:solidFill>
              </a:rPr>
              <a:t>Apps customized</a:t>
            </a:r>
            <a:endParaRPr lang="es-CR" sz="1100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3CE57B-CAD7-36CA-FF6A-C430D126D429}"/>
              </a:ext>
            </a:extLst>
          </p:cNvPr>
          <p:cNvSpPr txBox="1"/>
          <p:nvPr/>
        </p:nvSpPr>
        <p:spPr>
          <a:xfrm>
            <a:off x="10727213" y="5675538"/>
            <a:ext cx="1180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C00000"/>
                </a:solidFill>
              </a:rPr>
              <a:t>BI aplications</a:t>
            </a:r>
            <a:endParaRPr lang="es-CR" sz="1400" b="1" dirty="0">
              <a:solidFill>
                <a:srgbClr val="C0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B8AC888-BD6E-1548-EFBE-11E42384DD4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18784" y="6031237"/>
            <a:ext cx="721585" cy="82616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D6BAD78-60B0-71D2-E4D0-6ECECB0CF0EE}"/>
              </a:ext>
            </a:extLst>
          </p:cNvPr>
          <p:cNvSpPr txBox="1"/>
          <p:nvPr/>
        </p:nvSpPr>
        <p:spPr>
          <a:xfrm>
            <a:off x="8124204" y="5803131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 err="1">
                <a:solidFill>
                  <a:srgbClr val="C00000"/>
                </a:solidFill>
              </a:rPr>
              <a:t>Movile</a:t>
            </a:r>
            <a:r>
              <a:rPr lang="es-ES" sz="1100" b="1" dirty="0">
                <a:solidFill>
                  <a:srgbClr val="C00000"/>
                </a:solidFill>
              </a:rPr>
              <a:t> apps</a:t>
            </a:r>
            <a:endParaRPr lang="es-CR" sz="1100" b="1" dirty="0">
              <a:solidFill>
                <a:srgbClr val="C00000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8980401-FCB4-0094-8615-64425DFBC5F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3319" y="5981102"/>
            <a:ext cx="780952" cy="73333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B42C71E-44DA-C8F4-2A0C-2B3F816E61B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55048" y="6002219"/>
            <a:ext cx="809524" cy="80952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21753B7-04ED-7D46-DF29-0E08383C2E6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289444" y="6031237"/>
            <a:ext cx="1171429" cy="80952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D37B86E-62AA-C62D-282A-2C92B248CE5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60415" y="5759659"/>
            <a:ext cx="590476" cy="80952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936A71A-26B1-880C-A8EB-CF21C942129A}"/>
              </a:ext>
            </a:extLst>
          </p:cNvPr>
          <p:cNvPicPr/>
          <p:nvPr/>
        </p:nvPicPr>
        <p:blipFill>
          <a:blip r:embed="rId22"/>
          <a:stretch>
            <a:fillRect/>
          </a:stretch>
        </p:blipFill>
        <p:spPr>
          <a:xfrm>
            <a:off x="655101" y="3162300"/>
            <a:ext cx="1742973" cy="60864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D10317E-E651-6775-17E9-9FC70F31D4A8}"/>
              </a:ext>
            </a:extLst>
          </p:cNvPr>
          <p:cNvSpPr txBox="1"/>
          <p:nvPr/>
        </p:nvSpPr>
        <p:spPr>
          <a:xfrm>
            <a:off x="860033" y="2898326"/>
            <a:ext cx="902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Raw Data</a:t>
            </a:r>
            <a:endParaRPr lang="es-CR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F32C28-3122-AFD0-AD89-B85625FFE72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895" y="2901814"/>
            <a:ext cx="2031785" cy="10191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BA369BF-DDA3-E9A9-128B-93C38DA47F75}"/>
              </a:ext>
            </a:extLst>
          </p:cNvPr>
          <p:cNvSpPr txBox="1"/>
          <p:nvPr/>
        </p:nvSpPr>
        <p:spPr>
          <a:xfrm>
            <a:off x="3351676" y="3302418"/>
            <a:ext cx="12178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accent1">
                    <a:lumMod val="50000"/>
                  </a:schemeClr>
                </a:solidFill>
              </a:rPr>
              <a:t>Cloud Storage</a:t>
            </a:r>
            <a:endParaRPr lang="es-C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916FAA-2E89-DCD2-05D1-9A112314E485}"/>
              </a:ext>
            </a:extLst>
          </p:cNvPr>
          <p:cNvSpPr txBox="1"/>
          <p:nvPr/>
        </p:nvSpPr>
        <p:spPr>
          <a:xfrm>
            <a:off x="3084506" y="2898326"/>
            <a:ext cx="1315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Prepared Data</a:t>
            </a:r>
            <a:endParaRPr lang="es-CR" sz="1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B0DC97-303E-9318-45A5-ACDFA9B1B04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892916" y="4671475"/>
            <a:ext cx="1668205" cy="8278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F55E2B-C900-B967-F185-77380C5D3E1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565134" y="4671166"/>
            <a:ext cx="1658367" cy="8278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1223A22-43BD-833A-1A96-1DC2EA555BB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101850" y="4677855"/>
            <a:ext cx="1780703" cy="8278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B2A98F3-458D-6E76-FD59-E6C75D202BC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833277" y="2881081"/>
            <a:ext cx="3379636" cy="151805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378F259-D76D-ABC2-22AC-6D94173FB2FD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797783" y="1865165"/>
            <a:ext cx="1492251" cy="84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6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8E60-02B5-67D8-9E22-B850F2716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12400" cy="739775"/>
          </a:xfrm>
          <a:solidFill>
            <a:srgbClr val="002060"/>
          </a:solidFill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Línea de tiempo propuesta para la migración</a:t>
            </a:r>
            <a:endParaRPr lang="es-CR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162029-DE42-9320-FC2B-634C88910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6181"/>
            <a:ext cx="10310994" cy="547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7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74DE88-D509-2AF9-5842-59DB8275F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0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73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Curso:           Big Data Developer  Tema:           Tecnología para el Big Data Profesor:       Rubén Quispe Estudiante:  Allan Mora</vt:lpstr>
      <vt:lpstr>Comparación AWZ vs Azure vs GCP vs ORACLE</vt:lpstr>
      <vt:lpstr>Cuota del Mercado:    AWS  vs  Azure  vs  GCP</vt:lpstr>
      <vt:lpstr>PowerPoint Presentation</vt:lpstr>
      <vt:lpstr>Línea de tiempo propuesta para la migración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Mora</dc:creator>
  <cp:lastModifiedBy>Allan Mora</cp:lastModifiedBy>
  <cp:revision>42</cp:revision>
  <dcterms:created xsi:type="dcterms:W3CDTF">2023-08-06T02:44:28Z</dcterms:created>
  <dcterms:modified xsi:type="dcterms:W3CDTF">2023-08-22T15:44:55Z</dcterms:modified>
</cp:coreProperties>
</file>