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10</c:v>
                </c:pt>
              </c:numCache>
            </c:numRef>
          </c:cat>
          <c:val>
            <c:numRef>
              <c:f>Planilha1!$B$2</c:f>
              <c:numCache>
                <c:formatCode>0.000000</c:formatCode>
                <c:ptCount val="1"/>
                <c:pt idx="0">
                  <c:v>3.0000000000000001E-6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5-463D-A95A-779B09CEBBF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10</c:v>
                </c:pt>
              </c:numCache>
            </c:numRef>
          </c:cat>
          <c:val>
            <c:numRef>
              <c:f>Planilha1!$C$2</c:f>
              <c:numCache>
                <c:formatCode>0.000000</c:formatCode>
                <c:ptCount val="1"/>
                <c:pt idx="0">
                  <c:v>5.0000000000000004E-6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5-463D-A95A-779B09CEB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706143"/>
        <c:axId val="107705727"/>
      </c:barChart>
      <c:catAx>
        <c:axId val="10770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705727"/>
        <c:crosses val="autoZero"/>
        <c:auto val="1"/>
        <c:lblAlgn val="ctr"/>
        <c:lblOffset val="100"/>
        <c:noMultiLvlLbl val="0"/>
      </c:catAx>
      <c:valAx>
        <c:axId val="10770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70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Planilha1!$A$2:$A$3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cat>
          <c:val>
            <c:numRef>
              <c:f>Planilha1!$B$2:$B$3</c:f>
              <c:numCache>
                <c:formatCode>0.000000</c:formatCode>
                <c:ptCount val="2"/>
                <c:pt idx="0">
                  <c:v>2.745E-4</c:v>
                </c:pt>
                <c:pt idx="1">
                  <c:v>2.2432500000000005E-3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73-426C-BD61-86CA32E180D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Linguem C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Planilha1!$A$2:$A$3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cat>
          <c:val>
            <c:numRef>
              <c:f>Planilha1!$C$2:$C$3</c:f>
              <c:numCache>
                <c:formatCode>0.000000</c:formatCode>
                <c:ptCount val="2"/>
                <c:pt idx="0">
                  <c:v>4.7100000000000001E-4</c:v>
                </c:pt>
                <c:pt idx="1">
                  <c:v>3.718E-3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73-426C-BD61-86CA32E18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8352975"/>
        <c:axId val="1888353391"/>
      </c:barChart>
      <c:catAx>
        <c:axId val="1888352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8353391"/>
        <c:crosses val="autoZero"/>
        <c:auto val="1"/>
        <c:lblAlgn val="ctr"/>
        <c:lblOffset val="100"/>
        <c:noMultiLvlLbl val="0"/>
      </c:catAx>
      <c:valAx>
        <c:axId val="188835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8352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Planilha1!$A$2:$A$3</c:f>
              <c:numCache>
                <c:formatCode>General</c:formatCode>
                <c:ptCount val="2"/>
                <c:pt idx="0">
                  <c:v>500</c:v>
                </c:pt>
                <c:pt idx="1">
                  <c:v>1000</c:v>
                </c:pt>
              </c:numCache>
            </c:numRef>
          </c:cat>
          <c:val>
            <c:numRef>
              <c:f>Planilha1!$B$2:$B$3</c:f>
              <c:numCache>
                <c:formatCode>0.000000</c:formatCode>
                <c:ptCount val="2"/>
                <c:pt idx="0">
                  <c:v>0.30316799999999999</c:v>
                </c:pt>
                <c:pt idx="1">
                  <c:v>2.6423200000000002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3-4F22-BD91-33C818B45AF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Planilha1!$A$2:$A$3</c:f>
              <c:numCache>
                <c:formatCode>General</c:formatCode>
                <c:ptCount val="2"/>
                <c:pt idx="0">
                  <c:v>500</c:v>
                </c:pt>
                <c:pt idx="1">
                  <c:v>1000</c:v>
                </c:pt>
              </c:numCache>
            </c:numRef>
          </c:cat>
          <c:val>
            <c:numRef>
              <c:f>Planilha1!$C$2:$C$3</c:f>
              <c:numCache>
                <c:formatCode>0.000000</c:formatCode>
                <c:ptCount val="2"/>
                <c:pt idx="0">
                  <c:v>0.58710649999999998</c:v>
                </c:pt>
                <c:pt idx="1">
                  <c:v>5.81701275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83-4F22-BD91-33C818B45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9140943"/>
        <c:axId val="2099140527"/>
      </c:barChart>
      <c:catAx>
        <c:axId val="209914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99140527"/>
        <c:crosses val="autoZero"/>
        <c:auto val="1"/>
        <c:lblAlgn val="ctr"/>
        <c:lblOffset val="100"/>
        <c:noMultiLvlLbl val="0"/>
      </c:catAx>
      <c:valAx>
        <c:axId val="209914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9914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Planilha1!$A$2:$A$3</c:f>
              <c:numCache>
                <c:formatCode>General</c:formatCode>
                <c:ptCount val="2"/>
                <c:pt idx="0">
                  <c:v>5000</c:v>
                </c:pt>
                <c:pt idx="1">
                  <c:v>10000</c:v>
                </c:pt>
              </c:numCache>
            </c:numRef>
          </c:cat>
          <c:val>
            <c:numRef>
              <c:f>Planilha1!$B$2:$B$3</c:f>
              <c:numCache>
                <c:formatCode>0.000000</c:formatCode>
                <c:ptCount val="2"/>
                <c:pt idx="0">
                  <c:v>1381.6739632499998</c:v>
                </c:pt>
                <c:pt idx="1">
                  <c:v>20201.051937000004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E-445E-AA57-7282EE6025E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Planilha1!$A$2:$A$3</c:f>
              <c:numCache>
                <c:formatCode>General</c:formatCode>
                <c:ptCount val="2"/>
                <c:pt idx="0">
                  <c:v>5000</c:v>
                </c:pt>
                <c:pt idx="1">
                  <c:v>10000</c:v>
                </c:pt>
              </c:numCache>
            </c:numRef>
          </c:cat>
          <c:val>
            <c:numRef>
              <c:f>Planilha1!$C$2:$C$3</c:f>
              <c:numCache>
                <c:formatCode>0.000000</c:formatCode>
                <c:ptCount val="2"/>
                <c:pt idx="0">
                  <c:v>1717.8830367500002</c:v>
                </c:pt>
                <c:pt idx="1">
                  <c:v>26347.475992250002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E-445E-AA57-7282EE602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365007"/>
        <c:axId val="88362927"/>
      </c:barChart>
      <c:catAx>
        <c:axId val="8836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62927"/>
        <c:crosses val="autoZero"/>
        <c:auto val="1"/>
        <c:lblAlgn val="ctr"/>
        <c:lblOffset val="100"/>
        <c:noMultiLvlLbl val="0"/>
      </c:catAx>
      <c:valAx>
        <c:axId val="8836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6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20201.051937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D-4970-9243-AB62C82FFF4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Planilha1!$A$2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cat>
          <c:val>
            <c:numRef>
              <c:f>Planilha1!$C$2</c:f>
              <c:numCache>
                <c:formatCode>0.000000</c:formatCode>
                <c:ptCount val="1"/>
                <c:pt idx="0">
                  <c:v>26347.475992250002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8D-4970-9243-AB62C82FF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362511"/>
        <c:axId val="2086613455"/>
      </c:barChart>
      <c:catAx>
        <c:axId val="8836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86613455"/>
        <c:crosses val="autoZero"/>
        <c:auto val="1"/>
        <c:lblAlgn val="ctr"/>
        <c:lblOffset val="100"/>
        <c:noMultiLvlLbl val="0"/>
      </c:catAx>
      <c:valAx>
        <c:axId val="2086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6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5A914-AD77-4E7B-8FB6-77876780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EA4547-C1BE-4813-8AEE-C37B0529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73CDE-8952-4B7C-8F0B-63A21D65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404ED-1FC7-4EA3-89B1-B6DD027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18657-D015-4400-8AB0-2467E6F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B570-DAD9-447F-890C-12363424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622587-8C73-490B-8FC6-7CF31374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5E922-D711-4C6A-9A67-AED29E6A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EB071-3027-4F8C-BBDF-9BA7B31B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A64AD-C6CA-4E8E-B069-BFF76F2E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7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2F68F-816A-41AC-8BEF-371AC861B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10883-C845-45AE-BD85-1C099A06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54A09-DB34-498A-AAF7-AC5F9355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E6C5A-7DFF-40F7-8747-77831FA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A0B58-31EB-4C25-9409-03159D3F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8E9F-6C1C-4A20-9BB1-D423B60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8C86C-5269-42B0-801C-86ED047D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5C4DC-42F5-4AE4-A679-53071EE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FEE7F-237B-4938-AB00-91F84CCC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D9A70-3A21-464E-8C29-30449F0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0BEC1-3D92-4188-8ED6-7D4245AB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F11AF-47D3-4439-9BA8-C98A1329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5A5BB-442D-4676-A19C-9C032C6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571B0B-01B7-4C2E-8110-E3DD1DA7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5A4DA-2C82-4240-BECD-D1269B88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5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F1C99-1A20-4657-9E54-E07AEDA3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A654E-8E6D-4E6A-BF76-15E2DF7C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FE84A-DEB4-4F5E-8753-607770DA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484D8-31FE-4991-9B61-A0EA2A58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AD61D8-F5E1-4429-B5C3-BA60A172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53F8F8-6166-4778-992F-81952403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3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FC06-ED8F-4575-9B40-AC68A933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647DB-040C-4165-909D-5D231CE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7ED2D4-BF25-4B33-A394-3B09754C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F70C3D-9091-475A-8F2E-F3D17CB4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A5B1A6-9591-4F68-9DC3-4680DEDEB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8EEEA8-6BC1-4892-9242-8BD5E4D4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07BFC4-55A2-41A6-8936-E9CDC14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15413-AD07-40DD-9B9A-8D7BD30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FC80-A619-4A3F-9509-7D5F810B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8274BE-DA10-444B-9180-A28DC031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93A9A9-86E5-4AC7-A1C6-1B94B29F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03F992-7043-493D-A62D-F85CCB0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9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B1541B-F601-44BD-9F72-C07C3D36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A8300F-263E-4C59-9894-485E13B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B87A42-2A6C-4967-9D83-46C70D46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83CF5-BE29-4AAC-9BC9-7ABAEC35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FA9E6-F6FE-470C-95B3-89D16DE7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01B06-AE5F-462C-A7D2-9DE625C6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90521-A3F2-4EBE-AB39-29DC386B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933F3-C312-4527-8304-D104D218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2C46E8-9ACF-405F-B3BE-A66DA94A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06143-C629-4376-8709-2471A215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92B5DF-0AD1-4A51-975B-62C0FA6B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670EFB-375E-4841-9877-33279423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C0C86-83BC-4B0C-BCAF-E6B4CA57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911FE7-6CD8-4307-87EC-BE5E3171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7A881F-3ACC-4AA3-AC56-2F86A529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3EB10B-B076-464E-A522-69DA86EF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4345F8-31A3-4343-A8BA-00304F55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1FB15-AF93-4F63-8757-2D2D61EA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73F-9CEB-4D42-9D48-18C261C29AA6}" type="datetimeFigureOut">
              <a:rPr lang="pt-BR" smtClean="0"/>
              <a:t>26/03/2021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96BF8-E98A-4BEE-B6A9-DD93C618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CBDAA-7DAA-4F3E-85D7-D4D98C8A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6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17221C5-0156-4EDA-B24D-243DCE8B0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589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86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5318FD6-3D2A-415E-B4CE-E869D6F38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3942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76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71903E1-B510-4B36-B817-F4AEDC920B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8871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53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135C019-8ABB-4F95-8242-1C240590B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332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569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C486DE9-2D78-4F67-A583-37CC3FC26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2901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602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 Capistrano</dc:creator>
  <cp:lastModifiedBy>Allan Capistrano</cp:lastModifiedBy>
  <cp:revision>15</cp:revision>
  <dcterms:created xsi:type="dcterms:W3CDTF">2021-03-21T19:50:44Z</dcterms:created>
  <dcterms:modified xsi:type="dcterms:W3CDTF">2021-03-26T20:15:55Z</dcterms:modified>
</cp:coreProperties>
</file>