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3.2500000000000002E-6</c:v>
                </c:pt>
                <c:pt idx="1">
                  <c:v>2.745E-4</c:v>
                </c:pt>
                <c:pt idx="2">
                  <c:v>2.2432500000000005E-3</c:v>
                </c:pt>
                <c:pt idx="3">
                  <c:v>0.30316799999999999</c:v>
                </c:pt>
                <c:pt idx="4">
                  <c:v>2.6423200000000002</c:v>
                </c:pt>
                <c:pt idx="5">
                  <c:v>1381.6739632499998</c:v>
                </c:pt>
                <c:pt idx="6">
                  <c:v>20201.051937000004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2-4911-8FAF-C65372E896B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Planilha1!$C$2:$C$8</c:f>
              <c:numCache>
                <c:formatCode>0.000000</c:formatCode>
                <c:ptCount val="7"/>
                <c:pt idx="0">
                  <c:v>5.2499999999999997E-6</c:v>
                </c:pt>
                <c:pt idx="1">
                  <c:v>4.7100000000000001E-4</c:v>
                </c:pt>
                <c:pt idx="2">
                  <c:v>3.718E-3</c:v>
                </c:pt>
                <c:pt idx="3">
                  <c:v>0.58710649999999998</c:v>
                </c:pt>
                <c:pt idx="4">
                  <c:v>5.81701275</c:v>
                </c:pt>
                <c:pt idx="5">
                  <c:v>1717.8830367500002</c:v>
                </c:pt>
                <c:pt idx="6">
                  <c:v>26347.475992250002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2-4911-8FAF-C65372E8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41167"/>
        <c:axId val="79849903"/>
      </c:lineChart>
      <c:catAx>
        <c:axId val="798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9903"/>
        <c:crosses val="autoZero"/>
        <c:auto val="1"/>
        <c:lblAlgn val="ctr"/>
        <c:lblOffset val="100"/>
        <c:noMultiLvlLbl val="0"/>
      </c:catAx>
      <c:valAx>
        <c:axId val="7984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19189830266371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DC-402C-8A0C-E492729803F7}"/>
                </c:ext>
              </c:extLst>
            </c:dLbl>
            <c:dLbl>
              <c:idx val="1"/>
              <c:layout>
                <c:manualLayout>
                  <c:x val="0"/>
                  <c:y val="1.43153288437912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DC-402C-8A0C-E492729803F7}"/>
                </c:ext>
              </c:extLst>
            </c:dLbl>
            <c:dLbl>
              <c:idx val="2"/>
              <c:layout>
                <c:manualLayout>
                  <c:x val="-4.3750000000011456E-4"/>
                  <c:y val="2.0765254628121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DC-402C-8A0C-E4927298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500</c:v>
                </c:pt>
              </c:numCache>
            </c:numRef>
          </c:cat>
          <c:val>
            <c:numRef>
              <c:f>Planilha1!$B$2:$B$4</c:f>
              <c:numCache>
                <c:formatCode>0.000000</c:formatCode>
                <c:ptCount val="3"/>
                <c:pt idx="0">
                  <c:v>2.745E-4</c:v>
                </c:pt>
                <c:pt idx="1">
                  <c:v>2.2432500000000005E-3</c:v>
                </c:pt>
                <c:pt idx="2">
                  <c:v>0.30316799999999999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C-402C-8A0C-E492729803F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645502418044985E-17"/>
                  <c:y val="1.44572456657696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DC-402C-8A0C-E492729803F7}"/>
                </c:ext>
              </c:extLst>
            </c:dLbl>
            <c:dLbl>
              <c:idx val="1"/>
              <c:layout>
                <c:manualLayout>
                  <c:x val="0"/>
                  <c:y val="1.12071843499517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DC-402C-8A0C-E492729803F7}"/>
                </c:ext>
              </c:extLst>
            </c:dLbl>
            <c:dLbl>
              <c:idx val="2"/>
              <c:layout>
                <c:manualLayout>
                  <c:x val="-4.3750000000011456E-4"/>
                  <c:y val="2.0765254628121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DC-402C-8A0C-E4927298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500</c:v>
                </c:pt>
              </c:numCache>
            </c:numRef>
          </c:cat>
          <c:val>
            <c:numRef>
              <c:f>Planilha1!$C$2:$C$4</c:f>
              <c:numCache>
                <c:formatCode>0.000000</c:formatCode>
                <c:ptCount val="3"/>
                <c:pt idx="0">
                  <c:v>4.7100000000000001E-4</c:v>
                </c:pt>
                <c:pt idx="1">
                  <c:v>3.718E-3</c:v>
                </c:pt>
                <c:pt idx="2">
                  <c:v>0.58710649999999998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C-402C-8A0C-E492729803F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4457839"/>
        <c:axId val="2074447439"/>
      </c:barChart>
      <c:catAx>
        <c:axId val="207445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447439"/>
        <c:crosses val="autoZero"/>
        <c:auto val="1"/>
        <c:lblAlgn val="ctr"/>
        <c:lblOffset val="100"/>
        <c:noMultiLvlLbl val="0"/>
      </c:catAx>
      <c:valAx>
        <c:axId val="2074447439"/>
        <c:scaling>
          <c:orientation val="minMax"/>
          <c:max val="7.000000000000001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45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A914-AD77-4E7B-8FB6-77876780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A4547-C1BE-4813-8AEE-C37B0529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3CDE-8952-4B7C-8F0B-63A21D6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404ED-1FC7-4EA3-89B1-B6DD027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18657-D015-4400-8AB0-2467E6F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B570-DAD9-447F-890C-12363424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22587-8C73-490B-8FC6-7CF31374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5E922-D711-4C6A-9A67-AED29E6A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EB071-3027-4F8C-BBDF-9BA7B31B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A64AD-C6CA-4E8E-B069-BFF76F2E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2F68F-816A-41AC-8BEF-371AC861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10883-C845-45AE-BD85-1C099A06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54A09-DB34-498A-AAF7-AC5F935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E6C5A-7DFF-40F7-8747-77831FA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A0B58-31EB-4C25-9409-03159D3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8E9F-6C1C-4A20-9BB1-D423B60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C86C-5269-42B0-801C-86ED047D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5C4DC-42F5-4AE4-A679-53071EE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FEE7F-237B-4938-AB00-91F84CC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D9A70-3A21-464E-8C29-30449F0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0BEC1-3D92-4188-8ED6-7D4245AB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F11AF-47D3-4439-9BA8-C98A1329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5A5BB-442D-4676-A19C-9C032C6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71B0B-01B7-4C2E-8110-E3DD1DA7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5A4DA-2C82-4240-BECD-D1269B8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1C99-1A20-4657-9E54-E07AEDA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A654E-8E6D-4E6A-BF76-15E2DF7C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FE84A-DEB4-4F5E-8753-607770DA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484D8-31FE-4991-9B61-A0EA2A5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D61D8-F5E1-4429-B5C3-BA60A17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F8F8-6166-4778-992F-81952403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FC06-ED8F-4575-9B40-AC68A933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647DB-040C-4165-909D-5D231CE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ED2D4-BF25-4B33-A394-3B09754C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F70C3D-9091-475A-8F2E-F3D17CB4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A5B1A6-9591-4F68-9DC3-4680DEDE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8EEEA8-6BC1-4892-9242-8BD5E4D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7BFC4-55A2-41A6-8936-E9CDC1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15413-AD07-40DD-9B9A-8D7BD30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FC80-A619-4A3F-9509-7D5F810B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274BE-DA10-444B-9180-A28DC03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93A9A9-86E5-4AC7-A1C6-1B94B29F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03F992-7043-493D-A62D-F85CCB0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B1541B-F601-44BD-9F72-C07C3D3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8300F-263E-4C59-9894-485E13B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B87A42-2A6C-4967-9D83-46C70D46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83CF5-BE29-4AAC-9BC9-7ABAEC3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FA9E6-F6FE-470C-95B3-89D16DE7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01B06-AE5F-462C-A7D2-9DE625C6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90521-A3F2-4EBE-AB39-29DC386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933F3-C312-4527-8304-D104D218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C46E8-9ACF-405F-B3BE-A66DA94A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6143-C629-4376-8709-2471A215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2B5DF-0AD1-4A51-975B-62C0FA6B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70EFB-375E-4841-9877-33279423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C0C86-83BC-4B0C-BCAF-E6B4CA5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11FE7-6CD8-4307-87EC-BE5E3171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A881F-3ACC-4AA3-AC56-2F86A529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3EB10B-B076-464E-A522-69DA86EF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345F8-31A3-4343-A8BA-00304F5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1FB15-AF93-4F63-8757-2D2D61EA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6BF8-E98A-4BEE-B6A9-DD93C618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DAA-7DAA-4F3E-85D7-D4D98C8A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DC096E1-0444-43FF-91DC-F8CF3257B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0211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40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6D86429-6565-41E2-A3D5-676FF70B4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422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21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Capistrano</dc:creator>
  <cp:lastModifiedBy>Allan Capistrano</cp:lastModifiedBy>
  <cp:revision>9</cp:revision>
  <dcterms:created xsi:type="dcterms:W3CDTF">2021-03-21T19:50:44Z</dcterms:created>
  <dcterms:modified xsi:type="dcterms:W3CDTF">2021-03-23T17:15:00Z</dcterms:modified>
</cp:coreProperties>
</file>