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Linguagem 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Planilha1!$A$2:$A$8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  <c:pt idx="6">
                  <c:v>10000</c:v>
                </c:pt>
              </c:numCache>
            </c:numRef>
          </c:cat>
          <c:val>
            <c:numRef>
              <c:f>Planilha1!$B$2:$B$8</c:f>
              <c:numCache>
                <c:formatCode>0.000000</c:formatCode>
                <c:ptCount val="7"/>
                <c:pt idx="0">
                  <c:v>5.2499999999999997E-6</c:v>
                </c:pt>
                <c:pt idx="1">
                  <c:v>4.7100000000000001E-4</c:v>
                </c:pt>
                <c:pt idx="2">
                  <c:v>3.718E-3</c:v>
                </c:pt>
                <c:pt idx="3">
                  <c:v>0.58710649999999998</c:v>
                </c:pt>
                <c:pt idx="4">
                  <c:v>5.81701275</c:v>
                </c:pt>
                <c:pt idx="5">
                  <c:v>1717.8830367500002</c:v>
                </c:pt>
                <c:pt idx="6">
                  <c:v>26347.475992250002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34-412A-9506-94F7AD37F573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Linguagem Assembly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Planilha1!$A$2:$A$8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  <c:pt idx="6">
                  <c:v>10000</c:v>
                </c:pt>
              </c:numCache>
            </c:numRef>
          </c:cat>
          <c:val>
            <c:numRef>
              <c:f>Planilha1!$C$2:$C$8</c:f>
              <c:numCache>
                <c:formatCode>0.000000</c:formatCode>
                <c:ptCount val="7"/>
                <c:pt idx="0">
                  <c:v>3.2500000000000002E-6</c:v>
                </c:pt>
                <c:pt idx="1">
                  <c:v>2.745E-4</c:v>
                </c:pt>
                <c:pt idx="2">
                  <c:v>2.2432500000000005E-3</c:v>
                </c:pt>
                <c:pt idx="3">
                  <c:v>0.30316799999999999</c:v>
                </c:pt>
                <c:pt idx="4">
                  <c:v>2.6423200000000002</c:v>
                </c:pt>
                <c:pt idx="5">
                  <c:v>1381.6739632499998</c:v>
                </c:pt>
                <c:pt idx="6">
                  <c:v>20201.051937000004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34-412A-9506-94F7AD37F5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531663"/>
        <c:axId val="67523759"/>
      </c:barChart>
      <c:catAx>
        <c:axId val="67531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7523759"/>
        <c:crosses val="autoZero"/>
        <c:auto val="1"/>
        <c:lblAlgn val="ctr"/>
        <c:lblOffset val="100"/>
        <c:noMultiLvlLbl val="0"/>
      </c:catAx>
      <c:valAx>
        <c:axId val="67523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7531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Linguagem Assembly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Planilha1!$A$2:$A$8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  <c:pt idx="6">
                  <c:v>10000</c:v>
                </c:pt>
              </c:numCache>
            </c:numRef>
          </c:cat>
          <c:val>
            <c:numRef>
              <c:f>Planilha1!$B$2:$B$8</c:f>
              <c:numCache>
                <c:formatCode>0.000000</c:formatCode>
                <c:ptCount val="7"/>
                <c:pt idx="0">
                  <c:v>3.2500000000000002E-6</c:v>
                </c:pt>
                <c:pt idx="1">
                  <c:v>2.745E-4</c:v>
                </c:pt>
                <c:pt idx="2">
                  <c:v>2.2432500000000005E-3</c:v>
                </c:pt>
                <c:pt idx="3">
                  <c:v>0.30316799999999999</c:v>
                </c:pt>
                <c:pt idx="4">
                  <c:v>2.6423200000000002</c:v>
                </c:pt>
                <c:pt idx="5">
                  <c:v>1381.6739632499998</c:v>
                </c:pt>
                <c:pt idx="6">
                  <c:v>20201.051937000004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E2-4911-8FAF-C65372E896BA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Linguagem 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Planilha1!$A$2:$A$8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  <c:pt idx="6">
                  <c:v>10000</c:v>
                </c:pt>
              </c:numCache>
            </c:numRef>
          </c:cat>
          <c:val>
            <c:numRef>
              <c:f>Planilha1!$C$2:$C$8</c:f>
              <c:numCache>
                <c:formatCode>0.000000</c:formatCode>
                <c:ptCount val="7"/>
                <c:pt idx="0">
                  <c:v>5.2499999999999997E-6</c:v>
                </c:pt>
                <c:pt idx="1">
                  <c:v>4.7100000000000001E-4</c:v>
                </c:pt>
                <c:pt idx="2">
                  <c:v>3.718E-3</c:v>
                </c:pt>
                <c:pt idx="3">
                  <c:v>0.58710649999999998</c:v>
                </c:pt>
                <c:pt idx="4">
                  <c:v>5.81701275</c:v>
                </c:pt>
                <c:pt idx="5">
                  <c:v>1717.8830367500002</c:v>
                </c:pt>
                <c:pt idx="6">
                  <c:v>26347.475992250002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E2-4911-8FAF-C65372E896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9841167"/>
        <c:axId val="79849903"/>
      </c:lineChart>
      <c:catAx>
        <c:axId val="79841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9849903"/>
        <c:crosses val="autoZero"/>
        <c:auto val="1"/>
        <c:lblAlgn val="ctr"/>
        <c:lblOffset val="100"/>
        <c:noMultiLvlLbl val="0"/>
      </c:catAx>
      <c:valAx>
        <c:axId val="79849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9841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5A914-AD77-4E7B-8FB6-778767802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EA4547-C1BE-4813-8AEE-C37B05292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F73CDE-8952-4B7C-8F0B-63A21D65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73F-9CEB-4D42-9D48-18C261C29AA6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1404ED-1FC7-4EA3-89B1-B6DD0272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A18657-D015-4400-8AB0-2467E6F3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564C-4A2A-42BC-88D7-875D99FC3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91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0B570-DAD9-447F-890C-12363424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622587-8C73-490B-8FC6-7CF31374B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65E922-D711-4C6A-9A67-AED29E6A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73F-9CEB-4D42-9D48-18C261C29AA6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9EB071-3027-4F8C-BBDF-9BA7B31B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2A64AD-C6CA-4E8E-B069-BFF76F2E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564C-4A2A-42BC-88D7-875D99FC3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67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F2F68F-816A-41AC-8BEF-371AC861B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510883-C845-45AE-BD85-1C099A062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754A09-DB34-498A-AAF7-AC5F9355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73F-9CEB-4D42-9D48-18C261C29AA6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8E6C5A-7DFF-40F7-8747-77831FA9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CA0B58-31EB-4C25-9409-03159D3F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564C-4A2A-42BC-88D7-875D99FC3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37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38E9F-6C1C-4A20-9BB1-D423B60C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E8C86C-5269-42B0-801C-86ED047DE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F5C4DC-42F5-4AE4-A679-53071EE0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73F-9CEB-4D42-9D48-18C261C29AA6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BFEE7F-237B-4938-AB00-91F84CCC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2D9A70-3A21-464E-8C29-30449F00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564C-4A2A-42BC-88D7-875D99FC3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34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0BEC1-3D92-4188-8ED6-7D4245AB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CF11AF-47D3-4439-9BA8-C98A13291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05A5BB-442D-4676-A19C-9C032C69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73F-9CEB-4D42-9D48-18C261C29AA6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571B0B-01B7-4C2E-8110-E3DD1DA7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C5A4DA-2C82-4240-BECD-D1269B88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564C-4A2A-42BC-88D7-875D99FC3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53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F1C99-1A20-4657-9E54-E07AEDA3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DA654E-8E6D-4E6A-BF76-15E2DF7CA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0FE84A-DEB4-4F5E-8753-607770DA1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A484D8-31FE-4991-9B61-A0EA2A58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73F-9CEB-4D42-9D48-18C261C29AA6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AD61D8-F5E1-4429-B5C3-BA60A172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53F8F8-6166-4778-992F-81952403C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564C-4A2A-42BC-88D7-875D99FC3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37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9FC06-ED8F-4575-9B40-AC68A9336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B647DB-040C-4165-909D-5D231CE73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7ED2D4-BF25-4B33-A394-3B09754C4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DF70C3D-9091-475A-8F2E-F3D17CB41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A5B1A6-9591-4F68-9DC3-4680DEDEB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28EEEA8-6BC1-4892-9242-8BD5E4D47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73F-9CEB-4D42-9D48-18C261C29AA6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07BFC4-55A2-41A6-8936-E9CDC14A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B015413-AD07-40DD-9B9A-8D7BD300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564C-4A2A-42BC-88D7-875D99FC3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66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9FC80-A619-4A3F-9509-7D5F810B0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48274BE-DA10-444B-9180-A28DC0312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73F-9CEB-4D42-9D48-18C261C29AA6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C93A9A9-86E5-4AC7-A1C6-1B94B29F1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E03F992-7043-493D-A62D-F85CCB00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564C-4A2A-42BC-88D7-875D99FC3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69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B1541B-F601-44BD-9F72-C07C3D36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73F-9CEB-4D42-9D48-18C261C29AA6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2A8300F-263E-4C59-9894-485E13BF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B87A42-2A6C-4967-9D83-46C70D46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564C-4A2A-42BC-88D7-875D99FC3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22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83CF5-BE29-4AAC-9BC9-7ABAEC35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6FA9E6-F6FE-470C-95B3-89D16DE7E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201B06-AE5F-462C-A7D2-9DE625C66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D90521-A3F2-4EBE-AB39-29DC386B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73F-9CEB-4D42-9D48-18C261C29AA6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E933F3-C312-4527-8304-D104D2181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2C46E8-9ACF-405F-B3BE-A66DA94A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564C-4A2A-42BC-88D7-875D99FC3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40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06143-C629-4376-8709-2471A215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392B5DF-0AD1-4A51-975B-62C0FA6B5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670EFB-375E-4841-9877-332794233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EC0C86-83BC-4B0C-BCAF-E6B4CA572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73F-9CEB-4D42-9D48-18C261C29AA6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911FE7-6CD8-4307-87EC-BE5E3171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7A881F-3ACC-4AA3-AC56-2F86A529C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564C-4A2A-42BC-88D7-875D99FC3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26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43EB10B-B076-464E-A522-69DA86EFC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4345F8-31A3-4343-A8BA-00304F550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91FB15-AF93-4F63-8757-2D2D61EA4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4973F-9CEB-4D42-9D48-18C261C29AA6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596BF8-E98A-4BEE-B6A9-DD93C6189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2CBDAA-7DAA-4F3E-85D7-D4D98C8AB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0564C-4A2A-42BC-88D7-875D99FC3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66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F72BDC71-B556-4D0D-8D5D-B17AEAF04E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423699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019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8DC096E1-0444-43FF-91DC-F8CF3257B3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542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40418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Allan Capistrano</dc:creator>
  <cp:lastModifiedBy>Allan Capistrano</cp:lastModifiedBy>
  <cp:revision>5</cp:revision>
  <dcterms:created xsi:type="dcterms:W3CDTF">2021-03-21T19:50:44Z</dcterms:created>
  <dcterms:modified xsi:type="dcterms:W3CDTF">2021-03-21T20:36:43Z</dcterms:modified>
</cp:coreProperties>
</file>