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8"/>
  </p:notesMasterIdLst>
  <p:sldIdLst>
    <p:sldId id="256" r:id="rId3"/>
    <p:sldId id="257" r:id="rId4"/>
    <p:sldId id="258" r:id="rId5"/>
    <p:sldId id="261" r:id="rId6"/>
    <p:sldId id="260" r:id="rId7"/>
  </p:sldIdLst>
  <p:sldSz cx="9144000" cy="5143500" type="screen16x9"/>
  <p:notesSz cx="6858000" cy="9144000"/>
  <p:embeddedFontLst>
    <p:embeddedFont>
      <p:font typeface="Candara" panose="020E0502030303020204" pitchFamily="34" charset="0"/>
      <p:regular r:id="rId9"/>
      <p:bold r:id="rId10"/>
      <p:italic r:id="rId11"/>
      <p:boldItalic r:id="rId12"/>
    </p:embeddedFont>
    <p:embeddedFont>
      <p:font typeface="Franklin Gothic" panose="020B0604020202020204" charset="0"/>
      <p:regular r:id="rId13"/>
      <p:bold r:id="rId14"/>
      <p:italic r:id="rId15"/>
      <p:boldItalic r:id="rId16"/>
    </p:embeddedFont>
    <p:embeddedFont>
      <p:font typeface="Libre Franklin" pitchFamily="2" charset="0"/>
      <p:regular r:id="rId17"/>
      <p:bold r:id="rId18"/>
      <p:italic r:id="rId19"/>
      <p:boldItalic r:id="rId20"/>
    </p:embeddedFont>
    <p:embeddedFont>
      <p:font typeface="Times" panose="0202060305040502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4EA7"/>
    <a:srgbClr val="786D93"/>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Hegde" userId="c03bd118dfbee9ea" providerId="LiveId" clId="{FCE2977C-49C4-4F5E-AA5C-31A6573F4200}"/>
    <pc:docChg chg="undo redo custSel addSld delSld modSld">
      <pc:chgData name="Shashank Hegde" userId="c03bd118dfbee9ea" providerId="LiveId" clId="{FCE2977C-49C4-4F5E-AA5C-31A6573F4200}" dt="2023-09-25T08:17:00.141" v="532" actId="478"/>
      <pc:docMkLst>
        <pc:docMk/>
      </pc:docMkLst>
      <pc:sldChg chg="modSp mod">
        <pc:chgData name="Shashank Hegde" userId="c03bd118dfbee9ea" providerId="LiveId" clId="{FCE2977C-49C4-4F5E-AA5C-31A6573F4200}" dt="2023-09-25T06:00:52.449" v="386" actId="1076"/>
        <pc:sldMkLst>
          <pc:docMk/>
          <pc:sldMk cId="0" sldId="256"/>
        </pc:sldMkLst>
        <pc:spChg chg="mod">
          <ac:chgData name="Shashank Hegde" userId="c03bd118dfbee9ea" providerId="LiveId" clId="{FCE2977C-49C4-4F5E-AA5C-31A6573F4200}" dt="2023-09-25T06:00:32.593" v="384" actId="1076"/>
          <ac:spMkLst>
            <pc:docMk/>
            <pc:sldMk cId="0" sldId="256"/>
            <ac:spMk id="251" creationId="{00000000-0000-0000-0000-000000000000}"/>
          </ac:spMkLst>
        </pc:spChg>
        <pc:spChg chg="mod">
          <ac:chgData name="Shashank Hegde" userId="c03bd118dfbee9ea" providerId="LiveId" clId="{FCE2977C-49C4-4F5E-AA5C-31A6573F4200}" dt="2023-09-25T06:00:52.449" v="386" actId="1076"/>
          <ac:spMkLst>
            <pc:docMk/>
            <pc:sldMk cId="0" sldId="256"/>
            <ac:spMk id="252" creationId="{00000000-0000-0000-0000-000000000000}"/>
          </ac:spMkLst>
        </pc:spChg>
      </pc:sldChg>
      <pc:sldChg chg="delSp modSp mod">
        <pc:chgData name="Shashank Hegde" userId="c03bd118dfbee9ea" providerId="LiveId" clId="{FCE2977C-49C4-4F5E-AA5C-31A6573F4200}" dt="2023-09-25T08:17:00.141" v="532" actId="478"/>
        <pc:sldMkLst>
          <pc:docMk/>
          <pc:sldMk cId="0" sldId="257"/>
        </pc:sldMkLst>
        <pc:spChg chg="mod">
          <ac:chgData name="Shashank Hegde" userId="c03bd118dfbee9ea" providerId="LiveId" clId="{FCE2977C-49C4-4F5E-AA5C-31A6573F4200}" dt="2023-09-25T05:43:41.716" v="234" actId="2711"/>
          <ac:spMkLst>
            <pc:docMk/>
            <pc:sldMk cId="0" sldId="257"/>
            <ac:spMk id="258" creationId="{00000000-0000-0000-0000-000000000000}"/>
          </ac:spMkLst>
        </pc:spChg>
        <pc:spChg chg="mod">
          <ac:chgData name="Shashank Hegde" userId="c03bd118dfbee9ea" providerId="LiveId" clId="{FCE2977C-49C4-4F5E-AA5C-31A6573F4200}" dt="2023-09-25T05:44:09.939" v="237" actId="1076"/>
          <ac:spMkLst>
            <pc:docMk/>
            <pc:sldMk cId="0" sldId="257"/>
            <ac:spMk id="259" creationId="{00000000-0000-0000-0000-000000000000}"/>
          </ac:spMkLst>
        </pc:spChg>
        <pc:spChg chg="del mod">
          <ac:chgData name="Shashank Hegde" userId="c03bd118dfbee9ea" providerId="LiveId" clId="{FCE2977C-49C4-4F5E-AA5C-31A6573F4200}" dt="2023-09-25T08:17:00.141" v="532" actId="478"/>
          <ac:spMkLst>
            <pc:docMk/>
            <pc:sldMk cId="0" sldId="257"/>
            <ac:spMk id="261" creationId="{00000000-0000-0000-0000-000000000000}"/>
          </ac:spMkLst>
        </pc:spChg>
        <pc:spChg chg="mod">
          <ac:chgData name="Shashank Hegde" userId="c03bd118dfbee9ea" providerId="LiveId" clId="{FCE2977C-49C4-4F5E-AA5C-31A6573F4200}" dt="2023-09-25T06:34:27.588" v="531" actId="20577"/>
          <ac:spMkLst>
            <pc:docMk/>
            <pc:sldMk cId="0" sldId="257"/>
            <ac:spMk id="263" creationId="{00000000-0000-0000-0000-000000000000}"/>
          </ac:spMkLst>
        </pc:spChg>
      </pc:sldChg>
      <pc:sldChg chg="addSp delSp modSp mod">
        <pc:chgData name="Shashank Hegde" userId="c03bd118dfbee9ea" providerId="LiveId" clId="{FCE2977C-49C4-4F5E-AA5C-31A6573F4200}" dt="2023-09-25T06:23:15.395" v="454" actId="1076"/>
        <pc:sldMkLst>
          <pc:docMk/>
          <pc:sldMk cId="0" sldId="258"/>
        </pc:sldMkLst>
        <pc:spChg chg="add mod">
          <ac:chgData name="Shashank Hegde" userId="c03bd118dfbee9ea" providerId="LiveId" clId="{FCE2977C-49C4-4F5E-AA5C-31A6573F4200}" dt="2023-09-25T06:19:57.430" v="437" actId="14100"/>
          <ac:spMkLst>
            <pc:docMk/>
            <pc:sldMk cId="0" sldId="258"/>
            <ac:spMk id="3" creationId="{6F7E6C60-04C2-50E5-BCBC-C66303B517D1}"/>
          </ac:spMkLst>
        </pc:spChg>
        <pc:spChg chg="mod">
          <ac:chgData name="Shashank Hegde" userId="c03bd118dfbee9ea" providerId="LiveId" clId="{FCE2977C-49C4-4F5E-AA5C-31A6573F4200}" dt="2023-09-25T05:46:26.116" v="258" actId="1076"/>
          <ac:spMkLst>
            <pc:docMk/>
            <pc:sldMk cId="0" sldId="258"/>
            <ac:spMk id="268" creationId="{00000000-0000-0000-0000-000000000000}"/>
          </ac:spMkLst>
        </pc:spChg>
        <pc:spChg chg="mod">
          <ac:chgData name="Shashank Hegde" userId="c03bd118dfbee9ea" providerId="LiveId" clId="{FCE2977C-49C4-4F5E-AA5C-31A6573F4200}" dt="2023-09-25T05:46:21.879" v="257" actId="1076"/>
          <ac:spMkLst>
            <pc:docMk/>
            <pc:sldMk cId="0" sldId="258"/>
            <ac:spMk id="269" creationId="{00000000-0000-0000-0000-000000000000}"/>
          </ac:spMkLst>
        </pc:spChg>
        <pc:spChg chg="del mod">
          <ac:chgData name="Shashank Hegde" userId="c03bd118dfbee9ea" providerId="LiveId" clId="{FCE2977C-49C4-4F5E-AA5C-31A6573F4200}" dt="2023-09-25T06:03:29.465" v="416" actId="478"/>
          <ac:spMkLst>
            <pc:docMk/>
            <pc:sldMk cId="0" sldId="258"/>
            <ac:spMk id="270" creationId="{00000000-0000-0000-0000-000000000000}"/>
          </ac:spMkLst>
        </pc:spChg>
        <pc:picChg chg="add del mod">
          <ac:chgData name="Shashank Hegde" userId="c03bd118dfbee9ea" providerId="LiveId" clId="{FCE2977C-49C4-4F5E-AA5C-31A6573F4200}" dt="2023-09-25T06:22:39.262" v="451" actId="478"/>
          <ac:picMkLst>
            <pc:docMk/>
            <pc:sldMk cId="0" sldId="258"/>
            <ac:picMk id="5" creationId="{40EB08A2-1F03-2E8F-3D8B-FD83EDB28C01}"/>
          </ac:picMkLst>
        </pc:picChg>
        <pc:picChg chg="add mod">
          <ac:chgData name="Shashank Hegde" userId="c03bd118dfbee9ea" providerId="LiveId" clId="{FCE2977C-49C4-4F5E-AA5C-31A6573F4200}" dt="2023-09-25T06:23:15.395" v="454" actId="1076"/>
          <ac:picMkLst>
            <pc:docMk/>
            <pc:sldMk cId="0" sldId="258"/>
            <ac:picMk id="7" creationId="{19BB5301-1E4F-0588-A2EA-6C03D7593CE0}"/>
          </ac:picMkLst>
        </pc:picChg>
        <pc:picChg chg="del mod">
          <ac:chgData name="Shashank Hegde" userId="c03bd118dfbee9ea" providerId="LiveId" clId="{FCE2977C-49C4-4F5E-AA5C-31A6573F4200}" dt="2023-09-25T06:19:21.351" v="434" actId="478"/>
          <ac:picMkLst>
            <pc:docMk/>
            <pc:sldMk cId="0" sldId="258"/>
            <ac:picMk id="273" creationId="{00000000-0000-0000-0000-000000000000}"/>
          </ac:picMkLst>
        </pc:picChg>
      </pc:sldChg>
      <pc:sldChg chg="addSp delSp modSp del mod">
        <pc:chgData name="Shashank Hegde" userId="c03bd118dfbee9ea" providerId="LiveId" clId="{FCE2977C-49C4-4F5E-AA5C-31A6573F4200}" dt="2023-09-25T06:04:11.445" v="422" actId="47"/>
        <pc:sldMkLst>
          <pc:docMk/>
          <pc:sldMk cId="0" sldId="259"/>
        </pc:sldMkLst>
        <pc:spChg chg="add del mod">
          <ac:chgData name="Shashank Hegde" userId="c03bd118dfbee9ea" providerId="LiveId" clId="{FCE2977C-49C4-4F5E-AA5C-31A6573F4200}" dt="2023-09-25T05:50:15.601" v="273"/>
          <ac:spMkLst>
            <pc:docMk/>
            <pc:sldMk cId="0" sldId="259"/>
            <ac:spMk id="3" creationId="{AA7AF621-E371-CE5A-3606-8776A959CF20}"/>
          </ac:spMkLst>
        </pc:spChg>
        <pc:spChg chg="mod">
          <ac:chgData name="Shashank Hegde" userId="c03bd118dfbee9ea" providerId="LiveId" clId="{FCE2977C-49C4-4F5E-AA5C-31A6573F4200}" dt="2023-09-25T05:48:03.276" v="264" actId="1076"/>
          <ac:spMkLst>
            <pc:docMk/>
            <pc:sldMk cId="0" sldId="259"/>
            <ac:spMk id="278" creationId="{00000000-0000-0000-0000-000000000000}"/>
          </ac:spMkLst>
        </pc:spChg>
        <pc:picChg chg="add del mod">
          <ac:chgData name="Shashank Hegde" userId="c03bd118dfbee9ea" providerId="LiveId" clId="{FCE2977C-49C4-4F5E-AA5C-31A6573F4200}" dt="2023-09-25T05:48:32.949" v="270" actId="478"/>
          <ac:picMkLst>
            <pc:docMk/>
            <pc:sldMk cId="0" sldId="259"/>
            <ac:picMk id="2" creationId="{1337DD90-35C2-0758-740E-8171FC434C2D}"/>
          </ac:picMkLst>
        </pc:picChg>
      </pc:sldChg>
      <pc:sldChg chg="modSp mod">
        <pc:chgData name="Shashank Hegde" userId="c03bd118dfbee9ea" providerId="LiveId" clId="{FCE2977C-49C4-4F5E-AA5C-31A6573F4200}" dt="2023-09-25T06:20:53.663" v="450" actId="20577"/>
        <pc:sldMkLst>
          <pc:docMk/>
          <pc:sldMk cId="0" sldId="260"/>
        </pc:sldMkLst>
        <pc:spChg chg="mod">
          <ac:chgData name="Shashank Hegde" userId="c03bd118dfbee9ea" providerId="LiveId" clId="{FCE2977C-49C4-4F5E-AA5C-31A6573F4200}" dt="2023-09-25T06:01:20.731" v="387" actId="14100"/>
          <ac:spMkLst>
            <pc:docMk/>
            <pc:sldMk cId="0" sldId="260"/>
            <ac:spMk id="287" creationId="{00000000-0000-0000-0000-000000000000}"/>
          </ac:spMkLst>
        </pc:spChg>
        <pc:spChg chg="mod">
          <ac:chgData name="Shashank Hegde" userId="c03bd118dfbee9ea" providerId="LiveId" clId="{FCE2977C-49C4-4F5E-AA5C-31A6573F4200}" dt="2023-09-25T06:20:53.663" v="450" actId="20577"/>
          <ac:spMkLst>
            <pc:docMk/>
            <pc:sldMk cId="0" sldId="260"/>
            <ac:spMk id="288" creationId="{00000000-0000-0000-0000-000000000000}"/>
          </ac:spMkLst>
        </pc:spChg>
      </pc:sldChg>
      <pc:sldChg chg="addSp delSp modSp add del mod">
        <pc:chgData name="Shashank Hegde" userId="c03bd118dfbee9ea" providerId="LiveId" clId="{FCE2977C-49C4-4F5E-AA5C-31A6573F4200}" dt="2023-09-25T06:03:02.610" v="414" actId="1076"/>
        <pc:sldMkLst>
          <pc:docMk/>
          <pc:sldMk cId="0" sldId="261"/>
        </pc:sldMkLst>
        <pc:spChg chg="add del mod">
          <ac:chgData name="Shashank Hegde" userId="c03bd118dfbee9ea" providerId="LiveId" clId="{FCE2977C-49C4-4F5E-AA5C-31A6573F4200}" dt="2023-09-25T05:51:11.653" v="283"/>
          <ac:spMkLst>
            <pc:docMk/>
            <pc:sldMk cId="0" sldId="261"/>
            <ac:spMk id="2" creationId="{C604C6C5-616A-DAE3-1613-013BCF71B4EB}"/>
          </ac:spMkLst>
        </pc:spChg>
        <pc:spChg chg="add mod">
          <ac:chgData name="Shashank Hegde" userId="c03bd118dfbee9ea" providerId="LiveId" clId="{FCE2977C-49C4-4F5E-AA5C-31A6573F4200}" dt="2023-09-25T05:57:00.882" v="329" actId="2711"/>
          <ac:spMkLst>
            <pc:docMk/>
            <pc:sldMk cId="0" sldId="261"/>
            <ac:spMk id="9" creationId="{E7E9960A-D2CF-C5A9-1B66-386FFAC88F18}"/>
          </ac:spMkLst>
        </pc:spChg>
        <pc:spChg chg="add del mod">
          <ac:chgData name="Shashank Hegde" userId="c03bd118dfbee9ea" providerId="LiveId" clId="{FCE2977C-49C4-4F5E-AA5C-31A6573F4200}" dt="2023-09-25T05:55:08.217" v="311" actId="478"/>
          <ac:spMkLst>
            <pc:docMk/>
            <pc:sldMk cId="0" sldId="261"/>
            <ac:spMk id="11" creationId="{A54C3E1D-1A4F-0280-C622-18880008AD7E}"/>
          </ac:spMkLst>
        </pc:spChg>
        <pc:spChg chg="add mod">
          <ac:chgData name="Shashank Hegde" userId="c03bd118dfbee9ea" providerId="LiveId" clId="{FCE2977C-49C4-4F5E-AA5C-31A6573F4200}" dt="2023-09-25T06:03:02.610" v="414" actId="1076"/>
          <ac:spMkLst>
            <pc:docMk/>
            <pc:sldMk cId="0" sldId="261"/>
            <ac:spMk id="12" creationId="{0E0C6BC6-052A-1AC8-6794-300BADEF7B22}"/>
          </ac:spMkLst>
        </pc:spChg>
        <pc:spChg chg="add mod">
          <ac:chgData name="Shashank Hegde" userId="c03bd118dfbee9ea" providerId="LiveId" clId="{FCE2977C-49C4-4F5E-AA5C-31A6573F4200}" dt="2023-09-25T05:59:41.084" v="377" actId="20577"/>
          <ac:spMkLst>
            <pc:docMk/>
            <pc:sldMk cId="0" sldId="261"/>
            <ac:spMk id="13" creationId="{ED979778-E062-47EA-2A5F-8C59661D6BEA}"/>
          </ac:spMkLst>
        </pc:spChg>
        <pc:spChg chg="mod">
          <ac:chgData name="Shashank Hegde" userId="c03bd118dfbee9ea" providerId="LiveId" clId="{FCE2977C-49C4-4F5E-AA5C-31A6573F4200}" dt="2023-09-25T05:54:32.474" v="304" actId="1076"/>
          <ac:spMkLst>
            <pc:docMk/>
            <pc:sldMk cId="0" sldId="261"/>
            <ac:spMk id="227" creationId="{00000000-0000-0000-0000-000000000000}"/>
          </ac:spMkLst>
        </pc:spChg>
        <pc:spChg chg="del mod ord">
          <ac:chgData name="Shashank Hegde" userId="c03bd118dfbee9ea" providerId="LiveId" clId="{FCE2977C-49C4-4F5E-AA5C-31A6573F4200}" dt="2023-09-25T05:55:40.617" v="315"/>
          <ac:spMkLst>
            <pc:docMk/>
            <pc:sldMk cId="0" sldId="261"/>
            <ac:spMk id="228" creationId="{00000000-0000-0000-0000-000000000000}"/>
          </ac:spMkLst>
        </pc:spChg>
        <pc:spChg chg="del">
          <ac:chgData name="Shashank Hegde" userId="c03bd118dfbee9ea" providerId="LiveId" clId="{FCE2977C-49C4-4F5E-AA5C-31A6573F4200}" dt="2023-09-25T05:54:59.826" v="309" actId="478"/>
          <ac:spMkLst>
            <pc:docMk/>
            <pc:sldMk cId="0" sldId="261"/>
            <ac:spMk id="229" creationId="{00000000-0000-0000-0000-000000000000}"/>
          </ac:spMkLst>
        </pc:spChg>
        <pc:spChg chg="mod">
          <ac:chgData name="Shashank Hegde" userId="c03bd118dfbee9ea" providerId="LiveId" clId="{FCE2977C-49C4-4F5E-AA5C-31A6573F4200}" dt="2023-09-25T06:02:39.075" v="411" actId="207"/>
          <ac:spMkLst>
            <pc:docMk/>
            <pc:sldMk cId="0" sldId="261"/>
            <ac:spMk id="231" creationId="{00000000-0000-0000-0000-000000000000}"/>
          </ac:spMkLst>
        </pc:spChg>
        <pc:spChg chg="del mod">
          <ac:chgData name="Shashank Hegde" userId="c03bd118dfbee9ea" providerId="LiveId" clId="{FCE2977C-49C4-4F5E-AA5C-31A6573F4200}" dt="2023-09-25T05:55:53.697" v="320" actId="478"/>
          <ac:spMkLst>
            <pc:docMk/>
            <pc:sldMk cId="0" sldId="261"/>
            <ac:spMk id="232" creationId="{00000000-0000-0000-0000-000000000000}"/>
          </ac:spMkLst>
        </pc:spChg>
        <pc:inkChg chg="add">
          <ac:chgData name="Shashank Hegde" userId="c03bd118dfbee9ea" providerId="LiveId" clId="{FCE2977C-49C4-4F5E-AA5C-31A6573F4200}" dt="2023-09-25T05:52:22.515" v="288" actId="9405"/>
          <ac:inkMkLst>
            <pc:docMk/>
            <pc:sldMk cId="0" sldId="261"/>
            <ac:inkMk id="3" creationId="{A12CA7A3-78D3-9CFA-D0F6-960D3F110087}"/>
          </ac:inkMkLst>
        </pc:inkChg>
        <pc:inkChg chg="add del">
          <ac:chgData name="Shashank Hegde" userId="c03bd118dfbee9ea" providerId="LiveId" clId="{FCE2977C-49C4-4F5E-AA5C-31A6573F4200}" dt="2023-09-25T05:52:40.230" v="292" actId="9405"/>
          <ac:inkMkLst>
            <pc:docMk/>
            <pc:sldMk cId="0" sldId="261"/>
            <ac:inkMk id="4" creationId="{6E1E34D2-70C5-F45D-7586-DB4AF9967271}"/>
          </ac:inkMkLst>
        </pc:inkChg>
        <pc:inkChg chg="add del">
          <ac:chgData name="Shashank Hegde" userId="c03bd118dfbee9ea" providerId="LiveId" clId="{FCE2977C-49C4-4F5E-AA5C-31A6573F4200}" dt="2023-09-25T05:52:38.892" v="291" actId="9405"/>
          <ac:inkMkLst>
            <pc:docMk/>
            <pc:sldMk cId="0" sldId="261"/>
            <ac:inkMk id="5" creationId="{8AD20FE9-890E-5572-B59E-753863883078}"/>
          </ac:inkMkLst>
        </pc:inkChg>
        <pc:cxnChg chg="add">
          <ac:chgData name="Shashank Hegde" userId="c03bd118dfbee9ea" providerId="LiveId" clId="{FCE2977C-49C4-4F5E-AA5C-31A6573F4200}" dt="2023-09-25T05:53:03.779" v="293" actId="11529"/>
          <ac:cxnSpMkLst>
            <pc:docMk/>
            <pc:sldMk cId="0" sldId="261"/>
            <ac:cxnSpMk id="7" creationId="{51E9A4A2-56B5-E8C5-9A5C-AFF35C0D3F6F}"/>
          </ac:cxnSpMkLst>
        </pc:cxnChg>
      </pc:sldChg>
      <pc:sldChg chg="new del">
        <pc:chgData name="Shashank Hegde" userId="c03bd118dfbee9ea" providerId="LiveId" clId="{FCE2977C-49C4-4F5E-AA5C-31A6573F4200}" dt="2023-09-25T05:54:26.080" v="303" actId="680"/>
        <pc:sldMkLst>
          <pc:docMk/>
          <pc:sldMk cId="3922686478" sldId="262"/>
        </pc:sldMkLst>
      </pc:sldChg>
      <pc:sldMasterChg chg="delSldLayout">
        <pc:chgData name="Shashank Hegde" userId="c03bd118dfbee9ea" providerId="LiveId" clId="{FCE2977C-49C4-4F5E-AA5C-31A6573F4200}" dt="2023-09-25T06:04:11.445" v="422" actId="47"/>
        <pc:sldMasterMkLst>
          <pc:docMk/>
          <pc:sldMasterMk cId="0" sldId="2147483673"/>
        </pc:sldMasterMkLst>
        <pc:sldLayoutChg chg="del">
          <pc:chgData name="Shashank Hegde" userId="c03bd118dfbee9ea" providerId="LiveId" clId="{FCE2977C-49C4-4F5E-AA5C-31A6573F4200}" dt="2023-09-25T06:04:11.445" v="422" actId="47"/>
          <pc:sldLayoutMkLst>
            <pc:docMk/>
            <pc:sldMasterMk cId="0" sldId="2147483673"/>
            <pc:sldLayoutMk cId="0" sldId="214748366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5T05:52:22.515"/>
    </inkml:context>
    <inkml:brush xml:id="br0">
      <inkml:brushProperty name="width" value="0.35" units="cm"/>
      <inkml:brushProperty name="height" value="0.35" units="cm"/>
      <inkml:brushProperty name="color" value="#FFFFFF"/>
    </inkml:brush>
  </inkml:definitions>
  <inkml:trace contextRef="#ctx0" brushRef="#br0">1121 273 24575,'4632'0'0,"-5340"0"0,667 2 0,-49 8 0,48-4 0,18-1 0,1 0 0,-1 2 0,-25 10 0,-12 4 0,-85 28 0,-25 7 0,147-49 0,0-2 0,-1-1 0,-49 2 0,61-6 0,1-1 0,-1 0 0,0 0 0,1-1 0,-1-1 0,1 0 0,0-1 0,0 0 0,-18-9 0,-6-6 0,-1 3 0,0 0 0,-1 3 0,-1 1 0,0 1 0,-1 3 0,0 1 0,0 2 0,-73 0 0,76 5 0,-434-9 0,-251 15 0,711-5 0,-651 4 0,410-6 0,237 2 0,1 1 0,-1 0 0,1 1 0,0 1 0,0 0 0,-19 9 0,15-6 0,-1-1 0,-29 7 0,-37 5 0,45-9 0,-43 5 0,74-13 0,1 0 0,0 0 0,1-1 0,-1 1 0,0-1 0,1-1 0,-1 0 0,0 0 0,-7-2 0,15 3 0,-1 0 0,1 0 0,0-1 0,0 1 0,0 0 0,-1 0 0,1 0 0,0-1 0,0 1 0,0 0 0,0 0 0,-1-1 0,1 1 0,0 0 0,0 0 0,0-1 0,0 1 0,0 0 0,0 0 0,0-1 0,0 1 0,0 0 0,0 0 0,0-1 0,0 1 0,0 0 0,0-1 0,0 1 0,0 0 0,0 0 0,0-1 0,0 1 0,0 0 0,1 0 0,-1-1 0,0 1 0,0 0 0,0 0 0,0 0 0,1-1 0,-1 1 0,0 0 0,0 0 0,0 0 0,1-1 0,-1 1 0,0 0 0,0 0 0,1 0 0,-1 0 0,1 0 0,14-11 0,-14 10 0,23-12 0,1 0 0,0 2 0,1 1 0,0 0 0,1 2 0,0 2 0,0 0 0,43-3 0,12 5 0,129 9 0,75 20 0,111 5 0,-332-29 0,0-3 0,0-2 0,114-24 0,-153 23 0,1 2 0,-1 0 0,33 2 0,80 8 0,-138-7 0,5 1 0,316 18 0,-243-18 0,0-4 0,85-13 0,-38 2 0,225 4 0,-263 10 0,-72 2 0,0 0 0,0 0 0,0 2 0,0 0 0,29 11 0,-28-8 0,0-1 0,1-1 0,0-1 0,21 3 0,24-3 0,48 4 0,-30-1 0,142-5 0,-106-4 0,226 18 0,-247-12 0,-75-4 0,-17 1 0,-5-1 0,-70 5 0,24 0 0,-1-3 0,0-1 0,-89-11 0,-83-39 0,122 25 0,-119-15 0,-454-5 0,-59 41 0,574 13 0,-55-1 0,182-9 0,-312-12 0,278 9 0,44 4 0,0-2 0,-1 0 0,1-2 0,0 0 0,0-1 0,-24-8 0,14 2 0,-1 1 0,0 2 0,-1 1 0,1 2 0,-55-2 0,-3 0 0,-227-8 0,51 6 0,258 7 0,-26-2 0,0 1 0,0 1 0,0 2 0,-52 8 0,48-4 0,0-1 0,0-2 0,-48-4 0,20 1 0,27 0 0,-1-2 0,-72-16 0,-72-31 0,111 29 0,-27-13 0,71 22 0,0 2 0,-1 2 0,-45-9 0,68 16 0,1 1 0,0 0 0,-1 0 0,1 1 0,0-1 0,-1 1 0,1 0 0,0 0 0,0 0 0,0 1 0,-1-1 0,1 1 0,1 0 0,-1 0 0,0 0 0,-4 4 0,8-5-49,-1-1 1,1 0-1,-1 1 0,1-1 0,-1 0 1,1 1-1,-1-1 0,1 0 0,-1 0 1,1 0-1,-1 0 0,1 1 0,-1-1 1,1 0-1,-1 0 0,0 0 0,1 0 1,-1 0-1,1 0 0,-1 0 0,1 0 1,-1-1-1,1 1 0,-1 0 0,0 0 0,1 0 1,-1-1-1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3ed18c029_2_1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243ed18c029_2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3ed18c029_2_2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243ed18c029_2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3ed18c029_2_2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243ed18c029_2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3ed18c029_2_2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g243ed18c029_2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775291" y="1587136"/>
            <a:ext cx="4118700" cy="11355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4500"/>
              <a:buFont typeface="Franklin Gothic"/>
              <a:buNone/>
              <a:defRPr sz="45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grpSp>
        <p:nvGrpSpPr>
          <p:cNvPr id="58" name="Google Shape;58;p14"/>
          <p:cNvGrpSpPr/>
          <p:nvPr/>
        </p:nvGrpSpPr>
        <p:grpSpPr>
          <a:xfrm>
            <a:off x="1" y="569063"/>
            <a:ext cx="4574436" cy="4574436"/>
            <a:chOff x="0" y="12289"/>
            <a:chExt cx="3550" cy="3551"/>
          </a:xfrm>
        </p:grpSpPr>
        <p:sp>
          <p:nvSpPr>
            <p:cNvPr id="59" name="Google Shape;59;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0" name="Google Shape;60;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1" name="Google Shape;61;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62" name="Google Shape;62;p14"/>
          <p:cNvSpPr txBox="1">
            <a:spLocks noGrp="1"/>
          </p:cNvSpPr>
          <p:nvPr>
            <p:ph type="body" idx="1"/>
          </p:nvPr>
        </p:nvSpPr>
        <p:spPr>
          <a:xfrm>
            <a:off x="4775291" y="3412165"/>
            <a:ext cx="4118700" cy="714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lt2"/>
              </a:buClr>
              <a:buSzPts val="1400"/>
              <a:buNone/>
              <a:defRPr sz="1400" b="0" i="0">
                <a:solidFill>
                  <a:schemeClr val="lt2"/>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63" name="Google Shape;63;p14"/>
          <p:cNvCxnSpPr/>
          <p:nvPr/>
        </p:nvCxnSpPr>
        <p:spPr>
          <a:xfrm>
            <a:off x="4379875" y="4338262"/>
            <a:ext cx="1600200" cy="3000"/>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64"/>
        <p:cNvGrpSpPr/>
        <p:nvPr/>
      </p:nvGrpSpPr>
      <p:grpSpPr>
        <a:xfrm>
          <a:off x="0" y="0"/>
          <a:ext cx="0" cy="0"/>
          <a:chOff x="0" y="0"/>
          <a:chExt cx="0" cy="0"/>
        </a:xfrm>
      </p:grpSpPr>
      <p:grpSp>
        <p:nvGrpSpPr>
          <p:cNvPr id="65" name="Google Shape;65;p15"/>
          <p:cNvGrpSpPr/>
          <p:nvPr/>
        </p:nvGrpSpPr>
        <p:grpSpPr>
          <a:xfrm rot="5400000" flipH="1">
            <a:off x="0" y="2925099"/>
            <a:ext cx="2219420" cy="2219419"/>
            <a:chOff x="0" y="12289"/>
            <a:chExt cx="3550" cy="3551"/>
          </a:xfrm>
        </p:grpSpPr>
        <p:sp>
          <p:nvSpPr>
            <p:cNvPr id="66" name="Google Shape;66;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7" name="Google Shape;67;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8" name="Google Shape;68;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69" name="Google Shape;69;p15"/>
          <p:cNvSpPr>
            <a:spLocks noGrp="1"/>
          </p:cNvSpPr>
          <p:nvPr>
            <p:ph type="pic" idx="2"/>
          </p:nvPr>
        </p:nvSpPr>
        <p:spPr>
          <a:xfrm>
            <a:off x="4572000" y="-16907"/>
            <a:ext cx="4572000" cy="5177400"/>
          </a:xfrm>
          <a:prstGeom prst="rect">
            <a:avLst/>
          </a:prstGeom>
          <a:noFill/>
          <a:ln>
            <a:noFill/>
          </a:ln>
        </p:spPr>
      </p:sp>
      <p:sp>
        <p:nvSpPr>
          <p:cNvPr id="70" name="Google Shape;70;p15"/>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71" name="Google Shape;71;p15"/>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72" name="Google Shape;72;p15"/>
          <p:cNvSpPr txBox="1">
            <a:spLocks noGrp="1"/>
          </p:cNvSpPr>
          <p:nvPr>
            <p:ph type="body" idx="1"/>
          </p:nvPr>
        </p:nvSpPr>
        <p:spPr>
          <a:xfrm>
            <a:off x="714374" y="1717022"/>
            <a:ext cx="3429000" cy="20964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73" name="Google Shape;73;p15"/>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2610">
          <p15:clr>
            <a:srgbClr val="FBAE40"/>
          </p15:clr>
        </p15:guide>
        <p15:guide id="3" orient="horz" pos="1080">
          <p15:clr>
            <a:srgbClr val="FBAE40"/>
          </p15:clr>
        </p15:guide>
        <p15:guide id="4" orient="horz" pos="918">
          <p15:clr>
            <a:srgbClr val="FBAE40"/>
          </p15:clr>
        </p15:guide>
        <p15:guide id="5" orient="horz" pos="41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78" name="Google Shape;78;p16"/>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79" name="Google Shape;79;p16"/>
          <p:cNvSpPr txBox="1">
            <a:spLocks noGrp="1"/>
          </p:cNvSpPr>
          <p:nvPr>
            <p:ph type="body" idx="1"/>
          </p:nvPr>
        </p:nvSpPr>
        <p:spPr>
          <a:xfrm>
            <a:off x="714375" y="1992678"/>
            <a:ext cx="3629100" cy="4308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grpSp>
        <p:nvGrpSpPr>
          <p:cNvPr id="80" name="Google Shape;80;p16"/>
          <p:cNvGrpSpPr/>
          <p:nvPr/>
        </p:nvGrpSpPr>
        <p:grpSpPr>
          <a:xfrm rot="10800000">
            <a:off x="6652530" y="0"/>
            <a:ext cx="2493906" cy="2493906"/>
            <a:chOff x="0" y="12289"/>
            <a:chExt cx="3550" cy="3551"/>
          </a:xfrm>
        </p:grpSpPr>
        <p:sp>
          <p:nvSpPr>
            <p:cNvPr id="81" name="Google Shape;81;p1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82" name="Google Shape;82;p1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83" name="Google Shape;83;p1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84" name="Google Shape;84;p16"/>
          <p:cNvSpPr txBox="1">
            <a:spLocks noGrp="1"/>
          </p:cNvSpPr>
          <p:nvPr>
            <p:ph type="body" idx="2"/>
          </p:nvPr>
        </p:nvSpPr>
        <p:spPr>
          <a:xfrm>
            <a:off x="714375" y="1714500"/>
            <a:ext cx="3629100" cy="2370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85" name="Google Shape;85;p16"/>
          <p:cNvSpPr txBox="1">
            <a:spLocks noGrp="1"/>
          </p:cNvSpPr>
          <p:nvPr>
            <p:ph type="body" idx="3"/>
          </p:nvPr>
        </p:nvSpPr>
        <p:spPr>
          <a:xfrm>
            <a:off x="715241" y="2881385"/>
            <a:ext cx="3629100" cy="4776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86" name="Google Shape;86;p16"/>
          <p:cNvSpPr txBox="1">
            <a:spLocks noGrp="1"/>
          </p:cNvSpPr>
          <p:nvPr>
            <p:ph type="body" idx="4"/>
          </p:nvPr>
        </p:nvSpPr>
        <p:spPr>
          <a:xfrm>
            <a:off x="715241" y="2603207"/>
            <a:ext cx="3629100" cy="2370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87" name="Google Shape;87;p16"/>
          <p:cNvSpPr txBox="1">
            <a:spLocks noGrp="1"/>
          </p:cNvSpPr>
          <p:nvPr>
            <p:ph type="body" idx="5"/>
          </p:nvPr>
        </p:nvSpPr>
        <p:spPr>
          <a:xfrm>
            <a:off x="714375" y="3763426"/>
            <a:ext cx="3629100" cy="681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88" name="Google Shape;88;p16"/>
          <p:cNvSpPr txBox="1">
            <a:spLocks noGrp="1"/>
          </p:cNvSpPr>
          <p:nvPr>
            <p:ph type="body" idx="6"/>
          </p:nvPr>
        </p:nvSpPr>
        <p:spPr>
          <a:xfrm>
            <a:off x="714375" y="3485248"/>
            <a:ext cx="3629100" cy="2370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89" name="Google Shape;89;p16"/>
          <p:cNvSpPr txBox="1">
            <a:spLocks noGrp="1"/>
          </p:cNvSpPr>
          <p:nvPr>
            <p:ph type="body" idx="7"/>
          </p:nvPr>
        </p:nvSpPr>
        <p:spPr>
          <a:xfrm>
            <a:off x="4799735" y="1992678"/>
            <a:ext cx="3629100" cy="4308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90" name="Google Shape;90;p16"/>
          <p:cNvSpPr txBox="1">
            <a:spLocks noGrp="1"/>
          </p:cNvSpPr>
          <p:nvPr>
            <p:ph type="body" idx="8"/>
          </p:nvPr>
        </p:nvSpPr>
        <p:spPr>
          <a:xfrm>
            <a:off x="4799735" y="1714500"/>
            <a:ext cx="3629100" cy="2370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91" name="Google Shape;91;p16"/>
          <p:cNvSpPr txBox="1">
            <a:spLocks noGrp="1"/>
          </p:cNvSpPr>
          <p:nvPr>
            <p:ph type="body" idx="9"/>
          </p:nvPr>
        </p:nvSpPr>
        <p:spPr>
          <a:xfrm>
            <a:off x="4799735" y="2881385"/>
            <a:ext cx="3629100" cy="681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92" name="Google Shape;92;p16"/>
          <p:cNvSpPr txBox="1">
            <a:spLocks noGrp="1"/>
          </p:cNvSpPr>
          <p:nvPr>
            <p:ph type="body" idx="13"/>
          </p:nvPr>
        </p:nvSpPr>
        <p:spPr>
          <a:xfrm>
            <a:off x="4799735" y="2603207"/>
            <a:ext cx="3629100" cy="2370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93" name="Google Shape;93;p16"/>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4" name="Google Shape;94;p16"/>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5" name="Google Shape;95;p16"/>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96"/>
        <p:cNvGrpSpPr/>
        <p:nvPr/>
      </p:nvGrpSpPr>
      <p:grpSpPr>
        <a:xfrm>
          <a:off x="0" y="0"/>
          <a:ext cx="0" cy="0"/>
          <a:chOff x="0" y="0"/>
          <a:chExt cx="0" cy="0"/>
        </a:xfrm>
      </p:grpSpPr>
      <p:grpSp>
        <p:nvGrpSpPr>
          <p:cNvPr id="97" name="Google Shape;97;p17"/>
          <p:cNvGrpSpPr/>
          <p:nvPr/>
        </p:nvGrpSpPr>
        <p:grpSpPr>
          <a:xfrm>
            <a:off x="4771901" y="0"/>
            <a:ext cx="4371828" cy="2426621"/>
            <a:chOff x="5612972" y="1"/>
            <a:chExt cx="6615962" cy="3672247"/>
          </a:xfrm>
        </p:grpSpPr>
        <p:sp>
          <p:nvSpPr>
            <p:cNvPr id="98" name="Google Shape;98;p17"/>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9" name="Google Shape;99;p17"/>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0" name="Google Shape;100;p17"/>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1" name="Google Shape;101;p17"/>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2" name="Google Shape;102;p17"/>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03" name="Google Shape;103;p17"/>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104" name="Google Shape;104;p17"/>
          <p:cNvCxnSpPr/>
          <p:nvPr/>
        </p:nvCxnSpPr>
        <p:spPr>
          <a:xfrm>
            <a:off x="714375" y="145099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05" name="Google Shape;105;p17"/>
          <p:cNvSpPr txBox="1">
            <a:spLocks noGrp="1"/>
          </p:cNvSpPr>
          <p:nvPr>
            <p:ph type="body" idx="1"/>
          </p:nvPr>
        </p:nvSpPr>
        <p:spPr>
          <a:xfrm>
            <a:off x="714375" y="2113722"/>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06" name="Google Shape;106;p17"/>
          <p:cNvSpPr txBox="1">
            <a:spLocks noGrp="1"/>
          </p:cNvSpPr>
          <p:nvPr>
            <p:ph type="body" idx="2"/>
          </p:nvPr>
        </p:nvSpPr>
        <p:spPr>
          <a:xfrm>
            <a:off x="714375" y="1657350"/>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107" name="Google Shape;107;p17"/>
          <p:cNvCxnSpPr/>
          <p:nvPr/>
        </p:nvCxnSpPr>
        <p:spPr>
          <a:xfrm>
            <a:off x="2747282"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08" name="Google Shape;108;p17"/>
          <p:cNvSpPr txBox="1">
            <a:spLocks noGrp="1"/>
          </p:cNvSpPr>
          <p:nvPr>
            <p:ph type="body" idx="3"/>
          </p:nvPr>
        </p:nvSpPr>
        <p:spPr>
          <a:xfrm>
            <a:off x="2747282" y="2113722"/>
            <a:ext cx="1596000" cy="276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09" name="Google Shape;109;p17"/>
          <p:cNvSpPr txBox="1">
            <a:spLocks noGrp="1"/>
          </p:cNvSpPr>
          <p:nvPr>
            <p:ph type="body" idx="4"/>
          </p:nvPr>
        </p:nvSpPr>
        <p:spPr>
          <a:xfrm>
            <a:off x="2747282" y="1657350"/>
            <a:ext cx="1596000" cy="154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110" name="Google Shape;110;p17"/>
          <p:cNvCxnSpPr/>
          <p:nvPr/>
        </p:nvCxnSpPr>
        <p:spPr>
          <a:xfrm>
            <a:off x="714375" y="3186089"/>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11" name="Google Shape;111;p17"/>
          <p:cNvSpPr txBox="1">
            <a:spLocks noGrp="1"/>
          </p:cNvSpPr>
          <p:nvPr>
            <p:ph type="body" idx="5"/>
          </p:nvPr>
        </p:nvSpPr>
        <p:spPr>
          <a:xfrm>
            <a:off x="714375" y="3848474"/>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12" name="Google Shape;112;p17"/>
          <p:cNvSpPr txBox="1">
            <a:spLocks noGrp="1"/>
          </p:cNvSpPr>
          <p:nvPr>
            <p:ph type="body" idx="6"/>
          </p:nvPr>
        </p:nvSpPr>
        <p:spPr>
          <a:xfrm>
            <a:off x="714375" y="3392102"/>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113" name="Google Shape;113;p17"/>
          <p:cNvCxnSpPr/>
          <p:nvPr/>
        </p:nvCxnSpPr>
        <p:spPr>
          <a:xfrm>
            <a:off x="2747282" y="3189083"/>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14" name="Google Shape;114;p17"/>
          <p:cNvSpPr txBox="1">
            <a:spLocks noGrp="1"/>
          </p:cNvSpPr>
          <p:nvPr>
            <p:ph type="body" idx="7"/>
          </p:nvPr>
        </p:nvSpPr>
        <p:spPr>
          <a:xfrm>
            <a:off x="2747282" y="3848474"/>
            <a:ext cx="1596000" cy="276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15" name="Google Shape;115;p17"/>
          <p:cNvSpPr txBox="1">
            <a:spLocks noGrp="1"/>
          </p:cNvSpPr>
          <p:nvPr>
            <p:ph type="body" idx="8"/>
          </p:nvPr>
        </p:nvSpPr>
        <p:spPr>
          <a:xfrm>
            <a:off x="2747282" y="3392102"/>
            <a:ext cx="1596000" cy="154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116" name="Google Shape;116;p17"/>
          <p:cNvCxnSpPr/>
          <p:nvPr/>
        </p:nvCxnSpPr>
        <p:spPr>
          <a:xfrm>
            <a:off x="4775291" y="3189083"/>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17" name="Google Shape;117;p17"/>
          <p:cNvSpPr txBox="1">
            <a:spLocks noGrp="1"/>
          </p:cNvSpPr>
          <p:nvPr>
            <p:ph type="body" idx="9"/>
          </p:nvPr>
        </p:nvSpPr>
        <p:spPr>
          <a:xfrm>
            <a:off x="4775291" y="3848474"/>
            <a:ext cx="1596900" cy="276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18" name="Google Shape;118;p17"/>
          <p:cNvSpPr txBox="1">
            <a:spLocks noGrp="1"/>
          </p:cNvSpPr>
          <p:nvPr>
            <p:ph type="body" idx="13"/>
          </p:nvPr>
        </p:nvSpPr>
        <p:spPr>
          <a:xfrm>
            <a:off x="4775291" y="3392102"/>
            <a:ext cx="1596900" cy="154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19" name="Google Shape;119;p17"/>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0" name="Google Shape;120;p17"/>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17"/>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122"/>
        <p:cNvGrpSpPr/>
        <p:nvPr/>
      </p:nvGrpSpPr>
      <p:grpSpPr>
        <a:xfrm>
          <a:off x="0" y="0"/>
          <a:ext cx="0" cy="0"/>
          <a:chOff x="0" y="0"/>
          <a:chExt cx="0" cy="0"/>
        </a:xfrm>
      </p:grpSpPr>
      <p:sp>
        <p:nvSpPr>
          <p:cNvPr id="123" name="Google Shape;123;p18"/>
          <p:cNvSpPr>
            <a:spLocks noGrp="1"/>
          </p:cNvSpPr>
          <p:nvPr>
            <p:ph type="pic" idx="2"/>
          </p:nvPr>
        </p:nvSpPr>
        <p:spPr>
          <a:xfrm>
            <a:off x="0" y="0"/>
            <a:ext cx="9144000" cy="5143500"/>
          </a:xfrm>
          <a:prstGeom prst="rect">
            <a:avLst/>
          </a:prstGeom>
          <a:solidFill>
            <a:schemeClr val="accent2"/>
          </a:solidFill>
          <a:ln>
            <a:noFill/>
          </a:ln>
        </p:spPr>
      </p:sp>
      <p:sp>
        <p:nvSpPr>
          <p:cNvPr id="124" name="Google Shape;124;p18"/>
          <p:cNvSpPr txBox="1">
            <a:spLocks noGrp="1"/>
          </p:cNvSpPr>
          <p:nvPr>
            <p:ph type="title"/>
          </p:nvPr>
        </p:nvSpPr>
        <p:spPr>
          <a:xfrm>
            <a:off x="5395457" y="2284078"/>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lt1"/>
              </a:buClr>
              <a:buSzPts val="3100"/>
              <a:buFont typeface="Franklin Gothic"/>
              <a:buNone/>
              <a:defRPr sz="3100" b="1" i="0">
                <a:solidFill>
                  <a:schemeClr val="lt1"/>
                </a:solidFill>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125" name="Google Shape;125;p18"/>
          <p:cNvCxnSpPr/>
          <p:nvPr/>
        </p:nvCxnSpPr>
        <p:spPr>
          <a:xfrm>
            <a:off x="5366041" y="3002908"/>
            <a:ext cx="1600200" cy="3000"/>
          </a:xfrm>
          <a:prstGeom prst="straightConnector1">
            <a:avLst/>
          </a:prstGeom>
          <a:noFill/>
          <a:ln w="101600" cap="flat" cmpd="sng">
            <a:solidFill>
              <a:schemeClr val="lt2"/>
            </a:solidFill>
            <a:prstDash val="solid"/>
            <a:miter lim="800000"/>
            <a:headEnd type="none" w="sm" len="sm"/>
            <a:tailEnd type="none" w="sm" len="sm"/>
          </a:ln>
        </p:spPr>
      </p:cxnSp>
      <p:grpSp>
        <p:nvGrpSpPr>
          <p:cNvPr id="126" name="Google Shape;126;p18"/>
          <p:cNvGrpSpPr/>
          <p:nvPr/>
        </p:nvGrpSpPr>
        <p:grpSpPr>
          <a:xfrm rot="10800000">
            <a:off x="7132320" y="-2"/>
            <a:ext cx="2011679" cy="2011678"/>
            <a:chOff x="0" y="12289"/>
            <a:chExt cx="3550" cy="3551"/>
          </a:xfrm>
        </p:grpSpPr>
        <p:sp>
          <p:nvSpPr>
            <p:cNvPr id="127" name="Google Shape;127;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8" name="Google Shape;128;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9" name="Google Shape;129;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5328">
          <p15:clr>
            <a:srgbClr val="FBAE40"/>
          </p15:clr>
        </p15:guide>
        <p15:guide id="2" pos="3258">
          <p15:clr>
            <a:srgbClr val="FBAE40"/>
          </p15:clr>
        </p15:guide>
        <p15:guide id="3" pos="3420">
          <p15:clr>
            <a:srgbClr val="FBAE40"/>
          </p15:clr>
        </p15:guide>
        <p15:guide id="4" orient="horz" pos="138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130"/>
        <p:cNvGrpSpPr/>
        <p:nvPr/>
      </p:nvGrpSpPr>
      <p:grpSpPr>
        <a:xfrm>
          <a:off x="0" y="0"/>
          <a:ext cx="0" cy="0"/>
          <a:chOff x="0" y="0"/>
          <a:chExt cx="0" cy="0"/>
        </a:xfrm>
      </p:grpSpPr>
      <p:sp>
        <p:nvSpPr>
          <p:cNvPr id="131" name="Google Shape;131;p19"/>
          <p:cNvSpPr>
            <a:spLocks noGrp="1"/>
          </p:cNvSpPr>
          <p:nvPr>
            <p:ph type="chart" idx="2"/>
          </p:nvPr>
        </p:nvSpPr>
        <p:spPr>
          <a:xfrm>
            <a:off x="714375" y="1454331"/>
            <a:ext cx="7764600" cy="3083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132" name="Google Shape;132;p19"/>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3" name="Google Shape;133;p19"/>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4" name="Google Shape;134;p19"/>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5" name="Google Shape;135;p19"/>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8" name="Google Shape;138;p20"/>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20"/>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0" name="Google Shape;140;p20"/>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3017" y="1857375"/>
            <a:ext cx="5349300" cy="2467500"/>
          </a:xfrm>
          <a:prstGeom prst="rect">
            <a:avLst/>
          </a:prstGeom>
          <a:noFill/>
          <a:ln>
            <a:noFill/>
          </a:ln>
        </p:spPr>
        <p:txBody>
          <a:bodyPr spcFirstLastPara="1" wrap="square" lIns="0" tIns="0" rIns="0" bIns="0" anchor="t" anchorCtr="0">
            <a:normAutofit/>
          </a:bodyPr>
          <a:lstStyle>
            <a:lvl1pPr lvl="0" algn="l" rtl="0">
              <a:lnSpc>
                <a:spcPct val="100000"/>
              </a:lnSpc>
              <a:spcBef>
                <a:spcPts val="0"/>
              </a:spcBef>
              <a:spcAft>
                <a:spcPts val="0"/>
              </a:spcAft>
              <a:buClr>
                <a:schemeClr val="dk1"/>
              </a:buClr>
              <a:buSzPts val="2100"/>
              <a:buFont typeface="Libre Franklin"/>
              <a:buNone/>
              <a:defRPr sz="2100" b="0" i="0">
                <a:solidFill>
                  <a:schemeClr val="dk1"/>
                </a:solidFill>
                <a:latin typeface="Libre Franklin"/>
                <a:ea typeface="Libre Franklin"/>
                <a:cs typeface="Libre Franklin"/>
                <a:sym typeface="Libre Franklin"/>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3" name="Google Shape;143;p21"/>
          <p:cNvSpPr txBox="1"/>
          <p:nvPr/>
        </p:nvSpPr>
        <p:spPr>
          <a:xfrm>
            <a:off x="524961" y="411218"/>
            <a:ext cx="1191900" cy="2377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0"/>
              <a:buFont typeface="Arial"/>
              <a:buNone/>
            </a:pPr>
            <a:r>
              <a:rPr lang="en-GB" sz="15000" b="1" i="0" u="none" strike="noStrike" cap="none">
                <a:solidFill>
                  <a:schemeClr val="dk1"/>
                </a:solidFill>
                <a:latin typeface="Libre Franklin"/>
                <a:ea typeface="Libre Franklin"/>
                <a:cs typeface="Libre Franklin"/>
                <a:sym typeface="Libre Franklin"/>
              </a:rPr>
              <a:t>“</a:t>
            </a:r>
            <a:endParaRPr sz="1100" b="0" i="0" u="none" strike="noStrike" cap="none">
              <a:solidFill>
                <a:srgbClr val="000000"/>
              </a:solidFill>
              <a:latin typeface="Arial"/>
              <a:ea typeface="Arial"/>
              <a:cs typeface="Arial"/>
              <a:sym typeface="Arial"/>
            </a:endParaRPr>
          </a:p>
        </p:txBody>
      </p:sp>
      <p:grpSp>
        <p:nvGrpSpPr>
          <p:cNvPr id="144" name="Google Shape;144;p21"/>
          <p:cNvGrpSpPr/>
          <p:nvPr/>
        </p:nvGrpSpPr>
        <p:grpSpPr>
          <a:xfrm>
            <a:off x="4771901" y="0"/>
            <a:ext cx="4371828" cy="2426621"/>
            <a:chOff x="5612972" y="1"/>
            <a:chExt cx="6615962" cy="3672247"/>
          </a:xfrm>
        </p:grpSpPr>
        <p:sp>
          <p:nvSpPr>
            <p:cNvPr id="145" name="Google Shape;145;p21"/>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6" name="Google Shape;146;p21"/>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7" name="Google Shape;147;p21"/>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8" name="Google Shape;148;p21"/>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9" name="Google Shape;149;p21"/>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grpSp>
        <p:nvGrpSpPr>
          <p:cNvPr id="150" name="Google Shape;150;p21"/>
          <p:cNvGrpSpPr/>
          <p:nvPr/>
        </p:nvGrpSpPr>
        <p:grpSpPr>
          <a:xfrm rot="5400000" flipH="1">
            <a:off x="0" y="2925099"/>
            <a:ext cx="2219420" cy="2219419"/>
            <a:chOff x="0" y="12289"/>
            <a:chExt cx="3550" cy="3551"/>
          </a:xfrm>
        </p:grpSpPr>
        <p:sp>
          <p:nvSpPr>
            <p:cNvPr id="151" name="Google Shape;151;p2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2" name="Google Shape;152;p2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3" name="Google Shape;153;p2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1170">
          <p15:clr>
            <a:srgbClr val="FBAE40"/>
          </p15:clr>
        </p15:guide>
        <p15:guide id="8" orient="horz" pos="1314">
          <p15:clr>
            <a:srgbClr val="FBAE40"/>
          </p15:clr>
        </p15:guide>
        <p15:guide id="9" orient="horz" pos="9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54"/>
        <p:cNvGrpSpPr/>
        <p:nvPr/>
      </p:nvGrpSpPr>
      <p:grpSpPr>
        <a:xfrm>
          <a:off x="0" y="0"/>
          <a:ext cx="0" cy="0"/>
          <a:chOff x="0" y="0"/>
          <a:chExt cx="0" cy="0"/>
        </a:xfrm>
      </p:grpSpPr>
      <p:grpSp>
        <p:nvGrpSpPr>
          <p:cNvPr id="155" name="Google Shape;155;p22"/>
          <p:cNvGrpSpPr/>
          <p:nvPr/>
        </p:nvGrpSpPr>
        <p:grpSpPr>
          <a:xfrm rot="5400000" flipH="1">
            <a:off x="0" y="2925099"/>
            <a:ext cx="2219420" cy="2219419"/>
            <a:chOff x="0" y="12289"/>
            <a:chExt cx="3550" cy="3551"/>
          </a:xfrm>
        </p:grpSpPr>
        <p:sp>
          <p:nvSpPr>
            <p:cNvPr id="156" name="Google Shape;156;p2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7" name="Google Shape;157;p2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8" name="Google Shape;158;p2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59" name="Google Shape;159;p22"/>
          <p:cNvSpPr>
            <a:spLocks noGrp="1"/>
          </p:cNvSpPr>
          <p:nvPr>
            <p:ph type="pic" idx="2"/>
          </p:nvPr>
        </p:nvSpPr>
        <p:spPr>
          <a:xfrm>
            <a:off x="715701" y="1929662"/>
            <a:ext cx="1588800" cy="1527900"/>
          </a:xfrm>
          <a:prstGeom prst="rect">
            <a:avLst/>
          </a:prstGeom>
          <a:noFill/>
          <a:ln>
            <a:noFill/>
          </a:ln>
        </p:spPr>
      </p:sp>
      <p:sp>
        <p:nvSpPr>
          <p:cNvPr id="160" name="Google Shape;160;p22"/>
          <p:cNvSpPr txBox="1">
            <a:spLocks noGrp="1"/>
          </p:cNvSpPr>
          <p:nvPr>
            <p:ph type="title"/>
          </p:nvPr>
        </p:nvSpPr>
        <p:spPr>
          <a:xfrm>
            <a:off x="723017" y="659297"/>
            <a:ext cx="56493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161" name="Google Shape;161;p22"/>
          <p:cNvCxnSpPr/>
          <p:nvPr/>
        </p:nvCxnSpPr>
        <p:spPr>
          <a:xfrm>
            <a:off x="714375" y="1454331"/>
            <a:ext cx="1600200" cy="0"/>
          </a:xfrm>
          <a:prstGeom prst="straightConnector1">
            <a:avLst/>
          </a:prstGeom>
          <a:noFill/>
          <a:ln w="101600" cap="flat" cmpd="sng">
            <a:solidFill>
              <a:schemeClr val="lt1"/>
            </a:solidFill>
            <a:prstDash val="solid"/>
            <a:miter lim="800000"/>
            <a:headEnd type="none" w="sm" len="sm"/>
            <a:tailEnd type="none" w="sm" len="sm"/>
          </a:ln>
        </p:spPr>
      </p:cxnSp>
      <p:sp>
        <p:nvSpPr>
          <p:cNvPr id="162" name="Google Shape;162;p22"/>
          <p:cNvSpPr>
            <a:spLocks noGrp="1"/>
          </p:cNvSpPr>
          <p:nvPr>
            <p:ph type="pic" idx="3"/>
          </p:nvPr>
        </p:nvSpPr>
        <p:spPr>
          <a:xfrm>
            <a:off x="2743710" y="1929662"/>
            <a:ext cx="1588800" cy="1527900"/>
          </a:xfrm>
          <a:prstGeom prst="rect">
            <a:avLst/>
          </a:prstGeom>
          <a:noFill/>
          <a:ln>
            <a:noFill/>
          </a:ln>
        </p:spPr>
      </p:sp>
      <p:sp>
        <p:nvSpPr>
          <p:cNvPr id="163" name="Google Shape;163;p22"/>
          <p:cNvSpPr txBox="1">
            <a:spLocks noGrp="1"/>
          </p:cNvSpPr>
          <p:nvPr>
            <p:ph type="body" idx="1"/>
          </p:nvPr>
        </p:nvSpPr>
        <p:spPr>
          <a:xfrm>
            <a:off x="714375" y="4044877"/>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64" name="Google Shape;164;p22"/>
          <p:cNvSpPr txBox="1">
            <a:spLocks noGrp="1"/>
          </p:cNvSpPr>
          <p:nvPr>
            <p:ph type="body" idx="4"/>
          </p:nvPr>
        </p:nvSpPr>
        <p:spPr>
          <a:xfrm>
            <a:off x="714375" y="3740059"/>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65" name="Google Shape;165;p22"/>
          <p:cNvSpPr txBox="1">
            <a:spLocks noGrp="1"/>
          </p:cNvSpPr>
          <p:nvPr>
            <p:ph type="body" idx="5"/>
          </p:nvPr>
        </p:nvSpPr>
        <p:spPr>
          <a:xfrm>
            <a:off x="2747282" y="4044877"/>
            <a:ext cx="15960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66" name="Google Shape;166;p22"/>
          <p:cNvSpPr txBox="1">
            <a:spLocks noGrp="1"/>
          </p:cNvSpPr>
          <p:nvPr>
            <p:ph type="body" idx="6"/>
          </p:nvPr>
        </p:nvSpPr>
        <p:spPr>
          <a:xfrm>
            <a:off x="2747282" y="3740059"/>
            <a:ext cx="15960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67" name="Google Shape;167;p22"/>
          <p:cNvSpPr txBox="1">
            <a:spLocks noGrp="1"/>
          </p:cNvSpPr>
          <p:nvPr>
            <p:ph type="body" idx="7"/>
          </p:nvPr>
        </p:nvSpPr>
        <p:spPr>
          <a:xfrm>
            <a:off x="4775291" y="4044877"/>
            <a:ext cx="15969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68" name="Google Shape;168;p22"/>
          <p:cNvSpPr txBox="1">
            <a:spLocks noGrp="1"/>
          </p:cNvSpPr>
          <p:nvPr>
            <p:ph type="body" idx="8"/>
          </p:nvPr>
        </p:nvSpPr>
        <p:spPr>
          <a:xfrm>
            <a:off x="4775291" y="3740059"/>
            <a:ext cx="15969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69" name="Google Shape;169;p22"/>
          <p:cNvSpPr txBox="1">
            <a:spLocks noGrp="1"/>
          </p:cNvSpPr>
          <p:nvPr>
            <p:ph type="body" idx="9"/>
          </p:nvPr>
        </p:nvSpPr>
        <p:spPr>
          <a:xfrm>
            <a:off x="6832691" y="4044877"/>
            <a:ext cx="15969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70" name="Google Shape;170;p22"/>
          <p:cNvSpPr txBox="1">
            <a:spLocks noGrp="1"/>
          </p:cNvSpPr>
          <p:nvPr>
            <p:ph type="body" idx="13"/>
          </p:nvPr>
        </p:nvSpPr>
        <p:spPr>
          <a:xfrm>
            <a:off x="6832691" y="3740059"/>
            <a:ext cx="15969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grpSp>
        <p:nvGrpSpPr>
          <p:cNvPr id="171" name="Google Shape;171;p22"/>
          <p:cNvGrpSpPr/>
          <p:nvPr/>
        </p:nvGrpSpPr>
        <p:grpSpPr>
          <a:xfrm>
            <a:off x="4771901" y="0"/>
            <a:ext cx="4371828" cy="2426621"/>
            <a:chOff x="5612972" y="1"/>
            <a:chExt cx="6615962" cy="3672247"/>
          </a:xfrm>
        </p:grpSpPr>
        <p:sp>
          <p:nvSpPr>
            <p:cNvPr id="172" name="Google Shape;172;p22"/>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3" name="Google Shape;173;p22"/>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4" name="Google Shape;174;p22"/>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5" name="Google Shape;175;p22"/>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6" name="Google Shape;176;p22"/>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77" name="Google Shape;177;p22"/>
          <p:cNvSpPr>
            <a:spLocks noGrp="1"/>
          </p:cNvSpPr>
          <p:nvPr>
            <p:ph type="pic" idx="14"/>
          </p:nvPr>
        </p:nvSpPr>
        <p:spPr>
          <a:xfrm>
            <a:off x="4771719" y="1929662"/>
            <a:ext cx="1588800" cy="1527900"/>
          </a:xfrm>
          <a:prstGeom prst="rect">
            <a:avLst/>
          </a:prstGeom>
          <a:noFill/>
          <a:ln>
            <a:noFill/>
          </a:ln>
        </p:spPr>
      </p:sp>
      <p:sp>
        <p:nvSpPr>
          <p:cNvPr id="178" name="Google Shape;178;p22"/>
          <p:cNvSpPr>
            <a:spLocks noGrp="1"/>
          </p:cNvSpPr>
          <p:nvPr>
            <p:ph type="pic" idx="15"/>
          </p:nvPr>
        </p:nvSpPr>
        <p:spPr>
          <a:xfrm>
            <a:off x="6834017" y="1929662"/>
            <a:ext cx="1588800" cy="1527900"/>
          </a:xfrm>
          <a:prstGeom prst="rect">
            <a:avLst/>
          </a:prstGeom>
          <a:noFill/>
          <a:ln>
            <a:noFill/>
          </a:ln>
        </p:spPr>
      </p:sp>
      <p:sp>
        <p:nvSpPr>
          <p:cNvPr id="179" name="Google Shape;179;p22"/>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0" name="Google Shape;180;p22"/>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1" name="Google Shape;181;p22"/>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728">
          <p15:clr>
            <a:srgbClr val="FBAE40"/>
          </p15:clr>
        </p15:guide>
        <p15:guide id="4" pos="3006">
          <p15:clr>
            <a:srgbClr val="FBAE40"/>
          </p15:clr>
        </p15:guide>
        <p15:guide id="5" pos="1458">
          <p15:clr>
            <a:srgbClr val="FBAE40"/>
          </p15:clr>
        </p15:guide>
        <p15:guide id="6" pos="2736">
          <p15:clr>
            <a:srgbClr val="FBAE40"/>
          </p15:clr>
        </p15:guide>
        <p15:guide id="7" orient="horz" pos="1044">
          <p15:clr>
            <a:srgbClr val="FBAE40"/>
          </p15:clr>
        </p15:guide>
        <p15:guide id="8" orient="horz" pos="414">
          <p15:clr>
            <a:srgbClr val="FBAE40"/>
          </p15:clr>
        </p15:guide>
        <p15:guide id="9" orient="horz" pos="918">
          <p15:clr>
            <a:srgbClr val="FBAE40"/>
          </p15:clr>
        </p15:guide>
        <p15:guide id="10" pos="4014">
          <p15:clr>
            <a:srgbClr val="FBAE40"/>
          </p15:clr>
        </p15:guide>
        <p15:guide id="11" pos="4302">
          <p15:clr>
            <a:srgbClr val="FBAE40"/>
          </p15:clr>
        </p15:guide>
        <p15:guide id="12" orient="horz" pos="2178">
          <p15:clr>
            <a:srgbClr val="FBAE40"/>
          </p15:clr>
        </p15:guide>
        <p15:guide id="13" orient="horz" pos="1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82"/>
        <p:cNvGrpSpPr/>
        <p:nvPr/>
      </p:nvGrpSpPr>
      <p:grpSpPr>
        <a:xfrm>
          <a:off x="0" y="0"/>
          <a:ext cx="0" cy="0"/>
          <a:chOff x="0" y="0"/>
          <a:chExt cx="0" cy="0"/>
        </a:xfrm>
      </p:grpSpPr>
      <p:cxnSp>
        <p:nvCxnSpPr>
          <p:cNvPr id="183" name="Google Shape;183;p23"/>
          <p:cNvCxnSpPr/>
          <p:nvPr/>
        </p:nvCxnSpPr>
        <p:spPr>
          <a:xfrm flipH="1">
            <a:off x="784571" y="1660337"/>
            <a:ext cx="1500"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84" name="Google Shape;184;p23"/>
          <p:cNvCxnSpPr/>
          <p:nvPr/>
        </p:nvCxnSpPr>
        <p:spPr>
          <a:xfrm flipH="1">
            <a:off x="4635296" y="1660337"/>
            <a:ext cx="8400"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85" name="Google Shape;185;p23"/>
          <p:cNvCxnSpPr/>
          <p:nvPr/>
        </p:nvCxnSpPr>
        <p:spPr>
          <a:xfrm flipH="1">
            <a:off x="6559319" y="2928534"/>
            <a:ext cx="1500"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86" name="Google Shape;186;p23"/>
          <p:cNvCxnSpPr/>
          <p:nvPr/>
        </p:nvCxnSpPr>
        <p:spPr>
          <a:xfrm flipH="1">
            <a:off x="2708419" y="2921956"/>
            <a:ext cx="1500" cy="1371600"/>
          </a:xfrm>
          <a:prstGeom prst="straightConnector1">
            <a:avLst/>
          </a:prstGeom>
          <a:noFill/>
          <a:ln w="165100" cap="flat" cmpd="sng">
            <a:solidFill>
              <a:schemeClr val="accent6"/>
            </a:solidFill>
            <a:prstDash val="solid"/>
            <a:miter lim="800000"/>
            <a:headEnd type="none" w="sm" len="sm"/>
            <a:tailEnd type="none" w="sm" len="sm"/>
          </a:ln>
        </p:spPr>
      </p:cxnSp>
      <p:sp>
        <p:nvSpPr>
          <p:cNvPr id="187" name="Google Shape;187;p23"/>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 name="Google Shape;188;p23"/>
          <p:cNvSpPr txBox="1">
            <a:spLocks noGrp="1"/>
          </p:cNvSpPr>
          <p:nvPr>
            <p:ph type="body" idx="1"/>
          </p:nvPr>
        </p:nvSpPr>
        <p:spPr>
          <a:xfrm>
            <a:off x="972716" y="2201142"/>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89" name="Google Shape;189;p23"/>
          <p:cNvSpPr txBox="1">
            <a:spLocks noGrp="1"/>
          </p:cNvSpPr>
          <p:nvPr>
            <p:ph type="body" idx="2"/>
          </p:nvPr>
        </p:nvSpPr>
        <p:spPr>
          <a:xfrm>
            <a:off x="972716" y="1926515"/>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90" name="Google Shape;190;p23"/>
          <p:cNvSpPr txBox="1">
            <a:spLocks noGrp="1"/>
          </p:cNvSpPr>
          <p:nvPr>
            <p:ph type="body" idx="3"/>
          </p:nvPr>
        </p:nvSpPr>
        <p:spPr>
          <a:xfrm>
            <a:off x="2923349" y="3815496"/>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91" name="Google Shape;191;p23"/>
          <p:cNvSpPr txBox="1">
            <a:spLocks noGrp="1"/>
          </p:cNvSpPr>
          <p:nvPr>
            <p:ph type="body" idx="4"/>
          </p:nvPr>
        </p:nvSpPr>
        <p:spPr>
          <a:xfrm>
            <a:off x="2923349" y="3526431"/>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92" name="Google Shape;192;p23"/>
          <p:cNvSpPr txBox="1">
            <a:spLocks noGrp="1"/>
          </p:cNvSpPr>
          <p:nvPr>
            <p:ph type="body" idx="5"/>
          </p:nvPr>
        </p:nvSpPr>
        <p:spPr>
          <a:xfrm>
            <a:off x="6751283" y="3815496"/>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93" name="Google Shape;193;p23"/>
          <p:cNvSpPr txBox="1">
            <a:spLocks noGrp="1"/>
          </p:cNvSpPr>
          <p:nvPr>
            <p:ph type="body" idx="6"/>
          </p:nvPr>
        </p:nvSpPr>
        <p:spPr>
          <a:xfrm>
            <a:off x="6751283" y="3526431"/>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94" name="Google Shape;194;p23"/>
          <p:cNvSpPr txBox="1">
            <a:spLocks noGrp="1"/>
          </p:cNvSpPr>
          <p:nvPr>
            <p:ph type="body" idx="7"/>
          </p:nvPr>
        </p:nvSpPr>
        <p:spPr>
          <a:xfrm>
            <a:off x="4828607" y="2201142"/>
            <a:ext cx="1600200" cy="276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195" name="Google Shape;195;p23"/>
          <p:cNvSpPr txBox="1">
            <a:spLocks noGrp="1"/>
          </p:cNvSpPr>
          <p:nvPr>
            <p:ph type="body" idx="8"/>
          </p:nvPr>
        </p:nvSpPr>
        <p:spPr>
          <a:xfrm>
            <a:off x="4828607" y="1926515"/>
            <a:ext cx="1600200" cy="154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196" name="Google Shape;196;p23"/>
          <p:cNvCxnSpPr/>
          <p:nvPr/>
        </p:nvCxnSpPr>
        <p:spPr>
          <a:xfrm>
            <a:off x="725767" y="2976585"/>
            <a:ext cx="7706700" cy="0"/>
          </a:xfrm>
          <a:prstGeom prst="straightConnector1">
            <a:avLst/>
          </a:prstGeom>
          <a:noFill/>
          <a:ln w="165100" cap="flat" cmpd="sng">
            <a:solidFill>
              <a:schemeClr val="accent3"/>
            </a:solidFill>
            <a:prstDash val="solid"/>
            <a:miter lim="800000"/>
            <a:headEnd type="none" w="sm" len="sm"/>
            <a:tailEnd type="none" w="sm" len="sm"/>
          </a:ln>
        </p:spPr>
      </p:cxnSp>
      <p:sp>
        <p:nvSpPr>
          <p:cNvPr id="197" name="Google Shape;197;p23"/>
          <p:cNvSpPr/>
          <p:nvPr/>
        </p:nvSpPr>
        <p:spPr>
          <a:xfrm>
            <a:off x="723242" y="2912431"/>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98" name="Google Shape;198;p23"/>
          <p:cNvSpPr/>
          <p:nvPr/>
        </p:nvSpPr>
        <p:spPr>
          <a:xfrm>
            <a:off x="2648693" y="2919009"/>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99" name="Google Shape;199;p23"/>
          <p:cNvSpPr/>
          <p:nvPr/>
        </p:nvSpPr>
        <p:spPr>
          <a:xfrm>
            <a:off x="4574143" y="2912431"/>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00" name="Google Shape;200;p23"/>
          <p:cNvSpPr/>
          <p:nvPr/>
        </p:nvSpPr>
        <p:spPr>
          <a:xfrm>
            <a:off x="6499593" y="2919009"/>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01" name="Google Shape;201;p23"/>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2" name="Google Shape;202;p23"/>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3" name="Google Shape;203;p23"/>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2826">
          <p15:clr>
            <a:srgbClr val="FBAE40"/>
          </p15:clr>
        </p15:guide>
        <p15:guide id="9" orient="horz" pos="414">
          <p15:clr>
            <a:srgbClr val="FBAE40"/>
          </p15:clr>
        </p15:guide>
        <p15:guide id="10" orient="horz" pos="1134">
          <p15:clr>
            <a:srgbClr val="FBAE40"/>
          </p15:clr>
        </p15:guide>
        <p15:guide id="11" orient="horz" pos="21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219"/>
        <p:cNvGrpSpPr/>
        <p:nvPr/>
      </p:nvGrpSpPr>
      <p:grpSpPr>
        <a:xfrm>
          <a:off x="0" y="0"/>
          <a:ext cx="0" cy="0"/>
          <a:chOff x="0" y="0"/>
          <a:chExt cx="0" cy="0"/>
        </a:xfrm>
      </p:grpSpPr>
      <p:grpSp>
        <p:nvGrpSpPr>
          <p:cNvPr id="220" name="Google Shape;220;p25"/>
          <p:cNvGrpSpPr/>
          <p:nvPr/>
        </p:nvGrpSpPr>
        <p:grpSpPr>
          <a:xfrm rot="5400000" flipH="1">
            <a:off x="0" y="2925099"/>
            <a:ext cx="2219420" cy="2219419"/>
            <a:chOff x="0" y="12289"/>
            <a:chExt cx="3550" cy="3551"/>
          </a:xfrm>
        </p:grpSpPr>
        <p:sp>
          <p:nvSpPr>
            <p:cNvPr id="221" name="Google Shape;221;p2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22" name="Google Shape;222;p2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23" name="Google Shape;223;p2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224" name="Google Shape;224;p25"/>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225" name="Google Shape;225;p25"/>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226" name="Google Shape;226;p25"/>
          <p:cNvSpPr txBox="1">
            <a:spLocks noGrp="1"/>
          </p:cNvSpPr>
          <p:nvPr>
            <p:ph type="body" idx="1"/>
          </p:nvPr>
        </p:nvSpPr>
        <p:spPr>
          <a:xfrm>
            <a:off x="714375" y="1725117"/>
            <a:ext cx="2277300" cy="3033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lt1"/>
              </a:buClr>
              <a:buSzPts val="1200"/>
              <a:buNone/>
              <a:defRPr sz="1200" b="1"/>
            </a:lvl6pPr>
            <a:lvl7pPr marL="3200400" lvl="6" indent="-228600" algn="l" rtl="0">
              <a:lnSpc>
                <a:spcPct val="90000"/>
              </a:lnSpc>
              <a:spcBef>
                <a:spcPts val="400"/>
              </a:spcBef>
              <a:spcAft>
                <a:spcPts val="0"/>
              </a:spcAft>
              <a:buClr>
                <a:schemeClr val="lt1"/>
              </a:buClr>
              <a:buSzPts val="1200"/>
              <a:buNone/>
              <a:defRPr sz="1200" b="1"/>
            </a:lvl7pPr>
            <a:lvl8pPr marL="3657600" lvl="7" indent="-228600" algn="l" rtl="0">
              <a:lnSpc>
                <a:spcPct val="90000"/>
              </a:lnSpc>
              <a:spcBef>
                <a:spcPts val="400"/>
              </a:spcBef>
              <a:spcAft>
                <a:spcPts val="0"/>
              </a:spcAft>
              <a:buClr>
                <a:schemeClr val="lt1"/>
              </a:buClr>
              <a:buSzPts val="1200"/>
              <a:buNone/>
              <a:defRPr sz="1200" b="1"/>
            </a:lvl8pPr>
            <a:lvl9pPr marL="4114800" lvl="8" indent="-228600" algn="l" rtl="0">
              <a:lnSpc>
                <a:spcPct val="90000"/>
              </a:lnSpc>
              <a:spcBef>
                <a:spcPts val="400"/>
              </a:spcBef>
              <a:spcAft>
                <a:spcPts val="0"/>
              </a:spcAft>
              <a:buClr>
                <a:schemeClr val="lt1"/>
              </a:buClr>
              <a:buSzPts val="1200"/>
              <a:buNone/>
              <a:defRPr sz="1200" b="1"/>
            </a:lvl9pPr>
          </a:lstStyle>
          <a:p>
            <a:endParaRPr/>
          </a:p>
        </p:txBody>
      </p:sp>
      <p:sp>
        <p:nvSpPr>
          <p:cNvPr id="227" name="Google Shape;227;p25"/>
          <p:cNvSpPr txBox="1">
            <a:spLocks noGrp="1"/>
          </p:cNvSpPr>
          <p:nvPr>
            <p:ph type="body" idx="2"/>
          </p:nvPr>
        </p:nvSpPr>
        <p:spPr>
          <a:xfrm>
            <a:off x="714375" y="2099360"/>
            <a:ext cx="2277300" cy="1456500"/>
          </a:xfrm>
          <a:prstGeom prst="rect">
            <a:avLst/>
          </a:prstGeom>
          <a:noFill/>
          <a:ln>
            <a:noFill/>
          </a:ln>
        </p:spPr>
        <p:txBody>
          <a:bodyPr spcFirstLastPara="1" wrap="square" lIns="0" tIns="0" rIns="0" bIns="0" anchor="t" anchorCtr="0">
            <a:normAutofit/>
          </a:bodyPr>
          <a:lstStyle>
            <a:lvl1pPr marL="457200" lvl="0" indent="-304800" algn="l" rtl="0">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rtl="0">
              <a:lnSpc>
                <a:spcPct val="90000"/>
              </a:lnSpc>
              <a:spcBef>
                <a:spcPts val="400"/>
              </a:spcBef>
              <a:spcAft>
                <a:spcPts val="0"/>
              </a:spcAft>
              <a:buClr>
                <a:schemeClr val="dk1"/>
              </a:buClr>
              <a:buSzPts val="1200"/>
              <a:buChar char="•"/>
              <a:defRPr sz="1200"/>
            </a:lvl2pPr>
            <a:lvl3pPr marL="1371600" lvl="2" indent="-304800" algn="l" rtl="0">
              <a:lnSpc>
                <a:spcPct val="90000"/>
              </a:lnSpc>
              <a:spcBef>
                <a:spcPts val="400"/>
              </a:spcBef>
              <a:spcAft>
                <a:spcPts val="0"/>
              </a:spcAft>
              <a:buClr>
                <a:schemeClr val="dk1"/>
              </a:buClr>
              <a:buSzPts val="1200"/>
              <a:buChar char="•"/>
              <a:defRPr sz="1200"/>
            </a:lvl3pPr>
            <a:lvl4pPr marL="1828800" lvl="3" indent="-304800" algn="l" rtl="0">
              <a:lnSpc>
                <a:spcPct val="90000"/>
              </a:lnSpc>
              <a:spcBef>
                <a:spcPts val="400"/>
              </a:spcBef>
              <a:spcAft>
                <a:spcPts val="0"/>
              </a:spcAft>
              <a:buClr>
                <a:schemeClr val="dk1"/>
              </a:buClr>
              <a:buSzPts val="1200"/>
              <a:buChar char="•"/>
              <a:defRPr sz="1200"/>
            </a:lvl4pPr>
            <a:lvl5pPr marL="2286000" lvl="4" indent="-304800" algn="l" rtl="0">
              <a:lnSpc>
                <a:spcPct val="90000"/>
              </a:lnSpc>
              <a:spcBef>
                <a:spcPts val="400"/>
              </a:spcBef>
              <a:spcAft>
                <a:spcPts val="0"/>
              </a:spcAft>
              <a:buClr>
                <a:schemeClr val="dk1"/>
              </a:buClr>
              <a:buSzPts val="1200"/>
              <a:buChar char="•"/>
              <a:defRPr sz="12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228" name="Google Shape;228;p25"/>
          <p:cNvSpPr txBox="1">
            <a:spLocks noGrp="1"/>
          </p:cNvSpPr>
          <p:nvPr>
            <p:ph type="body" idx="3"/>
          </p:nvPr>
        </p:nvSpPr>
        <p:spPr>
          <a:xfrm>
            <a:off x="3427029" y="1725117"/>
            <a:ext cx="2277300" cy="3033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lt1"/>
              </a:buClr>
              <a:buSzPts val="1200"/>
              <a:buNone/>
              <a:defRPr sz="1200" b="1"/>
            </a:lvl6pPr>
            <a:lvl7pPr marL="3200400" lvl="6" indent="-228600" algn="l" rtl="0">
              <a:lnSpc>
                <a:spcPct val="90000"/>
              </a:lnSpc>
              <a:spcBef>
                <a:spcPts val="400"/>
              </a:spcBef>
              <a:spcAft>
                <a:spcPts val="0"/>
              </a:spcAft>
              <a:buClr>
                <a:schemeClr val="lt1"/>
              </a:buClr>
              <a:buSzPts val="1200"/>
              <a:buNone/>
              <a:defRPr sz="1200" b="1"/>
            </a:lvl7pPr>
            <a:lvl8pPr marL="3657600" lvl="7" indent="-228600" algn="l" rtl="0">
              <a:lnSpc>
                <a:spcPct val="90000"/>
              </a:lnSpc>
              <a:spcBef>
                <a:spcPts val="400"/>
              </a:spcBef>
              <a:spcAft>
                <a:spcPts val="0"/>
              </a:spcAft>
              <a:buClr>
                <a:schemeClr val="lt1"/>
              </a:buClr>
              <a:buSzPts val="1200"/>
              <a:buNone/>
              <a:defRPr sz="1200" b="1"/>
            </a:lvl8pPr>
            <a:lvl9pPr marL="4114800" lvl="8" indent="-228600" algn="l" rtl="0">
              <a:lnSpc>
                <a:spcPct val="90000"/>
              </a:lnSpc>
              <a:spcBef>
                <a:spcPts val="400"/>
              </a:spcBef>
              <a:spcAft>
                <a:spcPts val="0"/>
              </a:spcAft>
              <a:buClr>
                <a:schemeClr val="lt1"/>
              </a:buClr>
              <a:buSzPts val="1200"/>
              <a:buNone/>
              <a:defRPr sz="1200" b="1"/>
            </a:lvl9pPr>
          </a:lstStyle>
          <a:p>
            <a:endParaRPr/>
          </a:p>
        </p:txBody>
      </p:sp>
      <p:sp>
        <p:nvSpPr>
          <p:cNvPr id="229" name="Google Shape;229;p25"/>
          <p:cNvSpPr txBox="1">
            <a:spLocks noGrp="1"/>
          </p:cNvSpPr>
          <p:nvPr>
            <p:ph type="body" idx="4"/>
          </p:nvPr>
        </p:nvSpPr>
        <p:spPr>
          <a:xfrm>
            <a:off x="3427029" y="2099360"/>
            <a:ext cx="2288100" cy="1456500"/>
          </a:xfrm>
          <a:prstGeom prst="rect">
            <a:avLst/>
          </a:prstGeom>
          <a:noFill/>
          <a:ln>
            <a:noFill/>
          </a:ln>
        </p:spPr>
        <p:txBody>
          <a:bodyPr spcFirstLastPara="1" wrap="square" lIns="0" tIns="0" rIns="0" bIns="0" anchor="t" anchorCtr="0">
            <a:normAutofit/>
          </a:bodyPr>
          <a:lstStyle>
            <a:lvl1pPr marL="457200" lvl="0" indent="-304800" algn="l" rtl="0">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rtl="0">
              <a:lnSpc>
                <a:spcPct val="90000"/>
              </a:lnSpc>
              <a:spcBef>
                <a:spcPts val="400"/>
              </a:spcBef>
              <a:spcAft>
                <a:spcPts val="0"/>
              </a:spcAft>
              <a:buClr>
                <a:schemeClr val="dk1"/>
              </a:buClr>
              <a:buSzPts val="1200"/>
              <a:buChar char="•"/>
              <a:defRPr sz="1200"/>
            </a:lvl2pPr>
            <a:lvl3pPr marL="1371600" lvl="2" indent="-304800" algn="l" rtl="0">
              <a:lnSpc>
                <a:spcPct val="90000"/>
              </a:lnSpc>
              <a:spcBef>
                <a:spcPts val="400"/>
              </a:spcBef>
              <a:spcAft>
                <a:spcPts val="0"/>
              </a:spcAft>
              <a:buClr>
                <a:schemeClr val="dk1"/>
              </a:buClr>
              <a:buSzPts val="1200"/>
              <a:buChar char="•"/>
              <a:defRPr sz="1200"/>
            </a:lvl3pPr>
            <a:lvl4pPr marL="1828800" lvl="3" indent="-304800" algn="l" rtl="0">
              <a:lnSpc>
                <a:spcPct val="90000"/>
              </a:lnSpc>
              <a:spcBef>
                <a:spcPts val="400"/>
              </a:spcBef>
              <a:spcAft>
                <a:spcPts val="0"/>
              </a:spcAft>
              <a:buClr>
                <a:schemeClr val="dk1"/>
              </a:buClr>
              <a:buSzPts val="1200"/>
              <a:buChar char="•"/>
              <a:defRPr sz="1200"/>
            </a:lvl4pPr>
            <a:lvl5pPr marL="2286000" lvl="4" indent="-304800" algn="l" rtl="0">
              <a:lnSpc>
                <a:spcPct val="90000"/>
              </a:lnSpc>
              <a:spcBef>
                <a:spcPts val="400"/>
              </a:spcBef>
              <a:spcAft>
                <a:spcPts val="0"/>
              </a:spcAft>
              <a:buClr>
                <a:schemeClr val="dk1"/>
              </a:buClr>
              <a:buSzPts val="1200"/>
              <a:buChar char="•"/>
              <a:defRPr sz="12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230" name="Google Shape;230;p25"/>
          <p:cNvSpPr txBox="1">
            <a:spLocks noGrp="1"/>
          </p:cNvSpPr>
          <p:nvPr>
            <p:ph type="body" idx="5"/>
          </p:nvPr>
        </p:nvSpPr>
        <p:spPr>
          <a:xfrm>
            <a:off x="6140263" y="1725117"/>
            <a:ext cx="2277300" cy="3033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lt1"/>
              </a:buClr>
              <a:buSzPts val="1200"/>
              <a:buNone/>
              <a:defRPr sz="1200" b="1"/>
            </a:lvl6pPr>
            <a:lvl7pPr marL="3200400" lvl="6" indent="-228600" algn="l" rtl="0">
              <a:lnSpc>
                <a:spcPct val="90000"/>
              </a:lnSpc>
              <a:spcBef>
                <a:spcPts val="400"/>
              </a:spcBef>
              <a:spcAft>
                <a:spcPts val="0"/>
              </a:spcAft>
              <a:buClr>
                <a:schemeClr val="lt1"/>
              </a:buClr>
              <a:buSzPts val="1200"/>
              <a:buNone/>
              <a:defRPr sz="1200" b="1"/>
            </a:lvl7pPr>
            <a:lvl8pPr marL="3657600" lvl="7" indent="-228600" algn="l" rtl="0">
              <a:lnSpc>
                <a:spcPct val="90000"/>
              </a:lnSpc>
              <a:spcBef>
                <a:spcPts val="400"/>
              </a:spcBef>
              <a:spcAft>
                <a:spcPts val="0"/>
              </a:spcAft>
              <a:buClr>
                <a:schemeClr val="lt1"/>
              </a:buClr>
              <a:buSzPts val="1200"/>
              <a:buNone/>
              <a:defRPr sz="1200" b="1"/>
            </a:lvl8pPr>
            <a:lvl9pPr marL="4114800" lvl="8" indent="-228600" algn="l" rtl="0">
              <a:lnSpc>
                <a:spcPct val="90000"/>
              </a:lnSpc>
              <a:spcBef>
                <a:spcPts val="400"/>
              </a:spcBef>
              <a:spcAft>
                <a:spcPts val="0"/>
              </a:spcAft>
              <a:buClr>
                <a:schemeClr val="lt1"/>
              </a:buClr>
              <a:buSzPts val="1200"/>
              <a:buNone/>
              <a:defRPr sz="1200" b="1"/>
            </a:lvl9pPr>
          </a:lstStyle>
          <a:p>
            <a:endParaRPr/>
          </a:p>
        </p:txBody>
      </p:sp>
      <p:sp>
        <p:nvSpPr>
          <p:cNvPr id="231" name="Google Shape;231;p25"/>
          <p:cNvSpPr txBox="1">
            <a:spLocks noGrp="1"/>
          </p:cNvSpPr>
          <p:nvPr>
            <p:ph type="body" idx="6"/>
          </p:nvPr>
        </p:nvSpPr>
        <p:spPr>
          <a:xfrm>
            <a:off x="6140263" y="2099360"/>
            <a:ext cx="2277300" cy="1456500"/>
          </a:xfrm>
          <a:prstGeom prst="rect">
            <a:avLst/>
          </a:prstGeom>
          <a:noFill/>
          <a:ln>
            <a:noFill/>
          </a:ln>
        </p:spPr>
        <p:txBody>
          <a:bodyPr spcFirstLastPara="1" wrap="square" lIns="0" tIns="0" rIns="0" bIns="0" anchor="t" anchorCtr="0">
            <a:normAutofit/>
          </a:bodyPr>
          <a:lstStyle>
            <a:lvl1pPr marL="457200" lvl="0" indent="-304800" algn="l" rtl="0">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rtl="0">
              <a:lnSpc>
                <a:spcPct val="90000"/>
              </a:lnSpc>
              <a:spcBef>
                <a:spcPts val="400"/>
              </a:spcBef>
              <a:spcAft>
                <a:spcPts val="0"/>
              </a:spcAft>
              <a:buClr>
                <a:schemeClr val="dk1"/>
              </a:buClr>
              <a:buSzPts val="1200"/>
              <a:buChar char="•"/>
              <a:defRPr sz="1200"/>
            </a:lvl2pPr>
            <a:lvl3pPr marL="1371600" lvl="2" indent="-304800" algn="l" rtl="0">
              <a:lnSpc>
                <a:spcPct val="90000"/>
              </a:lnSpc>
              <a:spcBef>
                <a:spcPts val="400"/>
              </a:spcBef>
              <a:spcAft>
                <a:spcPts val="0"/>
              </a:spcAft>
              <a:buClr>
                <a:schemeClr val="dk1"/>
              </a:buClr>
              <a:buSzPts val="1200"/>
              <a:buChar char="•"/>
              <a:defRPr sz="1200"/>
            </a:lvl3pPr>
            <a:lvl4pPr marL="1828800" lvl="3" indent="-304800" algn="l" rtl="0">
              <a:lnSpc>
                <a:spcPct val="90000"/>
              </a:lnSpc>
              <a:spcBef>
                <a:spcPts val="400"/>
              </a:spcBef>
              <a:spcAft>
                <a:spcPts val="0"/>
              </a:spcAft>
              <a:buClr>
                <a:schemeClr val="dk1"/>
              </a:buClr>
              <a:buSzPts val="1200"/>
              <a:buChar char="•"/>
              <a:defRPr sz="1200"/>
            </a:lvl4pPr>
            <a:lvl5pPr marL="2286000" lvl="4" indent="-304800" algn="l" rtl="0">
              <a:lnSpc>
                <a:spcPct val="90000"/>
              </a:lnSpc>
              <a:spcBef>
                <a:spcPts val="400"/>
              </a:spcBef>
              <a:spcAft>
                <a:spcPts val="0"/>
              </a:spcAft>
              <a:buClr>
                <a:schemeClr val="dk1"/>
              </a:buClr>
              <a:buSzPts val="1200"/>
              <a:buChar char="•"/>
              <a:defRPr sz="12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cxnSp>
        <p:nvCxnSpPr>
          <p:cNvPr id="232" name="Google Shape;232;p25"/>
          <p:cNvCxnSpPr/>
          <p:nvPr/>
        </p:nvCxnSpPr>
        <p:spPr>
          <a:xfrm>
            <a:off x="3427029" y="1454331"/>
            <a:ext cx="1600200" cy="3000"/>
          </a:xfrm>
          <a:prstGeom prst="straightConnector1">
            <a:avLst/>
          </a:prstGeom>
          <a:noFill/>
          <a:ln w="101600" cap="flat" cmpd="sng">
            <a:solidFill>
              <a:schemeClr val="lt2"/>
            </a:solidFill>
            <a:prstDash val="solid"/>
            <a:miter lim="800000"/>
            <a:headEnd type="none" w="sm" len="sm"/>
            <a:tailEnd type="none" w="sm" len="sm"/>
          </a:ln>
        </p:spPr>
      </p:cxnSp>
      <p:cxnSp>
        <p:nvCxnSpPr>
          <p:cNvPr id="233" name="Google Shape;233;p25"/>
          <p:cNvCxnSpPr/>
          <p:nvPr/>
        </p:nvCxnSpPr>
        <p:spPr>
          <a:xfrm>
            <a:off x="6140263"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234" name="Google Shape;234;p25"/>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35" name="Google Shape;235;p25"/>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36" name="Google Shape;236;p25"/>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890">
          <p15:clr>
            <a:srgbClr val="FBAE40"/>
          </p15:clr>
        </p15:guide>
        <p15:guide id="4" pos="3870">
          <p15:clr>
            <a:srgbClr val="FBAE40"/>
          </p15:clr>
        </p15:guide>
        <p15:guide id="5" orient="horz" pos="918">
          <p15:clr>
            <a:srgbClr val="FBAE40"/>
          </p15:clr>
        </p15:guide>
        <p15:guide id="6" orient="horz" pos="1080">
          <p15:clr>
            <a:srgbClr val="FBAE40"/>
          </p15:clr>
        </p15:guide>
        <p15:guide id="7" orient="horz" pos="414">
          <p15:clr>
            <a:srgbClr val="FBAE40"/>
          </p15:clr>
        </p15:guide>
        <p15:guide id="8" pos="3600">
          <p15:clr>
            <a:srgbClr val="FBAE40"/>
          </p15:clr>
        </p15:guide>
        <p15:guide id="9" pos="2160">
          <p15:clr>
            <a:srgbClr val="FBAE40"/>
          </p15:clr>
        </p15:guide>
        <p15:guide id="10" orient="horz" pos="131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237"/>
        <p:cNvGrpSpPr/>
        <p:nvPr/>
      </p:nvGrpSpPr>
      <p:grpSpPr>
        <a:xfrm>
          <a:off x="0" y="0"/>
          <a:ext cx="0" cy="0"/>
          <a:chOff x="0" y="0"/>
          <a:chExt cx="0" cy="0"/>
        </a:xfrm>
      </p:grpSpPr>
      <p:sp>
        <p:nvSpPr>
          <p:cNvPr id="238" name="Google Shape;238;p26"/>
          <p:cNvSpPr txBox="1">
            <a:spLocks noGrp="1"/>
          </p:cNvSpPr>
          <p:nvPr>
            <p:ph type="body" idx="1"/>
          </p:nvPr>
        </p:nvSpPr>
        <p:spPr>
          <a:xfrm>
            <a:off x="5172075" y="3826547"/>
            <a:ext cx="3686100" cy="441600"/>
          </a:xfrm>
          <a:prstGeom prst="rect">
            <a:avLst/>
          </a:prstGeom>
          <a:noFill/>
          <a:ln>
            <a:noFill/>
          </a:ln>
        </p:spPr>
        <p:txBody>
          <a:bodyPr spcFirstLastPara="1" wrap="square" lIns="0" tIns="0" rIns="0" bIns="0" anchor="b" anchorCtr="0">
            <a:noAutofit/>
          </a:bodyPr>
          <a:lstStyle>
            <a:lvl1pPr marL="457200" lvl="0" indent="-228600" algn="l" rtl="0">
              <a:lnSpc>
                <a:spcPct val="90000"/>
              </a:lnSpc>
              <a:spcBef>
                <a:spcPts val="800"/>
              </a:spcBef>
              <a:spcAft>
                <a:spcPts val="0"/>
              </a:spcAft>
              <a:buClr>
                <a:schemeClr val="lt2"/>
              </a:buClr>
              <a:buSzPts val="1200"/>
              <a:buNone/>
              <a:defRPr sz="1200" b="0" i="0">
                <a:solidFill>
                  <a:schemeClr val="lt2"/>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239" name="Google Shape;239;p26"/>
          <p:cNvSpPr txBox="1">
            <a:spLocks noGrp="1"/>
          </p:cNvSpPr>
          <p:nvPr>
            <p:ph type="subTitle" idx="2"/>
          </p:nvPr>
        </p:nvSpPr>
        <p:spPr>
          <a:xfrm>
            <a:off x="5180717" y="2693324"/>
            <a:ext cx="3677400" cy="793200"/>
          </a:xfrm>
          <a:prstGeom prst="rect">
            <a:avLst/>
          </a:prstGeom>
          <a:noFill/>
          <a:ln>
            <a:noFill/>
          </a:ln>
        </p:spPr>
        <p:txBody>
          <a:bodyPr spcFirstLastPara="1" wrap="square" lIns="0" tIns="0" rIns="0" bIns="0" anchor="t" anchorCtr="0">
            <a:normAutofit/>
          </a:bodyPr>
          <a:lstStyle>
            <a:lvl1pPr lvl="0" algn="l" rtl="0">
              <a:lnSpc>
                <a:spcPct val="9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240" name="Google Shape;240;p26"/>
          <p:cNvSpPr txBox="1">
            <a:spLocks noGrp="1"/>
          </p:cNvSpPr>
          <p:nvPr>
            <p:ph type="title"/>
          </p:nvPr>
        </p:nvSpPr>
        <p:spPr>
          <a:xfrm>
            <a:off x="5180717" y="1630243"/>
            <a:ext cx="36774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241" name="Google Shape;241;p26"/>
          <p:cNvCxnSpPr/>
          <p:nvPr/>
        </p:nvCxnSpPr>
        <p:spPr>
          <a:xfrm>
            <a:off x="5172075" y="2425277"/>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242" name="Google Shape;242;p26"/>
          <p:cNvSpPr>
            <a:spLocks noGrp="1"/>
          </p:cNvSpPr>
          <p:nvPr>
            <p:ph type="pic" idx="3"/>
          </p:nvPr>
        </p:nvSpPr>
        <p:spPr>
          <a:xfrm>
            <a:off x="0" y="0"/>
            <a:ext cx="4572000" cy="5143500"/>
          </a:xfrm>
          <a:prstGeom prst="rect">
            <a:avLst/>
          </a:prstGeom>
          <a:noFill/>
          <a:ln>
            <a:noFill/>
          </a:ln>
        </p:spPr>
      </p:sp>
      <p:grpSp>
        <p:nvGrpSpPr>
          <p:cNvPr id="243" name="Google Shape;243;p26"/>
          <p:cNvGrpSpPr/>
          <p:nvPr/>
        </p:nvGrpSpPr>
        <p:grpSpPr>
          <a:xfrm rot="10800000">
            <a:off x="6652530" y="0"/>
            <a:ext cx="2493906" cy="2493906"/>
            <a:chOff x="0" y="12289"/>
            <a:chExt cx="3550" cy="3551"/>
          </a:xfrm>
        </p:grpSpPr>
        <p:sp>
          <p:nvSpPr>
            <p:cNvPr id="244" name="Google Shape;244;p2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45" name="Google Shape;245;p2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46" name="Google Shape;246;p2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4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728663" y="1369219"/>
            <a:ext cx="77868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2" name="Google Shape;52;p13"/>
          <p:cNvSpPr txBox="1">
            <a:spLocks noGrp="1"/>
          </p:cNvSpPr>
          <p:nvPr>
            <p:ph type="title"/>
          </p:nvPr>
        </p:nvSpPr>
        <p:spPr>
          <a:xfrm>
            <a:off x="714375" y="273844"/>
            <a:ext cx="78009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Franklin Gothic"/>
              <a:buNone/>
              <a:defRPr sz="33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2244090" y="4749165"/>
            <a:ext cx="984900" cy="185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ftr" idx="11"/>
          </p:nvPr>
        </p:nvSpPr>
        <p:spPr>
          <a:xfrm>
            <a:off x="1121093" y="4749165"/>
            <a:ext cx="1122900" cy="185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sldNum" idx="12"/>
          </p:nvPr>
        </p:nvSpPr>
        <p:spPr>
          <a:xfrm>
            <a:off x="728663" y="4749165"/>
            <a:ext cx="392400" cy="1857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45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guide id="17" pos="29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ctrTitle"/>
          </p:nvPr>
        </p:nvSpPr>
        <p:spPr>
          <a:xfrm>
            <a:off x="3187672" y="403944"/>
            <a:ext cx="4846319" cy="8637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700"/>
              <a:buFont typeface="Franklin Gothic"/>
              <a:buNone/>
            </a:pPr>
            <a:r>
              <a:rPr lang="en-GB" sz="2700" b="1" dirty="0">
                <a:latin typeface="Candara" panose="020E0502030303020204" pitchFamily="34" charset="0"/>
              </a:rPr>
              <a:t>Team and Problem Statement</a:t>
            </a:r>
            <a:endParaRPr dirty="0">
              <a:latin typeface="Candara" panose="020E0502030303020204" pitchFamily="34" charset="0"/>
            </a:endParaRPr>
          </a:p>
        </p:txBody>
      </p:sp>
      <p:sp>
        <p:nvSpPr>
          <p:cNvPr id="252" name="Google Shape;252;p27"/>
          <p:cNvSpPr txBox="1">
            <a:spLocks noGrp="1"/>
          </p:cNvSpPr>
          <p:nvPr>
            <p:ph type="body" idx="1"/>
          </p:nvPr>
        </p:nvSpPr>
        <p:spPr>
          <a:xfrm>
            <a:off x="3187672" y="1218204"/>
            <a:ext cx="6257195" cy="270709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400"/>
              <a:buNone/>
            </a:pPr>
            <a:r>
              <a:rPr lang="en-GB" sz="1600" b="1" dirty="0">
                <a:solidFill>
                  <a:srgbClr val="674EA7"/>
                </a:solidFill>
                <a:latin typeface="Candara" panose="020E0502030303020204" pitchFamily="34" charset="0"/>
                <a:ea typeface="Franklin Gothic"/>
                <a:cs typeface="Franklin Gothic"/>
                <a:sym typeface="Franklin Gothic"/>
              </a:rPr>
              <a:t>Ministry :</a:t>
            </a:r>
            <a:r>
              <a:rPr lang="en-GB" sz="1600" b="1" dirty="0">
                <a:solidFill>
                  <a:srgbClr val="9900FF"/>
                </a:solidFill>
                <a:latin typeface="Candara" panose="020E0502030303020204" pitchFamily="34" charset="0"/>
                <a:ea typeface="Franklin Gothic"/>
                <a:cs typeface="Franklin Gothic"/>
                <a:sym typeface="Franklin Gothic"/>
              </a:rPr>
              <a:t> </a:t>
            </a:r>
            <a:r>
              <a:rPr lang="en-GB" sz="1600" b="1" dirty="0">
                <a:solidFill>
                  <a:srgbClr val="3C78D8"/>
                </a:solidFill>
                <a:latin typeface="Candara" panose="020E0502030303020204" pitchFamily="34" charset="0"/>
                <a:ea typeface="Franklin Gothic"/>
                <a:cs typeface="Franklin Gothic"/>
                <a:sym typeface="Franklin Gothic"/>
              </a:rPr>
              <a:t>Ministry of Home Affairs 	</a:t>
            </a:r>
            <a:endParaRPr sz="1600" b="1" dirty="0">
              <a:solidFill>
                <a:srgbClr val="3C78D8"/>
              </a:solidFill>
              <a:latin typeface="Candara" panose="020E0502030303020204" pitchFamily="34" charset="0"/>
            </a:endParaRPr>
          </a:p>
          <a:p>
            <a:pPr marL="0" lvl="0" indent="0" algn="l" rtl="0">
              <a:lnSpc>
                <a:spcPct val="90000"/>
              </a:lnSpc>
              <a:spcBef>
                <a:spcPts val="800"/>
              </a:spcBef>
              <a:spcAft>
                <a:spcPts val="0"/>
              </a:spcAft>
              <a:buClr>
                <a:schemeClr val="lt2"/>
              </a:buClr>
              <a:buSzPts val="1400"/>
              <a:buNone/>
            </a:pPr>
            <a:r>
              <a:rPr lang="en-GB" sz="1600" b="1" dirty="0">
                <a:solidFill>
                  <a:srgbClr val="674EA7"/>
                </a:solidFill>
                <a:latin typeface="Candara" panose="020E0502030303020204" pitchFamily="34" charset="0"/>
                <a:ea typeface="Franklin Gothic"/>
                <a:cs typeface="Franklin Gothic"/>
                <a:sym typeface="Franklin Gothic"/>
              </a:rPr>
              <a:t>PS Code: </a:t>
            </a:r>
            <a:r>
              <a:rPr lang="en-GB" sz="1600" b="1" dirty="0">
                <a:solidFill>
                  <a:srgbClr val="A61C00"/>
                </a:solidFill>
                <a:latin typeface="Candara" panose="020E0502030303020204" pitchFamily="34" charset="0"/>
                <a:ea typeface="Franklin Gothic"/>
                <a:cs typeface="Franklin Gothic"/>
                <a:sym typeface="Franklin Gothic"/>
              </a:rPr>
              <a:t>1412</a:t>
            </a:r>
            <a:br>
              <a:rPr lang="en-GB" sz="1600" b="1" dirty="0">
                <a:latin typeface="Candara" panose="020E0502030303020204" pitchFamily="34" charset="0"/>
                <a:ea typeface="Franklin Gothic"/>
                <a:cs typeface="Franklin Gothic"/>
                <a:sym typeface="Franklin Gothic"/>
              </a:rPr>
            </a:br>
            <a:r>
              <a:rPr lang="en-GB" sz="1600" b="1" dirty="0">
                <a:solidFill>
                  <a:srgbClr val="674EA7"/>
                </a:solidFill>
                <a:latin typeface="Candara" panose="020E0502030303020204" pitchFamily="34" charset="0"/>
                <a:ea typeface="Franklin Gothic"/>
                <a:cs typeface="Franklin Gothic"/>
                <a:sym typeface="Franklin Gothic"/>
              </a:rPr>
              <a:t>Problem Statement Title:</a:t>
            </a:r>
            <a:r>
              <a:rPr lang="en-GB" sz="1600" b="1" dirty="0">
                <a:latin typeface="Candara" panose="020E0502030303020204" pitchFamily="34" charset="0"/>
                <a:ea typeface="Franklin Gothic"/>
                <a:cs typeface="Franklin Gothic"/>
                <a:sym typeface="Franklin Gothic"/>
              </a:rPr>
              <a:t> </a:t>
            </a:r>
            <a:r>
              <a:rPr lang="en-GB" sz="1600" b="1" dirty="0">
                <a:solidFill>
                  <a:srgbClr val="A61C00"/>
                </a:solidFill>
                <a:latin typeface="Candara" panose="020E0502030303020204" pitchFamily="34" charset="0"/>
                <a:ea typeface="Franklin Gothic"/>
                <a:cs typeface="Franklin Gothic"/>
                <a:sym typeface="Franklin Gothic"/>
              </a:rPr>
              <a:t>Data Compression for backbone network</a:t>
            </a:r>
            <a:endParaRPr sz="1600" b="1" dirty="0">
              <a:solidFill>
                <a:srgbClr val="A61C00"/>
              </a:solidFill>
              <a:latin typeface="Candara" panose="020E0502030303020204" pitchFamily="34" charset="0"/>
            </a:endParaRPr>
          </a:p>
          <a:p>
            <a:pPr marL="0" lvl="0" indent="0" algn="l" rtl="0">
              <a:lnSpc>
                <a:spcPct val="90000"/>
              </a:lnSpc>
              <a:spcBef>
                <a:spcPts val="800"/>
              </a:spcBef>
              <a:spcAft>
                <a:spcPts val="0"/>
              </a:spcAft>
              <a:buClr>
                <a:schemeClr val="lt2"/>
              </a:buClr>
              <a:buSzPts val="1400"/>
              <a:buNone/>
            </a:pPr>
            <a:r>
              <a:rPr lang="en-GB" sz="1600" b="1" dirty="0">
                <a:solidFill>
                  <a:srgbClr val="674EA7"/>
                </a:solidFill>
                <a:latin typeface="Candara" panose="020E0502030303020204" pitchFamily="34" charset="0"/>
                <a:ea typeface="Franklin Gothic"/>
                <a:cs typeface="Franklin Gothic"/>
                <a:sym typeface="Franklin Gothic"/>
              </a:rPr>
              <a:t>Team Name:</a:t>
            </a:r>
            <a:r>
              <a:rPr lang="en-GB" sz="1600" b="1" dirty="0">
                <a:latin typeface="Candara" panose="020E0502030303020204" pitchFamily="34" charset="0"/>
                <a:ea typeface="Franklin Gothic"/>
                <a:cs typeface="Franklin Gothic"/>
                <a:sym typeface="Franklin Gothic"/>
              </a:rPr>
              <a:t> </a:t>
            </a:r>
            <a:r>
              <a:rPr lang="en-GB" sz="1600" b="1" dirty="0" err="1">
                <a:solidFill>
                  <a:srgbClr val="A61C00"/>
                </a:solidFill>
                <a:latin typeface="Candara" panose="020E0502030303020204" pitchFamily="34" charset="0"/>
                <a:ea typeface="Franklin Gothic"/>
                <a:cs typeface="Franklin Gothic"/>
                <a:sym typeface="Franklin Gothic"/>
              </a:rPr>
              <a:t>ammoGDevs</a:t>
            </a:r>
            <a:br>
              <a:rPr lang="en-GB" sz="1600" b="1" dirty="0">
                <a:latin typeface="Candara" panose="020E0502030303020204" pitchFamily="34" charset="0"/>
                <a:ea typeface="Franklin Gothic"/>
                <a:cs typeface="Franklin Gothic"/>
                <a:sym typeface="Franklin Gothic"/>
              </a:rPr>
            </a:br>
            <a:r>
              <a:rPr lang="en-GB" sz="1600" b="1" dirty="0">
                <a:solidFill>
                  <a:srgbClr val="674EA7"/>
                </a:solidFill>
                <a:latin typeface="Candara" panose="020E0502030303020204" pitchFamily="34" charset="0"/>
                <a:ea typeface="Franklin Gothic"/>
                <a:cs typeface="Franklin Gothic"/>
                <a:sym typeface="Franklin Gothic"/>
              </a:rPr>
              <a:t>Team Leader Name</a:t>
            </a:r>
            <a:r>
              <a:rPr lang="en-GB" sz="1600" b="1" dirty="0">
                <a:latin typeface="Candara" panose="020E0502030303020204" pitchFamily="34" charset="0"/>
                <a:ea typeface="Franklin Gothic"/>
                <a:cs typeface="Franklin Gothic"/>
                <a:sym typeface="Franklin Gothic"/>
              </a:rPr>
              <a:t>: </a:t>
            </a:r>
            <a:r>
              <a:rPr lang="en-GB" sz="1600" b="1" dirty="0">
                <a:solidFill>
                  <a:srgbClr val="A61C00"/>
                </a:solidFill>
                <a:latin typeface="Candara" panose="020E0502030303020204" pitchFamily="34" charset="0"/>
                <a:ea typeface="Franklin Gothic"/>
                <a:cs typeface="Franklin Gothic"/>
                <a:sym typeface="Franklin Gothic"/>
              </a:rPr>
              <a:t>Hemal S</a:t>
            </a:r>
            <a:br>
              <a:rPr lang="en-GB" sz="1600" b="1" dirty="0">
                <a:solidFill>
                  <a:srgbClr val="A61C00"/>
                </a:solidFill>
                <a:latin typeface="Candara" panose="020E0502030303020204" pitchFamily="34" charset="0"/>
                <a:ea typeface="Franklin Gothic"/>
                <a:cs typeface="Franklin Gothic"/>
                <a:sym typeface="Franklin Gothic"/>
              </a:rPr>
            </a:br>
            <a:r>
              <a:rPr lang="en-GB" sz="1600" b="1" dirty="0">
                <a:solidFill>
                  <a:srgbClr val="674EA7"/>
                </a:solidFill>
                <a:latin typeface="Candara" panose="020E0502030303020204" pitchFamily="34" charset="0"/>
                <a:ea typeface="Franklin Gothic"/>
                <a:cs typeface="Franklin Gothic"/>
                <a:sym typeface="Franklin Gothic"/>
              </a:rPr>
              <a:t>Institute Code (AISHE):</a:t>
            </a:r>
            <a:br>
              <a:rPr lang="en-GB" sz="1600" b="1" dirty="0">
                <a:latin typeface="Candara" panose="020E0502030303020204" pitchFamily="34" charset="0"/>
                <a:ea typeface="Franklin Gothic"/>
                <a:cs typeface="Franklin Gothic"/>
                <a:sym typeface="Franklin Gothic"/>
              </a:rPr>
            </a:br>
            <a:r>
              <a:rPr lang="en-GB" sz="1600" b="1" dirty="0">
                <a:solidFill>
                  <a:srgbClr val="674EA7"/>
                </a:solidFill>
                <a:latin typeface="Candara" panose="020E0502030303020204" pitchFamily="34" charset="0"/>
                <a:ea typeface="Franklin Gothic"/>
                <a:cs typeface="Franklin Gothic"/>
                <a:sym typeface="Franklin Gothic"/>
              </a:rPr>
              <a:t>Institute Name:</a:t>
            </a:r>
            <a:r>
              <a:rPr lang="en-GB" sz="1600" b="1" dirty="0">
                <a:latin typeface="Candara" panose="020E0502030303020204" pitchFamily="34" charset="0"/>
                <a:ea typeface="Franklin Gothic"/>
                <a:cs typeface="Franklin Gothic"/>
                <a:sym typeface="Franklin Gothic"/>
              </a:rPr>
              <a:t> </a:t>
            </a:r>
            <a:r>
              <a:rPr lang="en-GB" sz="1600" b="1" dirty="0">
                <a:solidFill>
                  <a:srgbClr val="A61C00"/>
                </a:solidFill>
                <a:latin typeface="Candara" panose="020E0502030303020204" pitchFamily="34" charset="0"/>
                <a:ea typeface="Franklin Gothic"/>
                <a:cs typeface="Franklin Gothic"/>
                <a:sym typeface="Franklin Gothic"/>
              </a:rPr>
              <a:t>Dayananda Sagar University, Bengaluru</a:t>
            </a:r>
            <a:endParaRPr sz="1600" b="1" dirty="0">
              <a:latin typeface="Candara" panose="020E0502030303020204" pitchFamily="34" charset="0"/>
              <a:ea typeface="Franklin Gothic"/>
              <a:cs typeface="Franklin Gothic"/>
              <a:sym typeface="Franklin Gothic"/>
            </a:endParaRPr>
          </a:p>
          <a:p>
            <a:pPr marL="0" lvl="0" indent="0" algn="l" rtl="0">
              <a:lnSpc>
                <a:spcPct val="90000"/>
              </a:lnSpc>
              <a:spcBef>
                <a:spcPts val="800"/>
              </a:spcBef>
              <a:spcAft>
                <a:spcPts val="0"/>
              </a:spcAft>
              <a:buClr>
                <a:schemeClr val="lt2"/>
              </a:buClr>
              <a:buSzPts val="1400"/>
              <a:buNone/>
            </a:pPr>
            <a:r>
              <a:rPr lang="en-GB" sz="1600" b="1" dirty="0" err="1">
                <a:solidFill>
                  <a:srgbClr val="674EA7"/>
                </a:solidFill>
                <a:latin typeface="Candara" panose="020E0502030303020204" pitchFamily="34" charset="0"/>
                <a:ea typeface="Franklin Gothic"/>
                <a:cs typeface="Franklin Gothic"/>
                <a:sym typeface="Franklin Gothic"/>
              </a:rPr>
              <a:t>TeM</a:t>
            </a:r>
            <a:r>
              <a:rPr lang="en-GB" sz="1600" b="1" dirty="0">
                <a:solidFill>
                  <a:srgbClr val="674EA7"/>
                </a:solidFill>
                <a:latin typeface="Candara" panose="020E0502030303020204" pitchFamily="34" charset="0"/>
                <a:ea typeface="Franklin Gothic"/>
                <a:cs typeface="Franklin Gothic"/>
                <a:sym typeface="Franklin Gothic"/>
              </a:rPr>
              <a:t> Name:</a:t>
            </a:r>
            <a:r>
              <a:rPr lang="en-GB" sz="1600" b="1" dirty="0">
                <a:latin typeface="Candara" panose="020E0502030303020204" pitchFamily="34" charset="0"/>
                <a:ea typeface="Franklin Gothic"/>
                <a:cs typeface="Franklin Gothic"/>
                <a:sym typeface="Franklin Gothic"/>
              </a:rPr>
              <a:t> </a:t>
            </a:r>
            <a:r>
              <a:rPr lang="en-GB" sz="1600" b="1" dirty="0">
                <a:solidFill>
                  <a:srgbClr val="A61C00"/>
                </a:solidFill>
                <a:latin typeface="Candara" panose="020E0502030303020204" pitchFamily="34" charset="0"/>
                <a:ea typeface="Franklin Gothic"/>
                <a:cs typeface="Franklin Gothic"/>
                <a:sym typeface="Franklin Gothic"/>
              </a:rPr>
              <a:t>Blockchain and Cybersecurity</a:t>
            </a:r>
            <a:endParaRPr sz="1600" b="1" dirty="0">
              <a:solidFill>
                <a:srgbClr val="A61C00"/>
              </a:solidFill>
              <a:latin typeface="Candara" panose="020E0502030303020204" pitchFamily="34" charset="0"/>
            </a:endParaRPr>
          </a:p>
        </p:txBody>
      </p:sp>
      <p:pic>
        <p:nvPicPr>
          <p:cNvPr id="253" name="Google Shape;253;p27"/>
          <p:cNvPicPr preferRelativeResize="0"/>
          <p:nvPr/>
        </p:nvPicPr>
        <p:blipFill rotWithShape="1">
          <a:blip r:embed="rId3">
            <a:alphaModFix/>
          </a:blip>
          <a:srcRect/>
          <a:stretch/>
        </p:blipFill>
        <p:spPr>
          <a:xfrm>
            <a:off x="910106" y="189155"/>
            <a:ext cx="2497684" cy="12531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723017" y="659297"/>
            <a:ext cx="4150823" cy="458147"/>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GB" dirty="0">
                <a:latin typeface="Candara" panose="020E0502030303020204" pitchFamily="34" charset="0"/>
              </a:rPr>
              <a:t>Idea/Approach Details</a:t>
            </a:r>
            <a:endParaRPr dirty="0">
              <a:latin typeface="Candara" panose="020E0502030303020204" pitchFamily="34" charset="0"/>
            </a:endParaRPr>
          </a:p>
        </p:txBody>
      </p:sp>
      <p:sp>
        <p:nvSpPr>
          <p:cNvPr id="259" name="Google Shape;259;p28"/>
          <p:cNvSpPr txBox="1">
            <a:spLocks noGrp="1"/>
          </p:cNvSpPr>
          <p:nvPr>
            <p:ph type="body" idx="1"/>
          </p:nvPr>
        </p:nvSpPr>
        <p:spPr>
          <a:xfrm>
            <a:off x="723017" y="1628875"/>
            <a:ext cx="4605600" cy="20670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400"/>
              <a:buNone/>
            </a:pPr>
            <a:r>
              <a:rPr lang="en-GB" sz="1600" b="1" dirty="0">
                <a:solidFill>
                  <a:srgbClr val="674EA7"/>
                </a:solidFill>
                <a:latin typeface="Times"/>
                <a:ea typeface="Times"/>
                <a:cs typeface="Times"/>
                <a:sym typeface="Times"/>
              </a:rPr>
              <a:t>Solution:</a:t>
            </a:r>
            <a:endParaRPr sz="1600" b="1" dirty="0">
              <a:solidFill>
                <a:srgbClr val="674EA7"/>
              </a:solidFill>
              <a:latin typeface="Times"/>
              <a:ea typeface="Times"/>
              <a:cs typeface="Times"/>
              <a:sym typeface="Times"/>
            </a:endParaRPr>
          </a:p>
          <a:p>
            <a:pPr marL="0" lvl="0" indent="0" algn="l" rtl="0">
              <a:lnSpc>
                <a:spcPct val="100000"/>
              </a:lnSpc>
              <a:spcBef>
                <a:spcPts val="0"/>
              </a:spcBef>
              <a:spcAft>
                <a:spcPts val="0"/>
              </a:spcAft>
              <a:buClr>
                <a:schemeClr val="lt2"/>
              </a:buClr>
              <a:buSzPts val="1400"/>
              <a:buNone/>
            </a:pPr>
            <a:endParaRPr sz="1400" b="1" dirty="0">
              <a:solidFill>
                <a:srgbClr val="000000"/>
              </a:solidFill>
              <a:latin typeface="Times"/>
              <a:ea typeface="Times"/>
              <a:cs typeface="Times"/>
              <a:sym typeface="Times"/>
            </a:endParaRPr>
          </a:p>
          <a:p>
            <a:pPr marL="0" lvl="0" indent="0" algn="l" rtl="0">
              <a:lnSpc>
                <a:spcPct val="100000"/>
              </a:lnSpc>
              <a:spcBef>
                <a:spcPts val="0"/>
              </a:spcBef>
              <a:spcAft>
                <a:spcPts val="0"/>
              </a:spcAft>
              <a:buClr>
                <a:schemeClr val="lt2"/>
              </a:buClr>
              <a:buSzPts val="1400"/>
              <a:buNone/>
            </a:pPr>
            <a:r>
              <a:rPr lang="en-GB" sz="1300" dirty="0">
                <a:latin typeface="Candara" panose="020E0502030303020204" pitchFamily="34" charset="0"/>
                <a:ea typeface="Franklin Gothic"/>
                <a:cs typeface="Franklin Gothic"/>
                <a:sym typeface="Franklin Gothic"/>
              </a:rPr>
              <a:t>To encounter this problem, we are developing a tool which will efficiently recommend the data compression algorithm preferable for the user input of file type and size to be sent and his preference, ultimately optimize network performance. The software will be designed to adapt to the unique characteristics of the network environment, ensuring seamless integration and minimal disruption to existing network operations</a:t>
            </a:r>
            <a:r>
              <a:rPr lang="en-GB" sz="1300" dirty="0">
                <a:latin typeface="Franklin Gothic"/>
                <a:ea typeface="Franklin Gothic"/>
                <a:cs typeface="Franklin Gothic"/>
                <a:sym typeface="Franklin Gothic"/>
              </a:rPr>
              <a:t>.</a:t>
            </a:r>
            <a:endParaRPr sz="1300" dirty="0">
              <a:latin typeface="Franklin Gothic"/>
              <a:ea typeface="Franklin Gothic"/>
              <a:cs typeface="Franklin Gothic"/>
              <a:sym typeface="Franklin Gothic"/>
            </a:endParaRPr>
          </a:p>
          <a:p>
            <a:pPr marL="215900" lvl="0" indent="-215900" algn="l" rtl="0">
              <a:lnSpc>
                <a:spcPct val="100000"/>
              </a:lnSpc>
              <a:spcBef>
                <a:spcPts val="800"/>
              </a:spcBef>
              <a:spcAft>
                <a:spcPts val="0"/>
              </a:spcAft>
              <a:buClr>
                <a:schemeClr val="dk1"/>
              </a:buClr>
              <a:buSzPts val="1200"/>
              <a:buFont typeface="Noto Sans Symbols"/>
              <a:buChar char="⮚"/>
            </a:pPr>
            <a:r>
              <a:rPr lang="en-GB" dirty="0"/>
              <a:t> </a:t>
            </a:r>
            <a:endParaRPr dirty="0"/>
          </a:p>
          <a:p>
            <a:pPr marL="215900" lvl="0" indent="-139700" algn="l" rtl="0">
              <a:lnSpc>
                <a:spcPct val="100000"/>
              </a:lnSpc>
              <a:spcBef>
                <a:spcPts val="800"/>
              </a:spcBef>
              <a:spcAft>
                <a:spcPts val="0"/>
              </a:spcAft>
              <a:buClr>
                <a:schemeClr val="dk1"/>
              </a:buClr>
              <a:buSzPts val="1200"/>
              <a:buFont typeface="Noto Sans Symbols"/>
              <a:buNone/>
            </a:pPr>
            <a:endParaRPr dirty="0"/>
          </a:p>
        </p:txBody>
      </p:sp>
      <p:sp>
        <p:nvSpPr>
          <p:cNvPr id="260" name="Google Shape;260;p28"/>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800"/>
              <a:buNone/>
            </a:pPr>
            <a:fld id="{00000000-1234-1234-1234-123412341234}" type="slidenum">
              <a:rPr lang="en-GB"/>
              <a:t>2</a:t>
            </a:fld>
            <a:endParaRPr/>
          </a:p>
        </p:txBody>
      </p:sp>
      <p:sp>
        <p:nvSpPr>
          <p:cNvPr id="263" name="Google Shape;263;p28"/>
          <p:cNvSpPr txBox="1"/>
          <p:nvPr/>
        </p:nvSpPr>
        <p:spPr>
          <a:xfrm>
            <a:off x="5429250" y="285750"/>
            <a:ext cx="3429000" cy="4412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400"/>
              <a:buFont typeface="Arial"/>
              <a:buNone/>
            </a:pPr>
            <a:r>
              <a:rPr lang="en-GB" sz="1600" b="1" i="0" u="none" strike="noStrike" cap="none" dirty="0">
                <a:solidFill>
                  <a:srgbClr val="674EA7"/>
                </a:solidFill>
                <a:latin typeface="Times"/>
                <a:ea typeface="Times"/>
                <a:cs typeface="Times"/>
                <a:sym typeface="Times"/>
              </a:rPr>
              <a:t>Technology stack:</a:t>
            </a:r>
            <a:endParaRPr sz="1600" b="1" i="0" u="none" strike="noStrike" cap="none" dirty="0">
              <a:solidFill>
                <a:srgbClr val="674EA7"/>
              </a:solidFill>
              <a:latin typeface="Times"/>
              <a:ea typeface="Times"/>
              <a:cs typeface="Times"/>
              <a:sym typeface="Times"/>
            </a:endParaRPr>
          </a:p>
          <a:p>
            <a:pPr marL="0" marR="0" lvl="0" indent="0" algn="l" rtl="0">
              <a:lnSpc>
                <a:spcPct val="100000"/>
              </a:lnSpc>
              <a:spcBef>
                <a:spcPts val="0"/>
              </a:spcBef>
              <a:spcAft>
                <a:spcPts val="0"/>
              </a:spcAft>
              <a:buClr>
                <a:schemeClr val="lt2"/>
              </a:buClr>
              <a:buSzPts val="1400"/>
              <a:buFont typeface="Arial"/>
              <a:buNone/>
            </a:pPr>
            <a:endParaRPr sz="1200" b="1" dirty="0">
              <a:solidFill>
                <a:schemeClr val="dk1"/>
              </a:solidFill>
              <a:latin typeface="Times"/>
              <a:ea typeface="Times"/>
              <a:cs typeface="Times"/>
              <a:sym typeface="Times"/>
            </a:endParaRPr>
          </a:p>
          <a:p>
            <a:pPr marL="146050" marR="0" lvl="0" algn="l" rtl="0">
              <a:lnSpc>
                <a:spcPct val="100000"/>
              </a:lnSpc>
              <a:spcBef>
                <a:spcPts val="0"/>
              </a:spcBef>
              <a:spcAft>
                <a:spcPts val="0"/>
              </a:spcAft>
              <a:buClr>
                <a:schemeClr val="dk1"/>
              </a:buClr>
              <a:buSzPts val="1300"/>
            </a:pPr>
            <a:r>
              <a:rPr lang="en-GB" sz="1300" dirty="0">
                <a:solidFill>
                  <a:schemeClr val="dk1"/>
                </a:solidFill>
                <a:latin typeface="Franklin Gothic"/>
                <a:ea typeface="Franklin Gothic"/>
                <a:cs typeface="Franklin Gothic"/>
                <a:sym typeface="Franklin Gothic"/>
              </a:rPr>
              <a:t>1. </a:t>
            </a:r>
            <a:r>
              <a:rPr lang="en-GB" sz="1300" b="1" dirty="0">
                <a:solidFill>
                  <a:schemeClr val="dk1"/>
                </a:solidFill>
                <a:latin typeface="Candara" panose="020E0502030303020204" pitchFamily="34" charset="0"/>
                <a:ea typeface="Franklin Gothic"/>
                <a:cs typeface="Franklin Gothic"/>
                <a:sym typeface="Franklin Gothic"/>
              </a:rPr>
              <a:t>Data Collection and Processing</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-Language: Python</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-Libraries: Pandas, NumPy</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Franklin Gothic"/>
                <a:sym typeface="Franklin Gothic"/>
              </a:rPr>
              <a:t>2. </a:t>
            </a:r>
            <a:r>
              <a:rPr lang="en-GB" sz="1300" b="1" dirty="0">
                <a:solidFill>
                  <a:schemeClr val="dk1"/>
                </a:solidFill>
                <a:latin typeface="Candara" panose="020E0502030303020204" pitchFamily="34" charset="0"/>
                <a:ea typeface="Franklin Gothic"/>
                <a:cs typeface="Franklin Gothic"/>
                <a:sym typeface="Franklin Gothic"/>
              </a:rPr>
              <a:t>Machine Learning/Recommendation Model</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-Libraries: Scikit-learn</a:t>
            </a:r>
            <a:endParaRPr lang="en-GB" sz="1300" dirty="0">
              <a:solidFill>
                <a:schemeClr val="dk1"/>
              </a:solidFill>
              <a:latin typeface="Candara" panose="020E0502030303020204" pitchFamily="34" charset="0"/>
              <a:ea typeface="Franklin Gothic"/>
              <a:cs typeface="Franklin Gothic"/>
              <a:sym typeface="Franklin Gothic"/>
            </a:endParaRP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Franklin Gothic"/>
                <a:sym typeface="Franklin Gothic"/>
              </a:rPr>
              <a:t>3. </a:t>
            </a:r>
            <a:r>
              <a:rPr lang="en-GB" sz="1300" b="1" dirty="0">
                <a:solidFill>
                  <a:schemeClr val="dk1"/>
                </a:solidFill>
                <a:latin typeface="Candara" panose="020E0502030303020204" pitchFamily="34" charset="0"/>
                <a:ea typeface="Franklin Gothic"/>
                <a:cs typeface="Franklin Gothic"/>
                <a:sym typeface="Franklin Gothic"/>
              </a:rPr>
              <a:t>File Handling and Metadata Extraction</a:t>
            </a:r>
            <a:r>
              <a:rPr lang="en-GB" sz="1300" dirty="0">
                <a:solidFill>
                  <a:schemeClr val="dk1"/>
                </a:solidFill>
                <a:latin typeface="Candara" panose="020E0502030303020204" pitchFamily="34" charset="0"/>
                <a:ea typeface="Franklin Gothic"/>
                <a:cs typeface="Franklin Gothic"/>
                <a:sym typeface="Franklin Gothic"/>
              </a:rPr>
              <a:t>:</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Franklin Gothic"/>
                <a:sym typeface="Franklin Gothic"/>
              </a:rPr>
              <a:t>   </a:t>
            </a:r>
            <a:r>
              <a:rPr lang="en-GB" sz="1300" dirty="0">
                <a:solidFill>
                  <a:schemeClr val="dk1"/>
                </a:solidFill>
                <a:latin typeface="Candara" panose="020E0502030303020204" pitchFamily="34" charset="0"/>
                <a:ea typeface="Franklin Gothic"/>
                <a:cs typeface="Times" panose="02020603050405020304" pitchFamily="18" charset="0"/>
                <a:sym typeface="Franklin Gothic"/>
              </a:rPr>
              <a:t>-Libraries: Specialized libraries for different file types (e.g., Pillow for images, PyPDF2 for PDFs).</a:t>
            </a:r>
            <a:endParaRPr lang="en-GB" sz="1300" dirty="0">
              <a:solidFill>
                <a:schemeClr val="dk1"/>
              </a:solidFill>
              <a:latin typeface="Candara" panose="020E0502030303020204" pitchFamily="34" charset="0"/>
              <a:ea typeface="Franklin Gothic"/>
              <a:cs typeface="Franklin Gothic"/>
              <a:sym typeface="Franklin Gothic"/>
            </a:endParaRP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Franklin Gothic"/>
                <a:sym typeface="Franklin Gothic"/>
              </a:rPr>
              <a:t>4. </a:t>
            </a:r>
            <a:r>
              <a:rPr lang="en-GB" sz="1300" b="1" dirty="0">
                <a:solidFill>
                  <a:schemeClr val="dk1"/>
                </a:solidFill>
                <a:latin typeface="Candara" panose="020E0502030303020204" pitchFamily="34" charset="0"/>
                <a:ea typeface="Franklin Gothic"/>
                <a:cs typeface="Franklin Gothic"/>
                <a:sym typeface="Franklin Gothic"/>
              </a:rPr>
              <a:t>Compression Algorithms</a:t>
            </a:r>
            <a:r>
              <a:rPr lang="en-GB" sz="1300" dirty="0">
                <a:solidFill>
                  <a:schemeClr val="dk1"/>
                </a:solidFill>
                <a:latin typeface="Candara" panose="020E0502030303020204" pitchFamily="34" charset="0"/>
                <a:ea typeface="Franklin Gothic"/>
                <a:cs typeface="Franklin Gothic"/>
                <a:sym typeface="Franklin Gothic"/>
              </a:rPr>
              <a:t>:</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a:t>
            </a:r>
            <a:r>
              <a:rPr lang="en-US" sz="1300" dirty="0">
                <a:solidFill>
                  <a:schemeClr val="dk1"/>
                </a:solidFill>
                <a:latin typeface="Candara" panose="020E0502030303020204" pitchFamily="34" charset="0"/>
                <a:ea typeface="Franklin Gothic"/>
                <a:cs typeface="Times" panose="02020603050405020304" pitchFamily="18" charset="0"/>
                <a:sym typeface="Franklin Gothic"/>
              </a:rPr>
              <a:t>Text-Huffman and Run Length Encoding</a:t>
            </a:r>
            <a:r>
              <a:rPr lang="en-GB" sz="1300" dirty="0">
                <a:solidFill>
                  <a:schemeClr val="dk1"/>
                </a:solidFill>
                <a:latin typeface="Candara" panose="020E0502030303020204" pitchFamily="34" charset="0"/>
                <a:ea typeface="Franklin Gothic"/>
                <a:cs typeface="Franklin Gothic"/>
                <a:sym typeface="Franklin Gothic"/>
              </a:rPr>
              <a:t>5.</a:t>
            </a:r>
          </a:p>
          <a:p>
            <a:pPr marL="146050" marR="0" lvl="0" algn="l" rtl="0">
              <a:lnSpc>
                <a:spcPct val="100000"/>
              </a:lnSpc>
              <a:spcBef>
                <a:spcPts val="0"/>
              </a:spcBef>
              <a:spcAft>
                <a:spcPts val="0"/>
              </a:spcAft>
              <a:buClr>
                <a:schemeClr val="dk1"/>
              </a:buClr>
              <a:buSzPts val="1300"/>
            </a:pPr>
            <a:r>
              <a:rPr lang="en-US" sz="1300" dirty="0">
                <a:solidFill>
                  <a:schemeClr val="dk1"/>
                </a:solidFill>
                <a:latin typeface="Candara" panose="020E0502030303020204" pitchFamily="34" charset="0"/>
                <a:ea typeface="Franklin Gothic"/>
                <a:cs typeface="Franklin Gothic"/>
                <a:sym typeface="Franklin Gothic"/>
              </a:rPr>
              <a:t>    Video-H.264(AVC-Advanced Video Coding)</a:t>
            </a:r>
          </a:p>
          <a:p>
            <a:pPr marL="146050" marR="0" lvl="0" algn="l" rtl="0">
              <a:lnSpc>
                <a:spcPct val="100000"/>
              </a:lnSpc>
              <a:spcBef>
                <a:spcPts val="0"/>
              </a:spcBef>
              <a:spcAft>
                <a:spcPts val="0"/>
              </a:spcAft>
              <a:buClr>
                <a:schemeClr val="dk1"/>
              </a:buClr>
              <a:buSzPts val="1300"/>
            </a:pPr>
            <a:r>
              <a:rPr lang="en-US" sz="1300" dirty="0">
                <a:solidFill>
                  <a:schemeClr val="dk1"/>
                </a:solidFill>
                <a:latin typeface="Candara" panose="020E0502030303020204" pitchFamily="34" charset="0"/>
                <a:ea typeface="Franklin Gothic"/>
                <a:cs typeface="Franklin Gothic"/>
                <a:sym typeface="Franklin Gothic"/>
              </a:rPr>
              <a:t>     Audio-MP3 (MPEG-1 Audio Layer III), AAC</a:t>
            </a:r>
            <a:endParaRPr lang="en-GB" sz="1300" b="1" dirty="0">
              <a:solidFill>
                <a:schemeClr val="dk1"/>
              </a:solidFill>
              <a:latin typeface="Candara" panose="020E0502030303020204" pitchFamily="34" charset="0"/>
              <a:ea typeface="Franklin Gothic"/>
              <a:cs typeface="Franklin Gothic"/>
              <a:sym typeface="Franklin Gothic"/>
            </a:endParaRPr>
          </a:p>
          <a:p>
            <a:pPr marL="146050" marR="0" lvl="0" algn="l" rtl="0">
              <a:lnSpc>
                <a:spcPct val="100000"/>
              </a:lnSpc>
              <a:spcBef>
                <a:spcPts val="0"/>
              </a:spcBef>
              <a:spcAft>
                <a:spcPts val="0"/>
              </a:spcAft>
              <a:buClr>
                <a:schemeClr val="dk1"/>
              </a:buClr>
              <a:buSzPts val="1300"/>
            </a:pPr>
            <a:r>
              <a:rPr lang="en-GB" sz="1300" b="1" dirty="0">
                <a:solidFill>
                  <a:schemeClr val="dk1"/>
                </a:solidFill>
                <a:latin typeface="Candara" panose="020E0502030303020204" pitchFamily="34" charset="0"/>
                <a:ea typeface="Franklin Gothic"/>
                <a:cs typeface="Franklin Gothic"/>
                <a:sym typeface="Franklin Gothic"/>
              </a:rPr>
              <a:t>User Interface </a:t>
            </a:r>
            <a:r>
              <a:rPr lang="en-GB" sz="1300" dirty="0">
                <a:solidFill>
                  <a:schemeClr val="dk1"/>
                </a:solidFill>
                <a:latin typeface="Candara" panose="020E0502030303020204" pitchFamily="34" charset="0"/>
                <a:ea typeface="Franklin Gothic"/>
                <a:cs typeface="Franklin Gothic"/>
                <a:sym typeface="Franklin Gothic"/>
              </a:rPr>
              <a:t>:</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-Libraries: </a:t>
            </a:r>
            <a:r>
              <a:rPr lang="en-GB" sz="1300" dirty="0" err="1">
                <a:solidFill>
                  <a:schemeClr val="dk1"/>
                </a:solidFill>
                <a:latin typeface="Candara" panose="020E0502030303020204" pitchFamily="34" charset="0"/>
                <a:ea typeface="Franklin Gothic"/>
                <a:cs typeface="Times" panose="02020603050405020304" pitchFamily="18" charset="0"/>
                <a:sym typeface="Franklin Gothic"/>
              </a:rPr>
              <a:t>Tkinter</a:t>
            </a:r>
            <a:r>
              <a:rPr lang="en-GB" sz="1300" dirty="0">
                <a:solidFill>
                  <a:schemeClr val="dk1"/>
                </a:solidFill>
                <a:latin typeface="Candara" panose="020E0502030303020204" pitchFamily="34" charset="0"/>
                <a:ea typeface="Franklin Gothic"/>
                <a:cs typeface="Times" panose="02020603050405020304" pitchFamily="18" charset="0"/>
                <a:sym typeface="Franklin Gothic"/>
              </a:rPr>
              <a:t> or </a:t>
            </a:r>
            <a:r>
              <a:rPr lang="en-GB" sz="1300" dirty="0" err="1">
                <a:solidFill>
                  <a:schemeClr val="dk1"/>
                </a:solidFill>
                <a:latin typeface="Candara" panose="020E0502030303020204" pitchFamily="34" charset="0"/>
                <a:ea typeface="Franklin Gothic"/>
                <a:cs typeface="Times" panose="02020603050405020304" pitchFamily="18" charset="0"/>
                <a:sym typeface="Franklin Gothic"/>
              </a:rPr>
              <a:t>PyQt,Figma</a:t>
            </a:r>
            <a:endParaRPr lang="en-GB" sz="1300" dirty="0">
              <a:solidFill>
                <a:schemeClr val="dk1"/>
              </a:solidFill>
              <a:latin typeface="Candara" panose="020E0502030303020204" pitchFamily="34" charset="0"/>
              <a:ea typeface="Franklin Gothic"/>
              <a:cs typeface="Franklin Gothic"/>
              <a:sym typeface="Franklin Gothic"/>
            </a:endParaRP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Franklin Gothic"/>
                <a:sym typeface="Franklin Gothic"/>
              </a:rPr>
              <a:t>6. </a:t>
            </a:r>
            <a:r>
              <a:rPr lang="en-GB" sz="1300" b="1" dirty="0">
                <a:solidFill>
                  <a:schemeClr val="dk1"/>
                </a:solidFill>
                <a:latin typeface="Candara" panose="020E0502030303020204" pitchFamily="34" charset="0"/>
                <a:ea typeface="Franklin Gothic"/>
                <a:cs typeface="Franklin Gothic"/>
                <a:sym typeface="Franklin Gothic"/>
              </a:rPr>
              <a:t>Testing and Deployment</a:t>
            </a:r>
            <a:r>
              <a:rPr lang="en-GB" sz="1300" dirty="0">
                <a:solidFill>
                  <a:schemeClr val="dk1"/>
                </a:solidFill>
                <a:latin typeface="Candara" panose="020E0502030303020204" pitchFamily="34" charset="0"/>
                <a:ea typeface="Franklin Gothic"/>
                <a:cs typeface="Franklin Gothic"/>
                <a:sym typeface="Franklin Gothic"/>
              </a:rPr>
              <a:t>:</a:t>
            </a: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-Testing: Unit testing libraries like </a:t>
            </a:r>
            <a:r>
              <a:rPr lang="en-GB" sz="1300" dirty="0" err="1">
                <a:solidFill>
                  <a:schemeClr val="dk1"/>
                </a:solidFill>
                <a:latin typeface="Candara" panose="020E0502030303020204" pitchFamily="34" charset="0"/>
                <a:ea typeface="Franklin Gothic"/>
                <a:cs typeface="Times" panose="02020603050405020304" pitchFamily="18" charset="0"/>
                <a:sym typeface="Franklin Gothic"/>
              </a:rPr>
              <a:t>unittest</a:t>
            </a:r>
            <a:r>
              <a:rPr lang="en-GB" sz="1300" dirty="0">
                <a:solidFill>
                  <a:schemeClr val="dk1"/>
                </a:solidFill>
                <a:latin typeface="Candara" panose="020E0502030303020204" pitchFamily="34" charset="0"/>
                <a:ea typeface="Franklin Gothic"/>
                <a:cs typeface="Times" panose="02020603050405020304" pitchFamily="18" charset="0"/>
                <a:sym typeface="Franklin Gothic"/>
              </a:rPr>
              <a:t> or </a:t>
            </a:r>
            <a:r>
              <a:rPr lang="en-GB" sz="1300" dirty="0" err="1">
                <a:solidFill>
                  <a:schemeClr val="dk1"/>
                </a:solidFill>
                <a:latin typeface="Candara" panose="020E0502030303020204" pitchFamily="34" charset="0"/>
                <a:ea typeface="Franklin Gothic"/>
                <a:cs typeface="Times" panose="02020603050405020304" pitchFamily="18" charset="0"/>
                <a:sym typeface="Franklin Gothic"/>
              </a:rPr>
              <a:t>pytest</a:t>
            </a:r>
            <a:endParaRPr lang="en-GB" sz="1300" dirty="0">
              <a:solidFill>
                <a:schemeClr val="dk1"/>
              </a:solidFill>
              <a:latin typeface="Candara" panose="020E0502030303020204" pitchFamily="34" charset="0"/>
              <a:ea typeface="Franklin Gothic"/>
              <a:cs typeface="Times" panose="02020603050405020304" pitchFamily="18" charset="0"/>
              <a:sym typeface="Franklin Gothic"/>
            </a:endParaRPr>
          </a:p>
          <a:p>
            <a:pPr marL="146050" marR="0" lvl="0" algn="l" rtl="0">
              <a:lnSpc>
                <a:spcPct val="100000"/>
              </a:lnSpc>
              <a:spcBef>
                <a:spcPts val="0"/>
              </a:spcBef>
              <a:spcAft>
                <a:spcPts val="0"/>
              </a:spcAft>
              <a:buClr>
                <a:schemeClr val="dk1"/>
              </a:buClr>
              <a:buSzPts val="1300"/>
            </a:pPr>
            <a:r>
              <a:rPr lang="en-GB" sz="1300" dirty="0">
                <a:solidFill>
                  <a:schemeClr val="dk1"/>
                </a:solidFill>
                <a:latin typeface="Candara" panose="020E0502030303020204" pitchFamily="34" charset="0"/>
                <a:ea typeface="Franklin Gothic"/>
                <a:cs typeface="Times" panose="02020603050405020304" pitchFamily="18" charset="0"/>
                <a:sym typeface="Franklin Gothic"/>
              </a:rPr>
              <a:t>   -</a:t>
            </a:r>
            <a:r>
              <a:rPr lang="en-GB" sz="1300" b="1" dirty="0">
                <a:solidFill>
                  <a:schemeClr val="dk1"/>
                </a:solidFill>
                <a:latin typeface="Candara" panose="020E0502030303020204" pitchFamily="34" charset="0"/>
                <a:ea typeface="Franklin Gothic"/>
                <a:cs typeface="Times" panose="02020603050405020304" pitchFamily="18" charset="0"/>
                <a:sym typeface="Franklin Gothic"/>
              </a:rPr>
              <a:t>Deployment</a:t>
            </a:r>
            <a:r>
              <a:rPr lang="en-GB" sz="1300" dirty="0">
                <a:solidFill>
                  <a:schemeClr val="dk1"/>
                </a:solidFill>
                <a:latin typeface="Candara" panose="020E0502030303020204" pitchFamily="34" charset="0"/>
                <a:ea typeface="Franklin Gothic"/>
                <a:cs typeface="Times" panose="02020603050405020304" pitchFamily="18" charset="0"/>
                <a:sym typeface="Franklin Gothic"/>
              </a:rPr>
              <a:t> :WEBSITE THAT ACTS AS AN ENABLER</a:t>
            </a:r>
            <a:endParaRPr dirty="0">
              <a:solidFill>
                <a:schemeClr val="lt2"/>
              </a:solidFill>
              <a:latin typeface="Franklin Gothic"/>
              <a:ea typeface="Franklin Gothic"/>
              <a:cs typeface="Franklin Gothic"/>
              <a:sym typeface="Franklin Gothic"/>
            </a:endParaRPr>
          </a:p>
          <a:p>
            <a:pPr marL="0" marR="0" lvl="0" indent="0" algn="l" rtl="0">
              <a:lnSpc>
                <a:spcPct val="100000"/>
              </a:lnSpc>
              <a:spcBef>
                <a:spcPts val="0"/>
              </a:spcBef>
              <a:spcAft>
                <a:spcPts val="0"/>
              </a:spcAft>
              <a:buClr>
                <a:schemeClr val="lt2"/>
              </a:buClr>
              <a:buSzPts val="1400"/>
              <a:buFont typeface="Arial"/>
              <a:buNone/>
            </a:pPr>
            <a:endParaRPr dirty="0">
              <a:solidFill>
                <a:schemeClr val="lt2"/>
              </a:solidFill>
              <a:latin typeface="Franklin Gothic"/>
              <a:ea typeface="Franklin Gothic"/>
              <a:cs typeface="Franklin Gothic"/>
              <a:sym typeface="Franklin Gothic"/>
            </a:endParaRPr>
          </a:p>
          <a:p>
            <a:pPr marL="0" marR="0" lvl="0" indent="0" algn="l" rtl="0">
              <a:lnSpc>
                <a:spcPct val="100000"/>
              </a:lnSpc>
              <a:spcBef>
                <a:spcPts val="0"/>
              </a:spcBef>
              <a:spcAft>
                <a:spcPts val="0"/>
              </a:spcAft>
              <a:buClr>
                <a:schemeClr val="lt2"/>
              </a:buClr>
              <a:buSzPts val="1400"/>
              <a:buFont typeface="Arial"/>
              <a:buNone/>
            </a:pPr>
            <a:endParaRPr dirty="0">
              <a:solidFill>
                <a:schemeClr val="lt2"/>
              </a:solidFill>
              <a:latin typeface="Franklin Gothic"/>
              <a:ea typeface="Franklin Gothic"/>
              <a:cs typeface="Franklin Gothic"/>
              <a:sym typeface="Franklin Gothic"/>
            </a:endParaRPr>
          </a:p>
          <a:p>
            <a:pPr marL="0" marR="0" lvl="0" indent="0" algn="l" rtl="0">
              <a:lnSpc>
                <a:spcPct val="100000"/>
              </a:lnSpc>
              <a:spcBef>
                <a:spcPts val="0"/>
              </a:spcBef>
              <a:spcAft>
                <a:spcPts val="0"/>
              </a:spcAft>
              <a:buClr>
                <a:schemeClr val="lt2"/>
              </a:buClr>
              <a:buSzPts val="1400"/>
              <a:buFont typeface="Arial"/>
              <a:buNone/>
            </a:pPr>
            <a:endParaRPr dirty="0">
              <a:solidFill>
                <a:schemeClr val="lt2"/>
              </a:solidFill>
              <a:latin typeface="Franklin Gothic"/>
              <a:ea typeface="Franklin Gothic"/>
              <a:cs typeface="Franklin Gothic"/>
              <a:sym typeface="Franklin Gothic"/>
            </a:endParaRPr>
          </a:p>
          <a:p>
            <a:pPr marL="215900" marR="0" lvl="0" indent="-215900" algn="l" rtl="0">
              <a:lnSpc>
                <a:spcPct val="100000"/>
              </a:lnSpc>
              <a:spcBef>
                <a:spcPts val="800"/>
              </a:spcBef>
              <a:spcAft>
                <a:spcPts val="0"/>
              </a:spcAft>
              <a:buClr>
                <a:schemeClr val="dk1"/>
              </a:buClr>
              <a:buSzPts val="1200"/>
              <a:buFont typeface="Noto Sans Symbols"/>
              <a:buChar char="⮚"/>
            </a:pPr>
            <a:r>
              <a:rPr lang="en-GB" sz="1200" b="0" i="0" u="none" strike="noStrike" cap="none" dirty="0">
                <a:solidFill>
                  <a:schemeClr val="dk1"/>
                </a:solidFill>
                <a:latin typeface="Libre Franklin"/>
                <a:ea typeface="Libre Franklin"/>
                <a:cs typeface="Libre Franklin"/>
                <a:sym typeface="Libre Franklin"/>
              </a:rPr>
              <a:t>  </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Clr>
                <a:schemeClr val="dk1"/>
              </a:buClr>
              <a:buSzPts val="1200"/>
              <a:buFont typeface="Arial"/>
              <a:buNone/>
            </a:pPr>
            <a:endParaRPr sz="1200" b="0" i="0" u="none" strike="noStrike" cap="none"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456109" y="403781"/>
            <a:ext cx="4335607" cy="458147"/>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GB" dirty="0"/>
              <a:t>Idea/Approach Details</a:t>
            </a:r>
            <a:endParaRPr dirty="0"/>
          </a:p>
        </p:txBody>
      </p:sp>
      <p:sp>
        <p:nvSpPr>
          <p:cNvPr id="269" name="Google Shape;269;p29"/>
          <p:cNvSpPr txBox="1">
            <a:spLocks noGrp="1"/>
          </p:cNvSpPr>
          <p:nvPr>
            <p:ph type="body" idx="2"/>
          </p:nvPr>
        </p:nvSpPr>
        <p:spPr>
          <a:xfrm>
            <a:off x="456109" y="1129366"/>
            <a:ext cx="3629100" cy="237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2"/>
              </a:buClr>
              <a:buSzPts val="1400"/>
              <a:buNone/>
            </a:pPr>
            <a:r>
              <a:rPr lang="en-GB" sz="1600" b="1" dirty="0">
                <a:solidFill>
                  <a:srgbClr val="674EA7"/>
                </a:solidFill>
                <a:latin typeface="Candara" panose="020E0502030303020204" pitchFamily="34" charset="0"/>
                <a:ea typeface="Times"/>
                <a:cs typeface="Times"/>
                <a:sym typeface="Times"/>
              </a:rPr>
              <a:t>Use Cases Scenario</a:t>
            </a:r>
            <a:endParaRPr sz="1600" b="1" dirty="0">
              <a:solidFill>
                <a:srgbClr val="674EA7"/>
              </a:solidFill>
              <a:latin typeface="Candara" panose="020E0502030303020204" pitchFamily="34" charset="0"/>
              <a:ea typeface="Times"/>
              <a:cs typeface="Times"/>
              <a:sym typeface="Times"/>
            </a:endParaRPr>
          </a:p>
        </p:txBody>
      </p:sp>
      <p:sp>
        <p:nvSpPr>
          <p:cNvPr id="271" name="Google Shape;271;p29"/>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800"/>
              <a:buNone/>
            </a:pPr>
            <a:fld id="{00000000-1234-1234-1234-123412341234}" type="slidenum">
              <a:rPr lang="en-GB"/>
              <a:t>3</a:t>
            </a:fld>
            <a:endParaRPr/>
          </a:p>
        </p:txBody>
      </p:sp>
      <p:sp>
        <p:nvSpPr>
          <p:cNvPr id="272" name="Google Shape;272;p29"/>
          <p:cNvSpPr txBox="1"/>
          <p:nvPr/>
        </p:nvSpPr>
        <p:spPr>
          <a:xfrm>
            <a:off x="4572000" y="1714500"/>
            <a:ext cx="3857625" cy="23693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lt2"/>
              </a:buClr>
              <a:buSzPts val="1400"/>
              <a:buFont typeface="Arial"/>
              <a:buNone/>
            </a:pPr>
            <a:endParaRPr sz="1100" b="0" i="0" u="none" strike="noStrike" cap="none">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6F7E6C60-04C2-50E5-BCBC-C66303B517D1}"/>
              </a:ext>
            </a:extLst>
          </p:cNvPr>
          <p:cNvSpPr>
            <a:spLocks noGrp="1"/>
          </p:cNvSpPr>
          <p:nvPr>
            <p:ph type="body" idx="1"/>
          </p:nvPr>
        </p:nvSpPr>
        <p:spPr>
          <a:xfrm>
            <a:off x="244306" y="1458852"/>
            <a:ext cx="4966131" cy="3476051"/>
          </a:xfrm>
        </p:spPr>
        <p:txBody>
          <a:bodyPr/>
          <a:lstStyle/>
          <a:p>
            <a:pPr marL="412750" lvl="0" indent="-285750" algn="l" rtl="0">
              <a:lnSpc>
                <a:spcPct val="100000"/>
              </a:lnSpc>
              <a:spcBef>
                <a:spcPts val="800"/>
              </a:spcBef>
              <a:spcAft>
                <a:spcPts val="0"/>
              </a:spcAft>
              <a:buSzPts val="1600"/>
              <a:buFont typeface="Arial" panose="020B0604020202020204" pitchFamily="34" charset="0"/>
              <a:buChar char="•"/>
            </a:pPr>
            <a:r>
              <a:rPr lang="en-US" sz="1600" dirty="0">
                <a:latin typeface="Candara" panose="020E0502030303020204" pitchFamily="34" charset="0"/>
                <a:ea typeface="Times"/>
                <a:cs typeface="Times"/>
                <a:sym typeface="Times"/>
              </a:rPr>
              <a:t>As an administrator, I log in to the dashboard.</a:t>
            </a:r>
          </a:p>
          <a:p>
            <a:pPr marL="412750" lvl="0" indent="-285750" algn="l" rtl="0">
              <a:lnSpc>
                <a:spcPct val="100000"/>
              </a:lnSpc>
              <a:spcBef>
                <a:spcPts val="0"/>
              </a:spcBef>
              <a:spcAft>
                <a:spcPts val="0"/>
              </a:spcAft>
              <a:buSzPts val="1600"/>
              <a:buFont typeface="Arial" panose="020B0604020202020204" pitchFamily="34" charset="0"/>
              <a:buChar char="•"/>
            </a:pPr>
            <a:r>
              <a:rPr lang="en-US" sz="1600" dirty="0">
                <a:latin typeface="Candara" panose="020E0502030303020204" pitchFamily="34" charset="0"/>
                <a:ea typeface="Times"/>
                <a:cs typeface="Times"/>
                <a:sym typeface="Times"/>
              </a:rPr>
              <a:t>I configure the system to use custom compression algorithms tailored to our network traffic.</a:t>
            </a:r>
          </a:p>
          <a:p>
            <a:pPr marL="412750" lvl="0" indent="-285750" algn="l" rtl="0">
              <a:lnSpc>
                <a:spcPct val="100000"/>
              </a:lnSpc>
              <a:spcBef>
                <a:spcPts val="0"/>
              </a:spcBef>
              <a:spcAft>
                <a:spcPts val="0"/>
              </a:spcAft>
              <a:buSzPts val="1600"/>
              <a:buFont typeface="Arial" panose="020B0604020202020204" pitchFamily="34" charset="0"/>
              <a:buChar char="•"/>
            </a:pPr>
            <a:r>
              <a:rPr lang="en-US" sz="1600" dirty="0">
                <a:latin typeface="Candara" panose="020E0502030303020204" pitchFamily="34" charset="0"/>
                <a:ea typeface="Times"/>
                <a:cs typeface="Times"/>
                <a:sym typeface="Times"/>
              </a:rPr>
              <a:t>The system recommends the compression algorithm based on file size, type and other preferences entered by the user while transferring data</a:t>
            </a:r>
          </a:p>
          <a:p>
            <a:pPr marL="412750" lvl="0" indent="-285750" algn="l" rtl="0">
              <a:lnSpc>
                <a:spcPct val="100000"/>
              </a:lnSpc>
              <a:spcBef>
                <a:spcPts val="0"/>
              </a:spcBef>
              <a:spcAft>
                <a:spcPts val="0"/>
              </a:spcAft>
              <a:buSzPts val="1600"/>
              <a:buFont typeface="Arial" panose="020B0604020202020204" pitchFamily="34" charset="0"/>
              <a:buChar char="•"/>
            </a:pPr>
            <a:r>
              <a:rPr lang="en-US" sz="1600" dirty="0">
                <a:latin typeface="Candara" panose="020E0502030303020204" pitchFamily="34" charset="0"/>
                <a:ea typeface="Times"/>
                <a:cs typeface="Times"/>
                <a:sym typeface="Times"/>
              </a:rPr>
              <a:t>Real-time monitoring shows the performance improvements, such as latency reduction and increased throughput.</a:t>
            </a:r>
          </a:p>
          <a:p>
            <a:pPr marL="412750" lvl="0" indent="-285750" algn="l" rtl="0">
              <a:lnSpc>
                <a:spcPct val="100000"/>
              </a:lnSpc>
              <a:spcBef>
                <a:spcPts val="0"/>
              </a:spcBef>
              <a:spcAft>
                <a:spcPts val="0"/>
              </a:spcAft>
              <a:buSzPts val="1600"/>
              <a:buFont typeface="Arial" panose="020B0604020202020204" pitchFamily="34" charset="0"/>
              <a:buChar char="•"/>
            </a:pPr>
            <a:r>
              <a:rPr lang="en-US" sz="1600" dirty="0">
                <a:latin typeface="Candara" panose="020E0502030303020204" pitchFamily="34" charset="0"/>
                <a:ea typeface="Times"/>
                <a:cs typeface="Times"/>
                <a:sym typeface="Times"/>
              </a:rPr>
              <a:t>Our security measures ensure data remains confidential during transmission.</a:t>
            </a:r>
          </a:p>
          <a:p>
            <a:endParaRPr lang="en-IN" sz="1600" dirty="0">
              <a:latin typeface="Candara" panose="020E0502030303020204" pitchFamily="34" charset="0"/>
            </a:endParaRPr>
          </a:p>
        </p:txBody>
      </p:sp>
      <p:pic>
        <p:nvPicPr>
          <p:cNvPr id="7" name="Picture 6">
            <a:extLst>
              <a:ext uri="{FF2B5EF4-FFF2-40B4-BE49-F238E27FC236}">
                <a16:creationId xmlns:a16="http://schemas.microsoft.com/office/drawing/2014/main" id="{19BB5301-1E4F-0588-A2EA-6C03D7593CE0}"/>
              </a:ext>
            </a:extLst>
          </p:cNvPr>
          <p:cNvPicPr>
            <a:picLocks noChangeAspect="1"/>
          </p:cNvPicPr>
          <p:nvPr/>
        </p:nvPicPr>
        <p:blipFill>
          <a:blip r:embed="rId3"/>
          <a:stretch>
            <a:fillRect/>
          </a:stretch>
        </p:blipFill>
        <p:spPr>
          <a:xfrm>
            <a:off x="5102679" y="0"/>
            <a:ext cx="4041321"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714375" y="208596"/>
            <a:ext cx="4335607" cy="458147"/>
          </a:xfrm>
          <a:prstGeom prst="rect">
            <a:avLst/>
          </a:prstGeom>
          <a:noFill/>
          <a:ln>
            <a:noFill/>
          </a:ln>
        </p:spPr>
        <p:txBody>
          <a:bodyPr spcFirstLastPara="1" wrap="square" lIns="0" tIns="0" rIns="0" bIns="0" anchor="b" anchorCtr="0">
            <a:normAutofit/>
          </a:bodyPr>
          <a:lstStyle/>
          <a:p>
            <a:pPr>
              <a:buSzPct val="100000"/>
            </a:pPr>
            <a:r>
              <a:rPr lang="en-US" dirty="0"/>
              <a:t>Idea/Approach Details</a:t>
            </a:r>
            <a:endParaRPr dirty="0"/>
          </a:p>
        </p:txBody>
      </p:sp>
      <p:sp>
        <p:nvSpPr>
          <p:cNvPr id="230" name="Google Shape;230;p3"/>
          <p:cNvSpPr txBox="1">
            <a:spLocks noGrp="1"/>
          </p:cNvSpPr>
          <p:nvPr>
            <p:ph type="sldNum" idx="12"/>
          </p:nvPr>
        </p:nvSpPr>
        <p:spPr>
          <a:xfrm>
            <a:off x="728663" y="4749166"/>
            <a:ext cx="392430" cy="185738"/>
          </a:xfrm>
          <a:prstGeom prst="rect">
            <a:avLst/>
          </a:prstGeom>
          <a:noFill/>
          <a:ln>
            <a:noFill/>
          </a:ln>
        </p:spPr>
        <p:txBody>
          <a:bodyPr spcFirstLastPara="1" wrap="square" lIns="0" tIns="0" rIns="0" bIns="0" anchor="t" anchorCtr="0">
            <a:noAutofit/>
          </a:bodyPr>
          <a:lstStyle/>
          <a:p>
            <a:fld id="{00000000-1234-1234-1234-123412341234}" type="slidenum">
              <a:rPr lang="en-US"/>
              <a:pPr/>
              <a:t>4</a:t>
            </a:fld>
            <a:endParaRPr/>
          </a:p>
        </p:txBody>
      </p:sp>
      <p:sp>
        <p:nvSpPr>
          <p:cNvPr id="231" name="Google Shape;231;p3"/>
          <p:cNvSpPr txBox="1"/>
          <p:nvPr/>
        </p:nvSpPr>
        <p:spPr>
          <a:xfrm>
            <a:off x="4949956" y="828609"/>
            <a:ext cx="3857625" cy="327962"/>
          </a:xfrm>
          <a:prstGeom prst="rect">
            <a:avLst/>
          </a:prstGeom>
          <a:noFill/>
          <a:ln>
            <a:noFill/>
          </a:ln>
        </p:spPr>
        <p:txBody>
          <a:bodyPr spcFirstLastPara="1" wrap="square" lIns="68569" tIns="34275" rIns="68569" bIns="34275" anchor="t" anchorCtr="0">
            <a:noAutofit/>
          </a:bodyPr>
          <a:lstStyle/>
          <a:p>
            <a:pPr marL="0" lvl="0" indent="0" algn="l" rtl="0">
              <a:lnSpc>
                <a:spcPct val="100000"/>
              </a:lnSpc>
              <a:spcBef>
                <a:spcPts val="800"/>
              </a:spcBef>
              <a:spcAft>
                <a:spcPts val="0"/>
              </a:spcAft>
              <a:buClr>
                <a:schemeClr val="dk1"/>
              </a:buClr>
              <a:buSzPts val="1100"/>
              <a:buFont typeface="Arial"/>
              <a:buNone/>
            </a:pPr>
            <a:r>
              <a:rPr lang="en-GB" sz="1200" b="1" dirty="0">
                <a:solidFill>
                  <a:srgbClr val="674EA7"/>
                </a:solidFill>
                <a:latin typeface="Times"/>
                <a:ea typeface="Times"/>
                <a:cs typeface="Times"/>
                <a:sym typeface="Times"/>
              </a:rPr>
              <a:t>POTENTIAL SHOWSTOPPERS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12CA7A3-78D3-9CFA-D0F6-960D3F110087}"/>
                  </a:ext>
                </a:extLst>
              </p14:cNvPr>
              <p14:cNvContentPartPr/>
              <p14:nvPr/>
            </p14:nvContentPartPr>
            <p14:xfrm>
              <a:off x="336419" y="1318438"/>
              <a:ext cx="2071440" cy="170640"/>
            </p14:xfrm>
          </p:contentPart>
        </mc:Choice>
        <mc:Fallback>
          <p:pic>
            <p:nvPicPr>
              <p:cNvPr id="3" name="Ink 2">
                <a:extLst>
                  <a:ext uri="{FF2B5EF4-FFF2-40B4-BE49-F238E27FC236}">
                    <a16:creationId xmlns:a16="http://schemas.microsoft.com/office/drawing/2014/main" id="{A12CA7A3-78D3-9CFA-D0F6-960D3F110087}"/>
                  </a:ext>
                </a:extLst>
              </p:cNvPr>
              <p:cNvPicPr/>
              <p:nvPr/>
            </p:nvPicPr>
            <p:blipFill>
              <a:blip r:embed="rId4"/>
              <a:stretch>
                <a:fillRect/>
              </a:stretch>
            </p:blipFill>
            <p:spPr>
              <a:xfrm>
                <a:off x="273779" y="1255438"/>
                <a:ext cx="2197080" cy="296280"/>
              </a:xfrm>
              <a:prstGeom prst="rect">
                <a:avLst/>
              </a:prstGeom>
            </p:spPr>
          </p:pic>
        </mc:Fallback>
      </mc:AlternateContent>
      <p:cxnSp>
        <p:nvCxnSpPr>
          <p:cNvPr id="7" name="Straight Arrow Connector 6">
            <a:extLst>
              <a:ext uri="{FF2B5EF4-FFF2-40B4-BE49-F238E27FC236}">
                <a16:creationId xmlns:a16="http://schemas.microsoft.com/office/drawing/2014/main" id="{51E9A4A2-56B5-E8C5-9A5C-AFF35C0D3F6F}"/>
              </a:ext>
            </a:extLst>
          </p:cNvPr>
          <p:cNvCxnSpPr/>
          <p:nvPr/>
        </p:nvCxnSpPr>
        <p:spPr>
          <a:xfrm>
            <a:off x="5049982" y="307127"/>
            <a:ext cx="841267" cy="25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Google Shape;280;p30">
            <a:extLst>
              <a:ext uri="{FF2B5EF4-FFF2-40B4-BE49-F238E27FC236}">
                <a16:creationId xmlns:a16="http://schemas.microsoft.com/office/drawing/2014/main" id="{E7E9960A-D2CF-C5A9-1B66-386FFAC88F18}"/>
              </a:ext>
            </a:extLst>
          </p:cNvPr>
          <p:cNvSpPr txBox="1">
            <a:spLocks noGrp="1"/>
          </p:cNvSpPr>
          <p:nvPr>
            <p:ph type="body" idx="3"/>
          </p:nvPr>
        </p:nvSpPr>
        <p:spPr>
          <a:xfrm>
            <a:off x="22082" y="1227412"/>
            <a:ext cx="4335606" cy="3521754"/>
          </a:xfrm>
          <a:prstGeom prst="rect">
            <a:avLst/>
          </a:prstGeom>
        </p:spPr>
        <p:txBody>
          <a:bodyPr spcFirstLastPara="1" wrap="square" lIns="0" tIns="0" rIns="0" bIns="0" anchor="t" anchorCtr="0">
            <a:noAutofit/>
          </a:bodyPr>
          <a:lstStyle/>
          <a:p>
            <a:pPr marL="457200" lvl="0" indent="-311150" algn="l" rtl="0">
              <a:spcBef>
                <a:spcPts val="800"/>
              </a:spcBef>
              <a:spcAft>
                <a:spcPts val="0"/>
              </a:spcAft>
              <a:buSzPts val="1300"/>
              <a:buChar char="▪"/>
            </a:pPr>
            <a:r>
              <a:rPr lang="en-US" sz="1300" b="1" dirty="0">
                <a:latin typeface="Candara" panose="020E0502030303020204" pitchFamily="34" charset="0"/>
                <a:ea typeface="Times"/>
                <a:cs typeface="Times"/>
                <a:sym typeface="Times"/>
              </a:rPr>
              <a:t>1. Programming Language and Environment</a:t>
            </a:r>
            <a:r>
              <a:rPr lang="en-US" sz="1300" dirty="0">
                <a:latin typeface="Candara" panose="020E0502030303020204" pitchFamily="34" charset="0"/>
                <a:ea typeface="Times"/>
                <a:cs typeface="Times"/>
                <a:sym typeface="Times"/>
              </a:rPr>
              <a:t>: Choose a suitable programming language (e.g., Python) and set up the development environment.</a:t>
            </a:r>
          </a:p>
          <a:p>
            <a:pPr marL="457200" lvl="0" indent="-311150" algn="l" rtl="0">
              <a:spcBef>
                <a:spcPts val="800"/>
              </a:spcBef>
              <a:spcAft>
                <a:spcPts val="0"/>
              </a:spcAft>
              <a:buSzPts val="1300"/>
              <a:buChar char="▪"/>
            </a:pPr>
            <a:r>
              <a:rPr lang="en-US" sz="1300" b="1" dirty="0">
                <a:latin typeface="Candara" panose="020E0502030303020204" pitchFamily="34" charset="0"/>
                <a:ea typeface="Times"/>
                <a:cs typeface="Times"/>
                <a:sym typeface="Times"/>
              </a:rPr>
              <a:t>2. Data Collection and Processing</a:t>
            </a:r>
            <a:r>
              <a:rPr lang="en-US" sz="1300" dirty="0">
                <a:latin typeface="Candara" panose="020E0502030303020204" pitchFamily="34" charset="0"/>
                <a:ea typeface="Times"/>
                <a:cs typeface="Times"/>
                <a:sym typeface="Times"/>
              </a:rPr>
              <a:t>: Libraries for handling different file types and extracting metadata from data packets.</a:t>
            </a:r>
          </a:p>
          <a:p>
            <a:pPr marL="457200" lvl="0" indent="-311150" algn="l" rtl="0">
              <a:spcBef>
                <a:spcPts val="800"/>
              </a:spcBef>
              <a:spcAft>
                <a:spcPts val="0"/>
              </a:spcAft>
              <a:buSzPts val="1300"/>
              <a:buChar char="▪"/>
            </a:pPr>
            <a:r>
              <a:rPr lang="en-US" sz="1300" b="1" dirty="0">
                <a:latin typeface="Candara" panose="020E0502030303020204" pitchFamily="34" charset="0"/>
                <a:ea typeface="Times"/>
                <a:cs typeface="Times"/>
                <a:sym typeface="Times"/>
              </a:rPr>
              <a:t>3. Statistical Analysis and Machine Learning: </a:t>
            </a:r>
            <a:r>
              <a:rPr lang="en-US" sz="1300" dirty="0">
                <a:latin typeface="Candara" panose="020E0502030303020204" pitchFamily="34" charset="0"/>
                <a:ea typeface="Times"/>
                <a:cs typeface="Times"/>
                <a:sym typeface="Times"/>
              </a:rPr>
              <a:t>Libraries for building and training the recommendation model (e.g., scikit-learn, TensorFlow).</a:t>
            </a:r>
          </a:p>
          <a:p>
            <a:pPr marL="457200" lvl="0" indent="-311150" algn="l" rtl="0">
              <a:spcBef>
                <a:spcPts val="800"/>
              </a:spcBef>
              <a:spcAft>
                <a:spcPts val="0"/>
              </a:spcAft>
              <a:buSzPts val="1300"/>
              <a:buChar char="▪"/>
            </a:pPr>
            <a:r>
              <a:rPr lang="en-US" sz="1300" b="1" dirty="0">
                <a:latin typeface="Candara" panose="020E0502030303020204" pitchFamily="34" charset="0"/>
                <a:ea typeface="Times"/>
                <a:cs typeface="Times"/>
                <a:sym typeface="Times"/>
              </a:rPr>
              <a:t>4. Algorithm Development: </a:t>
            </a:r>
            <a:r>
              <a:rPr lang="en-US" sz="1300" dirty="0">
                <a:latin typeface="Candara" panose="020E0502030303020204" pitchFamily="34" charset="0"/>
                <a:ea typeface="Times"/>
                <a:cs typeface="Times"/>
                <a:sym typeface="Times"/>
              </a:rPr>
              <a:t>Libraries for implementing and testing compression algorithms (e.g., </a:t>
            </a:r>
            <a:r>
              <a:rPr lang="en-US" sz="1300" dirty="0" err="1">
                <a:latin typeface="Candara" panose="020E0502030303020204" pitchFamily="34" charset="0"/>
                <a:ea typeface="Times"/>
                <a:cs typeface="Times"/>
                <a:sym typeface="Times"/>
              </a:rPr>
              <a:t>zlib</a:t>
            </a:r>
            <a:r>
              <a:rPr lang="en-US" sz="1300" dirty="0">
                <a:latin typeface="Candara" panose="020E0502030303020204" pitchFamily="34" charset="0"/>
                <a:ea typeface="Times"/>
                <a:cs typeface="Times"/>
                <a:sym typeface="Times"/>
              </a:rPr>
              <a:t>, specialized image or video compression libraries).</a:t>
            </a:r>
          </a:p>
          <a:p>
            <a:pPr marL="457200" lvl="0" indent="-311150" algn="l" rtl="0">
              <a:spcBef>
                <a:spcPts val="800"/>
              </a:spcBef>
              <a:spcAft>
                <a:spcPts val="0"/>
              </a:spcAft>
              <a:buSzPts val="1300"/>
              <a:buChar char="▪"/>
            </a:pPr>
            <a:r>
              <a:rPr lang="en-US" sz="1300" b="1" dirty="0">
                <a:latin typeface="Candara" panose="020E0502030303020204" pitchFamily="34" charset="0"/>
                <a:ea typeface="Times"/>
                <a:cs typeface="Times"/>
                <a:sym typeface="Times"/>
              </a:rPr>
              <a:t>5. Networking Libraries: </a:t>
            </a:r>
            <a:r>
              <a:rPr lang="en-US" sz="1300" dirty="0">
                <a:latin typeface="Candara" panose="020E0502030303020204" pitchFamily="34" charset="0"/>
                <a:ea typeface="Times"/>
                <a:cs typeface="Times"/>
                <a:sym typeface="Times"/>
              </a:rPr>
              <a:t>Tools for network communication, like sockets or higher-level network libraries.</a:t>
            </a:r>
            <a:endParaRPr sz="1300" dirty="0">
              <a:latin typeface="Candara" panose="020E0502030303020204" pitchFamily="34" charset="0"/>
              <a:ea typeface="Times"/>
              <a:cs typeface="Times"/>
              <a:sym typeface="Times"/>
            </a:endParaRPr>
          </a:p>
        </p:txBody>
      </p:sp>
      <p:sp>
        <p:nvSpPr>
          <p:cNvPr id="12" name="Google Shape;278;p30">
            <a:extLst>
              <a:ext uri="{FF2B5EF4-FFF2-40B4-BE49-F238E27FC236}">
                <a16:creationId xmlns:a16="http://schemas.microsoft.com/office/drawing/2014/main" id="{0E0C6BC6-052A-1AC8-6794-300BADEF7B22}"/>
              </a:ext>
            </a:extLst>
          </p:cNvPr>
          <p:cNvSpPr txBox="1">
            <a:spLocks noGrp="1"/>
          </p:cNvSpPr>
          <p:nvPr>
            <p:ph type="body" idx="2"/>
          </p:nvPr>
        </p:nvSpPr>
        <p:spPr>
          <a:xfrm>
            <a:off x="484358" y="990875"/>
            <a:ext cx="3629025" cy="236537"/>
          </a:xfrm>
          <a:prstGeom prst="rect">
            <a:avLst/>
          </a:prstGeom>
        </p:spPr>
        <p:txBody>
          <a:bodyPr spcFirstLastPara="1" wrap="square" lIns="0" tIns="0" rIns="0" bIns="0" anchor="t" anchorCtr="0">
            <a:normAutofit fontScale="77500" lnSpcReduction="20000"/>
          </a:bodyPr>
          <a:lstStyle/>
          <a:p>
            <a:pPr marL="0" lvl="0" indent="0" algn="l" rtl="0">
              <a:spcBef>
                <a:spcPts val="800"/>
              </a:spcBef>
              <a:spcAft>
                <a:spcPts val="0"/>
              </a:spcAft>
              <a:buNone/>
            </a:pPr>
            <a:r>
              <a:rPr lang="en-GB" sz="1600" b="1" dirty="0">
                <a:solidFill>
                  <a:srgbClr val="674EA7"/>
                </a:solidFill>
                <a:latin typeface="Times" panose="02020603050405020304" pitchFamily="18" charset="0"/>
                <a:ea typeface="Times"/>
                <a:cs typeface="Times" panose="02020603050405020304" pitchFamily="18" charset="0"/>
                <a:sym typeface="Times"/>
              </a:rPr>
              <a:t>DEPENDENCIES</a:t>
            </a:r>
          </a:p>
        </p:txBody>
      </p:sp>
      <p:sp>
        <p:nvSpPr>
          <p:cNvPr id="13" name="Google Shape;281;p30">
            <a:extLst>
              <a:ext uri="{FF2B5EF4-FFF2-40B4-BE49-F238E27FC236}">
                <a16:creationId xmlns:a16="http://schemas.microsoft.com/office/drawing/2014/main" id="{ED979778-E062-47EA-2A5F-8C59661D6BEA}"/>
              </a:ext>
            </a:extLst>
          </p:cNvPr>
          <p:cNvSpPr txBox="1">
            <a:spLocks/>
          </p:cNvSpPr>
          <p:nvPr/>
        </p:nvSpPr>
        <p:spPr>
          <a:xfrm>
            <a:off x="4552081" y="1318438"/>
            <a:ext cx="4255500" cy="3352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lt2"/>
              </a:buClr>
              <a:buSzPts val="1400"/>
              <a:buFont typeface="Arial"/>
              <a:buNone/>
              <a:defRPr sz="1400" b="0" i="0" u="none" strike="noStrike" cap="none">
                <a:solidFill>
                  <a:schemeClr val="lt2"/>
                </a:solidFill>
                <a:latin typeface="Franklin Gothic"/>
                <a:ea typeface="Franklin Gothic"/>
                <a:cs typeface="Franklin Gothic"/>
                <a:sym typeface="Franklin Gothic"/>
              </a:defRPr>
            </a:lvl1pPr>
            <a:lvl2pPr marL="914400" marR="0" lvl="1" indent="-22860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Libre Franklin"/>
                <a:ea typeface="Libre Franklin"/>
                <a:cs typeface="Libre Franklin"/>
                <a:sym typeface="Libre Franklin"/>
              </a:defRPr>
            </a:lvl2pPr>
            <a:lvl3pPr marL="1371600" marR="0" lvl="2" indent="-22860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Libre Franklin"/>
                <a:ea typeface="Libre Franklin"/>
                <a:cs typeface="Libre Franklin"/>
                <a:sym typeface="Libre Franklin"/>
              </a:defRPr>
            </a:lvl3pPr>
            <a:lvl4pPr marL="1828800" marR="0" lvl="3"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ibre Franklin"/>
                <a:ea typeface="Libre Franklin"/>
                <a:cs typeface="Libre Franklin"/>
                <a:sym typeface="Libre Franklin"/>
              </a:defRPr>
            </a:lvl4pPr>
            <a:lvl5pPr marL="2286000" marR="0" lvl="4" indent="-228600"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pPr indent="-311150">
              <a:buSzPts val="1300"/>
              <a:buFont typeface="Times"/>
              <a:buChar char="▪"/>
            </a:pPr>
            <a:r>
              <a:rPr lang="en-US" sz="1300" b="1" dirty="0">
                <a:solidFill>
                  <a:schemeClr val="tx1"/>
                </a:solidFill>
                <a:latin typeface="Candara" panose="020E0502030303020204" pitchFamily="34" charset="0"/>
                <a:ea typeface="Times"/>
                <a:cs typeface="Times"/>
                <a:sym typeface="Times"/>
              </a:rPr>
              <a:t>Lack of Sufficient Data: </a:t>
            </a:r>
            <a:r>
              <a:rPr lang="en-US" sz="1300" dirty="0">
                <a:solidFill>
                  <a:schemeClr val="tx1"/>
                </a:solidFill>
                <a:latin typeface="Candara" panose="020E0502030303020204" pitchFamily="34" charset="0"/>
                <a:ea typeface="Times"/>
                <a:cs typeface="Times"/>
                <a:sym typeface="Times"/>
              </a:rPr>
              <a:t>Insufficient historical          data on user preferences and network             conditions can hinder algorithm accuracy</a:t>
            </a:r>
            <a:r>
              <a:rPr lang="en-US" sz="1300" b="1" dirty="0">
                <a:solidFill>
                  <a:schemeClr val="tx1"/>
                </a:solidFill>
                <a:latin typeface="Candara" panose="020E0502030303020204" pitchFamily="34" charset="0"/>
                <a:ea typeface="Times"/>
                <a:cs typeface="Times"/>
                <a:sym typeface="Times"/>
              </a:rPr>
              <a:t>.</a:t>
            </a:r>
          </a:p>
          <a:p>
            <a:pPr indent="-311150">
              <a:buSzPts val="1300"/>
              <a:buFont typeface="Times"/>
              <a:buChar char="▪"/>
            </a:pPr>
            <a:r>
              <a:rPr lang="en-US" sz="1300" b="1" dirty="0">
                <a:solidFill>
                  <a:schemeClr val="tx1"/>
                </a:solidFill>
                <a:latin typeface="Candara" panose="020E0502030303020204" pitchFamily="34" charset="0"/>
                <a:ea typeface="Times"/>
                <a:cs typeface="Times"/>
                <a:sym typeface="Times"/>
              </a:rPr>
              <a:t>Dynamic Network Conditions</a:t>
            </a:r>
            <a:r>
              <a:rPr lang="en-US" sz="1300" dirty="0">
                <a:solidFill>
                  <a:schemeClr val="tx1"/>
                </a:solidFill>
                <a:latin typeface="Candara" panose="020E0502030303020204" pitchFamily="34" charset="0"/>
                <a:ea typeface="Times"/>
                <a:cs typeface="Times"/>
                <a:sym typeface="Times"/>
              </a:rPr>
              <a:t>: Adapting to fluctuating bandwidth, latency, and congestion in real-time can be challenging.</a:t>
            </a:r>
          </a:p>
          <a:p>
            <a:pPr indent="-311150">
              <a:buSzPts val="1300"/>
              <a:buFont typeface="Times"/>
              <a:buChar char="▪"/>
            </a:pPr>
            <a:r>
              <a:rPr lang="en-US" sz="1300" b="1" dirty="0">
                <a:solidFill>
                  <a:schemeClr val="tx1"/>
                </a:solidFill>
                <a:latin typeface="Candara" panose="020E0502030303020204" pitchFamily="34" charset="0"/>
                <a:ea typeface="Times"/>
                <a:cs typeface="Times"/>
                <a:sym typeface="Times"/>
              </a:rPr>
              <a:t>Diverse File Types and Sizes: </a:t>
            </a:r>
            <a:r>
              <a:rPr lang="en-US" sz="1300" dirty="0">
                <a:solidFill>
                  <a:schemeClr val="tx1"/>
                </a:solidFill>
                <a:latin typeface="Candara" panose="020E0502030303020204" pitchFamily="34" charset="0"/>
                <a:ea typeface="Times"/>
                <a:cs typeface="Times"/>
                <a:sym typeface="Times"/>
              </a:rPr>
              <a:t>Balancing the effectiveness of compression techniques for different file types and sizes is complex.</a:t>
            </a:r>
          </a:p>
          <a:p>
            <a:pPr indent="-311150">
              <a:buSzPts val="1300"/>
              <a:buFont typeface="Times"/>
              <a:buChar char="▪"/>
            </a:pPr>
            <a:r>
              <a:rPr lang="en-US" sz="1300" b="1" dirty="0">
                <a:solidFill>
                  <a:schemeClr val="tx1"/>
                </a:solidFill>
                <a:latin typeface="Candara" panose="020E0502030303020204" pitchFamily="34" charset="0"/>
                <a:ea typeface="Times"/>
                <a:cs typeface="Times"/>
                <a:sym typeface="Times"/>
              </a:rPr>
              <a:t>Resource Constraints</a:t>
            </a:r>
            <a:r>
              <a:rPr lang="en-US" sz="1300" dirty="0">
                <a:solidFill>
                  <a:schemeClr val="tx1"/>
                </a:solidFill>
                <a:latin typeface="Candara" panose="020E0502030303020204" pitchFamily="34" charset="0"/>
                <a:ea typeface="Times"/>
                <a:cs typeface="Times"/>
                <a:sym typeface="Times"/>
              </a:rPr>
              <a:t>: Ensuring compatibility with the network's available hardware and computational resources is crucial.</a:t>
            </a:r>
          </a:p>
          <a:p>
            <a:pPr indent="-311150">
              <a:buSzPts val="1300"/>
              <a:buFont typeface="Times"/>
              <a:buChar char="▪"/>
            </a:pPr>
            <a:r>
              <a:rPr lang="en-US" sz="1300" b="1" dirty="0">
                <a:solidFill>
                  <a:schemeClr val="tx1"/>
                </a:solidFill>
                <a:latin typeface="Candara" panose="020E0502030303020204" pitchFamily="34" charset="0"/>
                <a:ea typeface="Times"/>
                <a:cs typeface="Times"/>
                <a:sym typeface="Times"/>
              </a:rPr>
              <a:t>Algorithm Efficiency: </a:t>
            </a:r>
            <a:r>
              <a:rPr lang="en-US" sz="1300" dirty="0">
                <a:solidFill>
                  <a:schemeClr val="tx1"/>
                </a:solidFill>
                <a:latin typeface="Candara" panose="020E0502030303020204" pitchFamily="34" charset="0"/>
                <a:ea typeface="Times"/>
                <a:cs typeface="Times"/>
                <a:sym typeface="Times"/>
              </a:rPr>
              <a:t>The algorithm must process recommendations in real-time or near-real-time, especially in high-traffic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723017" y="659297"/>
            <a:ext cx="4963130" cy="458147"/>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3300"/>
              <a:buFont typeface="Franklin Gothic"/>
              <a:buNone/>
            </a:pPr>
            <a:r>
              <a:rPr lang="en-GB"/>
              <a:t>Team Member Details </a:t>
            </a:r>
            <a:endParaRPr/>
          </a:p>
        </p:txBody>
      </p:sp>
      <p:sp>
        <p:nvSpPr>
          <p:cNvPr id="287" name="Google Shape;287;p31"/>
          <p:cNvSpPr txBox="1">
            <a:spLocks noGrp="1"/>
          </p:cNvSpPr>
          <p:nvPr>
            <p:ph type="body" idx="1"/>
          </p:nvPr>
        </p:nvSpPr>
        <p:spPr>
          <a:xfrm>
            <a:off x="723025" y="1546574"/>
            <a:ext cx="4239864" cy="3318591"/>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5D7C3F"/>
              </a:buClr>
              <a:buSzPts val="900"/>
              <a:buNone/>
            </a:pPr>
            <a:r>
              <a:rPr lang="en-GB" b="1" dirty="0">
                <a:solidFill>
                  <a:srgbClr val="5D7C3F"/>
                </a:solidFill>
              </a:rPr>
              <a:t>Team Leader Name:  </a:t>
            </a:r>
            <a:r>
              <a:rPr lang="en-GB" b="1" dirty="0">
                <a:solidFill>
                  <a:srgbClr val="980000"/>
                </a:solidFill>
              </a:rPr>
              <a:t>HEMAL S</a:t>
            </a:r>
            <a:endParaRPr dirty="0">
              <a:solidFill>
                <a:srgbClr val="980000"/>
              </a:solidFill>
            </a:endParaRPr>
          </a:p>
          <a:p>
            <a:pPr marL="0" lvl="0" indent="0" algn="l" rtl="0">
              <a:lnSpc>
                <a:spcPct val="90000"/>
              </a:lnSpc>
              <a:spcBef>
                <a:spcPts val="800"/>
              </a:spcBef>
              <a:spcAft>
                <a:spcPts val="0"/>
              </a:spcAft>
              <a:buClr>
                <a:schemeClr val="dk1"/>
              </a:buClr>
              <a:buSzPts val="900"/>
              <a:buNone/>
            </a:pPr>
            <a:r>
              <a:rPr lang="en-GB" dirty="0" err="1"/>
              <a:t>B.Tech</a:t>
            </a:r>
            <a:r>
              <a:rPr lang="en-GB" dirty="0"/>
              <a:t> | Computer Science and Technology | III Year</a:t>
            </a:r>
            <a:endParaRPr dirty="0"/>
          </a:p>
          <a:p>
            <a:pPr marL="0" lvl="0" indent="0" algn="l" rtl="0">
              <a:lnSpc>
                <a:spcPct val="90000"/>
              </a:lnSpc>
              <a:spcBef>
                <a:spcPts val="800"/>
              </a:spcBef>
              <a:spcAft>
                <a:spcPts val="0"/>
              </a:spcAft>
              <a:buClr>
                <a:srgbClr val="5D7C3F"/>
              </a:buClr>
              <a:buSzPts val="900"/>
              <a:buNone/>
            </a:pPr>
            <a:r>
              <a:rPr lang="en-GB" b="1" dirty="0">
                <a:solidFill>
                  <a:srgbClr val="5D7C3F"/>
                </a:solidFill>
              </a:rPr>
              <a:t>Team Member 1 Name: </a:t>
            </a:r>
            <a:r>
              <a:rPr lang="en-GB" b="1" dirty="0">
                <a:solidFill>
                  <a:srgbClr val="674EA7"/>
                </a:solidFill>
              </a:rPr>
              <a:t> </a:t>
            </a:r>
            <a:r>
              <a:rPr lang="en-GB" b="1" dirty="0"/>
              <a:t>Allan Dsouza</a:t>
            </a:r>
            <a:endParaRPr dirty="0"/>
          </a:p>
          <a:p>
            <a:pPr marL="0" lvl="0" indent="0" algn="l" rtl="0">
              <a:spcBef>
                <a:spcPts val="800"/>
              </a:spcBef>
              <a:spcAft>
                <a:spcPts val="0"/>
              </a:spcAft>
              <a:buClr>
                <a:schemeClr val="dk1"/>
              </a:buClr>
              <a:buSzPts val="900"/>
              <a:buNone/>
            </a:pPr>
            <a:r>
              <a:rPr lang="en-GB" dirty="0" err="1"/>
              <a:t>B.Tech</a:t>
            </a:r>
            <a:r>
              <a:rPr lang="en-GB" dirty="0"/>
              <a:t> | Computer Science and Technology | III Year</a:t>
            </a:r>
            <a:endParaRPr dirty="0"/>
          </a:p>
          <a:p>
            <a:pPr marL="0" lvl="0" indent="0" algn="l" rtl="0">
              <a:lnSpc>
                <a:spcPct val="90000"/>
              </a:lnSpc>
              <a:spcBef>
                <a:spcPts val="800"/>
              </a:spcBef>
              <a:spcAft>
                <a:spcPts val="0"/>
              </a:spcAft>
              <a:buClr>
                <a:srgbClr val="5D7C3F"/>
              </a:buClr>
              <a:buSzPts val="900"/>
              <a:buNone/>
            </a:pPr>
            <a:r>
              <a:rPr lang="en-GB" b="1" dirty="0">
                <a:solidFill>
                  <a:srgbClr val="5D7C3F"/>
                </a:solidFill>
              </a:rPr>
              <a:t>Team Member 2 Name:  </a:t>
            </a:r>
            <a:r>
              <a:rPr lang="en-GB" b="1" dirty="0" err="1">
                <a:highlight>
                  <a:srgbClr val="FFFFFF"/>
                </a:highlight>
                <a:latin typeface="Arial"/>
                <a:ea typeface="Arial"/>
                <a:cs typeface="Arial"/>
                <a:sym typeface="Arial"/>
              </a:rPr>
              <a:t>Jaice</a:t>
            </a:r>
            <a:r>
              <a:rPr lang="en-GB" b="1" dirty="0">
                <a:highlight>
                  <a:srgbClr val="FFFFFF"/>
                </a:highlight>
                <a:latin typeface="Arial"/>
                <a:ea typeface="Arial"/>
                <a:cs typeface="Arial"/>
                <a:sym typeface="Arial"/>
              </a:rPr>
              <a:t> S Joseph</a:t>
            </a:r>
            <a:endParaRPr b="1" dirty="0"/>
          </a:p>
          <a:p>
            <a:pPr marL="0" lvl="0" indent="0" algn="l" rtl="0">
              <a:spcBef>
                <a:spcPts val="800"/>
              </a:spcBef>
              <a:spcAft>
                <a:spcPts val="0"/>
              </a:spcAft>
              <a:buClr>
                <a:schemeClr val="dk1"/>
              </a:buClr>
              <a:buSzPts val="900"/>
              <a:buNone/>
            </a:pPr>
            <a:r>
              <a:rPr lang="en-GB" dirty="0" err="1"/>
              <a:t>B.Tech</a:t>
            </a:r>
            <a:r>
              <a:rPr lang="en-GB" dirty="0"/>
              <a:t> | Computer Science and Technology | III Year</a:t>
            </a:r>
            <a:endParaRPr dirty="0"/>
          </a:p>
          <a:p>
            <a:pPr marL="0" lvl="0" indent="0" algn="l" rtl="0">
              <a:lnSpc>
                <a:spcPct val="90000"/>
              </a:lnSpc>
              <a:spcBef>
                <a:spcPts val="800"/>
              </a:spcBef>
              <a:spcAft>
                <a:spcPts val="0"/>
              </a:spcAft>
              <a:buClr>
                <a:srgbClr val="5D7C3F"/>
              </a:buClr>
              <a:buSzPts val="900"/>
              <a:buNone/>
            </a:pPr>
            <a:r>
              <a:rPr lang="en-GB" b="1" dirty="0">
                <a:solidFill>
                  <a:srgbClr val="5D7C3F"/>
                </a:solidFill>
              </a:rPr>
              <a:t>Team Member 3 Name: </a:t>
            </a:r>
            <a:r>
              <a:rPr lang="en-GB" b="1" dirty="0">
                <a:highlight>
                  <a:srgbClr val="FFFFFF"/>
                </a:highlight>
                <a:latin typeface="Arial"/>
                <a:ea typeface="Arial"/>
                <a:cs typeface="Arial"/>
                <a:sym typeface="Arial"/>
              </a:rPr>
              <a:t>Shashank Hegde</a:t>
            </a:r>
            <a:endParaRPr b="1" dirty="0"/>
          </a:p>
          <a:p>
            <a:pPr marL="0" lvl="0" indent="0" algn="l" rtl="0">
              <a:spcBef>
                <a:spcPts val="800"/>
              </a:spcBef>
              <a:spcAft>
                <a:spcPts val="0"/>
              </a:spcAft>
              <a:buClr>
                <a:schemeClr val="dk1"/>
              </a:buClr>
              <a:buSzPts val="900"/>
              <a:buNone/>
            </a:pPr>
            <a:r>
              <a:rPr lang="en-GB" dirty="0" err="1"/>
              <a:t>B.Tech</a:t>
            </a:r>
            <a:r>
              <a:rPr lang="en-GB" dirty="0"/>
              <a:t> | Computer Science and Technology | III Year</a:t>
            </a:r>
            <a:endParaRPr dirty="0"/>
          </a:p>
          <a:p>
            <a:pPr marL="0" lvl="0" indent="0" algn="l" rtl="0">
              <a:lnSpc>
                <a:spcPct val="90000"/>
              </a:lnSpc>
              <a:spcBef>
                <a:spcPts val="800"/>
              </a:spcBef>
              <a:spcAft>
                <a:spcPts val="0"/>
              </a:spcAft>
              <a:buClr>
                <a:srgbClr val="5D7C3F"/>
              </a:buClr>
              <a:buSzPts val="900"/>
              <a:buNone/>
            </a:pPr>
            <a:r>
              <a:rPr lang="en-GB" b="1" dirty="0">
                <a:solidFill>
                  <a:srgbClr val="5D7C3F"/>
                </a:solidFill>
              </a:rPr>
              <a:t>Team Member 4 Name: </a:t>
            </a:r>
            <a:r>
              <a:rPr lang="en-GB" b="1" dirty="0">
                <a:highlight>
                  <a:srgbClr val="FFFFFF"/>
                </a:highlight>
                <a:latin typeface="Arial"/>
                <a:ea typeface="Arial"/>
                <a:cs typeface="Arial"/>
                <a:sym typeface="Arial"/>
              </a:rPr>
              <a:t>Swaroop K R</a:t>
            </a:r>
            <a:endParaRPr b="1" dirty="0"/>
          </a:p>
          <a:p>
            <a:pPr marL="0" lvl="0" indent="0" algn="l" rtl="0">
              <a:spcBef>
                <a:spcPts val="800"/>
              </a:spcBef>
              <a:spcAft>
                <a:spcPts val="0"/>
              </a:spcAft>
              <a:buClr>
                <a:schemeClr val="dk1"/>
              </a:buClr>
              <a:buSzPts val="900"/>
              <a:buNone/>
            </a:pPr>
            <a:r>
              <a:rPr lang="en-GB" dirty="0" err="1"/>
              <a:t>B.Tech</a:t>
            </a:r>
            <a:r>
              <a:rPr lang="en-GB" dirty="0"/>
              <a:t> | Computer Science and Technology | III Year</a:t>
            </a:r>
            <a:endParaRPr dirty="0"/>
          </a:p>
          <a:p>
            <a:pPr marL="0" lvl="0" indent="0" algn="l" rtl="0">
              <a:lnSpc>
                <a:spcPct val="90000"/>
              </a:lnSpc>
              <a:spcBef>
                <a:spcPts val="800"/>
              </a:spcBef>
              <a:spcAft>
                <a:spcPts val="0"/>
              </a:spcAft>
              <a:buClr>
                <a:srgbClr val="5D7C3F"/>
              </a:buClr>
              <a:buSzPts val="900"/>
              <a:buNone/>
            </a:pPr>
            <a:r>
              <a:rPr lang="en-GB" b="1" dirty="0">
                <a:solidFill>
                  <a:srgbClr val="5D7C3F"/>
                </a:solidFill>
              </a:rPr>
              <a:t>Team Member 5 Name: </a:t>
            </a:r>
            <a:r>
              <a:rPr lang="en-GB" b="1" dirty="0"/>
              <a:t>Swathi S</a:t>
            </a:r>
            <a:endParaRPr b="1" dirty="0"/>
          </a:p>
          <a:p>
            <a:pPr marL="0" lvl="0" indent="0" algn="l" rtl="0">
              <a:spcBef>
                <a:spcPts val="800"/>
              </a:spcBef>
              <a:spcAft>
                <a:spcPts val="0"/>
              </a:spcAft>
              <a:buClr>
                <a:schemeClr val="dk1"/>
              </a:buClr>
              <a:buSzPts val="900"/>
              <a:buNone/>
            </a:pPr>
            <a:r>
              <a:rPr lang="en-GB" dirty="0" err="1"/>
              <a:t>B.Tech</a:t>
            </a:r>
            <a:r>
              <a:rPr lang="en-GB" dirty="0"/>
              <a:t> | Computer Science and Technology | III Year</a:t>
            </a:r>
            <a:endParaRPr dirty="0"/>
          </a:p>
          <a:p>
            <a:pPr marL="0" lvl="0" indent="0" algn="l" rtl="0">
              <a:lnSpc>
                <a:spcPct val="90000"/>
              </a:lnSpc>
              <a:spcBef>
                <a:spcPts val="800"/>
              </a:spcBef>
              <a:spcAft>
                <a:spcPts val="0"/>
              </a:spcAft>
              <a:buClr>
                <a:schemeClr val="dk1"/>
              </a:buClr>
              <a:buSzPts val="900"/>
              <a:buNone/>
            </a:pPr>
            <a:endParaRPr dirty="0"/>
          </a:p>
        </p:txBody>
      </p:sp>
      <p:sp>
        <p:nvSpPr>
          <p:cNvPr id="288" name="Google Shape;288;p31"/>
          <p:cNvSpPr txBox="1"/>
          <p:nvPr/>
        </p:nvSpPr>
        <p:spPr>
          <a:xfrm>
            <a:off x="5025613" y="1546574"/>
            <a:ext cx="3668700" cy="25196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800"/>
              </a:spcBef>
              <a:spcAft>
                <a:spcPts val="0"/>
              </a:spcAft>
              <a:buClr>
                <a:srgbClr val="804160"/>
              </a:buClr>
              <a:buSzPts val="900"/>
              <a:buFont typeface="Arial"/>
              <a:buNone/>
            </a:pPr>
            <a:r>
              <a:rPr lang="en-GB" sz="1200" b="1" dirty="0">
                <a:solidFill>
                  <a:srgbClr val="804160"/>
                </a:solidFill>
                <a:latin typeface="Libre Franklin"/>
                <a:ea typeface="Libre Franklin"/>
                <a:cs typeface="Libre Franklin"/>
                <a:sym typeface="Libre Franklin"/>
              </a:rPr>
              <a:t>Team Mentor 1 Name: </a:t>
            </a:r>
            <a:r>
              <a:rPr lang="en-GB" sz="1200" b="1" dirty="0" err="1">
                <a:solidFill>
                  <a:srgbClr val="804160"/>
                </a:solidFill>
                <a:latin typeface="Libre Franklin"/>
                <a:ea typeface="Libre Franklin"/>
                <a:cs typeface="Libre Franklin"/>
                <a:sym typeface="Libre Franklin"/>
              </a:rPr>
              <a:t>Dr.Bhaskar</a:t>
            </a:r>
            <a:r>
              <a:rPr lang="en-GB" sz="1200" b="1" dirty="0">
                <a:solidFill>
                  <a:srgbClr val="804160"/>
                </a:solidFill>
                <a:latin typeface="Libre Franklin"/>
                <a:ea typeface="Libre Franklin"/>
                <a:cs typeface="Libre Franklin"/>
                <a:sym typeface="Libre Franklin"/>
              </a:rPr>
              <a:t> </a:t>
            </a:r>
            <a:r>
              <a:rPr lang="en-GB" sz="1200" b="1" dirty="0" err="1">
                <a:solidFill>
                  <a:srgbClr val="804160"/>
                </a:solidFill>
                <a:latin typeface="Libre Franklin"/>
                <a:ea typeface="Libre Franklin"/>
                <a:cs typeface="Libre Franklin"/>
                <a:sym typeface="Libre Franklin"/>
              </a:rPr>
              <a:t>Venugopalan</a:t>
            </a:r>
            <a:endParaRPr sz="1200" dirty="0">
              <a:solidFill>
                <a:schemeClr val="dk1"/>
              </a:solidFill>
              <a:latin typeface="Libre Franklin"/>
              <a:ea typeface="Libre Franklin"/>
              <a:cs typeface="Libre Franklin"/>
              <a:sym typeface="Libre Franklin"/>
            </a:endParaRPr>
          </a:p>
          <a:p>
            <a:pPr marL="0" lvl="0" indent="0" algn="l" rtl="0">
              <a:lnSpc>
                <a:spcPct val="90000"/>
              </a:lnSpc>
              <a:spcBef>
                <a:spcPts val="800"/>
              </a:spcBef>
              <a:spcAft>
                <a:spcPts val="0"/>
              </a:spcAft>
              <a:buClr>
                <a:schemeClr val="dk1"/>
              </a:buClr>
              <a:buSzPts val="900"/>
              <a:buFont typeface="Arial"/>
              <a:buNone/>
            </a:pPr>
            <a:r>
              <a:rPr lang="en-GB" sz="1200" dirty="0">
                <a:solidFill>
                  <a:schemeClr val="dk1"/>
                </a:solidFill>
                <a:latin typeface="Libre Franklin"/>
                <a:ea typeface="Libre Franklin"/>
                <a:cs typeface="Libre Franklin"/>
                <a:sym typeface="Libre Franklin"/>
              </a:rPr>
              <a:t>Category (Academic/Industry): 	</a:t>
            </a:r>
          </a:p>
          <a:p>
            <a:pPr marL="0" lvl="0" indent="0" algn="l" rtl="0">
              <a:lnSpc>
                <a:spcPct val="90000"/>
              </a:lnSpc>
              <a:spcBef>
                <a:spcPts val="800"/>
              </a:spcBef>
              <a:spcAft>
                <a:spcPts val="0"/>
              </a:spcAft>
              <a:buClr>
                <a:schemeClr val="dk1"/>
              </a:buClr>
              <a:buSzPts val="900"/>
              <a:buFont typeface="Arial"/>
              <a:buNone/>
            </a:pPr>
            <a:r>
              <a:rPr lang="en-GB" sz="1200" dirty="0">
                <a:solidFill>
                  <a:schemeClr val="dk1"/>
                </a:solidFill>
                <a:latin typeface="Libre Franklin"/>
                <a:ea typeface="Libre Franklin"/>
                <a:cs typeface="Libre Franklin"/>
                <a:sym typeface="Libre Franklin"/>
              </a:rPr>
              <a:t>Expertise (AI/ML/Blockchain etc): 	</a:t>
            </a:r>
          </a:p>
          <a:p>
            <a:pPr marL="0" lvl="0" indent="0" algn="l" rtl="0">
              <a:lnSpc>
                <a:spcPct val="90000"/>
              </a:lnSpc>
              <a:spcBef>
                <a:spcPts val="800"/>
              </a:spcBef>
              <a:spcAft>
                <a:spcPts val="0"/>
              </a:spcAft>
              <a:buClr>
                <a:schemeClr val="dk1"/>
              </a:buClr>
              <a:buSzPts val="900"/>
              <a:buFont typeface="Arial"/>
              <a:buNone/>
            </a:pPr>
            <a:r>
              <a:rPr lang="en-GB" sz="1200" dirty="0">
                <a:solidFill>
                  <a:schemeClr val="dk1"/>
                </a:solidFill>
                <a:latin typeface="Libre Franklin"/>
                <a:ea typeface="Libre Franklin"/>
                <a:cs typeface="Libre Franklin"/>
                <a:sym typeface="Libre Franklin"/>
              </a:rPr>
              <a:t>Domain Experience (in years):    </a:t>
            </a:r>
            <a:endParaRPr sz="1200" dirty="0">
              <a:solidFill>
                <a:schemeClr val="dk1"/>
              </a:solidFill>
              <a:latin typeface="Libre Franklin"/>
              <a:ea typeface="Libre Franklin"/>
              <a:cs typeface="Libre Franklin"/>
              <a:sym typeface="Libre Franklin"/>
            </a:endParaRPr>
          </a:p>
          <a:p>
            <a:pPr marL="0" lvl="0" indent="0" algn="l" rtl="0">
              <a:lnSpc>
                <a:spcPct val="90000"/>
              </a:lnSpc>
              <a:spcBef>
                <a:spcPts val="800"/>
              </a:spcBef>
              <a:spcAft>
                <a:spcPts val="0"/>
              </a:spcAft>
              <a:buClr>
                <a:srgbClr val="804160"/>
              </a:buClr>
              <a:buSzPts val="900"/>
              <a:buFont typeface="Arial"/>
              <a:buNone/>
            </a:pPr>
            <a:r>
              <a:rPr lang="en-GB" sz="1200" b="1" dirty="0">
                <a:solidFill>
                  <a:srgbClr val="804160"/>
                </a:solidFill>
                <a:latin typeface="Libre Franklin"/>
                <a:ea typeface="Libre Franklin"/>
                <a:cs typeface="Libre Franklin"/>
                <a:sym typeface="Libre Franklin"/>
              </a:rPr>
              <a:t>Team Mentor 2 Name: Type Your Name Here</a:t>
            </a:r>
            <a:endParaRPr sz="1200" dirty="0">
              <a:solidFill>
                <a:schemeClr val="dk1"/>
              </a:solidFill>
              <a:latin typeface="Libre Franklin"/>
              <a:ea typeface="Libre Franklin"/>
              <a:cs typeface="Libre Franklin"/>
              <a:sym typeface="Libre Franklin"/>
            </a:endParaRPr>
          </a:p>
          <a:p>
            <a:pPr marL="0" lvl="0" indent="0" algn="l" rtl="0">
              <a:lnSpc>
                <a:spcPct val="90000"/>
              </a:lnSpc>
              <a:spcBef>
                <a:spcPts val="800"/>
              </a:spcBef>
              <a:spcAft>
                <a:spcPts val="0"/>
              </a:spcAft>
              <a:buClr>
                <a:schemeClr val="dk1"/>
              </a:buClr>
              <a:buSzPts val="900"/>
              <a:buFont typeface="Arial"/>
              <a:buNone/>
            </a:pPr>
            <a:r>
              <a:rPr lang="en-GB" sz="1200" dirty="0">
                <a:solidFill>
                  <a:schemeClr val="dk1"/>
                </a:solidFill>
                <a:latin typeface="Libre Franklin"/>
                <a:ea typeface="Libre Franklin"/>
                <a:cs typeface="Libre Franklin"/>
                <a:sym typeface="Libre Franklin"/>
              </a:rPr>
              <a:t>Category (Academic/Industry):</a:t>
            </a:r>
          </a:p>
          <a:p>
            <a:pPr marL="0" lvl="0" indent="0" algn="l" rtl="0">
              <a:lnSpc>
                <a:spcPct val="90000"/>
              </a:lnSpc>
              <a:spcBef>
                <a:spcPts val="800"/>
              </a:spcBef>
              <a:spcAft>
                <a:spcPts val="0"/>
              </a:spcAft>
              <a:buClr>
                <a:schemeClr val="dk1"/>
              </a:buClr>
              <a:buSzPts val="900"/>
              <a:buFont typeface="Arial"/>
              <a:buNone/>
            </a:pPr>
            <a:r>
              <a:rPr lang="en-GB" sz="1200" dirty="0">
                <a:solidFill>
                  <a:schemeClr val="dk1"/>
                </a:solidFill>
                <a:latin typeface="Libre Franklin"/>
                <a:ea typeface="Libre Franklin"/>
                <a:cs typeface="Libre Franklin"/>
                <a:sym typeface="Libre Franklin"/>
              </a:rPr>
              <a:t>Expertise (AI/ML/Blockchain etc): 	</a:t>
            </a:r>
          </a:p>
          <a:p>
            <a:pPr marL="0" lvl="0" indent="0" algn="l" rtl="0">
              <a:lnSpc>
                <a:spcPct val="90000"/>
              </a:lnSpc>
              <a:spcBef>
                <a:spcPts val="800"/>
              </a:spcBef>
              <a:spcAft>
                <a:spcPts val="0"/>
              </a:spcAft>
              <a:buClr>
                <a:schemeClr val="dk1"/>
              </a:buClr>
              <a:buSzPts val="900"/>
              <a:buFont typeface="Arial"/>
              <a:buNone/>
            </a:pPr>
            <a:r>
              <a:rPr lang="en-GB" sz="1200" dirty="0">
                <a:solidFill>
                  <a:schemeClr val="dk1"/>
                </a:solidFill>
                <a:latin typeface="Libre Franklin"/>
                <a:ea typeface="Libre Franklin"/>
                <a:cs typeface="Libre Franklin"/>
                <a:sym typeface="Libre Franklin"/>
              </a:rPr>
              <a:t>Domain Experience (in years):    </a:t>
            </a:r>
            <a:endParaRPr sz="1200" dirty="0">
              <a:solidFill>
                <a:schemeClr val="dk1"/>
              </a:solidFill>
              <a:latin typeface="Libre Franklin"/>
              <a:ea typeface="Libre Franklin"/>
              <a:cs typeface="Libre Franklin"/>
              <a:sym typeface="Libre Franklin"/>
            </a:endParaRPr>
          </a:p>
          <a:p>
            <a:pPr marL="0" lvl="0" indent="0" algn="l" rtl="0">
              <a:spcBef>
                <a:spcPts val="0"/>
              </a:spcBef>
              <a:spcAft>
                <a:spcPts val="0"/>
              </a:spcAft>
              <a:buNone/>
            </a:pPr>
            <a:endParaRPr sz="1200" dirty="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739</Words>
  <Application>Microsoft Office PowerPoint</Application>
  <PresentationFormat>On-screen Show (16:9)</PresentationFormat>
  <Paragraphs>76</Paragraphs>
  <Slides>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Times</vt:lpstr>
      <vt:lpstr>Candara</vt:lpstr>
      <vt:lpstr>Libre Franklin</vt:lpstr>
      <vt:lpstr>Franklin Gothic</vt:lpstr>
      <vt:lpstr>Noto Sans Symbols</vt:lpstr>
      <vt:lpstr>Arial</vt:lpstr>
      <vt:lpstr>Simple Light</vt:lpstr>
      <vt:lpstr>Theme1</vt:lpstr>
      <vt:lpstr>Team and Problem Statement</vt:lpstr>
      <vt:lpstr>Idea/Approach Details</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Shashank Hegde</dc:creator>
  <cp:lastModifiedBy>Shashank Hegde</cp:lastModifiedBy>
  <cp:revision>2</cp:revision>
  <dcterms:modified xsi:type="dcterms:W3CDTF">2023-09-25T08:17:16Z</dcterms:modified>
</cp:coreProperties>
</file>