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0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39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8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14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1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2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9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9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23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00F5D-FAA6-482A-82FC-43035D2BF179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DC00D7-DFD3-492D-8530-3299F1941D5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7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google.com/store/apps/details?id=com.superswell.findthedifference&amp;hl=pt_B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lllustrations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Interatividade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Prática de Design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19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“Jogo dos 7 erros”</a:t>
            </a:r>
          </a:p>
          <a:p>
            <a:r>
              <a:rPr lang="pt-BR" dirty="0" smtClean="0"/>
              <a:t>O layout geral será providenciado pelo professor</a:t>
            </a:r>
          </a:p>
          <a:p>
            <a:r>
              <a:rPr lang="pt-BR" dirty="0" smtClean="0"/>
              <a:t>Cada aluno irá produzir uma “fase”, ou “tela”, do jogo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25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e Proposta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78" y="1937671"/>
            <a:ext cx="2553712" cy="452345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35" y="1937977"/>
            <a:ext cx="2544271" cy="45231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90660" y="3787073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Referência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11751" y="3787073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71044" y="4156405"/>
            <a:ext cx="2094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4"/>
              </a:rPr>
              <a:t>Encontre as Diferenças - Mais de 750 níveis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1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uma “tela” para o jogo</a:t>
            </a:r>
          </a:p>
          <a:p>
            <a:r>
              <a:rPr lang="pt-BR" dirty="0" smtClean="0"/>
              <a:t>É necessário criar uma imagem e uma modificação dessa imagem. Assim, são necessárias duas imagens: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dirty="0" smtClean="0"/>
              <a:t>Imagem original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dirty="0" smtClean="0"/>
              <a:t>Imagem com 7 erros</a:t>
            </a:r>
          </a:p>
          <a:p>
            <a:r>
              <a:rPr lang="pt-BR" dirty="0" smtClean="0"/>
              <a:t>A imagem deve ser composta a partir de recursos em SVG.</a:t>
            </a:r>
          </a:p>
          <a:p>
            <a:pPr lvl="1"/>
            <a:r>
              <a:rPr lang="pt-BR" dirty="0" smtClean="0">
                <a:hlinkClick r:id="rId2"/>
              </a:rPr>
              <a:t>https://illlustrations.co/</a:t>
            </a:r>
            <a:endParaRPr lang="pt-BR" dirty="0" smtClean="0"/>
          </a:p>
          <a:p>
            <a:r>
              <a:rPr lang="pt-BR" dirty="0" smtClean="0"/>
              <a:t>O jogo terá por dimensões 360px x 640px</a:t>
            </a:r>
          </a:p>
          <a:p>
            <a:r>
              <a:rPr lang="pt-BR" dirty="0" smtClean="0"/>
              <a:t>Cada tela terá dimensões de 360px x 295px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20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entrega será feita por meio de pastas de arquivos na plataforma </a:t>
            </a:r>
            <a:r>
              <a:rPr lang="pt-BR" dirty="0" err="1" smtClean="0"/>
              <a:t>Teams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89332"/>
              </p:ext>
            </p:extLst>
          </p:nvPr>
        </p:nvGraphicFramePr>
        <p:xfrm>
          <a:off x="2548182" y="2381113"/>
          <a:ext cx="7156596" cy="3778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14044320" imgH="7415640" progId="Photoshop.Image.13">
                  <p:embed/>
                </p:oleObj>
              </mc:Choice>
              <mc:Fallback>
                <p:oleObj name="Image" r:id="rId3" imgW="14044320" imgH="7415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8182" y="2381113"/>
                        <a:ext cx="7156596" cy="3778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386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40AB766E1C459449548DD3212D28A2B" ma:contentTypeVersion="5" ma:contentTypeDescription="Crie um novo documento." ma:contentTypeScope="" ma:versionID="331aad68256e94a8e30d54707cf36560">
  <xsd:schema xmlns:xsd="http://www.w3.org/2001/XMLSchema" xmlns:xs="http://www.w3.org/2001/XMLSchema" xmlns:p="http://schemas.microsoft.com/office/2006/metadata/properties" xmlns:ns2="5bd8e352-b803-42af-909b-5b397486ca7e" targetNamespace="http://schemas.microsoft.com/office/2006/metadata/properties" ma:root="true" ma:fieldsID="f5b56e4dbff6eb9ead6949bee4962988" ns2:_="">
    <xsd:import namespace="5bd8e352-b803-42af-909b-5b397486ca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8e352-b803-42af-909b-5b397486ca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DAD037-B71C-4625-A3D7-50478F75700F}"/>
</file>

<file path=customXml/itemProps2.xml><?xml version="1.0" encoding="utf-8"?>
<ds:datastoreItem xmlns:ds="http://schemas.openxmlformats.org/officeDocument/2006/customXml" ds:itemID="{6065ACDA-957F-45B0-9D10-7A39FCD79058}"/>
</file>

<file path=customXml/itemProps3.xml><?xml version="1.0" encoding="utf-8"?>
<ds:datastoreItem xmlns:ds="http://schemas.openxmlformats.org/officeDocument/2006/customXml" ds:itemID="{CAD3E785-E5DF-475C-B981-2EFD93B0BFC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133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Retrospectiva</vt:lpstr>
      <vt:lpstr>Adobe Photoshop Image</vt:lpstr>
      <vt:lpstr>Projeto de Interatividade</vt:lpstr>
      <vt:lpstr>Visão geral do projeto</vt:lpstr>
      <vt:lpstr>Referência e Proposta</vt:lpstr>
      <vt:lpstr>Atividade 1</vt:lpstr>
      <vt:lpstr>Atividade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Interatividade</dc:title>
  <dc:creator>Conta da Microsoft</dc:creator>
  <cp:lastModifiedBy>Conta da Microsoft</cp:lastModifiedBy>
  <cp:revision>4</cp:revision>
  <dcterms:created xsi:type="dcterms:W3CDTF">2020-05-15T20:52:49Z</dcterms:created>
  <dcterms:modified xsi:type="dcterms:W3CDTF">2020-05-15T21:19:02Z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0x010100F40AB766E1C459449548DD3212D28A2B</vt:lpwstr>
  </property>
</Properties>
</file>