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7" r:id="rId7"/>
    <p:sldId id="294" r:id="rId8"/>
    <p:sldId id="268" r:id="rId9"/>
    <p:sldId id="286" r:id="rId10"/>
    <p:sldId id="287" r:id="rId11"/>
    <p:sldId id="288" r:id="rId12"/>
    <p:sldId id="295" r:id="rId13"/>
    <p:sldId id="281" r:id="rId14"/>
    <p:sldId id="282" r:id="rId15"/>
    <p:sldId id="277" r:id="rId16"/>
    <p:sldId id="275" r:id="rId17"/>
    <p:sldId id="280" r:id="rId18"/>
    <p:sldId id="284" r:id="rId19"/>
    <p:sldId id="271" r:id="rId20"/>
    <p:sldId id="274" r:id="rId21"/>
    <p:sldId id="276" r:id="rId22"/>
    <p:sldId id="272" r:id="rId23"/>
    <p:sldId id="279" r:id="rId24"/>
    <p:sldId id="289" r:id="rId25"/>
    <p:sldId id="290" r:id="rId26"/>
    <p:sldId id="291" r:id="rId27"/>
    <p:sldId id="292" r:id="rId28"/>
    <p:sldId id="293" r:id="rId29"/>
    <p:sldId id="296" r:id="rId30"/>
    <p:sldId id="29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F0B0A48-037F-4AF9-AFB9-6969FFE2E768}">
          <p14:sldIdLst>
            <p14:sldId id="256"/>
            <p14:sldId id="257"/>
            <p14:sldId id="267"/>
            <p14:sldId id="294"/>
            <p14:sldId id="268"/>
            <p14:sldId id="286"/>
            <p14:sldId id="287"/>
            <p14:sldId id="288"/>
            <p14:sldId id="295"/>
            <p14:sldId id="281"/>
            <p14:sldId id="282"/>
            <p14:sldId id="277"/>
            <p14:sldId id="275"/>
            <p14:sldId id="280"/>
            <p14:sldId id="284"/>
            <p14:sldId id="271"/>
            <p14:sldId id="274"/>
            <p14:sldId id="276"/>
            <p14:sldId id="272"/>
            <p14:sldId id="279"/>
            <p14:sldId id="289"/>
            <p14:sldId id="290"/>
            <p14:sldId id="291"/>
            <p14:sldId id="292"/>
            <p14:sldId id="293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15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98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8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3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31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3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0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28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C68915-E77B-4D9B-A017-D3A13347138E}" type="datetimeFigureOut">
              <a:rPr lang="pt-BR" smtClean="0"/>
              <a:t>28/05/2020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F810A1-6052-482E-88EB-7472FBF1F61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4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</a:t>
            </a:r>
            <a:r>
              <a:rPr lang="pt-BR" dirty="0" smtClean="0"/>
              <a:t>sites</a:t>
            </a:r>
            <a:br>
              <a:rPr lang="pt-BR" dirty="0" smtClean="0"/>
            </a:br>
            <a:r>
              <a:rPr lang="pt-BR" sz="4800" i="1" dirty="0" smtClean="0"/>
              <a:t>Projeto interdisciplinar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Ppsi</a:t>
            </a:r>
            <a:r>
              <a:rPr lang="pt-BR" dirty="0" smtClean="0"/>
              <a:t> 2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9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de similares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Observar as </a:t>
            </a:r>
            <a:r>
              <a:rPr lang="pt-BR" dirty="0"/>
              <a:t>boas práticas dos concorrentes. </a:t>
            </a: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necessário analisá-los para então adaptá-los de acordo com a </a:t>
            </a:r>
            <a:r>
              <a:rPr lang="pt-BR" dirty="0" smtClean="0"/>
              <a:t>proposta de seu projeto. </a:t>
            </a:r>
          </a:p>
        </p:txBody>
      </p:sp>
    </p:spTree>
    <p:extLst>
      <p:ext uri="{BB962C8B-B14F-4D97-AF65-F5344CB8AC3E}">
        <p14:creationId xmlns:p14="http://schemas.microsoft.com/office/powerpoint/2010/main" val="16835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de similares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 ser feito da seguinte maneira:</a:t>
            </a:r>
          </a:p>
          <a:p>
            <a:pPr lvl="1"/>
            <a:r>
              <a:rPr lang="pt-BR" dirty="0"/>
              <a:t>Identificar </a:t>
            </a:r>
            <a:r>
              <a:rPr lang="pt-BR" dirty="0" smtClean="0"/>
              <a:t>sites que possam ser referências visuais e de navegação</a:t>
            </a:r>
            <a:endParaRPr lang="pt-BR" dirty="0"/>
          </a:p>
          <a:p>
            <a:pPr lvl="1"/>
            <a:r>
              <a:rPr lang="pt-BR" dirty="0" smtClean="0"/>
              <a:t>Tomar </a:t>
            </a:r>
            <a:r>
              <a:rPr lang="pt-BR" dirty="0" err="1" smtClean="0"/>
              <a:t>prints</a:t>
            </a:r>
            <a:endParaRPr lang="pt-BR" dirty="0"/>
          </a:p>
          <a:p>
            <a:pPr lvl="1"/>
            <a:r>
              <a:rPr lang="pt-BR" dirty="0" smtClean="0"/>
              <a:t>Identificar parâmetros para qualificar características positivas e negativas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6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2 -  Pesquisa de Similares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Identificar, no mínimo, 5 sites de referência no campo do seu projeto </a:t>
            </a:r>
          </a:p>
          <a:p>
            <a:r>
              <a:rPr lang="pt-BR" dirty="0" smtClean="0"/>
              <a:t>Identificar pontos positivos e negativos acerca da linguagem visual do site</a:t>
            </a:r>
          </a:p>
          <a:p>
            <a:r>
              <a:rPr lang="pt-BR" dirty="0" smtClean="0"/>
              <a:t>A Pesquisa de Similares deve ser feito em um arquivo de PowerPoint ou programa similar, a qual deve estar disponível nos arquivos da equipe</a:t>
            </a:r>
          </a:p>
        </p:txBody>
      </p:sp>
    </p:spTree>
    <p:extLst>
      <p:ext uri="{BB962C8B-B14F-4D97-AF65-F5344CB8AC3E}">
        <p14:creationId xmlns:p14="http://schemas.microsoft.com/office/powerpoint/2010/main" val="37101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Metáforas visuais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metáfora visual clara ajuda a reforçar o tema do seu site</a:t>
            </a:r>
          </a:p>
          <a:p>
            <a:r>
              <a:rPr lang="pt-BR" dirty="0" smtClean="0"/>
              <a:t>Aproveita elementos visuais (como imagens, elementos da interface, ícones, cores ou fontes) para reforçar o tema site</a:t>
            </a:r>
          </a:p>
          <a:p>
            <a:r>
              <a:rPr lang="pt-BR" dirty="0"/>
              <a:t>P</a:t>
            </a:r>
            <a:r>
              <a:rPr lang="pt-BR" dirty="0" smtClean="0"/>
              <a:t>ode ser sutil (usando cores que dão ao usuário uma sentimento abstrato de que o designer deseja associar ao tema do site)</a:t>
            </a:r>
          </a:p>
          <a:p>
            <a:r>
              <a:rPr lang="pt-BR" dirty="0" smtClean="0"/>
              <a:t>Pode ser direta (usando gráficos que se encaixam diretamente no nome ou na identidade do site)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8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Semântico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Fun DeSigN: Painel Semântic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4391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28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3 -  Criar um Painel Semântico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Painel Semântico para seu site</a:t>
            </a:r>
          </a:p>
          <a:p>
            <a:r>
              <a:rPr lang="pt-BR" dirty="0" smtClean="0"/>
              <a:t>O Painel Semântico deve ser feito em um arquivo de PowerPoint ou programa similar, a qual deve estar disponível nos arquivos da equipe</a:t>
            </a:r>
          </a:p>
        </p:txBody>
      </p:sp>
    </p:spTree>
    <p:extLst>
      <p:ext uri="{BB962C8B-B14F-4D97-AF65-F5344CB8AC3E}">
        <p14:creationId xmlns:p14="http://schemas.microsoft.com/office/powerpoint/2010/main" val="30613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Informação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pelo qual a informação no site é divida em partes hierarquicamente organizadas</a:t>
            </a:r>
          </a:p>
          <a:p>
            <a:r>
              <a:rPr lang="pt-BR" dirty="0" smtClean="0"/>
              <a:t>Essa organização deve ter como objetivo facilitar ao usuário sua navegação no 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6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Componentes da arquitetura de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Sistemas de organização</a:t>
            </a:r>
          </a:p>
          <a:p>
            <a:pPr lvl="1"/>
            <a:r>
              <a:rPr lang="pt-BR" dirty="0" smtClean="0"/>
              <a:t>Como categorizamos as informações, por exemplo, por assunto ou cronologia. </a:t>
            </a:r>
          </a:p>
          <a:p>
            <a:r>
              <a:rPr lang="pt-BR" dirty="0" smtClean="0"/>
              <a:t>Sistemas de rotulagem</a:t>
            </a:r>
          </a:p>
          <a:p>
            <a:pPr lvl="1"/>
            <a:r>
              <a:rPr lang="pt-BR" dirty="0" smtClean="0"/>
              <a:t>Como representamos informações, por exemplo, terminologia científica ou terminologia leiga</a:t>
            </a:r>
          </a:p>
          <a:p>
            <a:r>
              <a:rPr lang="pt-BR" dirty="0" smtClean="0"/>
              <a:t>Sistemas de navegação</a:t>
            </a:r>
          </a:p>
          <a:p>
            <a:pPr lvl="1"/>
            <a:r>
              <a:rPr lang="pt-BR" dirty="0" smtClean="0"/>
              <a:t>Como navegamos ou movemos as informações, por exemplo, clicando em uma hierarquia. </a:t>
            </a:r>
          </a:p>
          <a:p>
            <a:r>
              <a:rPr lang="pt-BR" dirty="0" smtClean="0"/>
              <a:t>Sistemas de busca</a:t>
            </a:r>
          </a:p>
          <a:p>
            <a:pPr lvl="1"/>
            <a:r>
              <a:rPr lang="pt-BR" dirty="0" smtClean="0"/>
              <a:t>Como pesquisamos informações, por exemplo, executando uma consulta de pesquisa em um índice.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29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4 – Criar uma lista de </a:t>
            </a:r>
            <a:r>
              <a:rPr lang="pt-BR" i="1" dirty="0" err="1" smtClean="0"/>
              <a:t>tags</a:t>
            </a:r>
            <a:r>
              <a:rPr lang="pt-BR" dirty="0" smtClean="0"/>
              <a:t> para o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lista de rótulos para seu site/aplicativo (de 30 a 40)</a:t>
            </a:r>
          </a:p>
          <a:p>
            <a:r>
              <a:rPr lang="pt-BR" dirty="0" smtClean="0"/>
              <a:t>Essa lista de rótulos deve ser feita em uma planilha digital, a qual deve estar disponível nos arquivos da equipe</a:t>
            </a:r>
          </a:p>
          <a:p>
            <a:r>
              <a:rPr lang="pt-BR" dirty="0" smtClean="0"/>
              <a:t>Os termos devem ser organizados em grupos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6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de site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883" y="1846263"/>
            <a:ext cx="74845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Audiência</a:t>
            </a:r>
          </a:p>
          <a:p>
            <a:pPr lvl="0"/>
            <a:r>
              <a:rPr lang="pt-BR" dirty="0" err="1"/>
              <a:t>Wireframes</a:t>
            </a:r>
            <a:endParaRPr lang="pt-BR" dirty="0"/>
          </a:p>
          <a:p>
            <a:pPr lvl="0"/>
            <a:r>
              <a:rPr lang="pt-BR" dirty="0"/>
              <a:t>Metáforas visuais</a:t>
            </a:r>
          </a:p>
          <a:p>
            <a:r>
              <a:rPr lang="pt-BR" dirty="0"/>
              <a:t>Desenho de site</a:t>
            </a:r>
          </a:p>
        </p:txBody>
      </p:sp>
    </p:spTree>
    <p:extLst>
      <p:ext uri="{BB962C8B-B14F-4D97-AF65-F5344CB8AC3E}">
        <p14:creationId xmlns:p14="http://schemas.microsoft.com/office/powerpoint/2010/main" val="7926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5 – Criar um mapa de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Criar o mapa para seu site</a:t>
            </a:r>
          </a:p>
          <a:p>
            <a:r>
              <a:rPr lang="pt-BR" dirty="0" smtClean="0"/>
              <a:t>O mapa pode ser desenhado em uma folha de papel e fotografado e postado nos arquivos do grupo, ou pode ser feito com um </a:t>
            </a:r>
            <a:r>
              <a:rPr lang="pt-BR" dirty="0" err="1" smtClean="0"/>
              <a:t>app</a:t>
            </a:r>
            <a:r>
              <a:rPr lang="pt-BR" dirty="0" smtClean="0"/>
              <a:t> para desenhos como o Google Desenhos.</a:t>
            </a:r>
          </a:p>
          <a:p>
            <a:r>
              <a:rPr lang="pt-BR" dirty="0" smtClean="0"/>
              <a:t>O mapa não precisa incluir todos os rótulos, apenas os agrupamentos de rótulos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 smtClean="0"/>
              <a:t>Wireframes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É um desenho básico de uma interface.</a:t>
            </a:r>
          </a:p>
          <a:p>
            <a:pPr lvl="1"/>
            <a:r>
              <a:rPr lang="pt-BR" dirty="0" smtClean="0"/>
              <a:t>Informa apenas o estritamente necessário. </a:t>
            </a:r>
          </a:p>
          <a:p>
            <a:pPr lvl="0"/>
            <a:r>
              <a:rPr lang="pt-BR" dirty="0" smtClean="0"/>
              <a:t>Deve retratar a arquitetura de informação do sistema</a:t>
            </a:r>
          </a:p>
          <a:p>
            <a:pPr lvl="0"/>
            <a:r>
              <a:rPr lang="pt-BR" dirty="0" err="1" smtClean="0"/>
              <a:t>Pré</a:t>
            </a:r>
            <a:r>
              <a:rPr lang="pt-BR" dirty="0" smtClean="0"/>
              <a:t>-visualiza funções, elementos gráficos, estrutura e conteúdo</a:t>
            </a:r>
          </a:p>
        </p:txBody>
      </p:sp>
    </p:spTree>
    <p:extLst>
      <p:ext uri="{BB962C8B-B14F-4D97-AF65-F5344CB8AC3E}">
        <p14:creationId xmlns:p14="http://schemas.microsoft.com/office/powerpoint/2010/main" val="3443510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25"/>
            <a:ext cx="7315200" cy="482758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175" y="0"/>
            <a:ext cx="5352824" cy="42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7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90412" cy="6886575"/>
          </a:xfrm>
        </p:spPr>
      </p:pic>
    </p:spTree>
    <p:extLst>
      <p:ext uri="{BB962C8B-B14F-4D97-AF65-F5344CB8AC3E}">
        <p14:creationId xmlns:p14="http://schemas.microsoft.com/office/powerpoint/2010/main" val="2305729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92018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88" y="0"/>
            <a:ext cx="8886825" cy="6864350"/>
          </a:xfrm>
        </p:spPr>
      </p:pic>
    </p:spTree>
    <p:extLst>
      <p:ext uri="{BB962C8B-B14F-4D97-AF65-F5344CB8AC3E}">
        <p14:creationId xmlns:p14="http://schemas.microsoft.com/office/powerpoint/2010/main" val="2231624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</a:t>
            </a:r>
            <a:r>
              <a:rPr lang="pt-BR" dirty="0"/>
              <a:t>6</a:t>
            </a:r>
            <a:r>
              <a:rPr lang="pt-BR" dirty="0" smtClean="0"/>
              <a:t> – Criar rascunhos do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 integrante da equipe deve criar </a:t>
            </a:r>
            <a:r>
              <a:rPr lang="pt-BR" dirty="0"/>
              <a:t>3</a:t>
            </a:r>
            <a:r>
              <a:rPr lang="pt-BR" dirty="0" smtClean="0"/>
              <a:t> rascunhos para cada tipo de página do site: home e artigos.</a:t>
            </a:r>
          </a:p>
          <a:p>
            <a:r>
              <a:rPr lang="pt-BR" dirty="0" smtClean="0"/>
              <a:t>Os rascunhos podem ser desenhados em uma folha de papel e fotografado e postado nos arquivos do grupo.</a:t>
            </a:r>
          </a:p>
          <a:p>
            <a:r>
              <a:rPr lang="pt-BR" dirty="0" smtClean="0"/>
              <a:t>Em grupo, escolher uma das propostas. É possível combinar várias propostas numa única proposta final.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7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7 – Esquema do site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partir da escolha feita na Tarefa 6, redesenhar o site no </a:t>
            </a:r>
            <a:r>
              <a:rPr lang="pt-BR" dirty="0" err="1" smtClean="0"/>
              <a:t>Figma</a:t>
            </a:r>
            <a:r>
              <a:rPr lang="pt-BR" dirty="0" smtClean="0"/>
              <a:t>.</a:t>
            </a:r>
          </a:p>
          <a:p>
            <a:r>
              <a:rPr lang="pt-BR" dirty="0" smtClean="0"/>
              <a:t>Não se preocupe com cores, grids, fontes, etc.</a:t>
            </a:r>
          </a:p>
          <a:p>
            <a:r>
              <a:rPr lang="pt-BR" dirty="0" smtClean="0"/>
              <a:t>O propósito desse trabalho é criar um desenho que proporcione a compreensão de todos os membros do grupo sobre o resultado a ser alcançado</a:t>
            </a:r>
          </a:p>
          <a:p>
            <a:r>
              <a:rPr lang="pt-BR" dirty="0" smtClean="0"/>
              <a:t>O link para o desenho no </a:t>
            </a:r>
            <a:r>
              <a:rPr lang="pt-BR" dirty="0" err="1" smtClean="0"/>
              <a:t>Figma</a:t>
            </a:r>
            <a:r>
              <a:rPr lang="pt-BR" dirty="0" smtClean="0"/>
              <a:t> deve ser postado no canal </a:t>
            </a:r>
            <a:r>
              <a:rPr lang="pt-BR" smtClean="0"/>
              <a:t>da equipe.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76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Etapas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pt-BR" dirty="0" smtClean="0"/>
              <a:t>Compreender (entrevista, briefing, persona)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smtClean="0"/>
              <a:t>Pesquisar (pesquisa de similares, painel semântico, relatos de desenvolvimento)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Criar (arquitetura, rascunho, </a:t>
            </a:r>
            <a:r>
              <a:rPr lang="pt-BR" dirty="0" err="1" smtClean="0"/>
              <a:t>wireframe</a:t>
            </a:r>
            <a:r>
              <a:rPr lang="pt-BR" dirty="0" smtClean="0"/>
              <a:t>, protótipo e design)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dirty="0" smtClean="0"/>
              <a:t>Construir (codificação e SEO)</a:t>
            </a:r>
            <a:endParaRPr lang="pt-BR" dirty="0"/>
          </a:p>
          <a:p>
            <a:pPr marL="457200" lvl="0" indent="-457200">
              <a:buFont typeface="+mj-lt"/>
              <a:buAutoNum type="arabicPeriod"/>
            </a:pPr>
            <a:r>
              <a:rPr lang="pt-BR" dirty="0" smtClean="0"/>
              <a:t>Aplicar (melhoramento contínuo)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AA3D-552C-4409-B092-5EF59F9319A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6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 para quem?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compreender é preciso saber o que se quer fazer e a quem ele se destina.</a:t>
            </a:r>
          </a:p>
        </p:txBody>
      </p:sp>
    </p:spTree>
    <p:extLst>
      <p:ext uri="{BB962C8B-B14F-4D97-AF65-F5344CB8AC3E}">
        <p14:creationId xmlns:p14="http://schemas.microsoft.com/office/powerpoint/2010/main" val="19476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Audiência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Grupo </a:t>
            </a:r>
            <a:r>
              <a:rPr lang="pt-BR" dirty="0"/>
              <a:t>de pessoas que participam de um </a:t>
            </a:r>
            <a:r>
              <a:rPr lang="pt-BR" dirty="0" smtClean="0"/>
              <a:t>show, apreciam </a:t>
            </a:r>
            <a:r>
              <a:rPr lang="pt-BR" dirty="0"/>
              <a:t>uma obra de </a:t>
            </a:r>
            <a:r>
              <a:rPr lang="pt-BR" dirty="0" smtClean="0"/>
              <a:t>arte ou se relacionam com algum produto, </a:t>
            </a:r>
            <a:r>
              <a:rPr lang="pt-BR" dirty="0" smtClean="0"/>
              <a:t>literatura, </a:t>
            </a:r>
            <a:r>
              <a:rPr lang="pt-BR" dirty="0"/>
              <a:t>teatro, </a:t>
            </a:r>
            <a:r>
              <a:rPr lang="pt-BR" dirty="0" smtClean="0"/>
              <a:t>música, </a:t>
            </a:r>
            <a:r>
              <a:rPr lang="pt-BR" dirty="0"/>
              <a:t>videogames </a:t>
            </a:r>
            <a:r>
              <a:rPr lang="pt-BR" dirty="0" smtClean="0"/>
              <a:t>ou </a:t>
            </a:r>
            <a:r>
              <a:rPr lang="pt-BR" dirty="0"/>
              <a:t>acadêmicos em qualquer meio.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É o público-alvo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99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pt-BR" dirty="0" smtClean="0"/>
              <a:t>Representa um grupo de usuários que exibe padrões comportamentais semelhantes em suas decisões de compra, uso de tecnologia ou produtos, preferências de atendimento ao cliente, escolhas de estilo de vida e afins. 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Comportamentos, atitudes e motivações são comuns a um "tipo", independentemente de idade, sexo, escolaridade e outros dados demográficos típicos. De fato, as personas abrangem amplamente a demografia.</a:t>
            </a:r>
          </a:p>
          <a:p>
            <a:pPr marL="0" lvl="0" indent="0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44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Persona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pt-BR" dirty="0" smtClean="0"/>
              <a:t>Um exemplo fictício de uma pessoa dentro de sua base de usuários. Normalmente inclui detalhes como:</a:t>
            </a:r>
          </a:p>
          <a:p>
            <a:pPr marL="457200" lvl="0" indent="-342900">
              <a:spcBef>
                <a:spcPts val="1600"/>
              </a:spcBef>
              <a:buSzPts val="1800"/>
              <a:buChar char="●"/>
            </a:pPr>
            <a:r>
              <a:rPr lang="pt-BR" dirty="0" smtClean="0"/>
              <a:t>idade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pt-BR" dirty="0" smtClean="0"/>
              <a:t>sexo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pt-BR" dirty="0" smtClean="0"/>
              <a:t>ocupação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pt-BR" dirty="0" smtClean="0"/>
              <a:t>hobbies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pt-BR" dirty="0" smtClean="0"/>
              <a:t>gosta / não gosta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pt-BR" dirty="0" smtClean="0"/>
              <a:t>outros detalhes referentes ao produto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 smtClean="0"/>
              <a:t>Muitas vezes também inclui as personalidades desses usuários fictícios.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77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Google Shape;86;p18"/>
          <p:cNvPicPr preferRelativeResize="0"/>
          <p:nvPr/>
        </p:nvPicPr>
        <p:blipFill rotWithShape="1">
          <a:blip r:embed="rId2">
            <a:alphaModFix/>
          </a:blip>
          <a:srcRect l="35419" r="34726"/>
          <a:stretch/>
        </p:blipFill>
        <p:spPr>
          <a:xfrm>
            <a:off x="4863313" y="286603"/>
            <a:ext cx="2395243" cy="589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92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 1 – Criar uma persona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uma persona para personificar seu público-alvo</a:t>
            </a:r>
          </a:p>
          <a:p>
            <a:r>
              <a:rPr lang="pt-BR" dirty="0"/>
              <a:t>A </a:t>
            </a:r>
            <a:r>
              <a:rPr lang="pt-BR" dirty="0" smtClean="0"/>
              <a:t>Persona </a:t>
            </a:r>
            <a:r>
              <a:rPr lang="pt-BR" dirty="0"/>
              <a:t>deve ser </a:t>
            </a:r>
            <a:r>
              <a:rPr lang="pt-BR" dirty="0" smtClean="0"/>
              <a:t>feita </a:t>
            </a:r>
            <a:r>
              <a:rPr lang="pt-BR" dirty="0"/>
              <a:t>em um arquivo de PowerPoint ou programa similar, a qual deve estar disponível nos arquivos da equipe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585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9003D52CADD54BAA262CFE23C0693E" ma:contentTypeVersion="6" ma:contentTypeDescription="Crie um novo documento." ma:contentTypeScope="" ma:versionID="e358b3cf21397b0f7c76574650d3aaab">
  <xsd:schema xmlns:xsd="http://www.w3.org/2001/XMLSchema" xmlns:xs="http://www.w3.org/2001/XMLSchema" xmlns:p="http://schemas.microsoft.com/office/2006/metadata/properties" xmlns:ns2="351829ee-19fa-4ac5-b058-dc73018f8f8f" targetNamespace="http://schemas.microsoft.com/office/2006/metadata/properties" ma:root="true" ma:fieldsID="a386b012600b9da2f056ab3077ccb9f8" ns2:_="">
    <xsd:import namespace="351829ee-19fa-4ac5-b058-dc73018f8f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829ee-19fa-4ac5-b058-dc73018f8f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7EDCA1-9041-439B-A486-E0482C47C3EE}">
  <ds:schemaRefs>
    <ds:schemaRef ds:uri="http://schemas.openxmlformats.org/package/2006/metadata/core-properties"/>
    <ds:schemaRef ds:uri="351829ee-19fa-4ac5-b058-dc73018f8f8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C0CC07-42F2-422D-B997-E873C304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1829ee-19fa-4ac5-b058-dc73018f8f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C5DA9-4C87-43E3-82DE-ED3EEFD84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1095</TotalTime>
  <Words>886</Words>
  <Application>Microsoft Office PowerPoint</Application>
  <PresentationFormat>Widescreen</PresentationFormat>
  <Paragraphs>92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Retrospectiva</vt:lpstr>
      <vt:lpstr>Projeto de sites Projeto interdisciplinar</vt:lpstr>
      <vt:lpstr>Sumário</vt:lpstr>
      <vt:lpstr>Etapas</vt:lpstr>
      <vt:lpstr>O que e para quem?</vt:lpstr>
      <vt:lpstr>Audiência</vt:lpstr>
      <vt:lpstr>Persona</vt:lpstr>
      <vt:lpstr>Persona</vt:lpstr>
      <vt:lpstr>Apresentação do PowerPoint</vt:lpstr>
      <vt:lpstr>Tarefa 1 – Criar uma persona</vt:lpstr>
      <vt:lpstr>Pesquisa de similares</vt:lpstr>
      <vt:lpstr>Pesquisa de similares</vt:lpstr>
      <vt:lpstr>Tarefa 2 -  Pesquisa de Similares</vt:lpstr>
      <vt:lpstr>Metáforas visuais</vt:lpstr>
      <vt:lpstr>Painel Semântico</vt:lpstr>
      <vt:lpstr>Tarefa 3 -  Criar um Painel Semântico</vt:lpstr>
      <vt:lpstr>Arquitetura de Informação</vt:lpstr>
      <vt:lpstr>Componentes da arquitetura de informação</vt:lpstr>
      <vt:lpstr>Tarefa 4 – Criar uma lista de tags para o site</vt:lpstr>
      <vt:lpstr>Mapa de site</vt:lpstr>
      <vt:lpstr>Tarefa 5 – Criar um mapa de site</vt:lpstr>
      <vt:lpstr>Wireframes</vt:lpstr>
      <vt:lpstr>Apresentação do PowerPoint</vt:lpstr>
      <vt:lpstr>Apresentação do PowerPoint</vt:lpstr>
      <vt:lpstr>Apresentação do PowerPoint</vt:lpstr>
      <vt:lpstr>Apresentação do PowerPoint</vt:lpstr>
      <vt:lpstr>Tarefa 6 – Criar rascunhos do site</vt:lpstr>
      <vt:lpstr>Tarefa 7 – Esquema do site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e Design</dc:title>
  <dc:creator>Conta da Microsoft</dc:creator>
  <cp:lastModifiedBy>Conta da Microsoft</cp:lastModifiedBy>
  <cp:revision>25</cp:revision>
  <dcterms:created xsi:type="dcterms:W3CDTF">2020-05-27T18:29:42Z</dcterms:created>
  <dcterms:modified xsi:type="dcterms:W3CDTF">2020-05-29T10:40:35Z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0x010100259003D52CADD54BAA262CFE23C0693E</vt:lpwstr>
  </property>
</Properties>
</file>