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A9D2D-B3D3-4F4F-9844-9CA242A6489D}" v="120" dt="2020-06-03T14:34:35.219"/>
    <p1510:client id="{5D546D9A-AB31-4682-9CA9-4A3C4B7812D0}" v="218" dt="2020-05-28T23:51:32.598"/>
    <p1510:client id="{BFF8AB16-B397-4B45-814E-7D7A00B63C7C}" v="114" dt="2020-05-29T00:13:57.741"/>
    <p1510:client id="{E255D624-B78F-4FB1-BB7D-926C5F89B5FD}" v="48" dt="2020-05-28T23:48:46.153"/>
    <p1510:client id="{FC474EA0-B308-4A2C-AD9D-458DB96575C1}" v="258" dt="2020-06-02T20:22:21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DE SOUZA GAITEIRO" userId="S::allan.gaiteiro@fatec.sp.gov.br::b470a3b0-99a8-4934-9a4d-f8dbf3b8e703" providerId="AD" clId="Web-{BFF8AB16-B397-4B45-814E-7D7A00B63C7C}"/>
    <pc:docChg chg="addSld modSld">
      <pc:chgData name="ALLAN DE SOUZA GAITEIRO" userId="S::allan.gaiteiro@fatec.sp.gov.br::b470a3b0-99a8-4934-9a4d-f8dbf3b8e703" providerId="AD" clId="Web-{BFF8AB16-B397-4B45-814E-7D7A00B63C7C}" dt="2020-05-29T00:13:57.741" v="113" actId="1076"/>
      <pc:docMkLst>
        <pc:docMk/>
      </pc:docMkLst>
      <pc:sldChg chg="modSp">
        <pc:chgData name="ALLAN DE SOUZA GAITEIRO" userId="S::allan.gaiteiro@fatec.sp.gov.br::b470a3b0-99a8-4934-9a4d-f8dbf3b8e703" providerId="AD" clId="Web-{BFF8AB16-B397-4B45-814E-7D7A00B63C7C}" dt="2020-05-29T00:02:02.836" v="54" actId="20577"/>
        <pc:sldMkLst>
          <pc:docMk/>
          <pc:sldMk cId="2210866551" sldId="256"/>
        </pc:sldMkLst>
        <pc:spChg chg="mod">
          <ac:chgData name="ALLAN DE SOUZA GAITEIRO" userId="S::allan.gaiteiro@fatec.sp.gov.br::b470a3b0-99a8-4934-9a4d-f8dbf3b8e703" providerId="AD" clId="Web-{BFF8AB16-B397-4B45-814E-7D7A00B63C7C}" dt="2020-05-29T00:02:02.836" v="5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new mod setBg setClrOvrMap">
        <pc:chgData name="ALLAN DE SOUZA GAITEIRO" userId="S::allan.gaiteiro@fatec.sp.gov.br::b470a3b0-99a8-4934-9a4d-f8dbf3b8e703" providerId="AD" clId="Web-{BFF8AB16-B397-4B45-814E-7D7A00B63C7C}" dt="2020-05-29T00:13:57.741" v="113" actId="1076"/>
        <pc:sldMkLst>
          <pc:docMk/>
          <pc:sldMk cId="3968743776" sldId="257"/>
        </pc:sldMkLst>
        <pc:spChg chg="mod">
          <ac:chgData name="ALLAN DE SOUZA GAITEIRO" userId="S::allan.gaiteiro@fatec.sp.gov.br::b470a3b0-99a8-4934-9a4d-f8dbf3b8e703" providerId="AD" clId="Web-{BFF8AB16-B397-4B45-814E-7D7A00B63C7C}" dt="2020-05-29T00:13:57.741" v="113" actId="1076"/>
          <ac:spMkLst>
            <pc:docMk/>
            <pc:sldMk cId="3968743776" sldId="257"/>
            <ac:spMk id="2" creationId="{ECB5F7C3-5D28-41CC-863A-14B7212618D4}"/>
          </ac:spMkLst>
        </pc:spChg>
        <pc:spChg chg="mod">
          <ac:chgData name="ALLAN DE SOUZA GAITEIRO" userId="S::allan.gaiteiro@fatec.sp.gov.br::b470a3b0-99a8-4934-9a4d-f8dbf3b8e703" providerId="AD" clId="Web-{BFF8AB16-B397-4B45-814E-7D7A00B63C7C}" dt="2020-05-29T00:11:10.554" v="85"/>
          <ac:spMkLst>
            <pc:docMk/>
            <pc:sldMk cId="3968743776" sldId="257"/>
            <ac:spMk id="3" creationId="{830737BF-7336-4E7C-A2EB-B501B4B22832}"/>
          </ac:spMkLst>
        </pc:spChg>
        <pc:spChg chg="add">
          <ac:chgData name="ALLAN DE SOUZA GAITEIRO" userId="S::allan.gaiteiro@fatec.sp.gov.br::b470a3b0-99a8-4934-9a4d-f8dbf3b8e703" providerId="AD" clId="Web-{BFF8AB16-B397-4B45-814E-7D7A00B63C7C}" dt="2020-05-29T00:11:10.554" v="85"/>
          <ac:spMkLst>
            <pc:docMk/>
            <pc:sldMk cId="3968743776" sldId="257"/>
            <ac:spMk id="9" creationId="{1DB7C82F-AB7E-4F0C-B829-FA1B9C415180}"/>
          </ac:spMkLst>
        </pc:spChg>
        <pc:picChg chg="add mod">
          <ac:chgData name="ALLAN DE SOUZA GAITEIRO" userId="S::allan.gaiteiro@fatec.sp.gov.br::b470a3b0-99a8-4934-9a4d-f8dbf3b8e703" providerId="AD" clId="Web-{BFF8AB16-B397-4B45-814E-7D7A00B63C7C}" dt="2020-05-29T00:11:10.554" v="85"/>
          <ac:picMkLst>
            <pc:docMk/>
            <pc:sldMk cId="3968743776" sldId="257"/>
            <ac:picMk id="4" creationId="{C98E5962-4993-49AA-8DD7-E45CE92B7045}"/>
          </ac:picMkLst>
        </pc:picChg>
      </pc:sldChg>
    </pc:docChg>
  </pc:docChgLst>
  <pc:docChgLst>
    <pc:chgData name="ALLAN DE SOUZA GAITEIRO" userId="S::allan.gaiteiro@fatec.sp.gov.br::b470a3b0-99a8-4934-9a4d-f8dbf3b8e703" providerId="AD" clId="Web-{5D546D9A-AB31-4682-9CA9-4A3C4B7812D0}"/>
    <pc:docChg chg="modSld">
      <pc:chgData name="ALLAN DE SOUZA GAITEIRO" userId="S::allan.gaiteiro@fatec.sp.gov.br::b470a3b0-99a8-4934-9a4d-f8dbf3b8e703" providerId="AD" clId="Web-{5D546D9A-AB31-4682-9CA9-4A3C4B7812D0}" dt="2020-05-28T23:51:32.598" v="215" actId="20577"/>
      <pc:docMkLst>
        <pc:docMk/>
      </pc:docMkLst>
      <pc:sldChg chg="modSp">
        <pc:chgData name="ALLAN DE SOUZA GAITEIRO" userId="S::allan.gaiteiro@fatec.sp.gov.br::b470a3b0-99a8-4934-9a4d-f8dbf3b8e703" providerId="AD" clId="Web-{5D546D9A-AB31-4682-9CA9-4A3C4B7812D0}" dt="2020-05-28T23:51:32.598" v="214" actId="20577"/>
        <pc:sldMkLst>
          <pc:docMk/>
          <pc:sldMk cId="2210866551" sldId="256"/>
        </pc:sldMkLst>
        <pc:spChg chg="mod">
          <ac:chgData name="ALLAN DE SOUZA GAITEIRO" userId="S::allan.gaiteiro@fatec.sp.gov.br::b470a3b0-99a8-4934-9a4d-f8dbf3b8e703" providerId="AD" clId="Web-{5D546D9A-AB31-4682-9CA9-4A3C4B7812D0}" dt="2020-05-28T23:44:10.176" v="11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LLAN DE SOUZA GAITEIRO" userId="S::allan.gaiteiro@fatec.sp.gov.br::b470a3b0-99a8-4934-9a4d-f8dbf3b8e703" providerId="AD" clId="Web-{5D546D9A-AB31-4682-9CA9-4A3C4B7812D0}" dt="2020-05-28T23:51:32.598" v="214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VINICIUS LEITE FELIX" userId="S::vinicius.felix3@fatec.sp.gov.br::c21e4e5a-1d29-421f-8071-56db32afa580" providerId="AD" clId="Web-{E255D624-B78F-4FB1-BB7D-926C5F89B5FD}"/>
    <pc:docChg chg="modSld">
      <pc:chgData name="VINICIUS LEITE FELIX" userId="S::vinicius.felix3@fatec.sp.gov.br::c21e4e5a-1d29-421f-8071-56db32afa580" providerId="AD" clId="Web-{E255D624-B78F-4FB1-BB7D-926C5F89B5FD}" dt="2020-05-28T23:48:46.153" v="47" actId="20577"/>
      <pc:docMkLst>
        <pc:docMk/>
      </pc:docMkLst>
      <pc:sldChg chg="modSp">
        <pc:chgData name="VINICIUS LEITE FELIX" userId="S::vinicius.felix3@fatec.sp.gov.br::c21e4e5a-1d29-421f-8071-56db32afa580" providerId="AD" clId="Web-{E255D624-B78F-4FB1-BB7D-926C5F89B5FD}" dt="2020-05-28T23:48:46.153" v="46" actId="20577"/>
        <pc:sldMkLst>
          <pc:docMk/>
          <pc:sldMk cId="2210866551" sldId="256"/>
        </pc:sldMkLst>
        <pc:spChg chg="mod">
          <ac:chgData name="VINICIUS LEITE FELIX" userId="S::vinicius.felix3@fatec.sp.gov.br::c21e4e5a-1d29-421f-8071-56db32afa580" providerId="AD" clId="Web-{E255D624-B78F-4FB1-BB7D-926C5F89B5FD}" dt="2020-05-28T23:48:46.153" v="46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IS HENRIQUE VIANA DE CARVALHO" userId="S::luis.carvalho9@fatec.sp.gov.br::8091fd0a-d7e9-4812-98cd-1ec934510dfa" providerId="AD" clId="Web-{FC474EA0-B308-4A2C-AD9D-458DB96575C1}"/>
    <pc:docChg chg="modSld">
      <pc:chgData name="LUIS HENRIQUE VIANA DE CARVALHO" userId="S::luis.carvalho9@fatec.sp.gov.br::8091fd0a-d7e9-4812-98cd-1ec934510dfa" providerId="AD" clId="Web-{FC474EA0-B308-4A2C-AD9D-458DB96575C1}" dt="2020-06-02T20:22:21.925" v="256" actId="14100"/>
      <pc:docMkLst>
        <pc:docMk/>
      </pc:docMkLst>
      <pc:sldChg chg="modSp">
        <pc:chgData name="LUIS HENRIQUE VIANA DE CARVALHO" userId="S::luis.carvalho9@fatec.sp.gov.br::8091fd0a-d7e9-4812-98cd-1ec934510dfa" providerId="AD" clId="Web-{FC474EA0-B308-4A2C-AD9D-458DB96575C1}" dt="2020-06-02T20:22:21.925" v="256" actId="14100"/>
        <pc:sldMkLst>
          <pc:docMk/>
          <pc:sldMk cId="3968743776" sldId="257"/>
        </pc:sldMkLst>
        <pc:spChg chg="mod">
          <ac:chgData name="LUIS HENRIQUE VIANA DE CARVALHO" userId="S::luis.carvalho9@fatec.sp.gov.br::8091fd0a-d7e9-4812-98cd-1ec934510dfa" providerId="AD" clId="Web-{FC474EA0-B308-4A2C-AD9D-458DB96575C1}" dt="2020-06-02T20:19:30.696" v="121" actId="14100"/>
          <ac:spMkLst>
            <pc:docMk/>
            <pc:sldMk cId="3968743776" sldId="257"/>
            <ac:spMk id="2" creationId="{ECB5F7C3-5D28-41CC-863A-14B7212618D4}"/>
          </ac:spMkLst>
        </pc:spChg>
        <pc:spChg chg="mod">
          <ac:chgData name="LUIS HENRIQUE VIANA DE CARVALHO" userId="S::luis.carvalho9@fatec.sp.gov.br::8091fd0a-d7e9-4812-98cd-1ec934510dfa" providerId="AD" clId="Web-{FC474EA0-B308-4A2C-AD9D-458DB96575C1}" dt="2020-06-02T20:22:21.925" v="256" actId="14100"/>
          <ac:spMkLst>
            <pc:docMk/>
            <pc:sldMk cId="3968743776" sldId="257"/>
            <ac:spMk id="3" creationId="{830737BF-7336-4E7C-A2EB-B501B4B22832}"/>
          </ac:spMkLst>
        </pc:spChg>
      </pc:sldChg>
    </pc:docChg>
  </pc:docChgLst>
  <pc:docChgLst>
    <pc:chgData name="LUIS HENRIQUE VIANA DE CARVALHO" userId="S::luis.carvalho9@fatec.sp.gov.br::8091fd0a-d7e9-4812-98cd-1ec934510dfa" providerId="AD" clId="Web-{4A9A9D2D-B3D3-4F4F-9844-9CA242A6489D}"/>
    <pc:docChg chg="modSld">
      <pc:chgData name="LUIS HENRIQUE VIANA DE CARVALHO" userId="S::luis.carvalho9@fatec.sp.gov.br::8091fd0a-d7e9-4812-98cd-1ec934510dfa" providerId="AD" clId="Web-{4A9A9D2D-B3D3-4F4F-9844-9CA242A6489D}" dt="2020-06-03T14:34:35.219" v="122" actId="14100"/>
      <pc:docMkLst>
        <pc:docMk/>
      </pc:docMkLst>
      <pc:sldChg chg="addSp delSp modSp mod setBg">
        <pc:chgData name="LUIS HENRIQUE VIANA DE CARVALHO" userId="S::luis.carvalho9@fatec.sp.gov.br::8091fd0a-d7e9-4812-98cd-1ec934510dfa" providerId="AD" clId="Web-{4A9A9D2D-B3D3-4F4F-9844-9CA242A6489D}" dt="2020-06-03T14:25:46.749" v="58" actId="20577"/>
        <pc:sldMkLst>
          <pc:docMk/>
          <pc:sldMk cId="2210866551" sldId="256"/>
        </pc:sldMkLst>
        <pc:spChg chg="mod">
          <ac:chgData name="LUIS HENRIQUE VIANA DE CARVALHO" userId="S::luis.carvalho9@fatec.sp.gov.br::8091fd0a-d7e9-4812-98cd-1ec934510dfa" providerId="AD" clId="Web-{4A9A9D2D-B3D3-4F4F-9844-9CA242A6489D}" dt="2020-06-03T14:23:05.932" v="3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IS HENRIQUE VIANA DE CARVALHO" userId="S::luis.carvalho9@fatec.sp.gov.br::8091fd0a-d7e9-4812-98cd-1ec934510dfa" providerId="AD" clId="Web-{4A9A9D2D-B3D3-4F4F-9844-9CA242A6489D}" dt="2020-06-03T14:25:46.749" v="58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LUIS HENRIQUE VIANA DE CARVALHO" userId="S::luis.carvalho9@fatec.sp.gov.br::8091fd0a-d7e9-4812-98cd-1ec934510dfa" providerId="AD" clId="Web-{4A9A9D2D-B3D3-4F4F-9844-9CA242A6489D}" dt="2020-06-03T14:23:05.932" v="3"/>
          <ac:spMkLst>
            <pc:docMk/>
            <pc:sldMk cId="2210866551" sldId="256"/>
            <ac:spMk id="5" creationId="{1EADCAF8-8823-4E89-8612-21029831A4B2}"/>
          </ac:spMkLst>
        </pc:spChg>
        <pc:spChg chg="add">
          <ac:chgData name="LUIS HENRIQUE VIANA DE CARVALHO" userId="S::luis.carvalho9@fatec.sp.gov.br::8091fd0a-d7e9-4812-98cd-1ec934510dfa" providerId="AD" clId="Web-{4A9A9D2D-B3D3-4F4F-9844-9CA242A6489D}" dt="2020-06-03T14:23:05.932" v="3"/>
          <ac:spMkLst>
            <pc:docMk/>
            <pc:sldMk cId="2210866551" sldId="256"/>
            <ac:spMk id="6" creationId="{28CA07B2-0819-4B62-9425-7A52BBDD7070}"/>
          </ac:spMkLst>
        </pc:spChg>
        <pc:spChg chg="add del">
          <ac:chgData name="LUIS HENRIQUE VIANA DE CARVALHO" userId="S::luis.carvalho9@fatec.sp.gov.br::8091fd0a-d7e9-4812-98cd-1ec934510dfa" providerId="AD" clId="Web-{4A9A9D2D-B3D3-4F4F-9844-9CA242A6489D}" dt="2020-06-03T14:23:05.885" v="2"/>
          <ac:spMkLst>
            <pc:docMk/>
            <pc:sldMk cId="2210866551" sldId="256"/>
            <ac:spMk id="8" creationId="{23962611-DFD5-4092-AAFD-559E3DFCE2C9}"/>
          </ac:spMkLst>
        </pc:spChg>
        <pc:grpChg chg="add">
          <ac:chgData name="LUIS HENRIQUE VIANA DE CARVALHO" userId="S::luis.carvalho9@fatec.sp.gov.br::8091fd0a-d7e9-4812-98cd-1ec934510dfa" providerId="AD" clId="Web-{4A9A9D2D-B3D3-4F4F-9844-9CA242A6489D}" dt="2020-06-03T14:23:05.932" v="3"/>
          <ac:grpSpMkLst>
            <pc:docMk/>
            <pc:sldMk cId="2210866551" sldId="256"/>
            <ac:grpSpMk id="12" creationId="{DA02BEE4-A5D4-40AF-882D-49D34B086FFF}"/>
          </ac:grpSpMkLst>
        </pc:grpChg>
        <pc:picChg chg="add del">
          <ac:chgData name="LUIS HENRIQUE VIANA DE CARVALHO" userId="S::luis.carvalho9@fatec.sp.gov.br::8091fd0a-d7e9-4812-98cd-1ec934510dfa" providerId="AD" clId="Web-{4A9A9D2D-B3D3-4F4F-9844-9CA242A6489D}" dt="2020-06-03T14:23:05.885" v="2"/>
          <ac:picMkLst>
            <pc:docMk/>
            <pc:sldMk cId="2210866551" sldId="256"/>
            <ac:picMk id="10" creationId="{2270F1FA-0425-408F-9861-80BF5AFB276D}"/>
          </ac:picMkLst>
        </pc:picChg>
      </pc:sldChg>
      <pc:sldChg chg="addSp delSp modSp mod setBg setClrOvrMap">
        <pc:chgData name="LUIS HENRIQUE VIANA DE CARVALHO" userId="S::luis.carvalho9@fatec.sp.gov.br::8091fd0a-d7e9-4812-98cd-1ec934510dfa" providerId="AD" clId="Web-{4A9A9D2D-B3D3-4F4F-9844-9CA242A6489D}" dt="2020-06-03T14:34:35.219" v="122" actId="14100"/>
        <pc:sldMkLst>
          <pc:docMk/>
          <pc:sldMk cId="3968743776" sldId="257"/>
        </pc:sldMkLst>
        <pc:spChg chg="mod">
          <ac:chgData name="LUIS HENRIQUE VIANA DE CARVALHO" userId="S::luis.carvalho9@fatec.sp.gov.br::8091fd0a-d7e9-4812-98cd-1ec934510dfa" providerId="AD" clId="Web-{4A9A9D2D-B3D3-4F4F-9844-9CA242A6489D}" dt="2020-06-03T14:34:35.219" v="122" actId="14100"/>
          <ac:spMkLst>
            <pc:docMk/>
            <pc:sldMk cId="3968743776" sldId="257"/>
            <ac:spMk id="2" creationId="{ECB5F7C3-5D28-41CC-863A-14B7212618D4}"/>
          </ac:spMkLst>
        </pc:spChg>
        <pc:spChg chg="mod ord">
          <ac:chgData name="LUIS HENRIQUE VIANA DE CARVALHO" userId="S::luis.carvalho9@fatec.sp.gov.br::8091fd0a-d7e9-4812-98cd-1ec934510dfa" providerId="AD" clId="Web-{4A9A9D2D-B3D3-4F4F-9844-9CA242A6489D}" dt="2020-06-03T14:33:51.374" v="96" actId="20577"/>
          <ac:spMkLst>
            <pc:docMk/>
            <pc:sldMk cId="3968743776" sldId="257"/>
            <ac:spMk id="3" creationId="{830737BF-7336-4E7C-A2EB-B501B4B22832}"/>
          </ac:spMkLst>
        </pc:spChg>
        <pc:spChg chg="del">
          <ac:chgData name="LUIS HENRIQUE VIANA DE CARVALHO" userId="S::luis.carvalho9@fatec.sp.gov.br::8091fd0a-d7e9-4812-98cd-1ec934510dfa" providerId="AD" clId="Web-{4A9A9D2D-B3D3-4F4F-9844-9CA242A6489D}" dt="2020-06-03T14:31:35.526" v="63"/>
          <ac:spMkLst>
            <pc:docMk/>
            <pc:sldMk cId="3968743776" sldId="257"/>
            <ac:spMk id="9" creationId="{1DB7C82F-AB7E-4F0C-B829-FA1B9C415180}"/>
          </ac:spMkLst>
        </pc:spChg>
        <pc:spChg chg="add">
          <ac:chgData name="LUIS HENRIQUE VIANA DE CARVALHO" userId="S::luis.carvalho9@fatec.sp.gov.br::8091fd0a-d7e9-4812-98cd-1ec934510dfa" providerId="AD" clId="Web-{4A9A9D2D-B3D3-4F4F-9844-9CA242A6489D}" dt="2020-06-03T14:31:35.526" v="63"/>
          <ac:spMkLst>
            <pc:docMk/>
            <pc:sldMk cId="3968743776" sldId="257"/>
            <ac:spMk id="14" creationId="{F56F5174-31D9-4DBB-AAB7-A1FD7BDB1352}"/>
          </ac:spMkLst>
        </pc:spChg>
        <pc:spChg chg="add">
          <ac:chgData name="LUIS HENRIQUE VIANA DE CARVALHO" userId="S::luis.carvalho9@fatec.sp.gov.br::8091fd0a-d7e9-4812-98cd-1ec934510dfa" providerId="AD" clId="Web-{4A9A9D2D-B3D3-4F4F-9844-9CA242A6489D}" dt="2020-06-03T14:31:35.526" v="63"/>
          <ac:spMkLst>
            <pc:docMk/>
            <pc:sldMk cId="3968743776" sldId="257"/>
            <ac:spMk id="18" creationId="{F9A95BEE-6BB1-4A28-A8E6-A34B2E42EF87}"/>
          </ac:spMkLst>
        </pc:spChg>
        <pc:picChg chg="del">
          <ac:chgData name="LUIS HENRIQUE VIANA DE CARVALHO" userId="S::luis.carvalho9@fatec.sp.gov.br::8091fd0a-d7e9-4812-98cd-1ec934510dfa" providerId="AD" clId="Web-{4A9A9D2D-B3D3-4F4F-9844-9CA242A6489D}" dt="2020-06-03T14:26:10.922" v="60"/>
          <ac:picMkLst>
            <pc:docMk/>
            <pc:sldMk cId="3968743776" sldId="257"/>
            <ac:picMk id="4" creationId="{C98E5962-4993-49AA-8DD7-E45CE92B7045}"/>
          </ac:picMkLst>
        </pc:picChg>
        <pc:picChg chg="add mod">
          <ac:chgData name="LUIS HENRIQUE VIANA DE CARVALHO" userId="S::luis.carvalho9@fatec.sp.gov.br::8091fd0a-d7e9-4812-98cd-1ec934510dfa" providerId="AD" clId="Web-{4A9A9D2D-B3D3-4F4F-9844-9CA242A6489D}" dt="2020-06-03T14:31:35.526" v="63"/>
          <ac:picMkLst>
            <pc:docMk/>
            <pc:sldMk cId="3968743776" sldId="257"/>
            <ac:picMk id="5" creationId="{F44DAD95-7511-4E8D-81AA-2989CE9B93D6}"/>
          </ac:picMkLst>
        </pc:picChg>
        <pc:picChg chg="add">
          <ac:chgData name="LUIS HENRIQUE VIANA DE CARVALHO" userId="S::luis.carvalho9@fatec.sp.gov.br::8091fd0a-d7e9-4812-98cd-1ec934510dfa" providerId="AD" clId="Web-{4A9A9D2D-B3D3-4F4F-9844-9CA242A6489D}" dt="2020-06-03T14:31:35.526" v="63"/>
          <ac:picMkLst>
            <pc:docMk/>
            <pc:sldMk cId="3968743776" sldId="257"/>
            <ac:picMk id="16" creationId="{AE113210-7872-481A-ADE6-3A05CCAF5E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  <a:cs typeface="Calibri Light"/>
              </a:rPr>
              <a:t>Persona</a:t>
            </a:r>
            <a:endParaRPr lang="de-DE" sz="40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1400" dirty="0">
                <a:solidFill>
                  <a:schemeClr val="tx2"/>
                </a:solidFill>
                <a:cs typeface="Calibri"/>
              </a:rPr>
              <a:t>Este Site é destinado a pessoas que estão começando na FATEC agora ou estão no primeiro semestre e não tiveram contato com as matérias dos respectivos posts.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B5F7C3-5D28-41CC-863A-14B721261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1435558"/>
            <a:ext cx="4977976" cy="821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cs typeface="Calibri Light"/>
              </a:rPr>
              <a:t>JOSÉ DA SILVA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5" descr="Uma imagem contendo camisa&#10;&#10;Descrição gerada com muito alta confiança">
            <a:extLst>
              <a:ext uri="{FF2B5EF4-FFF2-40B4-BE49-F238E27FC236}">
                <a16:creationId xmlns:a16="http://schemas.microsoft.com/office/drawing/2014/main" id="{F44DAD95-7511-4E8D-81AA-2989CE9B9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221" r="14121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30737BF-7336-4E7C-A2EB-B501B4B22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Idade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25 </a:t>
            </a:r>
            <a:r>
              <a:rPr lang="en-US" sz="2000" dirty="0" err="1">
                <a:solidFill>
                  <a:srgbClr val="000000"/>
                </a:solidFill>
              </a:rPr>
              <a:t>anos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pt-BR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Sexo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Masculino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Ocupação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Estudante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Hobby: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Jogos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Gosta</a:t>
            </a:r>
            <a:r>
              <a:rPr lang="en-US" sz="2000" b="1" dirty="0">
                <a:solidFill>
                  <a:srgbClr val="000000"/>
                </a:solidFill>
              </a:rPr>
              <a:t> / </a:t>
            </a:r>
            <a:r>
              <a:rPr lang="en-US" sz="2000" b="1" dirty="0" err="1">
                <a:solidFill>
                  <a:srgbClr val="000000"/>
                </a:solidFill>
              </a:rPr>
              <a:t>não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gosta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Gosta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programar</a:t>
            </a:r>
            <a:r>
              <a:rPr lang="en-US" sz="2000" dirty="0">
                <a:solidFill>
                  <a:srgbClr val="000000"/>
                </a:solidFill>
              </a:rPr>
              <a:t> e </a:t>
            </a:r>
            <a:r>
              <a:rPr lang="en-US" sz="2000" dirty="0" err="1">
                <a:solidFill>
                  <a:srgbClr val="000000"/>
                </a:solidFill>
              </a:rPr>
              <a:t>não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gosta</a:t>
            </a:r>
            <a:r>
              <a:rPr lang="en-US" sz="2000" dirty="0">
                <a:solidFill>
                  <a:srgbClr val="000000"/>
                </a:solidFill>
              </a:rPr>
              <a:t> de funk.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Outros </a:t>
            </a:r>
            <a:r>
              <a:rPr lang="en-US" sz="2000" b="1" dirty="0" err="1">
                <a:solidFill>
                  <a:srgbClr val="000000"/>
                </a:solidFill>
              </a:rPr>
              <a:t>detalhes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referentes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ao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produto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Busca</a:t>
            </a:r>
            <a:r>
              <a:rPr lang="en-US" sz="2000" dirty="0">
                <a:solidFill>
                  <a:srgbClr val="000000"/>
                </a:solidFill>
              </a:rPr>
              <a:t> por </a:t>
            </a:r>
            <a:r>
              <a:rPr lang="en-US" sz="2000" dirty="0" err="1">
                <a:solidFill>
                  <a:srgbClr val="000000"/>
                </a:solidFill>
              </a:rPr>
              <a:t>conhecimento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curiosidade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sobre</a:t>
            </a:r>
            <a:r>
              <a:rPr lang="en-US" sz="2000" dirty="0">
                <a:solidFill>
                  <a:srgbClr val="000000"/>
                </a:solidFill>
              </a:rPr>
              <a:t> a grade do </a:t>
            </a:r>
            <a:r>
              <a:rPr lang="en-US" sz="2000" dirty="0" err="1">
                <a:solidFill>
                  <a:srgbClr val="000000"/>
                </a:solidFill>
              </a:rPr>
              <a:t>curso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oferecido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3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8087D4BF6FB94F8EB297CC40F35B0B" ma:contentTypeVersion="6" ma:contentTypeDescription="Crie um novo documento." ma:contentTypeScope="" ma:versionID="645dd76e5de85a1ce92a05ab75c1fa10">
  <xsd:schema xmlns:xsd="http://www.w3.org/2001/XMLSchema" xmlns:xs="http://www.w3.org/2001/XMLSchema" xmlns:p="http://schemas.microsoft.com/office/2006/metadata/properties" xmlns:ns2="4590f43d-73fa-4061-b132-6ce5e0201bfd" targetNamespace="http://schemas.microsoft.com/office/2006/metadata/properties" ma:root="true" ma:fieldsID="17ab5b2351ff088ccdb43774611a2d2d" ns2:_="">
    <xsd:import namespace="4590f43d-73fa-4061-b132-6ce5e0201b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0f43d-73fa-4061-b132-6ce5e0201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F71C8-0B11-41D6-B03F-4AB8FC35EA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8BC772-E21D-42A2-8AD4-4BC60372EF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46DB6C-7706-45CD-A915-F15DE59AF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90f43d-73fa-4061-b132-6ce5e0201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Persona</vt:lpstr>
      <vt:lpstr>JOSÉ DA SILVA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101</cp:revision>
  <dcterms:created xsi:type="dcterms:W3CDTF">2020-05-28T23:43:19Z</dcterms:created>
  <dcterms:modified xsi:type="dcterms:W3CDTF">2020-06-03T14:34:35Z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0x010100E98087D4BF6FB94F8EB297CC40F35B0B</vt:lpwstr>
  </property>
</Properties>
</file>